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91" r:id="rId3"/>
    <p:sldId id="276" r:id="rId4"/>
    <p:sldId id="275" r:id="rId5"/>
    <p:sldId id="277" r:id="rId6"/>
    <p:sldId id="278" r:id="rId7"/>
    <p:sldId id="279" r:id="rId8"/>
    <p:sldId id="285" r:id="rId9"/>
    <p:sldId id="286" r:id="rId10"/>
    <p:sldId id="284" r:id="rId11"/>
    <p:sldId id="287" r:id="rId12"/>
    <p:sldId id="289" r:id="rId13"/>
    <p:sldId id="292" r:id="rId14"/>
    <p:sldId id="29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003366"/>
    <a:srgbClr val="9900FF"/>
    <a:srgbClr val="9900CC"/>
    <a:srgbClr val="660066"/>
    <a:srgbClr val="0000CC"/>
    <a:srgbClr val="000099"/>
    <a:srgbClr val="339933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7119" autoAdjust="0"/>
  </p:normalViewPr>
  <p:slideViewPr>
    <p:cSldViewPr snapToGrid="0">
      <p:cViewPr>
        <p:scale>
          <a:sx n="70" d="100"/>
          <a:sy n="70" d="100"/>
        </p:scale>
        <p:origin x="-74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840" y="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E66C8-5CFB-43E7-896C-906F291220A0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C2890-2CB9-4B5F-AB8B-141D23EE5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53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C2890-2CB9-4B5F-AB8B-141D23EE56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54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C2890-2CB9-4B5F-AB8B-141D23EE56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04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607-F2FA-4F3E-92C3-6AA467F22D14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EAA4C-3528-40C4-9D93-B472E00A8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8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607-F2FA-4F3E-92C3-6AA467F22D14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EAA4C-3528-40C4-9D93-B472E00A8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97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607-F2FA-4F3E-92C3-6AA467F22D14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EAA4C-3528-40C4-9D93-B472E00A8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2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607-F2FA-4F3E-92C3-6AA467F22D14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EAA4C-3528-40C4-9D93-B472E00A8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891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607-F2FA-4F3E-92C3-6AA467F22D14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EAA4C-3528-40C4-9D93-B472E00A8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35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607-F2FA-4F3E-92C3-6AA467F22D14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EAA4C-3528-40C4-9D93-B472E00A8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725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607-F2FA-4F3E-92C3-6AA467F22D14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EAA4C-3528-40C4-9D93-B472E00A8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70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607-F2FA-4F3E-92C3-6AA467F22D14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EAA4C-3528-40C4-9D93-B472E00A8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6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607-F2FA-4F3E-92C3-6AA467F22D14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EAA4C-3528-40C4-9D93-B472E00A8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2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607-F2FA-4F3E-92C3-6AA467F22D14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EAA4C-3528-40C4-9D93-B472E00A8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14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8607-F2FA-4F3E-92C3-6AA467F22D14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EAA4C-3528-40C4-9D93-B472E00A8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81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0C16-CEF5-4B28-A6BA-1C04080FD243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BC5C-DE59-4D45-8B15-C21F97D02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95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0C16-CEF5-4B28-A6BA-1C04080FD243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BC5C-DE59-4D45-8B15-C21F97D02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73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0C16-CEF5-4B28-A6BA-1C04080FD243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BC5C-DE59-4D45-8B15-C21F97D02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70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0C16-CEF5-4B28-A6BA-1C04080FD243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BC5C-DE59-4D45-8B15-C21F97D02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864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0C16-CEF5-4B28-A6BA-1C04080FD243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BC5C-DE59-4D45-8B15-C21F97D02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57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0C16-CEF5-4B28-A6BA-1C04080FD243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BC5C-DE59-4D45-8B15-C21F97D02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39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0C16-CEF5-4B28-A6BA-1C04080FD243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BC5C-DE59-4D45-8B15-C21F97D02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865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0C16-CEF5-4B28-A6BA-1C04080FD243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BC5C-DE59-4D45-8B15-C21F97D02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610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0C16-CEF5-4B28-A6BA-1C04080FD243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BC5C-DE59-4D45-8B15-C21F97D02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185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0C16-CEF5-4B28-A6BA-1C04080FD243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BC5C-DE59-4D45-8B15-C21F97D02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754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0C16-CEF5-4B28-A6BA-1C04080FD243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2BC5C-DE59-4D45-8B15-C21F97D02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60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A8607-F2FA-4F3E-92C3-6AA467F22D14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EAA4C-3528-40C4-9D93-B472E00A8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4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90C16-CEF5-4B28-A6BA-1C04080FD243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2BC5C-DE59-4D45-8B15-C21F97D02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4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66531" y="331255"/>
            <a:ext cx="789369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Sugarcane Aphid (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Hemiptera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Aphididae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): An Invasive Pest of Sorghum in North America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International Conference 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Agri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-Biotech and Environmental Engineering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Robert Bowling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San Antonio, TX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September 11, 2017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844" y="22126"/>
            <a:ext cx="3671570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34400" y="3204822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71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3728" y="0"/>
            <a:ext cx="2528272" cy="3383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5959" y="3383280"/>
            <a:ext cx="2606041" cy="3474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827" y="77067"/>
            <a:ext cx="5782160" cy="670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Agenda: Sugarcane Aphid (SCA)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Threshold and Insecticides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Insecticide Seed Treatments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Foliar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Harvest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Biological control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Sudden Region Wide Collapse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Host Plant Resistance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Moving Forward</a:t>
            </a:r>
          </a:p>
        </p:txBody>
      </p:sp>
    </p:spTree>
    <p:extLst>
      <p:ext uri="{BB962C8B-B14F-4D97-AF65-F5344CB8AC3E}">
        <p14:creationId xmlns:p14="http://schemas.microsoft.com/office/powerpoint/2010/main" val="74167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2" name="TextBox 3"/>
          <p:cNvSpPr txBox="1">
            <a:spLocks noChangeArrowheads="1"/>
          </p:cNvSpPr>
          <p:nvPr/>
        </p:nvSpPr>
        <p:spPr bwMode="auto">
          <a:xfrm>
            <a:off x="1551473" y="34048"/>
            <a:ext cx="24088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October 30, 2016</a:t>
            </a:r>
          </a:p>
        </p:txBody>
      </p:sp>
      <p:grpSp>
        <p:nvGrpSpPr>
          <p:cNvPr id="3356" name="Group 3355"/>
          <p:cNvGrpSpPr>
            <a:grpSpLocks noChangeAspect="1"/>
          </p:cNvGrpSpPr>
          <p:nvPr/>
        </p:nvGrpSpPr>
        <p:grpSpPr>
          <a:xfrm>
            <a:off x="1674821" y="544513"/>
            <a:ext cx="8285857" cy="6126480"/>
            <a:chOff x="46038" y="163513"/>
            <a:chExt cx="24609425" cy="18195925"/>
          </a:xfrm>
        </p:grpSpPr>
        <p:sp>
          <p:nvSpPr>
            <p:cNvPr id="3357" name="Freeform 1560"/>
            <p:cNvSpPr>
              <a:spLocks/>
            </p:cNvSpPr>
            <p:nvPr/>
          </p:nvSpPr>
          <p:spPr bwMode="auto">
            <a:xfrm>
              <a:off x="14341475" y="3632200"/>
              <a:ext cx="276225" cy="177800"/>
            </a:xfrm>
            <a:custGeom>
              <a:avLst/>
              <a:gdLst>
                <a:gd name="T0" fmla="*/ 7432 w 74"/>
                <a:gd name="T1" fmla="*/ 89224 h 48"/>
                <a:gd name="T2" fmla="*/ 0 w 74"/>
                <a:gd name="T3" fmla="*/ 44612 h 48"/>
                <a:gd name="T4" fmla="*/ 0 w 74"/>
                <a:gd name="T5" fmla="*/ 7435 h 48"/>
                <a:gd name="T6" fmla="*/ 126348 w 74"/>
                <a:gd name="T7" fmla="*/ 0 h 48"/>
                <a:gd name="T8" fmla="*/ 260128 w 74"/>
                <a:gd name="T9" fmla="*/ 111529 h 48"/>
                <a:gd name="T10" fmla="*/ 274992 w 74"/>
                <a:gd name="T11" fmla="*/ 171012 h 48"/>
                <a:gd name="T12" fmla="*/ 237831 w 74"/>
                <a:gd name="T13" fmla="*/ 178447 h 48"/>
                <a:gd name="T14" fmla="*/ 133780 w 74"/>
                <a:gd name="T15" fmla="*/ 141271 h 48"/>
                <a:gd name="T16" fmla="*/ 59458 w 74"/>
                <a:gd name="T17" fmla="*/ 96659 h 48"/>
                <a:gd name="T18" fmla="*/ 14864 w 74"/>
                <a:gd name="T19" fmla="*/ 96659 h 48"/>
                <a:gd name="T20" fmla="*/ 7432 w 74"/>
                <a:gd name="T21" fmla="*/ 89224 h 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4"/>
                <a:gd name="T34" fmla="*/ 0 h 48"/>
                <a:gd name="T35" fmla="*/ 74 w 74"/>
                <a:gd name="T36" fmla="*/ 48 h 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4" h="48">
                  <a:moveTo>
                    <a:pt x="2" y="24"/>
                  </a:moveTo>
                  <a:lnTo>
                    <a:pt x="0" y="12"/>
                  </a:lnTo>
                  <a:lnTo>
                    <a:pt x="0" y="2"/>
                  </a:lnTo>
                  <a:lnTo>
                    <a:pt x="34" y="0"/>
                  </a:lnTo>
                  <a:lnTo>
                    <a:pt x="70" y="30"/>
                  </a:lnTo>
                  <a:lnTo>
                    <a:pt x="74" y="46"/>
                  </a:lnTo>
                  <a:lnTo>
                    <a:pt x="64" y="48"/>
                  </a:lnTo>
                  <a:lnTo>
                    <a:pt x="36" y="38"/>
                  </a:lnTo>
                  <a:lnTo>
                    <a:pt x="16" y="26"/>
                  </a:lnTo>
                  <a:lnTo>
                    <a:pt x="4" y="26"/>
                  </a:lnTo>
                  <a:lnTo>
                    <a:pt x="2" y="24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58" name="Freeform 1561"/>
            <p:cNvSpPr>
              <a:spLocks/>
            </p:cNvSpPr>
            <p:nvPr/>
          </p:nvSpPr>
          <p:spPr bwMode="auto">
            <a:xfrm>
              <a:off x="14438313" y="3430588"/>
              <a:ext cx="201612" cy="371475"/>
            </a:xfrm>
            <a:custGeom>
              <a:avLst/>
              <a:gdLst>
                <a:gd name="T0" fmla="*/ 185806 w 54"/>
                <a:gd name="T1" fmla="*/ 371764 h 100"/>
                <a:gd name="T2" fmla="*/ 193238 w 54"/>
                <a:gd name="T3" fmla="*/ 289976 h 100"/>
                <a:gd name="T4" fmla="*/ 141212 w 54"/>
                <a:gd name="T5" fmla="*/ 223058 h 100"/>
                <a:gd name="T6" fmla="*/ 156077 w 54"/>
                <a:gd name="T7" fmla="*/ 193317 h 100"/>
                <a:gd name="T8" fmla="*/ 170941 w 54"/>
                <a:gd name="T9" fmla="*/ 118964 h 100"/>
                <a:gd name="T10" fmla="*/ 200670 w 54"/>
                <a:gd name="T11" fmla="*/ 118964 h 100"/>
                <a:gd name="T12" fmla="*/ 178373 w 54"/>
                <a:gd name="T13" fmla="*/ 0 h 100"/>
                <a:gd name="T14" fmla="*/ 0 w 54"/>
                <a:gd name="T15" fmla="*/ 22306 h 100"/>
                <a:gd name="T16" fmla="*/ 29729 w 54"/>
                <a:gd name="T17" fmla="*/ 200753 h 100"/>
                <a:gd name="T18" fmla="*/ 163509 w 54"/>
                <a:gd name="T19" fmla="*/ 312282 h 100"/>
                <a:gd name="T20" fmla="*/ 178373 w 54"/>
                <a:gd name="T21" fmla="*/ 371764 h 100"/>
                <a:gd name="T22" fmla="*/ 185806 w 54"/>
                <a:gd name="T23" fmla="*/ 371764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4"/>
                <a:gd name="T37" fmla="*/ 0 h 100"/>
                <a:gd name="T38" fmla="*/ 54 w 54"/>
                <a:gd name="T39" fmla="*/ 100 h 1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4" h="100">
                  <a:moveTo>
                    <a:pt x="50" y="100"/>
                  </a:moveTo>
                  <a:lnTo>
                    <a:pt x="52" y="78"/>
                  </a:lnTo>
                  <a:lnTo>
                    <a:pt x="38" y="60"/>
                  </a:lnTo>
                  <a:lnTo>
                    <a:pt x="42" y="52"/>
                  </a:lnTo>
                  <a:lnTo>
                    <a:pt x="46" y="32"/>
                  </a:lnTo>
                  <a:lnTo>
                    <a:pt x="54" y="32"/>
                  </a:lnTo>
                  <a:lnTo>
                    <a:pt x="48" y="0"/>
                  </a:lnTo>
                  <a:lnTo>
                    <a:pt x="0" y="6"/>
                  </a:lnTo>
                  <a:lnTo>
                    <a:pt x="8" y="54"/>
                  </a:lnTo>
                  <a:lnTo>
                    <a:pt x="44" y="84"/>
                  </a:lnTo>
                  <a:lnTo>
                    <a:pt x="48" y="100"/>
                  </a:lnTo>
                  <a:lnTo>
                    <a:pt x="50" y="100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59" name="Freeform 1562"/>
            <p:cNvSpPr>
              <a:spLocks/>
            </p:cNvSpPr>
            <p:nvPr/>
          </p:nvSpPr>
          <p:spPr bwMode="auto">
            <a:xfrm>
              <a:off x="13985875" y="3468688"/>
              <a:ext cx="288925" cy="214312"/>
            </a:xfrm>
            <a:custGeom>
              <a:avLst/>
              <a:gdLst>
                <a:gd name="T0" fmla="*/ 59458 w 78"/>
                <a:gd name="T1" fmla="*/ 215623 h 58"/>
                <a:gd name="T2" fmla="*/ 81754 w 78"/>
                <a:gd name="T3" fmla="*/ 185882 h 58"/>
                <a:gd name="T4" fmla="*/ 0 w 78"/>
                <a:gd name="T5" fmla="*/ 52047 h 58"/>
                <a:gd name="T6" fmla="*/ 14864 w 78"/>
                <a:gd name="T7" fmla="*/ 44612 h 58"/>
                <a:gd name="T8" fmla="*/ 29729 w 78"/>
                <a:gd name="T9" fmla="*/ 59482 h 58"/>
                <a:gd name="T10" fmla="*/ 44593 w 78"/>
                <a:gd name="T11" fmla="*/ 29741 h 58"/>
                <a:gd name="T12" fmla="*/ 208102 w 78"/>
                <a:gd name="T13" fmla="*/ 0 h 58"/>
                <a:gd name="T14" fmla="*/ 267559 w 78"/>
                <a:gd name="T15" fmla="*/ 7435 h 58"/>
                <a:gd name="T16" fmla="*/ 289856 w 78"/>
                <a:gd name="T17" fmla="*/ 193317 h 58"/>
                <a:gd name="T18" fmla="*/ 193237 w 78"/>
                <a:gd name="T19" fmla="*/ 193317 h 58"/>
                <a:gd name="T20" fmla="*/ 59458 w 78"/>
                <a:gd name="T21" fmla="*/ 215623 h 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8"/>
                <a:gd name="T34" fmla="*/ 0 h 58"/>
                <a:gd name="T35" fmla="*/ 78 w 78"/>
                <a:gd name="T36" fmla="*/ 58 h 5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8" h="58">
                  <a:moveTo>
                    <a:pt x="16" y="58"/>
                  </a:moveTo>
                  <a:lnTo>
                    <a:pt x="22" y="50"/>
                  </a:lnTo>
                  <a:lnTo>
                    <a:pt x="0" y="14"/>
                  </a:lnTo>
                  <a:lnTo>
                    <a:pt x="4" y="12"/>
                  </a:lnTo>
                  <a:lnTo>
                    <a:pt x="8" y="16"/>
                  </a:lnTo>
                  <a:lnTo>
                    <a:pt x="12" y="8"/>
                  </a:lnTo>
                  <a:lnTo>
                    <a:pt x="56" y="0"/>
                  </a:lnTo>
                  <a:lnTo>
                    <a:pt x="72" y="2"/>
                  </a:lnTo>
                  <a:lnTo>
                    <a:pt x="78" y="52"/>
                  </a:lnTo>
                  <a:lnTo>
                    <a:pt x="52" y="52"/>
                  </a:lnTo>
                  <a:lnTo>
                    <a:pt x="16" y="58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0" name="Freeform 1563"/>
            <p:cNvSpPr>
              <a:spLocks/>
            </p:cNvSpPr>
            <p:nvPr/>
          </p:nvSpPr>
          <p:spPr bwMode="auto">
            <a:xfrm>
              <a:off x="14252575" y="3452813"/>
              <a:ext cx="215900" cy="230187"/>
            </a:xfrm>
            <a:custGeom>
              <a:avLst/>
              <a:gdLst>
                <a:gd name="T0" fmla="*/ 0 w 58"/>
                <a:gd name="T1" fmla="*/ 22306 h 62"/>
                <a:gd name="T2" fmla="*/ 185805 w 58"/>
                <a:gd name="T3" fmla="*/ 0 h 62"/>
                <a:gd name="T4" fmla="*/ 215534 w 58"/>
                <a:gd name="T5" fmla="*/ 178447 h 62"/>
                <a:gd name="T6" fmla="*/ 89186 w 58"/>
                <a:gd name="T7" fmla="*/ 185882 h 62"/>
                <a:gd name="T8" fmla="*/ 89186 w 58"/>
                <a:gd name="T9" fmla="*/ 230494 h 62"/>
                <a:gd name="T10" fmla="*/ 52025 w 58"/>
                <a:gd name="T11" fmla="*/ 208188 h 62"/>
                <a:gd name="T12" fmla="*/ 29729 w 58"/>
                <a:gd name="T13" fmla="*/ 223059 h 62"/>
                <a:gd name="T14" fmla="*/ 22297 w 58"/>
                <a:gd name="T15" fmla="*/ 208188 h 62"/>
                <a:gd name="T16" fmla="*/ 0 w 58"/>
                <a:gd name="T17" fmla="*/ 22306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8"/>
                <a:gd name="T28" fmla="*/ 0 h 62"/>
                <a:gd name="T29" fmla="*/ 58 w 58"/>
                <a:gd name="T30" fmla="*/ 62 h 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8" h="62">
                  <a:moveTo>
                    <a:pt x="0" y="6"/>
                  </a:moveTo>
                  <a:lnTo>
                    <a:pt x="50" y="0"/>
                  </a:lnTo>
                  <a:lnTo>
                    <a:pt x="58" y="48"/>
                  </a:lnTo>
                  <a:lnTo>
                    <a:pt x="24" y="50"/>
                  </a:lnTo>
                  <a:lnTo>
                    <a:pt x="24" y="62"/>
                  </a:lnTo>
                  <a:lnTo>
                    <a:pt x="14" y="56"/>
                  </a:lnTo>
                  <a:lnTo>
                    <a:pt x="8" y="60"/>
                  </a:lnTo>
                  <a:lnTo>
                    <a:pt x="6" y="56"/>
                  </a:lnTo>
                  <a:lnTo>
                    <a:pt x="0" y="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1" name="Freeform 1564"/>
            <p:cNvSpPr>
              <a:spLocks/>
            </p:cNvSpPr>
            <p:nvPr/>
          </p:nvSpPr>
          <p:spPr bwMode="auto">
            <a:xfrm>
              <a:off x="14601825" y="3192463"/>
              <a:ext cx="215900" cy="230187"/>
            </a:xfrm>
            <a:custGeom>
              <a:avLst/>
              <a:gdLst>
                <a:gd name="T0" fmla="*/ 29729 w 58"/>
                <a:gd name="T1" fmla="*/ 230494 h 62"/>
                <a:gd name="T2" fmla="*/ 0 w 58"/>
                <a:gd name="T3" fmla="*/ 22306 h 62"/>
                <a:gd name="T4" fmla="*/ 170941 w 58"/>
                <a:gd name="T5" fmla="*/ 0 h 62"/>
                <a:gd name="T6" fmla="*/ 193237 w 58"/>
                <a:gd name="T7" fmla="*/ 22306 h 62"/>
                <a:gd name="T8" fmla="*/ 178373 w 58"/>
                <a:gd name="T9" fmla="*/ 44612 h 62"/>
                <a:gd name="T10" fmla="*/ 215534 w 58"/>
                <a:gd name="T11" fmla="*/ 66918 h 62"/>
                <a:gd name="T12" fmla="*/ 163509 w 58"/>
                <a:gd name="T13" fmla="*/ 133835 h 62"/>
                <a:gd name="T14" fmla="*/ 148644 w 58"/>
                <a:gd name="T15" fmla="*/ 185882 h 62"/>
                <a:gd name="T16" fmla="*/ 170941 w 58"/>
                <a:gd name="T17" fmla="*/ 230494 h 62"/>
                <a:gd name="T18" fmla="*/ 133780 w 58"/>
                <a:gd name="T19" fmla="*/ 223059 h 62"/>
                <a:gd name="T20" fmla="*/ 29729 w 58"/>
                <a:gd name="T21" fmla="*/ 230494 h 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8"/>
                <a:gd name="T34" fmla="*/ 0 h 62"/>
                <a:gd name="T35" fmla="*/ 58 w 58"/>
                <a:gd name="T36" fmla="*/ 62 h 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8" h="62">
                  <a:moveTo>
                    <a:pt x="8" y="62"/>
                  </a:moveTo>
                  <a:lnTo>
                    <a:pt x="0" y="6"/>
                  </a:lnTo>
                  <a:lnTo>
                    <a:pt x="46" y="0"/>
                  </a:lnTo>
                  <a:lnTo>
                    <a:pt x="52" y="6"/>
                  </a:lnTo>
                  <a:lnTo>
                    <a:pt x="48" y="12"/>
                  </a:lnTo>
                  <a:lnTo>
                    <a:pt x="58" y="18"/>
                  </a:lnTo>
                  <a:lnTo>
                    <a:pt x="44" y="36"/>
                  </a:lnTo>
                  <a:lnTo>
                    <a:pt x="40" y="50"/>
                  </a:lnTo>
                  <a:lnTo>
                    <a:pt x="46" y="62"/>
                  </a:lnTo>
                  <a:lnTo>
                    <a:pt x="36" y="60"/>
                  </a:lnTo>
                  <a:lnTo>
                    <a:pt x="8" y="62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2" name="Freeform 1565"/>
            <p:cNvSpPr>
              <a:spLocks/>
            </p:cNvSpPr>
            <p:nvPr/>
          </p:nvSpPr>
          <p:spPr bwMode="auto">
            <a:xfrm>
              <a:off x="14579600" y="2947988"/>
              <a:ext cx="260350" cy="266700"/>
            </a:xfrm>
            <a:custGeom>
              <a:avLst/>
              <a:gdLst>
                <a:gd name="T0" fmla="*/ 22297 w 70"/>
                <a:gd name="T1" fmla="*/ 267670 h 72"/>
                <a:gd name="T2" fmla="*/ 0 w 70"/>
                <a:gd name="T3" fmla="*/ 14871 h 72"/>
                <a:gd name="T4" fmla="*/ 126347 w 70"/>
                <a:gd name="T5" fmla="*/ 0 h 72"/>
                <a:gd name="T6" fmla="*/ 215534 w 70"/>
                <a:gd name="T7" fmla="*/ 0 h 72"/>
                <a:gd name="T8" fmla="*/ 260127 w 70"/>
                <a:gd name="T9" fmla="*/ 44612 h 72"/>
                <a:gd name="T10" fmla="*/ 215534 w 70"/>
                <a:gd name="T11" fmla="*/ 133835 h 72"/>
                <a:gd name="T12" fmla="*/ 222966 w 70"/>
                <a:gd name="T13" fmla="*/ 230494 h 72"/>
                <a:gd name="T14" fmla="*/ 193237 w 70"/>
                <a:gd name="T15" fmla="*/ 245364 h 72"/>
                <a:gd name="T16" fmla="*/ 22297 w 70"/>
                <a:gd name="T17" fmla="*/ 267670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0"/>
                <a:gd name="T28" fmla="*/ 0 h 72"/>
                <a:gd name="T29" fmla="*/ 70 w 70"/>
                <a:gd name="T30" fmla="*/ 72 h 7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0" h="72">
                  <a:moveTo>
                    <a:pt x="6" y="72"/>
                  </a:moveTo>
                  <a:lnTo>
                    <a:pt x="0" y="4"/>
                  </a:lnTo>
                  <a:lnTo>
                    <a:pt x="34" y="0"/>
                  </a:lnTo>
                  <a:lnTo>
                    <a:pt x="58" y="0"/>
                  </a:lnTo>
                  <a:lnTo>
                    <a:pt x="70" y="12"/>
                  </a:lnTo>
                  <a:lnTo>
                    <a:pt x="58" y="36"/>
                  </a:lnTo>
                  <a:lnTo>
                    <a:pt x="60" y="62"/>
                  </a:lnTo>
                  <a:lnTo>
                    <a:pt x="52" y="66"/>
                  </a:lnTo>
                  <a:lnTo>
                    <a:pt x="6" y="72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3" name="Freeform 1566"/>
            <p:cNvSpPr>
              <a:spLocks/>
            </p:cNvSpPr>
            <p:nvPr/>
          </p:nvSpPr>
          <p:spPr bwMode="auto">
            <a:xfrm>
              <a:off x="13881100" y="3214688"/>
              <a:ext cx="312738" cy="312737"/>
            </a:xfrm>
            <a:custGeom>
              <a:avLst/>
              <a:gdLst>
                <a:gd name="T0" fmla="*/ 104051 w 84"/>
                <a:gd name="T1" fmla="*/ 304847 h 84"/>
                <a:gd name="T2" fmla="*/ 111483 w 84"/>
                <a:gd name="T3" fmla="*/ 245364 h 84"/>
                <a:gd name="T4" fmla="*/ 22297 w 84"/>
                <a:gd name="T5" fmla="*/ 185882 h 84"/>
                <a:gd name="T6" fmla="*/ 0 w 84"/>
                <a:gd name="T7" fmla="*/ 148706 h 84"/>
                <a:gd name="T8" fmla="*/ 44593 w 84"/>
                <a:gd name="T9" fmla="*/ 37176 h 84"/>
                <a:gd name="T10" fmla="*/ 282424 w 84"/>
                <a:gd name="T11" fmla="*/ 0 h 84"/>
                <a:gd name="T12" fmla="*/ 297289 w 84"/>
                <a:gd name="T13" fmla="*/ 74353 h 84"/>
                <a:gd name="T14" fmla="*/ 312153 w 84"/>
                <a:gd name="T15" fmla="*/ 252800 h 84"/>
                <a:gd name="T16" fmla="*/ 148644 w 84"/>
                <a:gd name="T17" fmla="*/ 282541 h 84"/>
                <a:gd name="T18" fmla="*/ 133780 w 84"/>
                <a:gd name="T19" fmla="*/ 312282 h 84"/>
                <a:gd name="T20" fmla="*/ 118915 w 84"/>
                <a:gd name="T21" fmla="*/ 297411 h 84"/>
                <a:gd name="T22" fmla="*/ 104051 w 84"/>
                <a:gd name="T23" fmla="*/ 304847 h 8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4"/>
                <a:gd name="T37" fmla="*/ 0 h 84"/>
                <a:gd name="T38" fmla="*/ 84 w 84"/>
                <a:gd name="T39" fmla="*/ 84 h 8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4" h="84">
                  <a:moveTo>
                    <a:pt x="28" y="82"/>
                  </a:moveTo>
                  <a:lnTo>
                    <a:pt x="30" y="66"/>
                  </a:lnTo>
                  <a:lnTo>
                    <a:pt x="6" y="50"/>
                  </a:lnTo>
                  <a:lnTo>
                    <a:pt x="0" y="40"/>
                  </a:lnTo>
                  <a:lnTo>
                    <a:pt x="12" y="10"/>
                  </a:lnTo>
                  <a:lnTo>
                    <a:pt x="76" y="0"/>
                  </a:lnTo>
                  <a:lnTo>
                    <a:pt x="80" y="20"/>
                  </a:lnTo>
                  <a:lnTo>
                    <a:pt x="84" y="68"/>
                  </a:lnTo>
                  <a:lnTo>
                    <a:pt x="40" y="76"/>
                  </a:lnTo>
                  <a:lnTo>
                    <a:pt x="36" y="84"/>
                  </a:lnTo>
                  <a:lnTo>
                    <a:pt x="32" y="80"/>
                  </a:lnTo>
                  <a:lnTo>
                    <a:pt x="28" y="82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4" name="Freeform 1567"/>
            <p:cNvSpPr>
              <a:spLocks/>
            </p:cNvSpPr>
            <p:nvPr/>
          </p:nvSpPr>
          <p:spPr bwMode="auto">
            <a:xfrm>
              <a:off x="13569950" y="3067050"/>
              <a:ext cx="355600" cy="296863"/>
            </a:xfrm>
            <a:custGeom>
              <a:avLst/>
              <a:gdLst>
                <a:gd name="T0" fmla="*/ 312153 w 96"/>
                <a:gd name="T1" fmla="*/ 297411 h 80"/>
                <a:gd name="T2" fmla="*/ 297288 w 96"/>
                <a:gd name="T3" fmla="*/ 297411 h 80"/>
                <a:gd name="T4" fmla="*/ 215534 w 96"/>
                <a:gd name="T5" fmla="*/ 252799 h 80"/>
                <a:gd name="T6" fmla="*/ 163509 w 96"/>
                <a:gd name="T7" fmla="*/ 252799 h 80"/>
                <a:gd name="T8" fmla="*/ 126348 w 96"/>
                <a:gd name="T9" fmla="*/ 230494 h 80"/>
                <a:gd name="T10" fmla="*/ 156076 w 96"/>
                <a:gd name="T11" fmla="*/ 200752 h 80"/>
                <a:gd name="T12" fmla="*/ 148644 w 96"/>
                <a:gd name="T13" fmla="*/ 185882 h 80"/>
                <a:gd name="T14" fmla="*/ 118915 w 96"/>
                <a:gd name="T15" fmla="*/ 208188 h 80"/>
                <a:gd name="T16" fmla="*/ 0 w 96"/>
                <a:gd name="T17" fmla="*/ 133835 h 80"/>
                <a:gd name="T18" fmla="*/ 89187 w 96"/>
                <a:gd name="T19" fmla="*/ 81788 h 80"/>
                <a:gd name="T20" fmla="*/ 89187 w 96"/>
                <a:gd name="T21" fmla="*/ 22306 h 80"/>
                <a:gd name="T22" fmla="*/ 156076 w 96"/>
                <a:gd name="T23" fmla="*/ 22306 h 80"/>
                <a:gd name="T24" fmla="*/ 267560 w 96"/>
                <a:gd name="T25" fmla="*/ 7435 h 80"/>
                <a:gd name="T26" fmla="*/ 334449 w 96"/>
                <a:gd name="T27" fmla="*/ 0 h 80"/>
                <a:gd name="T28" fmla="*/ 356746 w 96"/>
                <a:gd name="T29" fmla="*/ 185882 h 80"/>
                <a:gd name="T30" fmla="*/ 312153 w 96"/>
                <a:gd name="T31" fmla="*/ 297411 h 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6"/>
                <a:gd name="T49" fmla="*/ 0 h 80"/>
                <a:gd name="T50" fmla="*/ 96 w 96"/>
                <a:gd name="T51" fmla="*/ 80 h 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6" h="80">
                  <a:moveTo>
                    <a:pt x="84" y="80"/>
                  </a:moveTo>
                  <a:lnTo>
                    <a:pt x="80" y="80"/>
                  </a:lnTo>
                  <a:lnTo>
                    <a:pt x="58" y="68"/>
                  </a:lnTo>
                  <a:lnTo>
                    <a:pt x="44" y="68"/>
                  </a:lnTo>
                  <a:lnTo>
                    <a:pt x="34" y="62"/>
                  </a:lnTo>
                  <a:lnTo>
                    <a:pt x="42" y="54"/>
                  </a:lnTo>
                  <a:lnTo>
                    <a:pt x="40" y="50"/>
                  </a:lnTo>
                  <a:lnTo>
                    <a:pt x="32" y="56"/>
                  </a:lnTo>
                  <a:lnTo>
                    <a:pt x="0" y="36"/>
                  </a:lnTo>
                  <a:lnTo>
                    <a:pt x="24" y="22"/>
                  </a:lnTo>
                  <a:lnTo>
                    <a:pt x="24" y="6"/>
                  </a:lnTo>
                  <a:lnTo>
                    <a:pt x="42" y="6"/>
                  </a:lnTo>
                  <a:lnTo>
                    <a:pt x="72" y="2"/>
                  </a:lnTo>
                  <a:lnTo>
                    <a:pt x="90" y="0"/>
                  </a:lnTo>
                  <a:lnTo>
                    <a:pt x="96" y="50"/>
                  </a:lnTo>
                  <a:lnTo>
                    <a:pt x="84" y="80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5" name="Freeform 1568"/>
            <p:cNvSpPr>
              <a:spLocks/>
            </p:cNvSpPr>
            <p:nvPr/>
          </p:nvSpPr>
          <p:spPr bwMode="auto">
            <a:xfrm>
              <a:off x="13435013" y="2903538"/>
              <a:ext cx="290512" cy="296862"/>
            </a:xfrm>
            <a:custGeom>
              <a:avLst/>
              <a:gdLst>
                <a:gd name="T0" fmla="*/ 133780 w 78"/>
                <a:gd name="T1" fmla="*/ 297411 h 80"/>
                <a:gd name="T2" fmla="*/ 22297 w 78"/>
                <a:gd name="T3" fmla="*/ 200752 h 80"/>
                <a:gd name="T4" fmla="*/ 0 w 78"/>
                <a:gd name="T5" fmla="*/ 126400 h 80"/>
                <a:gd name="T6" fmla="*/ 29729 w 78"/>
                <a:gd name="T7" fmla="*/ 74353 h 80"/>
                <a:gd name="T8" fmla="*/ 52025 w 78"/>
                <a:gd name="T9" fmla="*/ 52047 h 80"/>
                <a:gd name="T10" fmla="*/ 66890 w 78"/>
                <a:gd name="T11" fmla="*/ 0 h 80"/>
                <a:gd name="T12" fmla="*/ 133780 w 78"/>
                <a:gd name="T13" fmla="*/ 44612 h 80"/>
                <a:gd name="T14" fmla="*/ 133780 w 78"/>
                <a:gd name="T15" fmla="*/ 66917 h 80"/>
                <a:gd name="T16" fmla="*/ 208102 w 78"/>
                <a:gd name="T17" fmla="*/ 133835 h 80"/>
                <a:gd name="T18" fmla="*/ 274992 w 78"/>
                <a:gd name="T19" fmla="*/ 126400 h 80"/>
                <a:gd name="T20" fmla="*/ 289856 w 78"/>
                <a:gd name="T21" fmla="*/ 185882 h 80"/>
                <a:gd name="T22" fmla="*/ 222966 w 78"/>
                <a:gd name="T23" fmla="*/ 185882 h 80"/>
                <a:gd name="T24" fmla="*/ 222966 w 78"/>
                <a:gd name="T25" fmla="*/ 245364 h 80"/>
                <a:gd name="T26" fmla="*/ 133780 w 78"/>
                <a:gd name="T27" fmla="*/ 297411 h 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8"/>
                <a:gd name="T43" fmla="*/ 0 h 80"/>
                <a:gd name="T44" fmla="*/ 78 w 78"/>
                <a:gd name="T45" fmla="*/ 80 h 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8" h="80">
                  <a:moveTo>
                    <a:pt x="36" y="80"/>
                  </a:moveTo>
                  <a:lnTo>
                    <a:pt x="6" y="54"/>
                  </a:lnTo>
                  <a:lnTo>
                    <a:pt x="0" y="34"/>
                  </a:lnTo>
                  <a:lnTo>
                    <a:pt x="8" y="20"/>
                  </a:lnTo>
                  <a:lnTo>
                    <a:pt x="14" y="14"/>
                  </a:lnTo>
                  <a:lnTo>
                    <a:pt x="18" y="0"/>
                  </a:lnTo>
                  <a:lnTo>
                    <a:pt x="36" y="12"/>
                  </a:lnTo>
                  <a:lnTo>
                    <a:pt x="36" y="18"/>
                  </a:lnTo>
                  <a:lnTo>
                    <a:pt x="56" y="36"/>
                  </a:lnTo>
                  <a:lnTo>
                    <a:pt x="74" y="34"/>
                  </a:lnTo>
                  <a:lnTo>
                    <a:pt x="78" y="50"/>
                  </a:lnTo>
                  <a:lnTo>
                    <a:pt x="60" y="50"/>
                  </a:lnTo>
                  <a:lnTo>
                    <a:pt x="60" y="66"/>
                  </a:lnTo>
                  <a:lnTo>
                    <a:pt x="36" y="80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6" name="Freeform 1569"/>
            <p:cNvSpPr>
              <a:spLocks/>
            </p:cNvSpPr>
            <p:nvPr/>
          </p:nvSpPr>
          <p:spPr bwMode="auto">
            <a:xfrm>
              <a:off x="13501688" y="2762250"/>
              <a:ext cx="334962" cy="327025"/>
            </a:xfrm>
            <a:custGeom>
              <a:avLst/>
              <a:gdLst>
                <a:gd name="T0" fmla="*/ 0 w 90"/>
                <a:gd name="T1" fmla="*/ 141271 h 88"/>
                <a:gd name="T2" fmla="*/ 7432 w 90"/>
                <a:gd name="T3" fmla="*/ 104094 h 88"/>
                <a:gd name="T4" fmla="*/ 37161 w 90"/>
                <a:gd name="T5" fmla="*/ 29741 h 88"/>
                <a:gd name="T6" fmla="*/ 304720 w 90"/>
                <a:gd name="T7" fmla="*/ 0 h 88"/>
                <a:gd name="T8" fmla="*/ 319585 w 90"/>
                <a:gd name="T9" fmla="*/ 163577 h 88"/>
                <a:gd name="T10" fmla="*/ 334449 w 90"/>
                <a:gd name="T11" fmla="*/ 312282 h 88"/>
                <a:gd name="T12" fmla="*/ 222966 w 90"/>
                <a:gd name="T13" fmla="*/ 327153 h 88"/>
                <a:gd name="T14" fmla="*/ 208102 w 90"/>
                <a:gd name="T15" fmla="*/ 267671 h 88"/>
                <a:gd name="T16" fmla="*/ 141212 w 90"/>
                <a:gd name="T17" fmla="*/ 275106 h 88"/>
                <a:gd name="T18" fmla="*/ 66890 w 90"/>
                <a:gd name="T19" fmla="*/ 208188 h 88"/>
                <a:gd name="T20" fmla="*/ 66890 w 90"/>
                <a:gd name="T21" fmla="*/ 185882 h 88"/>
                <a:gd name="T22" fmla="*/ 0 w 90"/>
                <a:gd name="T23" fmla="*/ 141271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0"/>
                <a:gd name="T37" fmla="*/ 0 h 88"/>
                <a:gd name="T38" fmla="*/ 90 w 90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0" h="88">
                  <a:moveTo>
                    <a:pt x="0" y="38"/>
                  </a:moveTo>
                  <a:lnTo>
                    <a:pt x="2" y="28"/>
                  </a:lnTo>
                  <a:lnTo>
                    <a:pt x="10" y="8"/>
                  </a:lnTo>
                  <a:lnTo>
                    <a:pt x="82" y="0"/>
                  </a:lnTo>
                  <a:lnTo>
                    <a:pt x="86" y="44"/>
                  </a:lnTo>
                  <a:lnTo>
                    <a:pt x="90" y="84"/>
                  </a:lnTo>
                  <a:lnTo>
                    <a:pt x="60" y="88"/>
                  </a:lnTo>
                  <a:lnTo>
                    <a:pt x="56" y="72"/>
                  </a:lnTo>
                  <a:lnTo>
                    <a:pt x="38" y="74"/>
                  </a:lnTo>
                  <a:lnTo>
                    <a:pt x="18" y="56"/>
                  </a:lnTo>
                  <a:lnTo>
                    <a:pt x="18" y="50"/>
                  </a:lnTo>
                  <a:lnTo>
                    <a:pt x="0" y="38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7" name="Freeform 1570"/>
            <p:cNvSpPr>
              <a:spLocks/>
            </p:cNvSpPr>
            <p:nvPr/>
          </p:nvSpPr>
          <p:spPr bwMode="auto">
            <a:xfrm>
              <a:off x="13457238" y="2508250"/>
              <a:ext cx="401637" cy="282575"/>
            </a:xfrm>
            <a:custGeom>
              <a:avLst/>
              <a:gdLst>
                <a:gd name="T0" fmla="*/ 81754 w 108"/>
                <a:gd name="T1" fmla="*/ 282541 h 76"/>
                <a:gd name="T2" fmla="*/ 66890 w 108"/>
                <a:gd name="T3" fmla="*/ 252800 h 76"/>
                <a:gd name="T4" fmla="*/ 74322 w 108"/>
                <a:gd name="T5" fmla="*/ 200753 h 76"/>
                <a:gd name="T6" fmla="*/ 104051 w 108"/>
                <a:gd name="T7" fmla="*/ 171012 h 76"/>
                <a:gd name="T8" fmla="*/ 96619 w 108"/>
                <a:gd name="T9" fmla="*/ 148706 h 76"/>
                <a:gd name="T10" fmla="*/ 0 w 108"/>
                <a:gd name="T11" fmla="*/ 81788 h 76"/>
                <a:gd name="T12" fmla="*/ 0 w 108"/>
                <a:gd name="T13" fmla="*/ 37176 h 76"/>
                <a:gd name="T14" fmla="*/ 74322 w 108"/>
                <a:gd name="T15" fmla="*/ 29741 h 76"/>
                <a:gd name="T16" fmla="*/ 319585 w 108"/>
                <a:gd name="T17" fmla="*/ 0 h 76"/>
                <a:gd name="T18" fmla="*/ 356746 w 108"/>
                <a:gd name="T19" fmla="*/ 0 h 76"/>
                <a:gd name="T20" fmla="*/ 364178 w 108"/>
                <a:gd name="T21" fmla="*/ 81788 h 76"/>
                <a:gd name="T22" fmla="*/ 386475 w 108"/>
                <a:gd name="T23" fmla="*/ 81788 h 76"/>
                <a:gd name="T24" fmla="*/ 401339 w 108"/>
                <a:gd name="T25" fmla="*/ 185882 h 76"/>
                <a:gd name="T26" fmla="*/ 401339 w 108"/>
                <a:gd name="T27" fmla="*/ 245365 h 76"/>
                <a:gd name="T28" fmla="*/ 349314 w 108"/>
                <a:gd name="T29" fmla="*/ 252800 h 76"/>
                <a:gd name="T30" fmla="*/ 81754 w 108"/>
                <a:gd name="T31" fmla="*/ 282541 h 7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8"/>
                <a:gd name="T49" fmla="*/ 0 h 76"/>
                <a:gd name="T50" fmla="*/ 108 w 108"/>
                <a:gd name="T51" fmla="*/ 76 h 7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8" h="76">
                  <a:moveTo>
                    <a:pt x="22" y="76"/>
                  </a:moveTo>
                  <a:lnTo>
                    <a:pt x="18" y="68"/>
                  </a:lnTo>
                  <a:lnTo>
                    <a:pt x="20" y="54"/>
                  </a:lnTo>
                  <a:lnTo>
                    <a:pt x="28" y="46"/>
                  </a:lnTo>
                  <a:lnTo>
                    <a:pt x="26" y="40"/>
                  </a:lnTo>
                  <a:lnTo>
                    <a:pt x="0" y="22"/>
                  </a:lnTo>
                  <a:lnTo>
                    <a:pt x="0" y="10"/>
                  </a:lnTo>
                  <a:lnTo>
                    <a:pt x="20" y="8"/>
                  </a:lnTo>
                  <a:lnTo>
                    <a:pt x="86" y="0"/>
                  </a:lnTo>
                  <a:lnTo>
                    <a:pt x="96" y="0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08" y="50"/>
                  </a:lnTo>
                  <a:lnTo>
                    <a:pt x="108" y="66"/>
                  </a:lnTo>
                  <a:lnTo>
                    <a:pt x="94" y="68"/>
                  </a:lnTo>
                  <a:lnTo>
                    <a:pt x="22" y="7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8" name="Freeform 1571"/>
            <p:cNvSpPr>
              <a:spLocks/>
            </p:cNvSpPr>
            <p:nvPr/>
          </p:nvSpPr>
          <p:spPr bwMode="auto">
            <a:xfrm>
              <a:off x="13234988" y="2174875"/>
              <a:ext cx="274637" cy="304800"/>
            </a:xfrm>
            <a:custGeom>
              <a:avLst/>
              <a:gdLst>
                <a:gd name="T0" fmla="*/ 22297 w 74"/>
                <a:gd name="T1" fmla="*/ 304847 h 82"/>
                <a:gd name="T2" fmla="*/ 22297 w 74"/>
                <a:gd name="T3" fmla="*/ 275106 h 82"/>
                <a:gd name="T4" fmla="*/ 22297 w 74"/>
                <a:gd name="T5" fmla="*/ 223059 h 82"/>
                <a:gd name="T6" fmla="*/ 0 w 74"/>
                <a:gd name="T7" fmla="*/ 156141 h 82"/>
                <a:gd name="T8" fmla="*/ 0 w 74"/>
                <a:gd name="T9" fmla="*/ 96659 h 82"/>
                <a:gd name="T10" fmla="*/ 14864 w 74"/>
                <a:gd name="T11" fmla="*/ 14871 h 82"/>
                <a:gd name="T12" fmla="*/ 170941 w 74"/>
                <a:gd name="T13" fmla="*/ 0 h 82"/>
                <a:gd name="T14" fmla="*/ 252695 w 74"/>
                <a:gd name="T15" fmla="*/ 0 h 82"/>
                <a:gd name="T16" fmla="*/ 260128 w 74"/>
                <a:gd name="T17" fmla="*/ 111529 h 82"/>
                <a:gd name="T18" fmla="*/ 267560 w 74"/>
                <a:gd name="T19" fmla="*/ 118965 h 82"/>
                <a:gd name="T20" fmla="*/ 274992 w 74"/>
                <a:gd name="T21" fmla="*/ 171012 h 82"/>
                <a:gd name="T22" fmla="*/ 245263 w 74"/>
                <a:gd name="T23" fmla="*/ 178447 h 82"/>
                <a:gd name="T24" fmla="*/ 245263 w 74"/>
                <a:gd name="T25" fmla="*/ 208188 h 82"/>
                <a:gd name="T26" fmla="*/ 178373 w 74"/>
                <a:gd name="T27" fmla="*/ 208188 h 82"/>
                <a:gd name="T28" fmla="*/ 178373 w 74"/>
                <a:gd name="T29" fmla="*/ 252800 h 82"/>
                <a:gd name="T30" fmla="*/ 52026 w 74"/>
                <a:gd name="T31" fmla="*/ 252800 h 82"/>
                <a:gd name="T32" fmla="*/ 22297 w 74"/>
                <a:gd name="T33" fmla="*/ 304847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4"/>
                <a:gd name="T52" fmla="*/ 0 h 82"/>
                <a:gd name="T53" fmla="*/ 74 w 7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4" h="82">
                  <a:moveTo>
                    <a:pt x="6" y="82"/>
                  </a:moveTo>
                  <a:lnTo>
                    <a:pt x="6" y="74"/>
                  </a:lnTo>
                  <a:lnTo>
                    <a:pt x="6" y="60"/>
                  </a:lnTo>
                  <a:lnTo>
                    <a:pt x="0" y="42"/>
                  </a:lnTo>
                  <a:lnTo>
                    <a:pt x="0" y="26"/>
                  </a:lnTo>
                  <a:lnTo>
                    <a:pt x="4" y="4"/>
                  </a:lnTo>
                  <a:lnTo>
                    <a:pt x="46" y="0"/>
                  </a:lnTo>
                  <a:lnTo>
                    <a:pt x="68" y="0"/>
                  </a:lnTo>
                  <a:lnTo>
                    <a:pt x="70" y="30"/>
                  </a:lnTo>
                  <a:lnTo>
                    <a:pt x="72" y="32"/>
                  </a:lnTo>
                  <a:lnTo>
                    <a:pt x="74" y="46"/>
                  </a:lnTo>
                  <a:lnTo>
                    <a:pt x="66" y="48"/>
                  </a:lnTo>
                  <a:lnTo>
                    <a:pt x="66" y="56"/>
                  </a:lnTo>
                  <a:lnTo>
                    <a:pt x="48" y="56"/>
                  </a:lnTo>
                  <a:lnTo>
                    <a:pt x="48" y="68"/>
                  </a:lnTo>
                  <a:lnTo>
                    <a:pt x="14" y="68"/>
                  </a:lnTo>
                  <a:lnTo>
                    <a:pt x="6" y="82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9" name="Freeform 1572"/>
            <p:cNvSpPr>
              <a:spLocks/>
            </p:cNvSpPr>
            <p:nvPr/>
          </p:nvSpPr>
          <p:spPr bwMode="auto">
            <a:xfrm>
              <a:off x="13063538" y="2278063"/>
              <a:ext cx="290512" cy="393700"/>
            </a:xfrm>
            <a:custGeom>
              <a:avLst/>
              <a:gdLst>
                <a:gd name="T0" fmla="*/ 289856 w 78"/>
                <a:gd name="T1" fmla="*/ 304847 h 106"/>
                <a:gd name="T2" fmla="*/ 274992 w 78"/>
                <a:gd name="T3" fmla="*/ 327152 h 106"/>
                <a:gd name="T4" fmla="*/ 222966 w 78"/>
                <a:gd name="T5" fmla="*/ 394070 h 106"/>
                <a:gd name="T6" fmla="*/ 170941 w 78"/>
                <a:gd name="T7" fmla="*/ 342023 h 106"/>
                <a:gd name="T8" fmla="*/ 141212 w 78"/>
                <a:gd name="T9" fmla="*/ 252800 h 106"/>
                <a:gd name="T10" fmla="*/ 156076 w 78"/>
                <a:gd name="T11" fmla="*/ 208188 h 106"/>
                <a:gd name="T12" fmla="*/ 126347 w 78"/>
                <a:gd name="T13" fmla="*/ 133835 h 106"/>
                <a:gd name="T14" fmla="*/ 0 w 78"/>
                <a:gd name="T15" fmla="*/ 14871 h 106"/>
                <a:gd name="T16" fmla="*/ 170941 w 78"/>
                <a:gd name="T17" fmla="*/ 0 h 106"/>
                <a:gd name="T18" fmla="*/ 170941 w 78"/>
                <a:gd name="T19" fmla="*/ 52047 h 106"/>
                <a:gd name="T20" fmla="*/ 193237 w 78"/>
                <a:gd name="T21" fmla="*/ 118965 h 106"/>
                <a:gd name="T22" fmla="*/ 185805 w 78"/>
                <a:gd name="T23" fmla="*/ 163576 h 106"/>
                <a:gd name="T24" fmla="*/ 193237 w 78"/>
                <a:gd name="T25" fmla="*/ 200753 h 106"/>
                <a:gd name="T26" fmla="*/ 222966 w 78"/>
                <a:gd name="T27" fmla="*/ 297411 h 106"/>
                <a:gd name="T28" fmla="*/ 260127 w 78"/>
                <a:gd name="T29" fmla="*/ 312282 h 106"/>
                <a:gd name="T30" fmla="*/ 274992 w 78"/>
                <a:gd name="T31" fmla="*/ 304847 h 106"/>
                <a:gd name="T32" fmla="*/ 289856 w 78"/>
                <a:gd name="T33" fmla="*/ 304847 h 1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"/>
                <a:gd name="T52" fmla="*/ 0 h 106"/>
                <a:gd name="T53" fmla="*/ 78 w 78"/>
                <a:gd name="T54" fmla="*/ 106 h 10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" h="106">
                  <a:moveTo>
                    <a:pt x="78" y="82"/>
                  </a:moveTo>
                  <a:lnTo>
                    <a:pt x="74" y="88"/>
                  </a:lnTo>
                  <a:lnTo>
                    <a:pt x="60" y="106"/>
                  </a:lnTo>
                  <a:lnTo>
                    <a:pt x="46" y="92"/>
                  </a:lnTo>
                  <a:lnTo>
                    <a:pt x="38" y="68"/>
                  </a:lnTo>
                  <a:lnTo>
                    <a:pt x="42" y="56"/>
                  </a:lnTo>
                  <a:lnTo>
                    <a:pt x="34" y="36"/>
                  </a:lnTo>
                  <a:lnTo>
                    <a:pt x="0" y="4"/>
                  </a:lnTo>
                  <a:lnTo>
                    <a:pt x="46" y="0"/>
                  </a:lnTo>
                  <a:lnTo>
                    <a:pt x="46" y="14"/>
                  </a:lnTo>
                  <a:lnTo>
                    <a:pt x="52" y="32"/>
                  </a:lnTo>
                  <a:lnTo>
                    <a:pt x="50" y="44"/>
                  </a:lnTo>
                  <a:lnTo>
                    <a:pt x="52" y="54"/>
                  </a:lnTo>
                  <a:lnTo>
                    <a:pt x="60" y="80"/>
                  </a:lnTo>
                  <a:lnTo>
                    <a:pt x="70" y="84"/>
                  </a:lnTo>
                  <a:lnTo>
                    <a:pt x="74" y="82"/>
                  </a:lnTo>
                  <a:lnTo>
                    <a:pt x="78" y="82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0" name="Freeform 1573"/>
            <p:cNvSpPr>
              <a:spLocks/>
            </p:cNvSpPr>
            <p:nvPr/>
          </p:nvSpPr>
          <p:spPr bwMode="auto">
            <a:xfrm>
              <a:off x="12803188" y="1965325"/>
              <a:ext cx="446087" cy="328613"/>
            </a:xfrm>
            <a:custGeom>
              <a:avLst/>
              <a:gdLst>
                <a:gd name="T0" fmla="*/ 0 w 120"/>
                <a:gd name="T1" fmla="*/ 89224 h 88"/>
                <a:gd name="T2" fmla="*/ 245263 w 120"/>
                <a:gd name="T3" fmla="*/ 74353 h 88"/>
                <a:gd name="T4" fmla="*/ 237830 w 120"/>
                <a:gd name="T5" fmla="*/ 22306 h 88"/>
                <a:gd name="T6" fmla="*/ 423635 w 120"/>
                <a:gd name="T7" fmla="*/ 0 h 88"/>
                <a:gd name="T8" fmla="*/ 423635 w 120"/>
                <a:gd name="T9" fmla="*/ 37176 h 88"/>
                <a:gd name="T10" fmla="*/ 393907 w 120"/>
                <a:gd name="T11" fmla="*/ 74353 h 88"/>
                <a:gd name="T12" fmla="*/ 401339 w 120"/>
                <a:gd name="T13" fmla="*/ 126400 h 88"/>
                <a:gd name="T14" fmla="*/ 445932 w 120"/>
                <a:gd name="T15" fmla="*/ 223059 h 88"/>
                <a:gd name="T16" fmla="*/ 431068 w 120"/>
                <a:gd name="T17" fmla="*/ 312282 h 88"/>
                <a:gd name="T18" fmla="*/ 260127 w 120"/>
                <a:gd name="T19" fmla="*/ 327153 h 88"/>
                <a:gd name="T20" fmla="*/ 193237 w 120"/>
                <a:gd name="T21" fmla="*/ 304847 h 88"/>
                <a:gd name="T22" fmla="*/ 163508 w 120"/>
                <a:gd name="T23" fmla="*/ 252800 h 88"/>
                <a:gd name="T24" fmla="*/ 104051 w 120"/>
                <a:gd name="T25" fmla="*/ 200753 h 88"/>
                <a:gd name="T26" fmla="*/ 44593 w 120"/>
                <a:gd name="T27" fmla="*/ 141271 h 88"/>
                <a:gd name="T28" fmla="*/ 0 w 120"/>
                <a:gd name="T29" fmla="*/ 89224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0"/>
                <a:gd name="T46" fmla="*/ 0 h 88"/>
                <a:gd name="T47" fmla="*/ 120 w 120"/>
                <a:gd name="T48" fmla="*/ 88 h 8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0" h="88">
                  <a:moveTo>
                    <a:pt x="0" y="24"/>
                  </a:moveTo>
                  <a:lnTo>
                    <a:pt x="66" y="20"/>
                  </a:lnTo>
                  <a:lnTo>
                    <a:pt x="64" y="6"/>
                  </a:lnTo>
                  <a:lnTo>
                    <a:pt x="114" y="0"/>
                  </a:lnTo>
                  <a:lnTo>
                    <a:pt x="114" y="10"/>
                  </a:lnTo>
                  <a:lnTo>
                    <a:pt x="106" y="20"/>
                  </a:lnTo>
                  <a:lnTo>
                    <a:pt x="108" y="34"/>
                  </a:lnTo>
                  <a:lnTo>
                    <a:pt x="120" y="60"/>
                  </a:lnTo>
                  <a:lnTo>
                    <a:pt x="116" y="84"/>
                  </a:lnTo>
                  <a:lnTo>
                    <a:pt x="70" y="88"/>
                  </a:lnTo>
                  <a:lnTo>
                    <a:pt x="52" y="82"/>
                  </a:lnTo>
                  <a:lnTo>
                    <a:pt x="44" y="68"/>
                  </a:lnTo>
                  <a:lnTo>
                    <a:pt x="28" y="54"/>
                  </a:lnTo>
                  <a:lnTo>
                    <a:pt x="12" y="38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1" name="Freeform 1574"/>
            <p:cNvSpPr>
              <a:spLocks/>
            </p:cNvSpPr>
            <p:nvPr/>
          </p:nvSpPr>
          <p:spPr bwMode="auto">
            <a:xfrm>
              <a:off x="12803188" y="1965325"/>
              <a:ext cx="446087" cy="328613"/>
            </a:xfrm>
            <a:custGeom>
              <a:avLst/>
              <a:gdLst>
                <a:gd name="T0" fmla="*/ 0 w 120"/>
                <a:gd name="T1" fmla="*/ 89224 h 88"/>
                <a:gd name="T2" fmla="*/ 245263 w 120"/>
                <a:gd name="T3" fmla="*/ 74353 h 88"/>
                <a:gd name="T4" fmla="*/ 237830 w 120"/>
                <a:gd name="T5" fmla="*/ 22306 h 88"/>
                <a:gd name="T6" fmla="*/ 423635 w 120"/>
                <a:gd name="T7" fmla="*/ 0 h 88"/>
                <a:gd name="T8" fmla="*/ 423635 w 120"/>
                <a:gd name="T9" fmla="*/ 37176 h 88"/>
                <a:gd name="T10" fmla="*/ 393907 w 120"/>
                <a:gd name="T11" fmla="*/ 74353 h 88"/>
                <a:gd name="T12" fmla="*/ 401339 w 120"/>
                <a:gd name="T13" fmla="*/ 126400 h 88"/>
                <a:gd name="T14" fmla="*/ 445932 w 120"/>
                <a:gd name="T15" fmla="*/ 223059 h 88"/>
                <a:gd name="T16" fmla="*/ 431068 w 120"/>
                <a:gd name="T17" fmla="*/ 312282 h 88"/>
                <a:gd name="T18" fmla="*/ 260127 w 120"/>
                <a:gd name="T19" fmla="*/ 327153 h 88"/>
                <a:gd name="T20" fmla="*/ 193237 w 120"/>
                <a:gd name="T21" fmla="*/ 304847 h 88"/>
                <a:gd name="T22" fmla="*/ 163508 w 120"/>
                <a:gd name="T23" fmla="*/ 252800 h 88"/>
                <a:gd name="T24" fmla="*/ 104051 w 120"/>
                <a:gd name="T25" fmla="*/ 200753 h 88"/>
                <a:gd name="T26" fmla="*/ 44593 w 120"/>
                <a:gd name="T27" fmla="*/ 141271 h 88"/>
                <a:gd name="T28" fmla="*/ 0 w 120"/>
                <a:gd name="T29" fmla="*/ 89224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0"/>
                <a:gd name="T46" fmla="*/ 0 h 88"/>
                <a:gd name="T47" fmla="*/ 120 w 120"/>
                <a:gd name="T48" fmla="*/ 88 h 8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0" h="88">
                  <a:moveTo>
                    <a:pt x="0" y="24"/>
                  </a:moveTo>
                  <a:lnTo>
                    <a:pt x="66" y="20"/>
                  </a:lnTo>
                  <a:lnTo>
                    <a:pt x="64" y="6"/>
                  </a:lnTo>
                  <a:lnTo>
                    <a:pt x="114" y="0"/>
                  </a:lnTo>
                  <a:lnTo>
                    <a:pt x="114" y="10"/>
                  </a:lnTo>
                  <a:lnTo>
                    <a:pt x="106" y="20"/>
                  </a:lnTo>
                  <a:lnTo>
                    <a:pt x="108" y="34"/>
                  </a:lnTo>
                  <a:lnTo>
                    <a:pt x="120" y="60"/>
                  </a:lnTo>
                  <a:lnTo>
                    <a:pt x="116" y="84"/>
                  </a:lnTo>
                  <a:lnTo>
                    <a:pt x="70" y="88"/>
                  </a:lnTo>
                  <a:lnTo>
                    <a:pt x="52" y="82"/>
                  </a:lnTo>
                  <a:lnTo>
                    <a:pt x="44" y="68"/>
                  </a:lnTo>
                  <a:lnTo>
                    <a:pt x="28" y="54"/>
                  </a:lnTo>
                  <a:lnTo>
                    <a:pt x="12" y="38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2" name="Freeform 1575"/>
            <p:cNvSpPr>
              <a:spLocks/>
            </p:cNvSpPr>
            <p:nvPr/>
          </p:nvSpPr>
          <p:spPr bwMode="auto">
            <a:xfrm>
              <a:off x="12700000" y="1720850"/>
              <a:ext cx="349250" cy="334963"/>
            </a:xfrm>
            <a:custGeom>
              <a:avLst/>
              <a:gdLst>
                <a:gd name="T0" fmla="*/ 104051 w 94"/>
                <a:gd name="T1" fmla="*/ 334588 h 90"/>
                <a:gd name="T2" fmla="*/ 44593 w 94"/>
                <a:gd name="T3" fmla="*/ 275106 h 90"/>
                <a:gd name="T4" fmla="*/ 44593 w 94"/>
                <a:gd name="T5" fmla="*/ 223059 h 90"/>
                <a:gd name="T6" fmla="*/ 7432 w 94"/>
                <a:gd name="T7" fmla="*/ 111529 h 90"/>
                <a:gd name="T8" fmla="*/ 0 w 94"/>
                <a:gd name="T9" fmla="*/ 14871 h 90"/>
                <a:gd name="T10" fmla="*/ 319585 w 94"/>
                <a:gd name="T11" fmla="*/ 0 h 90"/>
                <a:gd name="T12" fmla="*/ 327017 w 94"/>
                <a:gd name="T13" fmla="*/ 74353 h 90"/>
                <a:gd name="T14" fmla="*/ 341882 w 94"/>
                <a:gd name="T15" fmla="*/ 267670 h 90"/>
                <a:gd name="T16" fmla="*/ 349314 w 94"/>
                <a:gd name="T17" fmla="*/ 319717 h 90"/>
                <a:gd name="T18" fmla="*/ 104051 w 94"/>
                <a:gd name="T19" fmla="*/ 334588 h 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4"/>
                <a:gd name="T31" fmla="*/ 0 h 90"/>
                <a:gd name="T32" fmla="*/ 94 w 94"/>
                <a:gd name="T33" fmla="*/ 90 h 9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4" h="90">
                  <a:moveTo>
                    <a:pt x="28" y="90"/>
                  </a:moveTo>
                  <a:lnTo>
                    <a:pt x="12" y="74"/>
                  </a:lnTo>
                  <a:lnTo>
                    <a:pt x="12" y="60"/>
                  </a:lnTo>
                  <a:lnTo>
                    <a:pt x="2" y="30"/>
                  </a:lnTo>
                  <a:lnTo>
                    <a:pt x="0" y="4"/>
                  </a:lnTo>
                  <a:lnTo>
                    <a:pt x="86" y="0"/>
                  </a:lnTo>
                  <a:lnTo>
                    <a:pt x="88" y="20"/>
                  </a:lnTo>
                  <a:lnTo>
                    <a:pt x="92" y="72"/>
                  </a:lnTo>
                  <a:lnTo>
                    <a:pt x="94" y="86"/>
                  </a:lnTo>
                  <a:lnTo>
                    <a:pt x="28" y="90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3" name="Freeform 1604"/>
            <p:cNvSpPr>
              <a:spLocks/>
            </p:cNvSpPr>
            <p:nvPr/>
          </p:nvSpPr>
          <p:spPr bwMode="auto">
            <a:xfrm>
              <a:off x="14668500" y="1743075"/>
              <a:ext cx="268288" cy="312738"/>
            </a:xfrm>
            <a:custGeom>
              <a:avLst/>
              <a:gdLst>
                <a:gd name="T0" fmla="*/ 0 w 72"/>
                <a:gd name="T1" fmla="*/ 22306 h 84"/>
                <a:gd name="T2" fmla="*/ 170940 w 72"/>
                <a:gd name="T3" fmla="*/ 0 h 84"/>
                <a:gd name="T4" fmla="*/ 185805 w 72"/>
                <a:gd name="T5" fmla="*/ 14871 h 84"/>
                <a:gd name="T6" fmla="*/ 230398 w 72"/>
                <a:gd name="T7" fmla="*/ 7435 h 84"/>
                <a:gd name="T8" fmla="*/ 260127 w 72"/>
                <a:gd name="T9" fmla="*/ 185882 h 84"/>
                <a:gd name="T10" fmla="*/ 267559 w 72"/>
                <a:gd name="T11" fmla="*/ 282541 h 84"/>
                <a:gd name="T12" fmla="*/ 29729 w 72"/>
                <a:gd name="T13" fmla="*/ 312282 h 84"/>
                <a:gd name="T14" fmla="*/ 7432 w 72"/>
                <a:gd name="T15" fmla="*/ 163576 h 84"/>
                <a:gd name="T16" fmla="*/ 0 w 72"/>
                <a:gd name="T17" fmla="*/ 81788 h 84"/>
                <a:gd name="T18" fmla="*/ 14864 w 72"/>
                <a:gd name="T19" fmla="*/ 81788 h 84"/>
                <a:gd name="T20" fmla="*/ 22297 w 72"/>
                <a:gd name="T21" fmla="*/ 81788 h 84"/>
                <a:gd name="T22" fmla="*/ 0 w 72"/>
                <a:gd name="T23" fmla="*/ 22306 h 8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84"/>
                <a:gd name="T38" fmla="*/ 72 w 72"/>
                <a:gd name="T39" fmla="*/ 84 h 8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84">
                  <a:moveTo>
                    <a:pt x="0" y="6"/>
                  </a:moveTo>
                  <a:lnTo>
                    <a:pt x="46" y="0"/>
                  </a:lnTo>
                  <a:lnTo>
                    <a:pt x="50" y="4"/>
                  </a:lnTo>
                  <a:lnTo>
                    <a:pt x="62" y="2"/>
                  </a:lnTo>
                  <a:lnTo>
                    <a:pt x="70" y="50"/>
                  </a:lnTo>
                  <a:lnTo>
                    <a:pt x="72" y="76"/>
                  </a:lnTo>
                  <a:lnTo>
                    <a:pt x="8" y="84"/>
                  </a:lnTo>
                  <a:lnTo>
                    <a:pt x="2" y="44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0" y="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4" name="Freeform 1605"/>
            <p:cNvSpPr>
              <a:spLocks/>
            </p:cNvSpPr>
            <p:nvPr/>
          </p:nvSpPr>
          <p:spPr bwMode="auto">
            <a:xfrm>
              <a:off x="14668500" y="2025650"/>
              <a:ext cx="282575" cy="260350"/>
            </a:xfrm>
            <a:custGeom>
              <a:avLst/>
              <a:gdLst>
                <a:gd name="T0" fmla="*/ 0 w 76"/>
                <a:gd name="T1" fmla="*/ 29741 h 70"/>
                <a:gd name="T2" fmla="*/ 29729 w 76"/>
                <a:gd name="T3" fmla="*/ 29741 h 70"/>
                <a:gd name="T4" fmla="*/ 267560 w 76"/>
                <a:gd name="T5" fmla="*/ 0 h 70"/>
                <a:gd name="T6" fmla="*/ 282424 w 76"/>
                <a:gd name="T7" fmla="*/ 89223 h 70"/>
                <a:gd name="T8" fmla="*/ 237831 w 76"/>
                <a:gd name="T9" fmla="*/ 141270 h 70"/>
                <a:gd name="T10" fmla="*/ 252695 w 76"/>
                <a:gd name="T11" fmla="*/ 163576 h 70"/>
                <a:gd name="T12" fmla="*/ 230399 w 76"/>
                <a:gd name="T13" fmla="*/ 237929 h 70"/>
                <a:gd name="T14" fmla="*/ 66890 w 76"/>
                <a:gd name="T15" fmla="*/ 252800 h 70"/>
                <a:gd name="T16" fmla="*/ 29729 w 76"/>
                <a:gd name="T17" fmla="*/ 260235 h 70"/>
                <a:gd name="T18" fmla="*/ 7432 w 76"/>
                <a:gd name="T19" fmla="*/ 104094 h 70"/>
                <a:gd name="T20" fmla="*/ 0 w 76"/>
                <a:gd name="T21" fmla="*/ 29741 h 7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6"/>
                <a:gd name="T34" fmla="*/ 0 h 70"/>
                <a:gd name="T35" fmla="*/ 76 w 76"/>
                <a:gd name="T36" fmla="*/ 70 h 7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6" h="70">
                  <a:moveTo>
                    <a:pt x="0" y="8"/>
                  </a:moveTo>
                  <a:lnTo>
                    <a:pt x="8" y="8"/>
                  </a:lnTo>
                  <a:lnTo>
                    <a:pt x="72" y="0"/>
                  </a:lnTo>
                  <a:lnTo>
                    <a:pt x="76" y="24"/>
                  </a:lnTo>
                  <a:lnTo>
                    <a:pt x="64" y="38"/>
                  </a:lnTo>
                  <a:lnTo>
                    <a:pt x="68" y="44"/>
                  </a:lnTo>
                  <a:lnTo>
                    <a:pt x="62" y="64"/>
                  </a:lnTo>
                  <a:lnTo>
                    <a:pt x="18" y="68"/>
                  </a:lnTo>
                  <a:lnTo>
                    <a:pt x="8" y="70"/>
                  </a:lnTo>
                  <a:lnTo>
                    <a:pt x="2" y="28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5" name="Freeform 1607"/>
            <p:cNvSpPr>
              <a:spLocks/>
            </p:cNvSpPr>
            <p:nvPr/>
          </p:nvSpPr>
          <p:spPr bwMode="auto">
            <a:xfrm>
              <a:off x="14387513" y="1765300"/>
              <a:ext cx="303212" cy="207963"/>
            </a:xfrm>
            <a:custGeom>
              <a:avLst/>
              <a:gdLst>
                <a:gd name="T0" fmla="*/ 0 w 82"/>
                <a:gd name="T1" fmla="*/ 37176 h 56"/>
                <a:gd name="T2" fmla="*/ 282424 w 82"/>
                <a:gd name="T3" fmla="*/ 0 h 56"/>
                <a:gd name="T4" fmla="*/ 304721 w 82"/>
                <a:gd name="T5" fmla="*/ 59482 h 56"/>
                <a:gd name="T6" fmla="*/ 282424 w 82"/>
                <a:gd name="T7" fmla="*/ 59482 h 56"/>
                <a:gd name="T8" fmla="*/ 289857 w 82"/>
                <a:gd name="T9" fmla="*/ 141270 h 56"/>
                <a:gd name="T10" fmla="*/ 237831 w 82"/>
                <a:gd name="T11" fmla="*/ 148706 h 56"/>
                <a:gd name="T12" fmla="*/ 222967 w 82"/>
                <a:gd name="T13" fmla="*/ 178447 h 56"/>
                <a:gd name="T14" fmla="*/ 14864 w 82"/>
                <a:gd name="T15" fmla="*/ 208188 h 56"/>
                <a:gd name="T16" fmla="*/ 0 w 82"/>
                <a:gd name="T17" fmla="*/ 96659 h 56"/>
                <a:gd name="T18" fmla="*/ 0 w 82"/>
                <a:gd name="T19" fmla="*/ 37176 h 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2"/>
                <a:gd name="T31" fmla="*/ 0 h 56"/>
                <a:gd name="T32" fmla="*/ 82 w 82"/>
                <a:gd name="T33" fmla="*/ 56 h 5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2" h="56">
                  <a:moveTo>
                    <a:pt x="0" y="10"/>
                  </a:moveTo>
                  <a:lnTo>
                    <a:pt x="76" y="0"/>
                  </a:lnTo>
                  <a:lnTo>
                    <a:pt x="82" y="16"/>
                  </a:lnTo>
                  <a:lnTo>
                    <a:pt x="76" y="16"/>
                  </a:lnTo>
                  <a:lnTo>
                    <a:pt x="78" y="38"/>
                  </a:lnTo>
                  <a:lnTo>
                    <a:pt x="64" y="40"/>
                  </a:lnTo>
                  <a:lnTo>
                    <a:pt x="60" y="48"/>
                  </a:lnTo>
                  <a:lnTo>
                    <a:pt x="4" y="56"/>
                  </a:lnTo>
                  <a:lnTo>
                    <a:pt x="0" y="26"/>
                  </a:lnTo>
                  <a:lnTo>
                    <a:pt x="0" y="10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6" name="Freeform 1608"/>
            <p:cNvSpPr>
              <a:spLocks/>
            </p:cNvSpPr>
            <p:nvPr/>
          </p:nvSpPr>
          <p:spPr bwMode="auto">
            <a:xfrm>
              <a:off x="14736763" y="2263775"/>
              <a:ext cx="252412" cy="244475"/>
            </a:xfrm>
            <a:custGeom>
              <a:avLst/>
              <a:gdLst>
                <a:gd name="T0" fmla="*/ 0 w 68"/>
                <a:gd name="T1" fmla="*/ 14871 h 66"/>
                <a:gd name="T2" fmla="*/ 163509 w 68"/>
                <a:gd name="T3" fmla="*/ 0 h 66"/>
                <a:gd name="T4" fmla="*/ 215534 w 68"/>
                <a:gd name="T5" fmla="*/ 59482 h 66"/>
                <a:gd name="T6" fmla="*/ 222966 w 68"/>
                <a:gd name="T7" fmla="*/ 111529 h 66"/>
                <a:gd name="T8" fmla="*/ 245263 w 68"/>
                <a:gd name="T9" fmla="*/ 126400 h 66"/>
                <a:gd name="T10" fmla="*/ 252695 w 68"/>
                <a:gd name="T11" fmla="*/ 163576 h 66"/>
                <a:gd name="T12" fmla="*/ 252695 w 68"/>
                <a:gd name="T13" fmla="*/ 215623 h 66"/>
                <a:gd name="T14" fmla="*/ 44593 w 68"/>
                <a:gd name="T15" fmla="*/ 245364 h 66"/>
                <a:gd name="T16" fmla="*/ 29729 w 68"/>
                <a:gd name="T17" fmla="*/ 245364 h 66"/>
                <a:gd name="T18" fmla="*/ 0 w 68"/>
                <a:gd name="T19" fmla="*/ 14871 h 6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8"/>
                <a:gd name="T31" fmla="*/ 0 h 66"/>
                <a:gd name="T32" fmla="*/ 68 w 68"/>
                <a:gd name="T33" fmla="*/ 66 h 6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8" h="66">
                  <a:moveTo>
                    <a:pt x="0" y="4"/>
                  </a:moveTo>
                  <a:lnTo>
                    <a:pt x="44" y="0"/>
                  </a:lnTo>
                  <a:lnTo>
                    <a:pt x="58" y="16"/>
                  </a:lnTo>
                  <a:lnTo>
                    <a:pt x="60" y="30"/>
                  </a:lnTo>
                  <a:lnTo>
                    <a:pt x="66" y="34"/>
                  </a:lnTo>
                  <a:lnTo>
                    <a:pt x="68" y="44"/>
                  </a:lnTo>
                  <a:lnTo>
                    <a:pt x="68" y="58"/>
                  </a:lnTo>
                  <a:lnTo>
                    <a:pt x="12" y="66"/>
                  </a:lnTo>
                  <a:lnTo>
                    <a:pt x="8" y="66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7" name="Freeform 1609"/>
            <p:cNvSpPr>
              <a:spLocks/>
            </p:cNvSpPr>
            <p:nvPr/>
          </p:nvSpPr>
          <p:spPr bwMode="auto">
            <a:xfrm>
              <a:off x="14504988" y="2278063"/>
              <a:ext cx="260350" cy="260350"/>
            </a:xfrm>
            <a:custGeom>
              <a:avLst/>
              <a:gdLst>
                <a:gd name="T0" fmla="*/ 0 w 70"/>
                <a:gd name="T1" fmla="*/ 29741 h 70"/>
                <a:gd name="T2" fmla="*/ 193237 w 70"/>
                <a:gd name="T3" fmla="*/ 7435 h 70"/>
                <a:gd name="T4" fmla="*/ 230398 w 70"/>
                <a:gd name="T5" fmla="*/ 0 h 70"/>
                <a:gd name="T6" fmla="*/ 260127 w 70"/>
                <a:gd name="T7" fmla="*/ 230494 h 70"/>
                <a:gd name="T8" fmla="*/ 29729 w 70"/>
                <a:gd name="T9" fmla="*/ 260235 h 70"/>
                <a:gd name="T10" fmla="*/ 22297 w 70"/>
                <a:gd name="T11" fmla="*/ 208188 h 70"/>
                <a:gd name="T12" fmla="*/ 0 w 70"/>
                <a:gd name="T13" fmla="*/ 29741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0"/>
                <a:gd name="T22" fmla="*/ 0 h 70"/>
                <a:gd name="T23" fmla="*/ 70 w 70"/>
                <a:gd name="T24" fmla="*/ 70 h 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0" h="70">
                  <a:moveTo>
                    <a:pt x="0" y="8"/>
                  </a:moveTo>
                  <a:lnTo>
                    <a:pt x="52" y="2"/>
                  </a:lnTo>
                  <a:lnTo>
                    <a:pt x="62" y="0"/>
                  </a:lnTo>
                  <a:lnTo>
                    <a:pt x="70" y="62"/>
                  </a:lnTo>
                  <a:lnTo>
                    <a:pt x="8" y="70"/>
                  </a:lnTo>
                  <a:lnTo>
                    <a:pt x="6" y="56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8" name="Freeform 1610"/>
            <p:cNvSpPr>
              <a:spLocks/>
            </p:cNvSpPr>
            <p:nvPr/>
          </p:nvSpPr>
          <p:spPr bwMode="auto">
            <a:xfrm>
              <a:off x="14781213" y="2479675"/>
              <a:ext cx="244475" cy="230188"/>
            </a:xfrm>
            <a:custGeom>
              <a:avLst/>
              <a:gdLst>
                <a:gd name="T0" fmla="*/ 0 w 66"/>
                <a:gd name="T1" fmla="*/ 29741 h 62"/>
                <a:gd name="T2" fmla="*/ 208102 w 66"/>
                <a:gd name="T3" fmla="*/ 0 h 62"/>
                <a:gd name="T4" fmla="*/ 245263 w 66"/>
                <a:gd name="T5" fmla="*/ 81788 h 62"/>
                <a:gd name="T6" fmla="*/ 163509 w 66"/>
                <a:gd name="T7" fmla="*/ 208188 h 62"/>
                <a:gd name="T8" fmla="*/ 29729 w 66"/>
                <a:gd name="T9" fmla="*/ 230494 h 62"/>
                <a:gd name="T10" fmla="*/ 0 w 66"/>
                <a:gd name="T11" fmla="*/ 29741 h 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62"/>
                <a:gd name="T20" fmla="*/ 66 w 66"/>
                <a:gd name="T21" fmla="*/ 62 h 6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62">
                  <a:moveTo>
                    <a:pt x="0" y="8"/>
                  </a:moveTo>
                  <a:lnTo>
                    <a:pt x="56" y="0"/>
                  </a:lnTo>
                  <a:lnTo>
                    <a:pt x="66" y="22"/>
                  </a:lnTo>
                  <a:lnTo>
                    <a:pt x="44" y="56"/>
                  </a:lnTo>
                  <a:lnTo>
                    <a:pt x="8" y="62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" name="Freeform 1611"/>
            <p:cNvSpPr>
              <a:spLocks/>
            </p:cNvSpPr>
            <p:nvPr/>
          </p:nvSpPr>
          <p:spPr bwMode="auto">
            <a:xfrm>
              <a:off x="14787563" y="2687638"/>
              <a:ext cx="163512" cy="222250"/>
            </a:xfrm>
            <a:custGeom>
              <a:avLst/>
              <a:gdLst>
                <a:gd name="T0" fmla="*/ 29729 w 44"/>
                <a:gd name="T1" fmla="*/ 223059 h 60"/>
                <a:gd name="T2" fmla="*/ 14864 w 44"/>
                <a:gd name="T3" fmla="*/ 163577 h 60"/>
                <a:gd name="T4" fmla="*/ 0 w 44"/>
                <a:gd name="T5" fmla="*/ 22306 h 60"/>
                <a:gd name="T6" fmla="*/ 22297 w 44"/>
                <a:gd name="T7" fmla="*/ 22306 h 60"/>
                <a:gd name="T8" fmla="*/ 156077 w 44"/>
                <a:gd name="T9" fmla="*/ 0 h 60"/>
                <a:gd name="T10" fmla="*/ 163509 w 44"/>
                <a:gd name="T11" fmla="*/ 29741 h 60"/>
                <a:gd name="T12" fmla="*/ 118916 w 44"/>
                <a:gd name="T13" fmla="*/ 74353 h 60"/>
                <a:gd name="T14" fmla="*/ 126348 w 44"/>
                <a:gd name="T15" fmla="*/ 104094 h 60"/>
                <a:gd name="T16" fmla="*/ 96619 w 44"/>
                <a:gd name="T17" fmla="*/ 133835 h 60"/>
                <a:gd name="T18" fmla="*/ 89187 w 44"/>
                <a:gd name="T19" fmla="*/ 208188 h 60"/>
                <a:gd name="T20" fmla="*/ 29729 w 44"/>
                <a:gd name="T21" fmla="*/ 223059 h 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4"/>
                <a:gd name="T34" fmla="*/ 0 h 60"/>
                <a:gd name="T35" fmla="*/ 44 w 44"/>
                <a:gd name="T36" fmla="*/ 60 h 6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4" h="60">
                  <a:moveTo>
                    <a:pt x="8" y="60"/>
                  </a:moveTo>
                  <a:lnTo>
                    <a:pt x="4" y="44"/>
                  </a:lnTo>
                  <a:lnTo>
                    <a:pt x="0" y="6"/>
                  </a:lnTo>
                  <a:lnTo>
                    <a:pt x="6" y="6"/>
                  </a:lnTo>
                  <a:lnTo>
                    <a:pt x="42" y="0"/>
                  </a:lnTo>
                  <a:lnTo>
                    <a:pt x="44" y="8"/>
                  </a:lnTo>
                  <a:lnTo>
                    <a:pt x="32" y="20"/>
                  </a:lnTo>
                  <a:lnTo>
                    <a:pt x="34" y="28"/>
                  </a:lnTo>
                  <a:lnTo>
                    <a:pt x="26" y="36"/>
                  </a:lnTo>
                  <a:lnTo>
                    <a:pt x="24" y="56"/>
                  </a:lnTo>
                  <a:lnTo>
                    <a:pt x="8" y="60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" name="Freeform 1612"/>
            <p:cNvSpPr>
              <a:spLocks/>
            </p:cNvSpPr>
            <p:nvPr/>
          </p:nvSpPr>
          <p:spPr bwMode="auto">
            <a:xfrm>
              <a:off x="14668500" y="2709863"/>
              <a:ext cx="149225" cy="238125"/>
            </a:xfrm>
            <a:custGeom>
              <a:avLst/>
              <a:gdLst>
                <a:gd name="T0" fmla="*/ 0 w 40"/>
                <a:gd name="T1" fmla="*/ 14871 h 64"/>
                <a:gd name="T2" fmla="*/ 118915 w 40"/>
                <a:gd name="T3" fmla="*/ 0 h 64"/>
                <a:gd name="T4" fmla="*/ 133780 w 40"/>
                <a:gd name="T5" fmla="*/ 141270 h 64"/>
                <a:gd name="T6" fmla="*/ 148644 w 40"/>
                <a:gd name="T7" fmla="*/ 200753 h 64"/>
                <a:gd name="T8" fmla="*/ 126347 w 40"/>
                <a:gd name="T9" fmla="*/ 237929 h 64"/>
                <a:gd name="T10" fmla="*/ 81754 w 40"/>
                <a:gd name="T11" fmla="*/ 237929 h 64"/>
                <a:gd name="T12" fmla="*/ 52025 w 40"/>
                <a:gd name="T13" fmla="*/ 237929 h 64"/>
                <a:gd name="T14" fmla="*/ 37161 w 40"/>
                <a:gd name="T15" fmla="*/ 237929 h 64"/>
                <a:gd name="T16" fmla="*/ 0 w 40"/>
                <a:gd name="T17" fmla="*/ 14871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64"/>
                <a:gd name="T29" fmla="*/ 40 w 40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64">
                  <a:moveTo>
                    <a:pt x="0" y="4"/>
                  </a:moveTo>
                  <a:lnTo>
                    <a:pt x="32" y="0"/>
                  </a:lnTo>
                  <a:lnTo>
                    <a:pt x="36" y="38"/>
                  </a:lnTo>
                  <a:lnTo>
                    <a:pt x="40" y="54"/>
                  </a:lnTo>
                  <a:lnTo>
                    <a:pt x="34" y="64"/>
                  </a:lnTo>
                  <a:lnTo>
                    <a:pt x="22" y="64"/>
                  </a:lnTo>
                  <a:lnTo>
                    <a:pt x="14" y="64"/>
                  </a:lnTo>
                  <a:lnTo>
                    <a:pt x="10" y="64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" name="Freeform 1613"/>
            <p:cNvSpPr>
              <a:spLocks/>
            </p:cNvSpPr>
            <p:nvPr/>
          </p:nvSpPr>
          <p:spPr bwMode="auto">
            <a:xfrm>
              <a:off x="14371638" y="2701925"/>
              <a:ext cx="334962" cy="282575"/>
            </a:xfrm>
            <a:custGeom>
              <a:avLst/>
              <a:gdLst>
                <a:gd name="T0" fmla="*/ 208102 w 90"/>
                <a:gd name="T1" fmla="*/ 260235 h 76"/>
                <a:gd name="T2" fmla="*/ 29729 w 90"/>
                <a:gd name="T3" fmla="*/ 282541 h 76"/>
                <a:gd name="T4" fmla="*/ 7432 w 90"/>
                <a:gd name="T5" fmla="*/ 126400 h 76"/>
                <a:gd name="T6" fmla="*/ 0 w 90"/>
                <a:gd name="T7" fmla="*/ 29741 h 76"/>
                <a:gd name="T8" fmla="*/ 237830 w 90"/>
                <a:gd name="T9" fmla="*/ 7435 h 76"/>
                <a:gd name="T10" fmla="*/ 289856 w 90"/>
                <a:gd name="T11" fmla="*/ 0 h 76"/>
                <a:gd name="T12" fmla="*/ 297288 w 90"/>
                <a:gd name="T13" fmla="*/ 22306 h 76"/>
                <a:gd name="T14" fmla="*/ 334449 w 90"/>
                <a:gd name="T15" fmla="*/ 245365 h 76"/>
                <a:gd name="T16" fmla="*/ 208102 w 90"/>
                <a:gd name="T17" fmla="*/ 260235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0"/>
                <a:gd name="T28" fmla="*/ 0 h 76"/>
                <a:gd name="T29" fmla="*/ 90 w 90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0" h="76">
                  <a:moveTo>
                    <a:pt x="56" y="70"/>
                  </a:moveTo>
                  <a:lnTo>
                    <a:pt x="8" y="76"/>
                  </a:lnTo>
                  <a:lnTo>
                    <a:pt x="2" y="34"/>
                  </a:lnTo>
                  <a:lnTo>
                    <a:pt x="0" y="8"/>
                  </a:lnTo>
                  <a:lnTo>
                    <a:pt x="64" y="2"/>
                  </a:lnTo>
                  <a:lnTo>
                    <a:pt x="78" y="0"/>
                  </a:lnTo>
                  <a:lnTo>
                    <a:pt x="80" y="6"/>
                  </a:lnTo>
                  <a:lnTo>
                    <a:pt x="90" y="66"/>
                  </a:lnTo>
                  <a:lnTo>
                    <a:pt x="56" y="70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" name="Freeform 1614"/>
            <p:cNvSpPr>
              <a:spLocks/>
            </p:cNvSpPr>
            <p:nvPr/>
          </p:nvSpPr>
          <p:spPr bwMode="auto">
            <a:xfrm>
              <a:off x="14416088" y="3214688"/>
              <a:ext cx="215900" cy="238125"/>
            </a:xfrm>
            <a:custGeom>
              <a:avLst/>
              <a:gdLst>
                <a:gd name="T0" fmla="*/ 22297 w 58"/>
                <a:gd name="T1" fmla="*/ 237929 h 64"/>
                <a:gd name="T2" fmla="*/ 0 w 58"/>
                <a:gd name="T3" fmla="*/ 44612 h 64"/>
                <a:gd name="T4" fmla="*/ 14864 w 58"/>
                <a:gd name="T5" fmla="*/ 14871 h 64"/>
                <a:gd name="T6" fmla="*/ 185805 w 58"/>
                <a:gd name="T7" fmla="*/ 0 h 64"/>
                <a:gd name="T8" fmla="*/ 215534 w 58"/>
                <a:gd name="T9" fmla="*/ 208188 h 64"/>
                <a:gd name="T10" fmla="*/ 22297 w 58"/>
                <a:gd name="T11" fmla="*/ 237929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8"/>
                <a:gd name="T19" fmla="*/ 0 h 64"/>
                <a:gd name="T20" fmla="*/ 58 w 58"/>
                <a:gd name="T21" fmla="*/ 64 h 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8" h="64">
                  <a:moveTo>
                    <a:pt x="6" y="64"/>
                  </a:moveTo>
                  <a:lnTo>
                    <a:pt x="0" y="12"/>
                  </a:lnTo>
                  <a:lnTo>
                    <a:pt x="4" y="4"/>
                  </a:lnTo>
                  <a:lnTo>
                    <a:pt x="50" y="0"/>
                  </a:lnTo>
                  <a:lnTo>
                    <a:pt x="58" y="56"/>
                  </a:lnTo>
                  <a:lnTo>
                    <a:pt x="6" y="6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" name="Freeform 1615"/>
            <p:cNvSpPr>
              <a:spLocks/>
            </p:cNvSpPr>
            <p:nvPr/>
          </p:nvSpPr>
          <p:spPr bwMode="auto">
            <a:xfrm>
              <a:off x="14177963" y="3259138"/>
              <a:ext cx="260350" cy="215900"/>
            </a:xfrm>
            <a:custGeom>
              <a:avLst/>
              <a:gdLst>
                <a:gd name="T0" fmla="*/ 0 w 70"/>
                <a:gd name="T1" fmla="*/ 29741 h 58"/>
                <a:gd name="T2" fmla="*/ 237830 w 70"/>
                <a:gd name="T3" fmla="*/ 0 h 58"/>
                <a:gd name="T4" fmla="*/ 260127 w 70"/>
                <a:gd name="T5" fmla="*/ 193317 h 58"/>
                <a:gd name="T6" fmla="*/ 74322 w 70"/>
                <a:gd name="T7" fmla="*/ 215623 h 58"/>
                <a:gd name="T8" fmla="*/ 14864 w 70"/>
                <a:gd name="T9" fmla="*/ 208188 h 58"/>
                <a:gd name="T10" fmla="*/ 0 w 70"/>
                <a:gd name="T11" fmla="*/ 29741 h 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0"/>
                <a:gd name="T19" fmla="*/ 0 h 58"/>
                <a:gd name="T20" fmla="*/ 70 w 70"/>
                <a:gd name="T21" fmla="*/ 58 h 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0" h="58">
                  <a:moveTo>
                    <a:pt x="0" y="8"/>
                  </a:moveTo>
                  <a:lnTo>
                    <a:pt x="64" y="0"/>
                  </a:lnTo>
                  <a:lnTo>
                    <a:pt x="70" y="52"/>
                  </a:lnTo>
                  <a:lnTo>
                    <a:pt x="20" y="58"/>
                  </a:lnTo>
                  <a:lnTo>
                    <a:pt x="4" y="5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" name="Freeform 1616"/>
            <p:cNvSpPr>
              <a:spLocks/>
            </p:cNvSpPr>
            <p:nvPr/>
          </p:nvSpPr>
          <p:spPr bwMode="auto">
            <a:xfrm>
              <a:off x="14149388" y="3081338"/>
              <a:ext cx="282575" cy="207962"/>
            </a:xfrm>
            <a:custGeom>
              <a:avLst/>
              <a:gdLst>
                <a:gd name="T0" fmla="*/ 0 w 76"/>
                <a:gd name="T1" fmla="*/ 133835 h 56"/>
                <a:gd name="T2" fmla="*/ 22297 w 76"/>
                <a:gd name="T3" fmla="*/ 96659 h 56"/>
                <a:gd name="T4" fmla="*/ 22297 w 76"/>
                <a:gd name="T5" fmla="*/ 29741 h 56"/>
                <a:gd name="T6" fmla="*/ 252695 w 76"/>
                <a:gd name="T7" fmla="*/ 0 h 56"/>
                <a:gd name="T8" fmla="*/ 282424 w 76"/>
                <a:gd name="T9" fmla="*/ 148706 h 56"/>
                <a:gd name="T10" fmla="*/ 267560 w 76"/>
                <a:gd name="T11" fmla="*/ 178447 h 56"/>
                <a:gd name="T12" fmla="*/ 29729 w 76"/>
                <a:gd name="T13" fmla="*/ 208188 h 56"/>
                <a:gd name="T14" fmla="*/ 14864 w 76"/>
                <a:gd name="T15" fmla="*/ 133835 h 56"/>
                <a:gd name="T16" fmla="*/ 0 w 76"/>
                <a:gd name="T17" fmla="*/ 133835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6"/>
                <a:gd name="T28" fmla="*/ 0 h 56"/>
                <a:gd name="T29" fmla="*/ 76 w 76"/>
                <a:gd name="T30" fmla="*/ 56 h 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6" h="56">
                  <a:moveTo>
                    <a:pt x="0" y="36"/>
                  </a:moveTo>
                  <a:lnTo>
                    <a:pt x="6" y="26"/>
                  </a:lnTo>
                  <a:lnTo>
                    <a:pt x="6" y="8"/>
                  </a:lnTo>
                  <a:lnTo>
                    <a:pt x="68" y="0"/>
                  </a:lnTo>
                  <a:lnTo>
                    <a:pt x="76" y="40"/>
                  </a:lnTo>
                  <a:lnTo>
                    <a:pt x="72" y="48"/>
                  </a:lnTo>
                  <a:lnTo>
                    <a:pt x="8" y="56"/>
                  </a:lnTo>
                  <a:lnTo>
                    <a:pt x="4" y="36"/>
                  </a:lnTo>
                  <a:lnTo>
                    <a:pt x="0" y="3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5" name="Freeform 1617"/>
            <p:cNvSpPr>
              <a:spLocks/>
            </p:cNvSpPr>
            <p:nvPr/>
          </p:nvSpPr>
          <p:spPr bwMode="auto">
            <a:xfrm>
              <a:off x="14401800" y="2962275"/>
              <a:ext cx="200025" cy="268288"/>
            </a:xfrm>
            <a:custGeom>
              <a:avLst/>
              <a:gdLst>
                <a:gd name="T0" fmla="*/ 0 w 54"/>
                <a:gd name="T1" fmla="*/ 22306 h 72"/>
                <a:gd name="T2" fmla="*/ 178373 w 54"/>
                <a:gd name="T3" fmla="*/ 0 h 72"/>
                <a:gd name="T4" fmla="*/ 200670 w 54"/>
                <a:gd name="T5" fmla="*/ 252799 h 72"/>
                <a:gd name="T6" fmla="*/ 29729 w 54"/>
                <a:gd name="T7" fmla="*/ 267670 h 72"/>
                <a:gd name="T8" fmla="*/ 0 w 54"/>
                <a:gd name="T9" fmla="*/ 118964 h 72"/>
                <a:gd name="T10" fmla="*/ 0 w 54"/>
                <a:gd name="T11" fmla="*/ 22306 h 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4"/>
                <a:gd name="T19" fmla="*/ 0 h 72"/>
                <a:gd name="T20" fmla="*/ 54 w 54"/>
                <a:gd name="T21" fmla="*/ 72 h 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4" h="72">
                  <a:moveTo>
                    <a:pt x="0" y="6"/>
                  </a:moveTo>
                  <a:lnTo>
                    <a:pt x="48" y="0"/>
                  </a:lnTo>
                  <a:lnTo>
                    <a:pt x="54" y="68"/>
                  </a:lnTo>
                  <a:lnTo>
                    <a:pt x="8" y="72"/>
                  </a:lnTo>
                  <a:lnTo>
                    <a:pt x="0" y="32"/>
                  </a:lnTo>
                  <a:lnTo>
                    <a:pt x="0" y="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6" name="Freeform 1618"/>
            <p:cNvSpPr>
              <a:spLocks/>
            </p:cNvSpPr>
            <p:nvPr/>
          </p:nvSpPr>
          <p:spPr bwMode="auto">
            <a:xfrm>
              <a:off x="14127163" y="2828925"/>
              <a:ext cx="274637" cy="282575"/>
            </a:xfrm>
            <a:custGeom>
              <a:avLst/>
              <a:gdLst>
                <a:gd name="T0" fmla="*/ 274992 w 74"/>
                <a:gd name="T1" fmla="*/ 252800 h 76"/>
                <a:gd name="T2" fmla="*/ 44593 w 74"/>
                <a:gd name="T3" fmla="*/ 282541 h 76"/>
                <a:gd name="T4" fmla="*/ 29729 w 74"/>
                <a:gd name="T5" fmla="*/ 282541 h 76"/>
                <a:gd name="T6" fmla="*/ 14864 w 74"/>
                <a:gd name="T7" fmla="*/ 208188 h 76"/>
                <a:gd name="T8" fmla="*/ 0 w 74"/>
                <a:gd name="T9" fmla="*/ 29741 h 76"/>
                <a:gd name="T10" fmla="*/ 252695 w 74"/>
                <a:gd name="T11" fmla="*/ 0 h 76"/>
                <a:gd name="T12" fmla="*/ 274992 w 74"/>
                <a:gd name="T13" fmla="*/ 156141 h 76"/>
                <a:gd name="T14" fmla="*/ 274992 w 74"/>
                <a:gd name="T15" fmla="*/ 252800 h 7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4"/>
                <a:gd name="T25" fmla="*/ 0 h 76"/>
                <a:gd name="T26" fmla="*/ 74 w 74"/>
                <a:gd name="T27" fmla="*/ 76 h 7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4" h="76">
                  <a:moveTo>
                    <a:pt x="74" y="68"/>
                  </a:moveTo>
                  <a:lnTo>
                    <a:pt x="12" y="76"/>
                  </a:lnTo>
                  <a:lnTo>
                    <a:pt x="8" y="76"/>
                  </a:lnTo>
                  <a:lnTo>
                    <a:pt x="4" y="56"/>
                  </a:lnTo>
                  <a:lnTo>
                    <a:pt x="0" y="8"/>
                  </a:lnTo>
                  <a:lnTo>
                    <a:pt x="68" y="0"/>
                  </a:lnTo>
                  <a:lnTo>
                    <a:pt x="74" y="42"/>
                  </a:lnTo>
                  <a:lnTo>
                    <a:pt x="74" y="68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7" name="Freeform 1619"/>
            <p:cNvSpPr>
              <a:spLocks/>
            </p:cNvSpPr>
            <p:nvPr/>
          </p:nvSpPr>
          <p:spPr bwMode="auto">
            <a:xfrm>
              <a:off x="13903325" y="3036888"/>
              <a:ext cx="268288" cy="215900"/>
            </a:xfrm>
            <a:custGeom>
              <a:avLst/>
              <a:gdLst>
                <a:gd name="T0" fmla="*/ 245262 w 72"/>
                <a:gd name="T1" fmla="*/ 178447 h 58"/>
                <a:gd name="T2" fmla="*/ 22297 w 72"/>
                <a:gd name="T3" fmla="*/ 215623 h 58"/>
                <a:gd name="T4" fmla="*/ 0 w 72"/>
                <a:gd name="T5" fmla="*/ 29741 h 58"/>
                <a:gd name="T6" fmla="*/ 237830 w 72"/>
                <a:gd name="T7" fmla="*/ 0 h 58"/>
                <a:gd name="T8" fmla="*/ 252695 w 72"/>
                <a:gd name="T9" fmla="*/ 74353 h 58"/>
                <a:gd name="T10" fmla="*/ 267559 w 72"/>
                <a:gd name="T11" fmla="*/ 74353 h 58"/>
                <a:gd name="T12" fmla="*/ 267559 w 72"/>
                <a:gd name="T13" fmla="*/ 141270 h 58"/>
                <a:gd name="T14" fmla="*/ 245262 w 72"/>
                <a:gd name="T15" fmla="*/ 178447 h 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58"/>
                <a:gd name="T26" fmla="*/ 72 w 72"/>
                <a:gd name="T27" fmla="*/ 58 h 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58">
                  <a:moveTo>
                    <a:pt x="66" y="48"/>
                  </a:moveTo>
                  <a:lnTo>
                    <a:pt x="6" y="58"/>
                  </a:lnTo>
                  <a:lnTo>
                    <a:pt x="0" y="8"/>
                  </a:lnTo>
                  <a:lnTo>
                    <a:pt x="64" y="0"/>
                  </a:lnTo>
                  <a:lnTo>
                    <a:pt x="68" y="20"/>
                  </a:lnTo>
                  <a:lnTo>
                    <a:pt x="72" y="20"/>
                  </a:lnTo>
                  <a:lnTo>
                    <a:pt x="72" y="38"/>
                  </a:lnTo>
                  <a:lnTo>
                    <a:pt x="66" y="48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8" name="Freeform 1620"/>
            <p:cNvSpPr>
              <a:spLocks/>
            </p:cNvSpPr>
            <p:nvPr/>
          </p:nvSpPr>
          <p:spPr bwMode="auto">
            <a:xfrm>
              <a:off x="13822363" y="2835275"/>
              <a:ext cx="319087" cy="238125"/>
            </a:xfrm>
            <a:custGeom>
              <a:avLst/>
              <a:gdLst>
                <a:gd name="T0" fmla="*/ 14864 w 86"/>
                <a:gd name="T1" fmla="*/ 237929 h 64"/>
                <a:gd name="T2" fmla="*/ 0 w 86"/>
                <a:gd name="T3" fmla="*/ 89223 h 64"/>
                <a:gd name="T4" fmla="*/ 66890 w 86"/>
                <a:gd name="T5" fmla="*/ 44612 h 64"/>
                <a:gd name="T6" fmla="*/ 178373 w 86"/>
                <a:gd name="T7" fmla="*/ 29741 h 64"/>
                <a:gd name="T8" fmla="*/ 200670 w 86"/>
                <a:gd name="T9" fmla="*/ 0 h 64"/>
                <a:gd name="T10" fmla="*/ 304721 w 86"/>
                <a:gd name="T11" fmla="*/ 0 h 64"/>
                <a:gd name="T12" fmla="*/ 304721 w 86"/>
                <a:gd name="T13" fmla="*/ 22306 h 64"/>
                <a:gd name="T14" fmla="*/ 319585 w 86"/>
                <a:gd name="T15" fmla="*/ 200753 h 64"/>
                <a:gd name="T16" fmla="*/ 81754 w 86"/>
                <a:gd name="T17" fmla="*/ 230494 h 64"/>
                <a:gd name="T18" fmla="*/ 14864 w 86"/>
                <a:gd name="T19" fmla="*/ 237929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6"/>
                <a:gd name="T31" fmla="*/ 0 h 64"/>
                <a:gd name="T32" fmla="*/ 86 w 86"/>
                <a:gd name="T33" fmla="*/ 64 h 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6" h="64">
                  <a:moveTo>
                    <a:pt x="4" y="64"/>
                  </a:moveTo>
                  <a:lnTo>
                    <a:pt x="0" y="24"/>
                  </a:lnTo>
                  <a:lnTo>
                    <a:pt x="18" y="12"/>
                  </a:lnTo>
                  <a:lnTo>
                    <a:pt x="48" y="8"/>
                  </a:lnTo>
                  <a:lnTo>
                    <a:pt x="54" y="0"/>
                  </a:lnTo>
                  <a:lnTo>
                    <a:pt x="82" y="0"/>
                  </a:lnTo>
                  <a:lnTo>
                    <a:pt x="82" y="6"/>
                  </a:lnTo>
                  <a:lnTo>
                    <a:pt x="86" y="54"/>
                  </a:lnTo>
                  <a:lnTo>
                    <a:pt x="22" y="62"/>
                  </a:lnTo>
                  <a:lnTo>
                    <a:pt x="4" y="6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9" name="Freeform 1621"/>
            <p:cNvSpPr>
              <a:spLocks/>
            </p:cNvSpPr>
            <p:nvPr/>
          </p:nvSpPr>
          <p:spPr bwMode="auto">
            <a:xfrm>
              <a:off x="13806488" y="2671763"/>
              <a:ext cx="320675" cy="254000"/>
            </a:xfrm>
            <a:custGeom>
              <a:avLst/>
              <a:gdLst>
                <a:gd name="T0" fmla="*/ 14864 w 86"/>
                <a:gd name="T1" fmla="*/ 252800 h 68"/>
                <a:gd name="T2" fmla="*/ 0 w 86"/>
                <a:gd name="T3" fmla="*/ 89224 h 68"/>
                <a:gd name="T4" fmla="*/ 52025 w 86"/>
                <a:gd name="T5" fmla="*/ 81788 h 68"/>
                <a:gd name="T6" fmla="*/ 52025 w 86"/>
                <a:gd name="T7" fmla="*/ 22306 h 68"/>
                <a:gd name="T8" fmla="*/ 230398 w 86"/>
                <a:gd name="T9" fmla="*/ 7435 h 68"/>
                <a:gd name="T10" fmla="*/ 297288 w 86"/>
                <a:gd name="T11" fmla="*/ 0 h 68"/>
                <a:gd name="T12" fmla="*/ 319585 w 86"/>
                <a:gd name="T13" fmla="*/ 163576 h 68"/>
                <a:gd name="T14" fmla="*/ 215534 w 86"/>
                <a:gd name="T15" fmla="*/ 163576 h 68"/>
                <a:gd name="T16" fmla="*/ 193237 w 86"/>
                <a:gd name="T17" fmla="*/ 193318 h 68"/>
                <a:gd name="T18" fmla="*/ 81754 w 86"/>
                <a:gd name="T19" fmla="*/ 208188 h 68"/>
                <a:gd name="T20" fmla="*/ 14864 w 86"/>
                <a:gd name="T21" fmla="*/ 252800 h 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6"/>
                <a:gd name="T34" fmla="*/ 0 h 68"/>
                <a:gd name="T35" fmla="*/ 86 w 86"/>
                <a:gd name="T36" fmla="*/ 68 h 6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6" h="68">
                  <a:moveTo>
                    <a:pt x="4" y="68"/>
                  </a:moveTo>
                  <a:lnTo>
                    <a:pt x="0" y="24"/>
                  </a:lnTo>
                  <a:lnTo>
                    <a:pt x="14" y="22"/>
                  </a:lnTo>
                  <a:lnTo>
                    <a:pt x="14" y="6"/>
                  </a:lnTo>
                  <a:lnTo>
                    <a:pt x="62" y="2"/>
                  </a:lnTo>
                  <a:lnTo>
                    <a:pt x="80" y="0"/>
                  </a:lnTo>
                  <a:lnTo>
                    <a:pt x="86" y="44"/>
                  </a:lnTo>
                  <a:lnTo>
                    <a:pt x="58" y="44"/>
                  </a:lnTo>
                  <a:lnTo>
                    <a:pt x="52" y="52"/>
                  </a:lnTo>
                  <a:lnTo>
                    <a:pt x="22" y="56"/>
                  </a:lnTo>
                  <a:lnTo>
                    <a:pt x="4" y="68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0" name="Freeform 1622"/>
            <p:cNvSpPr>
              <a:spLocks/>
            </p:cNvSpPr>
            <p:nvPr/>
          </p:nvSpPr>
          <p:spPr bwMode="auto">
            <a:xfrm>
              <a:off x="14104938" y="2568575"/>
              <a:ext cx="274637" cy="288925"/>
            </a:xfrm>
            <a:custGeom>
              <a:avLst/>
              <a:gdLst>
                <a:gd name="T0" fmla="*/ 0 w 74"/>
                <a:gd name="T1" fmla="*/ 104094 h 78"/>
                <a:gd name="T2" fmla="*/ 7432 w 74"/>
                <a:gd name="T3" fmla="*/ 29741 h 78"/>
                <a:gd name="T4" fmla="*/ 245263 w 74"/>
                <a:gd name="T5" fmla="*/ 0 h 78"/>
                <a:gd name="T6" fmla="*/ 267560 w 74"/>
                <a:gd name="T7" fmla="*/ 163576 h 78"/>
                <a:gd name="T8" fmla="*/ 274992 w 74"/>
                <a:gd name="T9" fmla="*/ 260235 h 78"/>
                <a:gd name="T10" fmla="*/ 22297 w 74"/>
                <a:gd name="T11" fmla="*/ 289976 h 78"/>
                <a:gd name="T12" fmla="*/ 22297 w 74"/>
                <a:gd name="T13" fmla="*/ 267670 h 78"/>
                <a:gd name="T14" fmla="*/ 0 w 74"/>
                <a:gd name="T15" fmla="*/ 104094 h 7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4"/>
                <a:gd name="T25" fmla="*/ 0 h 78"/>
                <a:gd name="T26" fmla="*/ 74 w 74"/>
                <a:gd name="T27" fmla="*/ 78 h 7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4" h="78">
                  <a:moveTo>
                    <a:pt x="0" y="28"/>
                  </a:moveTo>
                  <a:lnTo>
                    <a:pt x="2" y="8"/>
                  </a:lnTo>
                  <a:lnTo>
                    <a:pt x="66" y="0"/>
                  </a:lnTo>
                  <a:lnTo>
                    <a:pt x="72" y="44"/>
                  </a:lnTo>
                  <a:lnTo>
                    <a:pt x="74" y="70"/>
                  </a:lnTo>
                  <a:lnTo>
                    <a:pt x="6" y="78"/>
                  </a:lnTo>
                  <a:lnTo>
                    <a:pt x="6" y="72"/>
                  </a:lnTo>
                  <a:lnTo>
                    <a:pt x="0" y="28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" name="Freeform 1623"/>
            <p:cNvSpPr>
              <a:spLocks/>
            </p:cNvSpPr>
            <p:nvPr/>
          </p:nvSpPr>
          <p:spPr bwMode="auto">
            <a:xfrm>
              <a:off x="14341475" y="2486025"/>
              <a:ext cx="268288" cy="246063"/>
            </a:xfrm>
            <a:custGeom>
              <a:avLst/>
              <a:gdLst>
                <a:gd name="T0" fmla="*/ 29729 w 72"/>
                <a:gd name="T1" fmla="*/ 245364 h 66"/>
                <a:gd name="T2" fmla="*/ 7432 w 72"/>
                <a:gd name="T3" fmla="*/ 81788 h 66"/>
                <a:gd name="T4" fmla="*/ 0 w 72"/>
                <a:gd name="T5" fmla="*/ 22306 h 66"/>
                <a:gd name="T6" fmla="*/ 185805 w 72"/>
                <a:gd name="T7" fmla="*/ 0 h 66"/>
                <a:gd name="T8" fmla="*/ 193237 w 72"/>
                <a:gd name="T9" fmla="*/ 52047 h 66"/>
                <a:gd name="T10" fmla="*/ 245262 w 72"/>
                <a:gd name="T11" fmla="*/ 44612 h 66"/>
                <a:gd name="T12" fmla="*/ 252695 w 72"/>
                <a:gd name="T13" fmla="*/ 118964 h 66"/>
                <a:gd name="T14" fmla="*/ 245262 w 72"/>
                <a:gd name="T15" fmla="*/ 200752 h 66"/>
                <a:gd name="T16" fmla="*/ 267559 w 72"/>
                <a:gd name="T17" fmla="*/ 223058 h 66"/>
                <a:gd name="T18" fmla="*/ 29729 w 72"/>
                <a:gd name="T19" fmla="*/ 245364 h 6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2"/>
                <a:gd name="T31" fmla="*/ 0 h 66"/>
                <a:gd name="T32" fmla="*/ 72 w 72"/>
                <a:gd name="T33" fmla="*/ 66 h 6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2" h="66">
                  <a:moveTo>
                    <a:pt x="8" y="66"/>
                  </a:moveTo>
                  <a:lnTo>
                    <a:pt x="2" y="22"/>
                  </a:lnTo>
                  <a:lnTo>
                    <a:pt x="0" y="6"/>
                  </a:lnTo>
                  <a:lnTo>
                    <a:pt x="50" y="0"/>
                  </a:lnTo>
                  <a:lnTo>
                    <a:pt x="52" y="14"/>
                  </a:lnTo>
                  <a:lnTo>
                    <a:pt x="66" y="12"/>
                  </a:lnTo>
                  <a:lnTo>
                    <a:pt x="68" y="3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8" y="6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3" name="Freeform 1624"/>
            <p:cNvSpPr>
              <a:spLocks/>
            </p:cNvSpPr>
            <p:nvPr/>
          </p:nvSpPr>
          <p:spPr bwMode="auto">
            <a:xfrm>
              <a:off x="14587538" y="2508250"/>
              <a:ext cx="222250" cy="215900"/>
            </a:xfrm>
            <a:custGeom>
              <a:avLst/>
              <a:gdLst>
                <a:gd name="T0" fmla="*/ 0 w 60"/>
                <a:gd name="T1" fmla="*/ 22306 h 58"/>
                <a:gd name="T2" fmla="*/ 178373 w 60"/>
                <a:gd name="T3" fmla="*/ 0 h 58"/>
                <a:gd name="T4" fmla="*/ 193237 w 60"/>
                <a:gd name="T5" fmla="*/ 0 h 58"/>
                <a:gd name="T6" fmla="*/ 222966 w 60"/>
                <a:gd name="T7" fmla="*/ 200752 h 58"/>
                <a:gd name="T8" fmla="*/ 200669 w 60"/>
                <a:gd name="T9" fmla="*/ 200752 h 58"/>
                <a:gd name="T10" fmla="*/ 81754 w 60"/>
                <a:gd name="T11" fmla="*/ 215623 h 58"/>
                <a:gd name="T12" fmla="*/ 74322 w 60"/>
                <a:gd name="T13" fmla="*/ 193317 h 58"/>
                <a:gd name="T14" fmla="*/ 22297 w 60"/>
                <a:gd name="T15" fmla="*/ 200752 h 58"/>
                <a:gd name="T16" fmla="*/ 0 w 60"/>
                <a:gd name="T17" fmla="*/ 178447 h 58"/>
                <a:gd name="T18" fmla="*/ 7432 w 60"/>
                <a:gd name="T19" fmla="*/ 96659 h 58"/>
                <a:gd name="T20" fmla="*/ 0 w 60"/>
                <a:gd name="T21" fmla="*/ 22306 h 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0"/>
                <a:gd name="T34" fmla="*/ 0 h 58"/>
                <a:gd name="T35" fmla="*/ 60 w 60"/>
                <a:gd name="T36" fmla="*/ 58 h 5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0" h="58">
                  <a:moveTo>
                    <a:pt x="0" y="6"/>
                  </a:moveTo>
                  <a:lnTo>
                    <a:pt x="48" y="0"/>
                  </a:lnTo>
                  <a:lnTo>
                    <a:pt x="52" y="0"/>
                  </a:lnTo>
                  <a:lnTo>
                    <a:pt x="60" y="54"/>
                  </a:lnTo>
                  <a:lnTo>
                    <a:pt x="54" y="54"/>
                  </a:lnTo>
                  <a:lnTo>
                    <a:pt x="22" y="58"/>
                  </a:lnTo>
                  <a:lnTo>
                    <a:pt x="20" y="52"/>
                  </a:lnTo>
                  <a:lnTo>
                    <a:pt x="6" y="54"/>
                  </a:lnTo>
                  <a:lnTo>
                    <a:pt x="0" y="48"/>
                  </a:lnTo>
                  <a:lnTo>
                    <a:pt x="2" y="26"/>
                  </a:lnTo>
                  <a:lnTo>
                    <a:pt x="0" y="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4" name="Freeform 1625"/>
            <p:cNvSpPr>
              <a:spLocks/>
            </p:cNvSpPr>
            <p:nvPr/>
          </p:nvSpPr>
          <p:spPr bwMode="auto">
            <a:xfrm>
              <a:off x="13814425" y="2457450"/>
              <a:ext cx="222250" cy="236538"/>
            </a:xfrm>
            <a:custGeom>
              <a:avLst/>
              <a:gdLst>
                <a:gd name="T0" fmla="*/ 44593 w 60"/>
                <a:gd name="T1" fmla="*/ 237929 h 64"/>
                <a:gd name="T2" fmla="*/ 29729 w 60"/>
                <a:gd name="T3" fmla="*/ 133835 h 64"/>
                <a:gd name="T4" fmla="*/ 7432 w 60"/>
                <a:gd name="T5" fmla="*/ 133835 h 64"/>
                <a:gd name="T6" fmla="*/ 0 w 60"/>
                <a:gd name="T7" fmla="*/ 52047 h 64"/>
                <a:gd name="T8" fmla="*/ 29729 w 60"/>
                <a:gd name="T9" fmla="*/ 44612 h 64"/>
                <a:gd name="T10" fmla="*/ 29729 w 60"/>
                <a:gd name="T11" fmla="*/ 22306 h 64"/>
                <a:gd name="T12" fmla="*/ 200669 w 60"/>
                <a:gd name="T13" fmla="*/ 0 h 64"/>
                <a:gd name="T14" fmla="*/ 200669 w 60"/>
                <a:gd name="T15" fmla="*/ 29741 h 64"/>
                <a:gd name="T16" fmla="*/ 193237 w 60"/>
                <a:gd name="T17" fmla="*/ 29741 h 64"/>
                <a:gd name="T18" fmla="*/ 222966 w 60"/>
                <a:gd name="T19" fmla="*/ 223058 h 64"/>
                <a:gd name="T20" fmla="*/ 44593 w 60"/>
                <a:gd name="T21" fmla="*/ 237929 h 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0"/>
                <a:gd name="T34" fmla="*/ 0 h 64"/>
                <a:gd name="T35" fmla="*/ 60 w 60"/>
                <a:gd name="T36" fmla="*/ 64 h 6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0" h="64">
                  <a:moveTo>
                    <a:pt x="12" y="64"/>
                  </a:moveTo>
                  <a:lnTo>
                    <a:pt x="8" y="36"/>
                  </a:lnTo>
                  <a:lnTo>
                    <a:pt x="2" y="36"/>
                  </a:lnTo>
                  <a:lnTo>
                    <a:pt x="0" y="14"/>
                  </a:lnTo>
                  <a:lnTo>
                    <a:pt x="8" y="12"/>
                  </a:lnTo>
                  <a:lnTo>
                    <a:pt x="8" y="6"/>
                  </a:lnTo>
                  <a:lnTo>
                    <a:pt x="54" y="0"/>
                  </a:lnTo>
                  <a:lnTo>
                    <a:pt x="54" y="8"/>
                  </a:lnTo>
                  <a:lnTo>
                    <a:pt x="52" y="8"/>
                  </a:lnTo>
                  <a:lnTo>
                    <a:pt x="60" y="60"/>
                  </a:lnTo>
                  <a:lnTo>
                    <a:pt x="12" y="6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5" name="Freeform 1626"/>
            <p:cNvSpPr>
              <a:spLocks/>
            </p:cNvSpPr>
            <p:nvPr/>
          </p:nvSpPr>
          <p:spPr bwMode="auto">
            <a:xfrm>
              <a:off x="14260513" y="2278063"/>
              <a:ext cx="266700" cy="238125"/>
            </a:xfrm>
            <a:custGeom>
              <a:avLst/>
              <a:gdLst>
                <a:gd name="T0" fmla="*/ 267559 w 72"/>
                <a:gd name="T1" fmla="*/ 208188 h 64"/>
                <a:gd name="T2" fmla="*/ 81754 w 72"/>
                <a:gd name="T3" fmla="*/ 230494 h 64"/>
                <a:gd name="T4" fmla="*/ 29729 w 72"/>
                <a:gd name="T5" fmla="*/ 237929 h 64"/>
                <a:gd name="T6" fmla="*/ 0 w 72"/>
                <a:gd name="T7" fmla="*/ 22306 h 64"/>
                <a:gd name="T8" fmla="*/ 178373 w 72"/>
                <a:gd name="T9" fmla="*/ 0 h 64"/>
                <a:gd name="T10" fmla="*/ 185805 w 72"/>
                <a:gd name="T11" fmla="*/ 37176 h 64"/>
                <a:gd name="T12" fmla="*/ 245262 w 72"/>
                <a:gd name="T13" fmla="*/ 29741 h 64"/>
                <a:gd name="T14" fmla="*/ 267559 w 72"/>
                <a:gd name="T15" fmla="*/ 208188 h 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64"/>
                <a:gd name="T26" fmla="*/ 72 w 72"/>
                <a:gd name="T27" fmla="*/ 64 h 6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64">
                  <a:moveTo>
                    <a:pt x="72" y="56"/>
                  </a:moveTo>
                  <a:lnTo>
                    <a:pt x="22" y="62"/>
                  </a:lnTo>
                  <a:lnTo>
                    <a:pt x="8" y="64"/>
                  </a:lnTo>
                  <a:lnTo>
                    <a:pt x="0" y="6"/>
                  </a:lnTo>
                  <a:lnTo>
                    <a:pt x="48" y="0"/>
                  </a:lnTo>
                  <a:lnTo>
                    <a:pt x="50" y="10"/>
                  </a:lnTo>
                  <a:lnTo>
                    <a:pt x="66" y="8"/>
                  </a:lnTo>
                  <a:lnTo>
                    <a:pt x="72" y="5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6" name="Freeform 1627"/>
            <p:cNvSpPr>
              <a:spLocks/>
            </p:cNvSpPr>
            <p:nvPr/>
          </p:nvSpPr>
          <p:spPr bwMode="auto">
            <a:xfrm>
              <a:off x="14000163" y="2300288"/>
              <a:ext cx="349250" cy="379412"/>
            </a:xfrm>
            <a:custGeom>
              <a:avLst/>
              <a:gdLst>
                <a:gd name="T0" fmla="*/ 349314 w 94"/>
                <a:gd name="T1" fmla="*/ 267671 h 102"/>
                <a:gd name="T2" fmla="*/ 111483 w 94"/>
                <a:gd name="T3" fmla="*/ 297412 h 102"/>
                <a:gd name="T4" fmla="*/ 104051 w 94"/>
                <a:gd name="T5" fmla="*/ 371765 h 102"/>
                <a:gd name="T6" fmla="*/ 37161 w 94"/>
                <a:gd name="T7" fmla="*/ 379200 h 102"/>
                <a:gd name="T8" fmla="*/ 7432 w 94"/>
                <a:gd name="T9" fmla="*/ 185882 h 102"/>
                <a:gd name="T10" fmla="*/ 14864 w 94"/>
                <a:gd name="T11" fmla="*/ 185882 h 102"/>
                <a:gd name="T12" fmla="*/ 14864 w 94"/>
                <a:gd name="T13" fmla="*/ 156141 h 102"/>
                <a:gd name="T14" fmla="*/ 0 w 94"/>
                <a:gd name="T15" fmla="*/ 29741 h 102"/>
                <a:gd name="T16" fmla="*/ 66890 w 94"/>
                <a:gd name="T17" fmla="*/ 22306 h 102"/>
                <a:gd name="T18" fmla="*/ 260127 w 94"/>
                <a:gd name="T19" fmla="*/ 0 h 102"/>
                <a:gd name="T20" fmla="*/ 289856 w 94"/>
                <a:gd name="T21" fmla="*/ 215624 h 102"/>
                <a:gd name="T22" fmla="*/ 341882 w 94"/>
                <a:gd name="T23" fmla="*/ 208188 h 102"/>
                <a:gd name="T24" fmla="*/ 349314 w 94"/>
                <a:gd name="T25" fmla="*/ 267671 h 1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4"/>
                <a:gd name="T40" fmla="*/ 0 h 102"/>
                <a:gd name="T41" fmla="*/ 94 w 94"/>
                <a:gd name="T42" fmla="*/ 102 h 1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4" h="102">
                  <a:moveTo>
                    <a:pt x="94" y="72"/>
                  </a:moveTo>
                  <a:lnTo>
                    <a:pt x="30" y="80"/>
                  </a:lnTo>
                  <a:lnTo>
                    <a:pt x="28" y="100"/>
                  </a:lnTo>
                  <a:lnTo>
                    <a:pt x="10" y="102"/>
                  </a:lnTo>
                  <a:lnTo>
                    <a:pt x="2" y="50"/>
                  </a:lnTo>
                  <a:lnTo>
                    <a:pt x="4" y="50"/>
                  </a:lnTo>
                  <a:lnTo>
                    <a:pt x="4" y="42"/>
                  </a:lnTo>
                  <a:lnTo>
                    <a:pt x="0" y="8"/>
                  </a:lnTo>
                  <a:lnTo>
                    <a:pt x="18" y="6"/>
                  </a:lnTo>
                  <a:lnTo>
                    <a:pt x="70" y="0"/>
                  </a:lnTo>
                  <a:lnTo>
                    <a:pt x="78" y="58"/>
                  </a:lnTo>
                  <a:lnTo>
                    <a:pt x="92" y="56"/>
                  </a:lnTo>
                  <a:lnTo>
                    <a:pt x="94" y="72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7" name="Freeform 1628"/>
            <p:cNvSpPr>
              <a:spLocks/>
            </p:cNvSpPr>
            <p:nvPr/>
          </p:nvSpPr>
          <p:spPr bwMode="auto">
            <a:xfrm>
              <a:off x="13487400" y="2144713"/>
              <a:ext cx="290513" cy="393700"/>
            </a:xfrm>
            <a:custGeom>
              <a:avLst/>
              <a:gdLst>
                <a:gd name="T0" fmla="*/ 44593 w 78"/>
                <a:gd name="T1" fmla="*/ 394070 h 106"/>
                <a:gd name="T2" fmla="*/ 22297 w 78"/>
                <a:gd name="T3" fmla="*/ 200753 h 106"/>
                <a:gd name="T4" fmla="*/ 14864 w 78"/>
                <a:gd name="T5" fmla="*/ 148706 h 106"/>
                <a:gd name="T6" fmla="*/ 7432 w 78"/>
                <a:gd name="T7" fmla="*/ 141270 h 106"/>
                <a:gd name="T8" fmla="*/ 0 w 78"/>
                <a:gd name="T9" fmla="*/ 29741 h 106"/>
                <a:gd name="T10" fmla="*/ 126347 w 78"/>
                <a:gd name="T11" fmla="*/ 7435 h 106"/>
                <a:gd name="T12" fmla="*/ 252695 w 78"/>
                <a:gd name="T13" fmla="*/ 0 h 106"/>
                <a:gd name="T14" fmla="*/ 289856 w 78"/>
                <a:gd name="T15" fmla="*/ 364329 h 106"/>
                <a:gd name="T16" fmla="*/ 44593 w 78"/>
                <a:gd name="T17" fmla="*/ 394070 h 10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8"/>
                <a:gd name="T28" fmla="*/ 0 h 106"/>
                <a:gd name="T29" fmla="*/ 78 w 78"/>
                <a:gd name="T30" fmla="*/ 106 h 10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8" h="106">
                  <a:moveTo>
                    <a:pt x="12" y="106"/>
                  </a:moveTo>
                  <a:lnTo>
                    <a:pt x="6" y="54"/>
                  </a:lnTo>
                  <a:lnTo>
                    <a:pt x="4" y="40"/>
                  </a:lnTo>
                  <a:lnTo>
                    <a:pt x="2" y="38"/>
                  </a:lnTo>
                  <a:lnTo>
                    <a:pt x="0" y="8"/>
                  </a:lnTo>
                  <a:lnTo>
                    <a:pt x="34" y="2"/>
                  </a:lnTo>
                  <a:lnTo>
                    <a:pt x="68" y="0"/>
                  </a:lnTo>
                  <a:lnTo>
                    <a:pt x="78" y="98"/>
                  </a:lnTo>
                  <a:lnTo>
                    <a:pt x="12" y="10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8" name="Freeform 1629"/>
            <p:cNvSpPr>
              <a:spLocks/>
            </p:cNvSpPr>
            <p:nvPr/>
          </p:nvSpPr>
          <p:spPr bwMode="auto">
            <a:xfrm>
              <a:off x="13739813" y="2136775"/>
              <a:ext cx="334962" cy="371475"/>
            </a:xfrm>
            <a:custGeom>
              <a:avLst/>
              <a:gdLst>
                <a:gd name="T0" fmla="*/ 0 w 90"/>
                <a:gd name="T1" fmla="*/ 7435 h 100"/>
                <a:gd name="T2" fmla="*/ 81754 w 90"/>
                <a:gd name="T3" fmla="*/ 0 h 100"/>
                <a:gd name="T4" fmla="*/ 104051 w 90"/>
                <a:gd name="T5" fmla="*/ 111529 h 100"/>
                <a:gd name="T6" fmla="*/ 327017 w 90"/>
                <a:gd name="T7" fmla="*/ 89223 h 100"/>
                <a:gd name="T8" fmla="*/ 334449 w 90"/>
                <a:gd name="T9" fmla="*/ 185882 h 100"/>
                <a:gd name="T10" fmla="*/ 260127 w 90"/>
                <a:gd name="T11" fmla="*/ 193317 h 100"/>
                <a:gd name="T12" fmla="*/ 274991 w 90"/>
                <a:gd name="T13" fmla="*/ 319717 h 100"/>
                <a:gd name="T14" fmla="*/ 104051 w 90"/>
                <a:gd name="T15" fmla="*/ 342023 h 100"/>
                <a:gd name="T16" fmla="*/ 104051 w 90"/>
                <a:gd name="T17" fmla="*/ 364329 h 100"/>
                <a:gd name="T18" fmla="*/ 74322 w 90"/>
                <a:gd name="T19" fmla="*/ 371764 h 100"/>
                <a:gd name="T20" fmla="*/ 37161 w 90"/>
                <a:gd name="T21" fmla="*/ 371764 h 100"/>
                <a:gd name="T22" fmla="*/ 0 w 90"/>
                <a:gd name="T23" fmla="*/ 7435 h 1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0"/>
                <a:gd name="T37" fmla="*/ 0 h 100"/>
                <a:gd name="T38" fmla="*/ 90 w 90"/>
                <a:gd name="T39" fmla="*/ 100 h 1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0" h="100">
                  <a:moveTo>
                    <a:pt x="0" y="2"/>
                  </a:moveTo>
                  <a:lnTo>
                    <a:pt x="22" y="0"/>
                  </a:lnTo>
                  <a:lnTo>
                    <a:pt x="28" y="30"/>
                  </a:lnTo>
                  <a:lnTo>
                    <a:pt x="88" y="24"/>
                  </a:lnTo>
                  <a:lnTo>
                    <a:pt x="90" y="50"/>
                  </a:lnTo>
                  <a:lnTo>
                    <a:pt x="70" y="52"/>
                  </a:lnTo>
                  <a:lnTo>
                    <a:pt x="74" y="86"/>
                  </a:lnTo>
                  <a:lnTo>
                    <a:pt x="28" y="92"/>
                  </a:lnTo>
                  <a:lnTo>
                    <a:pt x="28" y="98"/>
                  </a:lnTo>
                  <a:lnTo>
                    <a:pt x="20" y="100"/>
                  </a:lnTo>
                  <a:lnTo>
                    <a:pt x="10" y="100"/>
                  </a:lnTo>
                  <a:lnTo>
                    <a:pt x="0" y="2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" name="Freeform 1630"/>
            <p:cNvSpPr>
              <a:spLocks/>
            </p:cNvSpPr>
            <p:nvPr/>
          </p:nvSpPr>
          <p:spPr bwMode="auto">
            <a:xfrm>
              <a:off x="14424025" y="2128838"/>
              <a:ext cx="274638" cy="187325"/>
            </a:xfrm>
            <a:custGeom>
              <a:avLst/>
              <a:gdLst>
                <a:gd name="T0" fmla="*/ 274992 w 74"/>
                <a:gd name="T1" fmla="*/ 156141 h 50"/>
                <a:gd name="T2" fmla="*/ 81754 w 74"/>
                <a:gd name="T3" fmla="*/ 178447 h 50"/>
                <a:gd name="T4" fmla="*/ 22297 w 74"/>
                <a:gd name="T5" fmla="*/ 185882 h 50"/>
                <a:gd name="T6" fmla="*/ 14864 w 74"/>
                <a:gd name="T7" fmla="*/ 148706 h 50"/>
                <a:gd name="T8" fmla="*/ 0 w 74"/>
                <a:gd name="T9" fmla="*/ 44612 h 50"/>
                <a:gd name="T10" fmla="*/ 252695 w 74"/>
                <a:gd name="T11" fmla="*/ 0 h 50"/>
                <a:gd name="T12" fmla="*/ 274992 w 74"/>
                <a:gd name="T13" fmla="*/ 156141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50"/>
                <a:gd name="T23" fmla="*/ 74 w 74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50">
                  <a:moveTo>
                    <a:pt x="74" y="42"/>
                  </a:moveTo>
                  <a:lnTo>
                    <a:pt x="22" y="48"/>
                  </a:lnTo>
                  <a:lnTo>
                    <a:pt x="6" y="50"/>
                  </a:lnTo>
                  <a:lnTo>
                    <a:pt x="4" y="40"/>
                  </a:lnTo>
                  <a:lnTo>
                    <a:pt x="0" y="12"/>
                  </a:lnTo>
                  <a:lnTo>
                    <a:pt x="68" y="0"/>
                  </a:lnTo>
                  <a:lnTo>
                    <a:pt x="74" y="42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" name="Freeform 1631"/>
            <p:cNvSpPr>
              <a:spLocks/>
            </p:cNvSpPr>
            <p:nvPr/>
          </p:nvSpPr>
          <p:spPr bwMode="auto">
            <a:xfrm>
              <a:off x="14401800" y="1906588"/>
              <a:ext cx="296863" cy="268287"/>
            </a:xfrm>
            <a:custGeom>
              <a:avLst/>
              <a:gdLst>
                <a:gd name="T0" fmla="*/ 274991 w 80"/>
                <a:gd name="T1" fmla="*/ 223058 h 72"/>
                <a:gd name="T2" fmla="*/ 22297 w 80"/>
                <a:gd name="T3" fmla="*/ 267670 h 72"/>
                <a:gd name="T4" fmla="*/ 14864 w 80"/>
                <a:gd name="T5" fmla="*/ 208188 h 72"/>
                <a:gd name="T6" fmla="*/ 0 w 80"/>
                <a:gd name="T7" fmla="*/ 66918 h 72"/>
                <a:gd name="T8" fmla="*/ 208102 w 80"/>
                <a:gd name="T9" fmla="*/ 37176 h 72"/>
                <a:gd name="T10" fmla="*/ 222966 w 80"/>
                <a:gd name="T11" fmla="*/ 7435 h 72"/>
                <a:gd name="T12" fmla="*/ 274991 w 80"/>
                <a:gd name="T13" fmla="*/ 0 h 72"/>
                <a:gd name="T14" fmla="*/ 297288 w 80"/>
                <a:gd name="T15" fmla="*/ 148706 h 72"/>
                <a:gd name="T16" fmla="*/ 267559 w 80"/>
                <a:gd name="T17" fmla="*/ 148706 h 72"/>
                <a:gd name="T18" fmla="*/ 274991 w 80"/>
                <a:gd name="T19" fmla="*/ 223058 h 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0"/>
                <a:gd name="T31" fmla="*/ 0 h 72"/>
                <a:gd name="T32" fmla="*/ 80 w 80"/>
                <a:gd name="T33" fmla="*/ 72 h 7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0" h="72">
                  <a:moveTo>
                    <a:pt x="74" y="60"/>
                  </a:moveTo>
                  <a:lnTo>
                    <a:pt x="6" y="72"/>
                  </a:lnTo>
                  <a:lnTo>
                    <a:pt x="4" y="56"/>
                  </a:lnTo>
                  <a:lnTo>
                    <a:pt x="0" y="18"/>
                  </a:lnTo>
                  <a:lnTo>
                    <a:pt x="56" y="10"/>
                  </a:lnTo>
                  <a:lnTo>
                    <a:pt x="60" y="2"/>
                  </a:lnTo>
                  <a:lnTo>
                    <a:pt x="74" y="0"/>
                  </a:lnTo>
                  <a:lnTo>
                    <a:pt x="80" y="40"/>
                  </a:lnTo>
                  <a:lnTo>
                    <a:pt x="72" y="40"/>
                  </a:lnTo>
                  <a:lnTo>
                    <a:pt x="74" y="60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1" name="Freeform 1632"/>
            <p:cNvSpPr>
              <a:spLocks/>
            </p:cNvSpPr>
            <p:nvPr/>
          </p:nvSpPr>
          <p:spPr bwMode="auto">
            <a:xfrm>
              <a:off x="14066838" y="1995488"/>
              <a:ext cx="371475" cy="327025"/>
            </a:xfrm>
            <a:custGeom>
              <a:avLst/>
              <a:gdLst>
                <a:gd name="T0" fmla="*/ 0 w 100"/>
                <a:gd name="T1" fmla="*/ 230494 h 88"/>
                <a:gd name="T2" fmla="*/ 52025 w 100"/>
                <a:gd name="T3" fmla="*/ 223059 h 88"/>
                <a:gd name="T4" fmla="*/ 29729 w 100"/>
                <a:gd name="T5" fmla="*/ 7435 h 88"/>
                <a:gd name="T6" fmla="*/ 148644 w 100"/>
                <a:gd name="T7" fmla="*/ 0 h 88"/>
                <a:gd name="T8" fmla="*/ 156076 w 100"/>
                <a:gd name="T9" fmla="*/ 52047 h 88"/>
                <a:gd name="T10" fmla="*/ 208102 w 100"/>
                <a:gd name="T11" fmla="*/ 52047 h 88"/>
                <a:gd name="T12" fmla="*/ 215534 w 100"/>
                <a:gd name="T13" fmla="*/ 81788 h 88"/>
                <a:gd name="T14" fmla="*/ 297288 w 100"/>
                <a:gd name="T15" fmla="*/ 126400 h 88"/>
                <a:gd name="T16" fmla="*/ 349313 w 100"/>
                <a:gd name="T17" fmla="*/ 118965 h 88"/>
                <a:gd name="T18" fmla="*/ 356746 w 100"/>
                <a:gd name="T19" fmla="*/ 178447 h 88"/>
                <a:gd name="T20" fmla="*/ 371610 w 100"/>
                <a:gd name="T21" fmla="*/ 282541 h 88"/>
                <a:gd name="T22" fmla="*/ 193237 w 100"/>
                <a:gd name="T23" fmla="*/ 304847 h 88"/>
                <a:gd name="T24" fmla="*/ 7432 w 100"/>
                <a:gd name="T25" fmla="*/ 327153 h 88"/>
                <a:gd name="T26" fmla="*/ 0 w 100"/>
                <a:gd name="T27" fmla="*/ 230494 h 8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00"/>
                <a:gd name="T43" fmla="*/ 0 h 88"/>
                <a:gd name="T44" fmla="*/ 100 w 100"/>
                <a:gd name="T45" fmla="*/ 88 h 8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00" h="88">
                  <a:moveTo>
                    <a:pt x="0" y="62"/>
                  </a:moveTo>
                  <a:lnTo>
                    <a:pt x="14" y="60"/>
                  </a:lnTo>
                  <a:lnTo>
                    <a:pt x="8" y="2"/>
                  </a:lnTo>
                  <a:lnTo>
                    <a:pt x="40" y="0"/>
                  </a:lnTo>
                  <a:lnTo>
                    <a:pt x="42" y="14"/>
                  </a:lnTo>
                  <a:lnTo>
                    <a:pt x="56" y="14"/>
                  </a:lnTo>
                  <a:lnTo>
                    <a:pt x="58" y="22"/>
                  </a:lnTo>
                  <a:lnTo>
                    <a:pt x="80" y="34"/>
                  </a:lnTo>
                  <a:lnTo>
                    <a:pt x="94" y="32"/>
                  </a:lnTo>
                  <a:lnTo>
                    <a:pt x="96" y="48"/>
                  </a:lnTo>
                  <a:lnTo>
                    <a:pt x="100" y="76"/>
                  </a:lnTo>
                  <a:lnTo>
                    <a:pt x="52" y="82"/>
                  </a:lnTo>
                  <a:lnTo>
                    <a:pt x="2" y="88"/>
                  </a:lnTo>
                  <a:lnTo>
                    <a:pt x="0" y="62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2" name="Freeform 1633"/>
            <p:cNvSpPr>
              <a:spLocks/>
            </p:cNvSpPr>
            <p:nvPr/>
          </p:nvSpPr>
          <p:spPr bwMode="auto">
            <a:xfrm>
              <a:off x="13196888" y="2003425"/>
              <a:ext cx="209550" cy="185738"/>
            </a:xfrm>
            <a:custGeom>
              <a:avLst/>
              <a:gdLst>
                <a:gd name="T0" fmla="*/ 29729 w 56"/>
                <a:gd name="T1" fmla="*/ 0 h 50"/>
                <a:gd name="T2" fmla="*/ 89187 w 56"/>
                <a:gd name="T3" fmla="*/ 0 h 50"/>
                <a:gd name="T4" fmla="*/ 89187 w 56"/>
                <a:gd name="T5" fmla="*/ 14871 h 50"/>
                <a:gd name="T6" fmla="*/ 156077 w 56"/>
                <a:gd name="T7" fmla="*/ 14871 h 50"/>
                <a:gd name="T8" fmla="*/ 163509 w 56"/>
                <a:gd name="T9" fmla="*/ 66918 h 50"/>
                <a:gd name="T10" fmla="*/ 200670 w 56"/>
                <a:gd name="T11" fmla="*/ 96659 h 50"/>
                <a:gd name="T12" fmla="*/ 208102 w 56"/>
                <a:gd name="T13" fmla="*/ 171011 h 50"/>
                <a:gd name="T14" fmla="*/ 52026 w 56"/>
                <a:gd name="T15" fmla="*/ 185882 h 50"/>
                <a:gd name="T16" fmla="*/ 7432 w 56"/>
                <a:gd name="T17" fmla="*/ 89223 h 50"/>
                <a:gd name="T18" fmla="*/ 0 w 56"/>
                <a:gd name="T19" fmla="*/ 37176 h 50"/>
                <a:gd name="T20" fmla="*/ 29729 w 56"/>
                <a:gd name="T21" fmla="*/ 0 h 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6"/>
                <a:gd name="T34" fmla="*/ 0 h 50"/>
                <a:gd name="T35" fmla="*/ 56 w 56"/>
                <a:gd name="T36" fmla="*/ 50 h 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6" h="50">
                  <a:moveTo>
                    <a:pt x="8" y="0"/>
                  </a:moveTo>
                  <a:lnTo>
                    <a:pt x="24" y="0"/>
                  </a:lnTo>
                  <a:lnTo>
                    <a:pt x="24" y="4"/>
                  </a:lnTo>
                  <a:lnTo>
                    <a:pt x="42" y="4"/>
                  </a:lnTo>
                  <a:lnTo>
                    <a:pt x="44" y="18"/>
                  </a:lnTo>
                  <a:lnTo>
                    <a:pt x="54" y="26"/>
                  </a:lnTo>
                  <a:lnTo>
                    <a:pt x="56" y="46"/>
                  </a:lnTo>
                  <a:lnTo>
                    <a:pt x="14" y="50"/>
                  </a:lnTo>
                  <a:lnTo>
                    <a:pt x="2" y="24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3" name="Freeform 1634"/>
            <p:cNvSpPr>
              <a:spLocks/>
            </p:cNvSpPr>
            <p:nvPr/>
          </p:nvSpPr>
          <p:spPr bwMode="auto">
            <a:xfrm>
              <a:off x="13227050" y="1914525"/>
              <a:ext cx="387350" cy="260350"/>
            </a:xfrm>
            <a:custGeom>
              <a:avLst/>
              <a:gdLst>
                <a:gd name="T0" fmla="*/ 0 w 104"/>
                <a:gd name="T1" fmla="*/ 89223 h 70"/>
                <a:gd name="T2" fmla="*/ 0 w 104"/>
                <a:gd name="T3" fmla="*/ 52047 h 70"/>
                <a:gd name="T4" fmla="*/ 0 w 104"/>
                <a:gd name="T5" fmla="*/ 29741 h 70"/>
                <a:gd name="T6" fmla="*/ 319585 w 104"/>
                <a:gd name="T7" fmla="*/ 0 h 70"/>
                <a:gd name="T8" fmla="*/ 341882 w 104"/>
                <a:gd name="T9" fmla="*/ 104094 h 70"/>
                <a:gd name="T10" fmla="*/ 386475 w 104"/>
                <a:gd name="T11" fmla="*/ 200753 h 70"/>
                <a:gd name="T12" fmla="*/ 386475 w 104"/>
                <a:gd name="T13" fmla="*/ 237929 h 70"/>
                <a:gd name="T14" fmla="*/ 260127 w 104"/>
                <a:gd name="T15" fmla="*/ 260235 h 70"/>
                <a:gd name="T16" fmla="*/ 178373 w 104"/>
                <a:gd name="T17" fmla="*/ 260235 h 70"/>
                <a:gd name="T18" fmla="*/ 170941 w 104"/>
                <a:gd name="T19" fmla="*/ 185882 h 70"/>
                <a:gd name="T20" fmla="*/ 133780 w 104"/>
                <a:gd name="T21" fmla="*/ 156141 h 70"/>
                <a:gd name="T22" fmla="*/ 126348 w 104"/>
                <a:gd name="T23" fmla="*/ 104094 h 70"/>
                <a:gd name="T24" fmla="*/ 59458 w 104"/>
                <a:gd name="T25" fmla="*/ 104094 h 70"/>
                <a:gd name="T26" fmla="*/ 59458 w 104"/>
                <a:gd name="T27" fmla="*/ 89223 h 70"/>
                <a:gd name="T28" fmla="*/ 0 w 104"/>
                <a:gd name="T29" fmla="*/ 89223 h 7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4"/>
                <a:gd name="T46" fmla="*/ 0 h 70"/>
                <a:gd name="T47" fmla="*/ 104 w 104"/>
                <a:gd name="T48" fmla="*/ 70 h 7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4" h="70">
                  <a:moveTo>
                    <a:pt x="0" y="24"/>
                  </a:moveTo>
                  <a:lnTo>
                    <a:pt x="0" y="14"/>
                  </a:lnTo>
                  <a:lnTo>
                    <a:pt x="0" y="8"/>
                  </a:lnTo>
                  <a:lnTo>
                    <a:pt x="86" y="0"/>
                  </a:lnTo>
                  <a:lnTo>
                    <a:pt x="92" y="28"/>
                  </a:lnTo>
                  <a:lnTo>
                    <a:pt x="104" y="54"/>
                  </a:lnTo>
                  <a:lnTo>
                    <a:pt x="104" y="64"/>
                  </a:lnTo>
                  <a:lnTo>
                    <a:pt x="70" y="70"/>
                  </a:lnTo>
                  <a:lnTo>
                    <a:pt x="48" y="70"/>
                  </a:lnTo>
                  <a:lnTo>
                    <a:pt x="46" y="50"/>
                  </a:lnTo>
                  <a:lnTo>
                    <a:pt x="36" y="42"/>
                  </a:lnTo>
                  <a:lnTo>
                    <a:pt x="34" y="28"/>
                  </a:lnTo>
                  <a:lnTo>
                    <a:pt x="16" y="28"/>
                  </a:lnTo>
                  <a:lnTo>
                    <a:pt x="16" y="24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4" name="Freeform 1635"/>
            <p:cNvSpPr>
              <a:spLocks/>
            </p:cNvSpPr>
            <p:nvPr/>
          </p:nvSpPr>
          <p:spPr bwMode="auto">
            <a:xfrm>
              <a:off x="13027025" y="1787525"/>
              <a:ext cx="222250" cy="200025"/>
            </a:xfrm>
            <a:custGeom>
              <a:avLst/>
              <a:gdLst>
                <a:gd name="T0" fmla="*/ 14864 w 60"/>
                <a:gd name="T1" fmla="*/ 200753 h 54"/>
                <a:gd name="T2" fmla="*/ 0 w 60"/>
                <a:gd name="T3" fmla="*/ 7435 h 54"/>
                <a:gd name="T4" fmla="*/ 104051 w 60"/>
                <a:gd name="T5" fmla="*/ 0 h 54"/>
                <a:gd name="T6" fmla="*/ 185805 w 60"/>
                <a:gd name="T7" fmla="*/ 66918 h 54"/>
                <a:gd name="T8" fmla="*/ 222966 w 60"/>
                <a:gd name="T9" fmla="*/ 74353 h 54"/>
                <a:gd name="T10" fmla="*/ 200669 w 60"/>
                <a:gd name="T11" fmla="*/ 156141 h 54"/>
                <a:gd name="T12" fmla="*/ 200669 w 60"/>
                <a:gd name="T13" fmla="*/ 178447 h 54"/>
                <a:gd name="T14" fmla="*/ 14864 w 60"/>
                <a:gd name="T15" fmla="*/ 200753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"/>
                <a:gd name="T25" fmla="*/ 0 h 54"/>
                <a:gd name="T26" fmla="*/ 60 w 60"/>
                <a:gd name="T27" fmla="*/ 54 h 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" h="54">
                  <a:moveTo>
                    <a:pt x="4" y="54"/>
                  </a:moveTo>
                  <a:lnTo>
                    <a:pt x="0" y="2"/>
                  </a:lnTo>
                  <a:lnTo>
                    <a:pt x="28" y="0"/>
                  </a:lnTo>
                  <a:lnTo>
                    <a:pt x="50" y="18"/>
                  </a:lnTo>
                  <a:lnTo>
                    <a:pt x="60" y="20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4" y="5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5" name="Freeform 1648"/>
            <p:cNvSpPr>
              <a:spLocks/>
            </p:cNvSpPr>
            <p:nvPr/>
          </p:nvSpPr>
          <p:spPr bwMode="auto">
            <a:xfrm>
              <a:off x="13011150" y="1646238"/>
              <a:ext cx="401638" cy="215900"/>
            </a:xfrm>
            <a:custGeom>
              <a:avLst/>
              <a:gdLst>
                <a:gd name="T0" fmla="*/ 0 w 108"/>
                <a:gd name="T1" fmla="*/ 14871 h 58"/>
                <a:gd name="T2" fmla="*/ 252695 w 108"/>
                <a:gd name="T3" fmla="*/ 0 h 58"/>
                <a:gd name="T4" fmla="*/ 260127 w 108"/>
                <a:gd name="T5" fmla="*/ 59482 h 58"/>
                <a:gd name="T6" fmla="*/ 401339 w 108"/>
                <a:gd name="T7" fmla="*/ 52047 h 58"/>
                <a:gd name="T8" fmla="*/ 393907 w 108"/>
                <a:gd name="T9" fmla="*/ 66917 h 58"/>
                <a:gd name="T10" fmla="*/ 349314 w 108"/>
                <a:gd name="T11" fmla="*/ 81788 h 58"/>
                <a:gd name="T12" fmla="*/ 304720 w 108"/>
                <a:gd name="T13" fmla="*/ 111529 h 58"/>
                <a:gd name="T14" fmla="*/ 237831 w 108"/>
                <a:gd name="T15" fmla="*/ 215623 h 58"/>
                <a:gd name="T16" fmla="*/ 200670 w 108"/>
                <a:gd name="T17" fmla="*/ 208188 h 58"/>
                <a:gd name="T18" fmla="*/ 118915 w 108"/>
                <a:gd name="T19" fmla="*/ 141270 h 58"/>
                <a:gd name="T20" fmla="*/ 14864 w 108"/>
                <a:gd name="T21" fmla="*/ 148706 h 58"/>
                <a:gd name="T22" fmla="*/ 7432 w 108"/>
                <a:gd name="T23" fmla="*/ 74353 h 58"/>
                <a:gd name="T24" fmla="*/ 0 w 108"/>
                <a:gd name="T25" fmla="*/ 14871 h 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8"/>
                <a:gd name="T40" fmla="*/ 0 h 58"/>
                <a:gd name="T41" fmla="*/ 108 w 108"/>
                <a:gd name="T42" fmla="*/ 58 h 5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8" h="58">
                  <a:moveTo>
                    <a:pt x="0" y="4"/>
                  </a:moveTo>
                  <a:lnTo>
                    <a:pt x="68" y="0"/>
                  </a:lnTo>
                  <a:lnTo>
                    <a:pt x="70" y="16"/>
                  </a:lnTo>
                  <a:lnTo>
                    <a:pt x="108" y="14"/>
                  </a:lnTo>
                  <a:lnTo>
                    <a:pt x="106" y="18"/>
                  </a:lnTo>
                  <a:lnTo>
                    <a:pt x="94" y="22"/>
                  </a:lnTo>
                  <a:lnTo>
                    <a:pt x="82" y="30"/>
                  </a:lnTo>
                  <a:lnTo>
                    <a:pt x="64" y="58"/>
                  </a:lnTo>
                  <a:lnTo>
                    <a:pt x="54" y="56"/>
                  </a:lnTo>
                  <a:lnTo>
                    <a:pt x="32" y="38"/>
                  </a:lnTo>
                  <a:lnTo>
                    <a:pt x="4" y="40"/>
                  </a:lnTo>
                  <a:lnTo>
                    <a:pt x="2" y="20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6" name="Freeform 1649"/>
            <p:cNvSpPr>
              <a:spLocks/>
            </p:cNvSpPr>
            <p:nvPr/>
          </p:nvSpPr>
          <p:spPr bwMode="auto">
            <a:xfrm>
              <a:off x="13331825" y="1490663"/>
              <a:ext cx="407988" cy="296862"/>
            </a:xfrm>
            <a:custGeom>
              <a:avLst/>
              <a:gdLst>
                <a:gd name="T0" fmla="*/ 215534 w 110"/>
                <a:gd name="T1" fmla="*/ 7435 h 80"/>
                <a:gd name="T2" fmla="*/ 312152 w 110"/>
                <a:gd name="T3" fmla="*/ 0 h 80"/>
                <a:gd name="T4" fmla="*/ 334449 w 110"/>
                <a:gd name="T5" fmla="*/ 81788 h 80"/>
                <a:gd name="T6" fmla="*/ 408771 w 110"/>
                <a:gd name="T7" fmla="*/ 74353 h 80"/>
                <a:gd name="T8" fmla="*/ 408771 w 110"/>
                <a:gd name="T9" fmla="*/ 208188 h 80"/>
                <a:gd name="T10" fmla="*/ 386474 w 110"/>
                <a:gd name="T11" fmla="*/ 185882 h 80"/>
                <a:gd name="T12" fmla="*/ 312152 w 110"/>
                <a:gd name="T13" fmla="*/ 230494 h 80"/>
                <a:gd name="T14" fmla="*/ 267559 w 110"/>
                <a:gd name="T15" fmla="*/ 223058 h 80"/>
                <a:gd name="T16" fmla="*/ 208102 w 110"/>
                <a:gd name="T17" fmla="*/ 230494 h 80"/>
                <a:gd name="T18" fmla="*/ 81754 w 110"/>
                <a:gd name="T19" fmla="*/ 297411 h 80"/>
                <a:gd name="T20" fmla="*/ 37161 w 110"/>
                <a:gd name="T21" fmla="*/ 297411 h 80"/>
                <a:gd name="T22" fmla="*/ 0 w 110"/>
                <a:gd name="T23" fmla="*/ 252799 h 80"/>
                <a:gd name="T24" fmla="*/ 29729 w 110"/>
                <a:gd name="T25" fmla="*/ 237929 h 80"/>
                <a:gd name="T26" fmla="*/ 74322 w 110"/>
                <a:gd name="T27" fmla="*/ 223058 h 80"/>
                <a:gd name="T28" fmla="*/ 81754 w 110"/>
                <a:gd name="T29" fmla="*/ 208188 h 80"/>
                <a:gd name="T30" fmla="*/ 156076 w 110"/>
                <a:gd name="T31" fmla="*/ 66917 h 80"/>
                <a:gd name="T32" fmla="*/ 215534 w 110"/>
                <a:gd name="T33" fmla="*/ 7435 h 8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0"/>
                <a:gd name="T52" fmla="*/ 0 h 80"/>
                <a:gd name="T53" fmla="*/ 110 w 110"/>
                <a:gd name="T54" fmla="*/ 80 h 8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0" h="80">
                  <a:moveTo>
                    <a:pt x="58" y="2"/>
                  </a:moveTo>
                  <a:lnTo>
                    <a:pt x="84" y="0"/>
                  </a:lnTo>
                  <a:lnTo>
                    <a:pt x="90" y="22"/>
                  </a:lnTo>
                  <a:lnTo>
                    <a:pt x="110" y="20"/>
                  </a:lnTo>
                  <a:lnTo>
                    <a:pt x="110" y="56"/>
                  </a:lnTo>
                  <a:lnTo>
                    <a:pt x="104" y="50"/>
                  </a:lnTo>
                  <a:lnTo>
                    <a:pt x="84" y="62"/>
                  </a:lnTo>
                  <a:lnTo>
                    <a:pt x="72" y="60"/>
                  </a:lnTo>
                  <a:lnTo>
                    <a:pt x="56" y="62"/>
                  </a:lnTo>
                  <a:lnTo>
                    <a:pt x="22" y="80"/>
                  </a:lnTo>
                  <a:lnTo>
                    <a:pt x="10" y="80"/>
                  </a:lnTo>
                  <a:lnTo>
                    <a:pt x="0" y="68"/>
                  </a:lnTo>
                  <a:lnTo>
                    <a:pt x="8" y="64"/>
                  </a:lnTo>
                  <a:lnTo>
                    <a:pt x="20" y="60"/>
                  </a:lnTo>
                  <a:lnTo>
                    <a:pt x="22" y="56"/>
                  </a:lnTo>
                  <a:lnTo>
                    <a:pt x="42" y="18"/>
                  </a:lnTo>
                  <a:lnTo>
                    <a:pt x="58" y="2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7" name="Freeform 1650"/>
            <p:cNvSpPr>
              <a:spLocks/>
            </p:cNvSpPr>
            <p:nvPr/>
          </p:nvSpPr>
          <p:spPr bwMode="auto">
            <a:xfrm>
              <a:off x="13227050" y="1720850"/>
              <a:ext cx="327025" cy="222250"/>
            </a:xfrm>
            <a:custGeom>
              <a:avLst/>
              <a:gdLst>
                <a:gd name="T0" fmla="*/ 22297 w 88"/>
                <a:gd name="T1" fmla="*/ 141271 h 60"/>
                <a:gd name="T2" fmla="*/ 89186 w 88"/>
                <a:gd name="T3" fmla="*/ 37177 h 60"/>
                <a:gd name="T4" fmla="*/ 104051 w 88"/>
                <a:gd name="T5" fmla="*/ 22306 h 60"/>
                <a:gd name="T6" fmla="*/ 141212 w 88"/>
                <a:gd name="T7" fmla="*/ 66918 h 60"/>
                <a:gd name="T8" fmla="*/ 185805 w 88"/>
                <a:gd name="T9" fmla="*/ 66918 h 60"/>
                <a:gd name="T10" fmla="*/ 312153 w 88"/>
                <a:gd name="T11" fmla="*/ 0 h 60"/>
                <a:gd name="T12" fmla="*/ 327017 w 88"/>
                <a:gd name="T13" fmla="*/ 163577 h 60"/>
                <a:gd name="T14" fmla="*/ 319585 w 88"/>
                <a:gd name="T15" fmla="*/ 193318 h 60"/>
                <a:gd name="T16" fmla="*/ 0 w 88"/>
                <a:gd name="T17" fmla="*/ 223059 h 60"/>
                <a:gd name="T18" fmla="*/ 22297 w 88"/>
                <a:gd name="T19" fmla="*/ 141271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"/>
                <a:gd name="T31" fmla="*/ 0 h 60"/>
                <a:gd name="T32" fmla="*/ 88 w 88"/>
                <a:gd name="T33" fmla="*/ 60 h 6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" h="60">
                  <a:moveTo>
                    <a:pt x="6" y="38"/>
                  </a:moveTo>
                  <a:lnTo>
                    <a:pt x="24" y="10"/>
                  </a:lnTo>
                  <a:lnTo>
                    <a:pt x="28" y="6"/>
                  </a:lnTo>
                  <a:lnTo>
                    <a:pt x="38" y="18"/>
                  </a:lnTo>
                  <a:lnTo>
                    <a:pt x="50" y="18"/>
                  </a:lnTo>
                  <a:lnTo>
                    <a:pt x="84" y="0"/>
                  </a:lnTo>
                  <a:lnTo>
                    <a:pt x="88" y="44"/>
                  </a:lnTo>
                  <a:lnTo>
                    <a:pt x="86" y="52"/>
                  </a:lnTo>
                  <a:lnTo>
                    <a:pt x="0" y="60"/>
                  </a:lnTo>
                  <a:lnTo>
                    <a:pt x="6" y="38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8" name="Freeform 1651"/>
            <p:cNvSpPr>
              <a:spLocks/>
            </p:cNvSpPr>
            <p:nvPr/>
          </p:nvSpPr>
          <p:spPr bwMode="auto">
            <a:xfrm>
              <a:off x="13539788" y="1676400"/>
              <a:ext cx="230187" cy="207963"/>
            </a:xfrm>
            <a:custGeom>
              <a:avLst/>
              <a:gdLst>
                <a:gd name="T0" fmla="*/ 0 w 62"/>
                <a:gd name="T1" fmla="*/ 44612 h 56"/>
                <a:gd name="T2" fmla="*/ 59458 w 62"/>
                <a:gd name="T3" fmla="*/ 37176 h 56"/>
                <a:gd name="T4" fmla="*/ 104051 w 62"/>
                <a:gd name="T5" fmla="*/ 44612 h 56"/>
                <a:gd name="T6" fmla="*/ 178373 w 62"/>
                <a:gd name="T7" fmla="*/ 0 h 56"/>
                <a:gd name="T8" fmla="*/ 200669 w 62"/>
                <a:gd name="T9" fmla="*/ 22306 h 56"/>
                <a:gd name="T10" fmla="*/ 208101 w 62"/>
                <a:gd name="T11" fmla="*/ 44612 h 56"/>
                <a:gd name="T12" fmla="*/ 222966 w 62"/>
                <a:gd name="T13" fmla="*/ 44612 h 56"/>
                <a:gd name="T14" fmla="*/ 230398 w 62"/>
                <a:gd name="T15" fmla="*/ 111529 h 56"/>
                <a:gd name="T16" fmla="*/ 163508 w 62"/>
                <a:gd name="T17" fmla="*/ 133835 h 56"/>
                <a:gd name="T18" fmla="*/ 163508 w 62"/>
                <a:gd name="T19" fmla="*/ 178447 h 56"/>
                <a:gd name="T20" fmla="*/ 141212 w 62"/>
                <a:gd name="T21" fmla="*/ 178447 h 56"/>
                <a:gd name="T22" fmla="*/ 141212 w 62"/>
                <a:gd name="T23" fmla="*/ 193317 h 56"/>
                <a:gd name="T24" fmla="*/ 14864 w 62"/>
                <a:gd name="T25" fmla="*/ 208188 h 56"/>
                <a:gd name="T26" fmla="*/ 0 w 62"/>
                <a:gd name="T27" fmla="*/ 44612 h 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2"/>
                <a:gd name="T43" fmla="*/ 0 h 56"/>
                <a:gd name="T44" fmla="*/ 62 w 62"/>
                <a:gd name="T45" fmla="*/ 56 h 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2" h="56">
                  <a:moveTo>
                    <a:pt x="0" y="12"/>
                  </a:moveTo>
                  <a:lnTo>
                    <a:pt x="16" y="10"/>
                  </a:lnTo>
                  <a:lnTo>
                    <a:pt x="28" y="12"/>
                  </a:lnTo>
                  <a:lnTo>
                    <a:pt x="48" y="0"/>
                  </a:lnTo>
                  <a:lnTo>
                    <a:pt x="54" y="6"/>
                  </a:lnTo>
                  <a:lnTo>
                    <a:pt x="56" y="12"/>
                  </a:lnTo>
                  <a:lnTo>
                    <a:pt x="60" y="12"/>
                  </a:lnTo>
                  <a:lnTo>
                    <a:pt x="62" y="30"/>
                  </a:lnTo>
                  <a:lnTo>
                    <a:pt x="44" y="36"/>
                  </a:lnTo>
                  <a:lnTo>
                    <a:pt x="44" y="48"/>
                  </a:lnTo>
                  <a:lnTo>
                    <a:pt x="38" y="48"/>
                  </a:lnTo>
                  <a:lnTo>
                    <a:pt x="38" y="52"/>
                  </a:lnTo>
                  <a:lnTo>
                    <a:pt x="4" y="56"/>
                  </a:lnTo>
                  <a:lnTo>
                    <a:pt x="0" y="12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9" name="Freeform 1652"/>
            <p:cNvSpPr>
              <a:spLocks/>
            </p:cNvSpPr>
            <p:nvPr/>
          </p:nvSpPr>
          <p:spPr bwMode="auto">
            <a:xfrm>
              <a:off x="13709650" y="1541463"/>
              <a:ext cx="298450" cy="298450"/>
            </a:xfrm>
            <a:custGeom>
              <a:avLst/>
              <a:gdLst>
                <a:gd name="T0" fmla="*/ 29729 w 80"/>
                <a:gd name="T1" fmla="*/ 22306 h 80"/>
                <a:gd name="T2" fmla="*/ 200669 w 80"/>
                <a:gd name="T3" fmla="*/ 0 h 80"/>
                <a:gd name="T4" fmla="*/ 208102 w 80"/>
                <a:gd name="T5" fmla="*/ 22306 h 80"/>
                <a:gd name="T6" fmla="*/ 282424 w 80"/>
                <a:gd name="T7" fmla="*/ 14871 h 80"/>
                <a:gd name="T8" fmla="*/ 297288 w 80"/>
                <a:gd name="T9" fmla="*/ 178447 h 80"/>
                <a:gd name="T10" fmla="*/ 297288 w 80"/>
                <a:gd name="T11" fmla="*/ 275105 h 80"/>
                <a:gd name="T12" fmla="*/ 170941 w 80"/>
                <a:gd name="T13" fmla="*/ 297411 h 80"/>
                <a:gd name="T14" fmla="*/ 118915 w 80"/>
                <a:gd name="T15" fmla="*/ 289976 h 80"/>
                <a:gd name="T16" fmla="*/ 104051 w 80"/>
                <a:gd name="T17" fmla="*/ 252799 h 80"/>
                <a:gd name="T18" fmla="*/ 0 w 80"/>
                <a:gd name="T19" fmla="*/ 267670 h 80"/>
                <a:gd name="T20" fmla="*/ 59458 w 80"/>
                <a:gd name="T21" fmla="*/ 245364 h 80"/>
                <a:gd name="T22" fmla="*/ 52025 w 80"/>
                <a:gd name="T23" fmla="*/ 178447 h 80"/>
                <a:gd name="T24" fmla="*/ 37161 w 80"/>
                <a:gd name="T25" fmla="*/ 178447 h 80"/>
                <a:gd name="T26" fmla="*/ 29729 w 80"/>
                <a:gd name="T27" fmla="*/ 156141 h 80"/>
                <a:gd name="T28" fmla="*/ 29729 w 80"/>
                <a:gd name="T29" fmla="*/ 22306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0"/>
                <a:gd name="T46" fmla="*/ 0 h 80"/>
                <a:gd name="T47" fmla="*/ 80 w 80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0" h="80">
                  <a:moveTo>
                    <a:pt x="8" y="6"/>
                  </a:moveTo>
                  <a:lnTo>
                    <a:pt x="54" y="0"/>
                  </a:lnTo>
                  <a:lnTo>
                    <a:pt x="56" y="6"/>
                  </a:lnTo>
                  <a:lnTo>
                    <a:pt x="76" y="4"/>
                  </a:lnTo>
                  <a:lnTo>
                    <a:pt x="80" y="48"/>
                  </a:lnTo>
                  <a:lnTo>
                    <a:pt x="80" y="74"/>
                  </a:lnTo>
                  <a:lnTo>
                    <a:pt x="46" y="80"/>
                  </a:lnTo>
                  <a:lnTo>
                    <a:pt x="32" y="78"/>
                  </a:lnTo>
                  <a:lnTo>
                    <a:pt x="28" y="68"/>
                  </a:lnTo>
                  <a:lnTo>
                    <a:pt x="0" y="72"/>
                  </a:lnTo>
                  <a:lnTo>
                    <a:pt x="16" y="66"/>
                  </a:lnTo>
                  <a:lnTo>
                    <a:pt x="14" y="48"/>
                  </a:lnTo>
                  <a:lnTo>
                    <a:pt x="10" y="48"/>
                  </a:lnTo>
                  <a:lnTo>
                    <a:pt x="8" y="42"/>
                  </a:lnTo>
                  <a:lnTo>
                    <a:pt x="8" y="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10" name="Freeform 1655"/>
            <p:cNvSpPr>
              <a:spLocks/>
            </p:cNvSpPr>
            <p:nvPr/>
          </p:nvSpPr>
          <p:spPr bwMode="auto">
            <a:xfrm>
              <a:off x="14208125" y="1862138"/>
              <a:ext cx="207963" cy="260350"/>
            </a:xfrm>
            <a:custGeom>
              <a:avLst/>
              <a:gdLst>
                <a:gd name="T0" fmla="*/ 29729 w 56"/>
                <a:gd name="T1" fmla="*/ 14871 h 70"/>
                <a:gd name="T2" fmla="*/ 178373 w 56"/>
                <a:gd name="T3" fmla="*/ 0 h 70"/>
                <a:gd name="T4" fmla="*/ 193238 w 56"/>
                <a:gd name="T5" fmla="*/ 111529 h 70"/>
                <a:gd name="T6" fmla="*/ 208102 w 56"/>
                <a:gd name="T7" fmla="*/ 252800 h 70"/>
                <a:gd name="T8" fmla="*/ 156077 w 56"/>
                <a:gd name="T9" fmla="*/ 260235 h 70"/>
                <a:gd name="T10" fmla="*/ 74322 w 56"/>
                <a:gd name="T11" fmla="*/ 215623 h 70"/>
                <a:gd name="T12" fmla="*/ 66890 w 56"/>
                <a:gd name="T13" fmla="*/ 185882 h 70"/>
                <a:gd name="T14" fmla="*/ 14864 w 56"/>
                <a:gd name="T15" fmla="*/ 185882 h 70"/>
                <a:gd name="T16" fmla="*/ 7432 w 56"/>
                <a:gd name="T17" fmla="*/ 133835 h 70"/>
                <a:gd name="T18" fmla="*/ 0 w 56"/>
                <a:gd name="T19" fmla="*/ 66918 h 70"/>
                <a:gd name="T20" fmla="*/ 22297 w 56"/>
                <a:gd name="T21" fmla="*/ 66918 h 70"/>
                <a:gd name="T22" fmla="*/ 29729 w 56"/>
                <a:gd name="T23" fmla="*/ 14871 h 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6"/>
                <a:gd name="T37" fmla="*/ 0 h 70"/>
                <a:gd name="T38" fmla="*/ 56 w 56"/>
                <a:gd name="T39" fmla="*/ 70 h 7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6" h="70">
                  <a:moveTo>
                    <a:pt x="8" y="4"/>
                  </a:moveTo>
                  <a:lnTo>
                    <a:pt x="48" y="0"/>
                  </a:lnTo>
                  <a:lnTo>
                    <a:pt x="52" y="30"/>
                  </a:lnTo>
                  <a:lnTo>
                    <a:pt x="56" y="68"/>
                  </a:lnTo>
                  <a:lnTo>
                    <a:pt x="42" y="70"/>
                  </a:lnTo>
                  <a:lnTo>
                    <a:pt x="20" y="58"/>
                  </a:lnTo>
                  <a:lnTo>
                    <a:pt x="18" y="50"/>
                  </a:lnTo>
                  <a:lnTo>
                    <a:pt x="4" y="50"/>
                  </a:lnTo>
                  <a:lnTo>
                    <a:pt x="2" y="36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8" y="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11" name="Freeform 1656"/>
            <p:cNvSpPr>
              <a:spLocks/>
            </p:cNvSpPr>
            <p:nvPr/>
          </p:nvSpPr>
          <p:spPr bwMode="auto">
            <a:xfrm>
              <a:off x="13970000" y="1698625"/>
              <a:ext cx="268288" cy="312738"/>
            </a:xfrm>
            <a:custGeom>
              <a:avLst/>
              <a:gdLst>
                <a:gd name="T0" fmla="*/ 37161 w 72"/>
                <a:gd name="T1" fmla="*/ 22306 h 84"/>
                <a:gd name="T2" fmla="*/ 252695 w 72"/>
                <a:gd name="T3" fmla="*/ 0 h 84"/>
                <a:gd name="T4" fmla="*/ 267559 w 72"/>
                <a:gd name="T5" fmla="*/ 178447 h 84"/>
                <a:gd name="T6" fmla="*/ 260127 w 72"/>
                <a:gd name="T7" fmla="*/ 230494 h 84"/>
                <a:gd name="T8" fmla="*/ 237830 w 72"/>
                <a:gd name="T9" fmla="*/ 230494 h 84"/>
                <a:gd name="T10" fmla="*/ 245262 w 72"/>
                <a:gd name="T11" fmla="*/ 297411 h 84"/>
                <a:gd name="T12" fmla="*/ 126347 w 72"/>
                <a:gd name="T13" fmla="*/ 304847 h 84"/>
                <a:gd name="T14" fmla="*/ 74322 w 72"/>
                <a:gd name="T15" fmla="*/ 312282 h 84"/>
                <a:gd name="T16" fmla="*/ 59458 w 72"/>
                <a:gd name="T17" fmla="*/ 223059 h 84"/>
                <a:gd name="T18" fmla="*/ 7432 w 72"/>
                <a:gd name="T19" fmla="*/ 185882 h 84"/>
                <a:gd name="T20" fmla="*/ 0 w 72"/>
                <a:gd name="T21" fmla="*/ 126400 h 84"/>
                <a:gd name="T22" fmla="*/ 37161 w 72"/>
                <a:gd name="T23" fmla="*/ 118965 h 84"/>
                <a:gd name="T24" fmla="*/ 37161 w 72"/>
                <a:gd name="T25" fmla="*/ 22306 h 8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84"/>
                <a:gd name="T41" fmla="*/ 72 w 72"/>
                <a:gd name="T42" fmla="*/ 84 h 8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84">
                  <a:moveTo>
                    <a:pt x="10" y="6"/>
                  </a:moveTo>
                  <a:lnTo>
                    <a:pt x="68" y="0"/>
                  </a:lnTo>
                  <a:lnTo>
                    <a:pt x="72" y="48"/>
                  </a:lnTo>
                  <a:lnTo>
                    <a:pt x="70" y="62"/>
                  </a:lnTo>
                  <a:lnTo>
                    <a:pt x="64" y="62"/>
                  </a:lnTo>
                  <a:lnTo>
                    <a:pt x="66" y="80"/>
                  </a:lnTo>
                  <a:lnTo>
                    <a:pt x="34" y="82"/>
                  </a:lnTo>
                  <a:lnTo>
                    <a:pt x="20" y="84"/>
                  </a:lnTo>
                  <a:lnTo>
                    <a:pt x="16" y="60"/>
                  </a:lnTo>
                  <a:lnTo>
                    <a:pt x="2" y="50"/>
                  </a:lnTo>
                  <a:lnTo>
                    <a:pt x="0" y="34"/>
                  </a:lnTo>
                  <a:lnTo>
                    <a:pt x="10" y="32"/>
                  </a:lnTo>
                  <a:lnTo>
                    <a:pt x="10" y="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12" name="Freeform 1657"/>
            <p:cNvSpPr>
              <a:spLocks/>
            </p:cNvSpPr>
            <p:nvPr/>
          </p:nvSpPr>
          <p:spPr bwMode="auto">
            <a:xfrm>
              <a:off x="13814425" y="1884363"/>
              <a:ext cx="304800" cy="363537"/>
            </a:xfrm>
            <a:custGeom>
              <a:avLst/>
              <a:gdLst>
                <a:gd name="T0" fmla="*/ 7432 w 82"/>
                <a:gd name="T1" fmla="*/ 252800 h 98"/>
                <a:gd name="T2" fmla="*/ 0 w 82"/>
                <a:gd name="T3" fmla="*/ 163576 h 98"/>
                <a:gd name="T4" fmla="*/ 29729 w 82"/>
                <a:gd name="T5" fmla="*/ 163576 h 98"/>
                <a:gd name="T6" fmla="*/ 29729 w 82"/>
                <a:gd name="T7" fmla="*/ 126400 h 98"/>
                <a:gd name="T8" fmla="*/ 59458 w 82"/>
                <a:gd name="T9" fmla="*/ 126400 h 98"/>
                <a:gd name="T10" fmla="*/ 66890 w 82"/>
                <a:gd name="T11" fmla="*/ 81788 h 98"/>
                <a:gd name="T12" fmla="*/ 163509 w 82"/>
                <a:gd name="T13" fmla="*/ 0 h 98"/>
                <a:gd name="T14" fmla="*/ 215534 w 82"/>
                <a:gd name="T15" fmla="*/ 37176 h 98"/>
                <a:gd name="T16" fmla="*/ 230399 w 82"/>
                <a:gd name="T17" fmla="*/ 126400 h 98"/>
                <a:gd name="T18" fmla="*/ 282424 w 82"/>
                <a:gd name="T19" fmla="*/ 118965 h 98"/>
                <a:gd name="T20" fmla="*/ 304721 w 82"/>
                <a:gd name="T21" fmla="*/ 334588 h 98"/>
                <a:gd name="T22" fmla="*/ 252695 w 82"/>
                <a:gd name="T23" fmla="*/ 342023 h 98"/>
                <a:gd name="T24" fmla="*/ 29729 w 82"/>
                <a:gd name="T25" fmla="*/ 364329 h 98"/>
                <a:gd name="T26" fmla="*/ 7432 w 82"/>
                <a:gd name="T27" fmla="*/ 252800 h 9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2"/>
                <a:gd name="T43" fmla="*/ 0 h 98"/>
                <a:gd name="T44" fmla="*/ 82 w 82"/>
                <a:gd name="T45" fmla="*/ 98 h 9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2" h="98">
                  <a:moveTo>
                    <a:pt x="2" y="68"/>
                  </a:moveTo>
                  <a:lnTo>
                    <a:pt x="0" y="44"/>
                  </a:lnTo>
                  <a:lnTo>
                    <a:pt x="8" y="44"/>
                  </a:lnTo>
                  <a:lnTo>
                    <a:pt x="8" y="34"/>
                  </a:lnTo>
                  <a:lnTo>
                    <a:pt x="16" y="34"/>
                  </a:lnTo>
                  <a:lnTo>
                    <a:pt x="18" y="22"/>
                  </a:lnTo>
                  <a:lnTo>
                    <a:pt x="44" y="0"/>
                  </a:lnTo>
                  <a:lnTo>
                    <a:pt x="58" y="10"/>
                  </a:lnTo>
                  <a:lnTo>
                    <a:pt x="62" y="34"/>
                  </a:lnTo>
                  <a:lnTo>
                    <a:pt x="76" y="32"/>
                  </a:lnTo>
                  <a:lnTo>
                    <a:pt x="82" y="90"/>
                  </a:lnTo>
                  <a:lnTo>
                    <a:pt x="68" y="92"/>
                  </a:lnTo>
                  <a:lnTo>
                    <a:pt x="8" y="98"/>
                  </a:lnTo>
                  <a:lnTo>
                    <a:pt x="2" y="68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13" name="Freeform 1658"/>
            <p:cNvSpPr>
              <a:spLocks/>
            </p:cNvSpPr>
            <p:nvPr/>
          </p:nvSpPr>
          <p:spPr bwMode="auto">
            <a:xfrm>
              <a:off x="13546138" y="1795463"/>
              <a:ext cx="431800" cy="357187"/>
            </a:xfrm>
            <a:custGeom>
              <a:avLst/>
              <a:gdLst>
                <a:gd name="T0" fmla="*/ 274992 w 116"/>
                <a:gd name="T1" fmla="*/ 342023 h 96"/>
                <a:gd name="T2" fmla="*/ 193237 w 116"/>
                <a:gd name="T3" fmla="*/ 349459 h 96"/>
                <a:gd name="T4" fmla="*/ 66890 w 116"/>
                <a:gd name="T5" fmla="*/ 356894 h 96"/>
                <a:gd name="T6" fmla="*/ 66890 w 116"/>
                <a:gd name="T7" fmla="*/ 319718 h 96"/>
                <a:gd name="T8" fmla="*/ 22297 w 116"/>
                <a:gd name="T9" fmla="*/ 223059 h 96"/>
                <a:gd name="T10" fmla="*/ 0 w 116"/>
                <a:gd name="T11" fmla="*/ 118965 h 96"/>
                <a:gd name="T12" fmla="*/ 7432 w 116"/>
                <a:gd name="T13" fmla="*/ 89224 h 96"/>
                <a:gd name="T14" fmla="*/ 133780 w 116"/>
                <a:gd name="T15" fmla="*/ 74353 h 96"/>
                <a:gd name="T16" fmla="*/ 133780 w 116"/>
                <a:gd name="T17" fmla="*/ 59482 h 96"/>
                <a:gd name="T18" fmla="*/ 156076 w 116"/>
                <a:gd name="T19" fmla="*/ 59482 h 96"/>
                <a:gd name="T20" fmla="*/ 156076 w 116"/>
                <a:gd name="T21" fmla="*/ 14871 h 96"/>
                <a:gd name="T22" fmla="*/ 267559 w 116"/>
                <a:gd name="T23" fmla="*/ 0 h 96"/>
                <a:gd name="T24" fmla="*/ 282424 w 116"/>
                <a:gd name="T25" fmla="*/ 37176 h 96"/>
                <a:gd name="T26" fmla="*/ 334449 w 116"/>
                <a:gd name="T27" fmla="*/ 44612 h 96"/>
                <a:gd name="T28" fmla="*/ 423636 w 116"/>
                <a:gd name="T29" fmla="*/ 29741 h 96"/>
                <a:gd name="T30" fmla="*/ 431068 w 116"/>
                <a:gd name="T31" fmla="*/ 89224 h 96"/>
                <a:gd name="T32" fmla="*/ 334449 w 116"/>
                <a:gd name="T33" fmla="*/ 171012 h 96"/>
                <a:gd name="T34" fmla="*/ 327017 w 116"/>
                <a:gd name="T35" fmla="*/ 215623 h 96"/>
                <a:gd name="T36" fmla="*/ 297288 w 116"/>
                <a:gd name="T37" fmla="*/ 215623 h 96"/>
                <a:gd name="T38" fmla="*/ 297288 w 116"/>
                <a:gd name="T39" fmla="*/ 252800 h 96"/>
                <a:gd name="T40" fmla="*/ 267559 w 116"/>
                <a:gd name="T41" fmla="*/ 252800 h 96"/>
                <a:gd name="T42" fmla="*/ 274992 w 116"/>
                <a:gd name="T43" fmla="*/ 342023 h 9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16"/>
                <a:gd name="T67" fmla="*/ 0 h 96"/>
                <a:gd name="T68" fmla="*/ 116 w 116"/>
                <a:gd name="T69" fmla="*/ 96 h 9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16" h="96">
                  <a:moveTo>
                    <a:pt x="74" y="92"/>
                  </a:moveTo>
                  <a:lnTo>
                    <a:pt x="52" y="94"/>
                  </a:lnTo>
                  <a:lnTo>
                    <a:pt x="18" y="96"/>
                  </a:lnTo>
                  <a:lnTo>
                    <a:pt x="18" y="86"/>
                  </a:lnTo>
                  <a:lnTo>
                    <a:pt x="6" y="60"/>
                  </a:lnTo>
                  <a:lnTo>
                    <a:pt x="0" y="32"/>
                  </a:lnTo>
                  <a:lnTo>
                    <a:pt x="2" y="24"/>
                  </a:lnTo>
                  <a:lnTo>
                    <a:pt x="36" y="20"/>
                  </a:lnTo>
                  <a:lnTo>
                    <a:pt x="36" y="16"/>
                  </a:lnTo>
                  <a:lnTo>
                    <a:pt x="42" y="16"/>
                  </a:lnTo>
                  <a:lnTo>
                    <a:pt x="42" y="4"/>
                  </a:lnTo>
                  <a:lnTo>
                    <a:pt x="72" y="0"/>
                  </a:lnTo>
                  <a:lnTo>
                    <a:pt x="76" y="10"/>
                  </a:lnTo>
                  <a:lnTo>
                    <a:pt x="90" y="12"/>
                  </a:lnTo>
                  <a:lnTo>
                    <a:pt x="114" y="8"/>
                  </a:lnTo>
                  <a:lnTo>
                    <a:pt x="116" y="24"/>
                  </a:lnTo>
                  <a:lnTo>
                    <a:pt x="90" y="46"/>
                  </a:lnTo>
                  <a:lnTo>
                    <a:pt x="88" y="58"/>
                  </a:lnTo>
                  <a:lnTo>
                    <a:pt x="80" y="58"/>
                  </a:lnTo>
                  <a:lnTo>
                    <a:pt x="80" y="68"/>
                  </a:lnTo>
                  <a:lnTo>
                    <a:pt x="72" y="68"/>
                  </a:lnTo>
                  <a:lnTo>
                    <a:pt x="74" y="92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14" name="Freeform 1659"/>
            <p:cNvSpPr>
              <a:spLocks/>
            </p:cNvSpPr>
            <p:nvPr/>
          </p:nvSpPr>
          <p:spPr bwMode="auto">
            <a:xfrm>
              <a:off x="14617700" y="3416300"/>
              <a:ext cx="192088" cy="133350"/>
            </a:xfrm>
            <a:custGeom>
              <a:avLst/>
              <a:gdLst>
                <a:gd name="T0" fmla="*/ 0 w 52"/>
                <a:gd name="T1" fmla="*/ 14871 h 36"/>
                <a:gd name="T2" fmla="*/ 118915 w 52"/>
                <a:gd name="T3" fmla="*/ 0 h 36"/>
                <a:gd name="T4" fmla="*/ 156076 w 52"/>
                <a:gd name="T5" fmla="*/ 7435 h 36"/>
                <a:gd name="T6" fmla="*/ 185805 w 52"/>
                <a:gd name="T7" fmla="*/ 37176 h 36"/>
                <a:gd name="T8" fmla="*/ 193237 w 52"/>
                <a:gd name="T9" fmla="*/ 59482 h 36"/>
                <a:gd name="T10" fmla="*/ 96619 w 52"/>
                <a:gd name="T11" fmla="*/ 104094 h 36"/>
                <a:gd name="T12" fmla="*/ 44593 w 52"/>
                <a:gd name="T13" fmla="*/ 133835 h 36"/>
                <a:gd name="T14" fmla="*/ 22297 w 52"/>
                <a:gd name="T15" fmla="*/ 133835 h 36"/>
                <a:gd name="T16" fmla="*/ 0 w 52"/>
                <a:gd name="T17" fmla="*/ 14871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2"/>
                <a:gd name="T28" fmla="*/ 0 h 36"/>
                <a:gd name="T29" fmla="*/ 52 w 52"/>
                <a:gd name="T30" fmla="*/ 36 h 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2" h="36">
                  <a:moveTo>
                    <a:pt x="0" y="4"/>
                  </a:moveTo>
                  <a:lnTo>
                    <a:pt x="32" y="0"/>
                  </a:lnTo>
                  <a:lnTo>
                    <a:pt x="42" y="2"/>
                  </a:lnTo>
                  <a:lnTo>
                    <a:pt x="50" y="10"/>
                  </a:lnTo>
                  <a:lnTo>
                    <a:pt x="52" y="16"/>
                  </a:lnTo>
                  <a:lnTo>
                    <a:pt x="26" y="28"/>
                  </a:lnTo>
                  <a:lnTo>
                    <a:pt x="12" y="36"/>
                  </a:lnTo>
                  <a:lnTo>
                    <a:pt x="6" y="36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15" name="Freeform 1660"/>
            <p:cNvSpPr>
              <a:spLocks/>
            </p:cNvSpPr>
            <p:nvPr/>
          </p:nvSpPr>
          <p:spPr bwMode="auto">
            <a:xfrm>
              <a:off x="14014450" y="3660775"/>
              <a:ext cx="209550" cy="260350"/>
            </a:xfrm>
            <a:custGeom>
              <a:avLst/>
              <a:gdLst>
                <a:gd name="T0" fmla="*/ 29729 w 56"/>
                <a:gd name="T1" fmla="*/ 22306 h 70"/>
                <a:gd name="T2" fmla="*/ 163509 w 56"/>
                <a:gd name="T3" fmla="*/ 0 h 70"/>
                <a:gd name="T4" fmla="*/ 178373 w 56"/>
                <a:gd name="T5" fmla="*/ 22306 h 70"/>
                <a:gd name="T6" fmla="*/ 156077 w 56"/>
                <a:gd name="T7" fmla="*/ 59482 h 70"/>
                <a:gd name="T8" fmla="*/ 148644 w 56"/>
                <a:gd name="T9" fmla="*/ 104094 h 70"/>
                <a:gd name="T10" fmla="*/ 156077 w 56"/>
                <a:gd name="T11" fmla="*/ 163576 h 70"/>
                <a:gd name="T12" fmla="*/ 178373 w 56"/>
                <a:gd name="T13" fmla="*/ 178447 h 70"/>
                <a:gd name="T14" fmla="*/ 208102 w 56"/>
                <a:gd name="T15" fmla="*/ 193317 h 70"/>
                <a:gd name="T16" fmla="*/ 193238 w 56"/>
                <a:gd name="T17" fmla="*/ 215623 h 70"/>
                <a:gd name="T18" fmla="*/ 208102 w 56"/>
                <a:gd name="T19" fmla="*/ 230494 h 70"/>
                <a:gd name="T20" fmla="*/ 170941 w 56"/>
                <a:gd name="T21" fmla="*/ 208188 h 70"/>
                <a:gd name="T22" fmla="*/ 156077 w 56"/>
                <a:gd name="T23" fmla="*/ 193317 h 70"/>
                <a:gd name="T24" fmla="*/ 148644 w 56"/>
                <a:gd name="T25" fmla="*/ 193317 h 70"/>
                <a:gd name="T26" fmla="*/ 156077 w 56"/>
                <a:gd name="T27" fmla="*/ 223059 h 70"/>
                <a:gd name="T28" fmla="*/ 163509 w 56"/>
                <a:gd name="T29" fmla="*/ 245364 h 70"/>
                <a:gd name="T30" fmla="*/ 141212 w 56"/>
                <a:gd name="T31" fmla="*/ 260235 h 70"/>
                <a:gd name="T32" fmla="*/ 126348 w 56"/>
                <a:gd name="T33" fmla="*/ 245364 h 70"/>
                <a:gd name="T34" fmla="*/ 81754 w 56"/>
                <a:gd name="T35" fmla="*/ 185882 h 70"/>
                <a:gd name="T36" fmla="*/ 74322 w 56"/>
                <a:gd name="T37" fmla="*/ 156141 h 70"/>
                <a:gd name="T38" fmla="*/ 59458 w 56"/>
                <a:gd name="T39" fmla="*/ 148706 h 70"/>
                <a:gd name="T40" fmla="*/ 44593 w 56"/>
                <a:gd name="T41" fmla="*/ 141270 h 70"/>
                <a:gd name="T42" fmla="*/ 29729 w 56"/>
                <a:gd name="T43" fmla="*/ 81788 h 70"/>
                <a:gd name="T44" fmla="*/ 0 w 56"/>
                <a:gd name="T45" fmla="*/ 66918 h 70"/>
                <a:gd name="T46" fmla="*/ 7432 w 56"/>
                <a:gd name="T47" fmla="*/ 44612 h 70"/>
                <a:gd name="T48" fmla="*/ 29729 w 56"/>
                <a:gd name="T49" fmla="*/ 22306 h 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"/>
                <a:gd name="T76" fmla="*/ 0 h 70"/>
                <a:gd name="T77" fmla="*/ 56 w 56"/>
                <a:gd name="T78" fmla="*/ 70 h 7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" h="70">
                  <a:moveTo>
                    <a:pt x="8" y="6"/>
                  </a:moveTo>
                  <a:lnTo>
                    <a:pt x="44" y="0"/>
                  </a:lnTo>
                  <a:lnTo>
                    <a:pt x="48" y="6"/>
                  </a:lnTo>
                  <a:lnTo>
                    <a:pt x="42" y="16"/>
                  </a:lnTo>
                  <a:lnTo>
                    <a:pt x="40" y="28"/>
                  </a:lnTo>
                  <a:lnTo>
                    <a:pt x="42" y="44"/>
                  </a:lnTo>
                  <a:lnTo>
                    <a:pt x="48" y="48"/>
                  </a:lnTo>
                  <a:lnTo>
                    <a:pt x="56" y="52"/>
                  </a:lnTo>
                  <a:lnTo>
                    <a:pt x="52" y="58"/>
                  </a:lnTo>
                  <a:lnTo>
                    <a:pt x="56" y="62"/>
                  </a:lnTo>
                  <a:lnTo>
                    <a:pt x="46" y="56"/>
                  </a:lnTo>
                  <a:lnTo>
                    <a:pt x="42" y="52"/>
                  </a:lnTo>
                  <a:lnTo>
                    <a:pt x="40" y="52"/>
                  </a:lnTo>
                  <a:lnTo>
                    <a:pt x="42" y="60"/>
                  </a:lnTo>
                  <a:lnTo>
                    <a:pt x="44" y="66"/>
                  </a:lnTo>
                  <a:lnTo>
                    <a:pt x="38" y="70"/>
                  </a:lnTo>
                  <a:lnTo>
                    <a:pt x="34" y="66"/>
                  </a:lnTo>
                  <a:lnTo>
                    <a:pt x="22" y="50"/>
                  </a:lnTo>
                  <a:lnTo>
                    <a:pt x="20" y="42"/>
                  </a:lnTo>
                  <a:lnTo>
                    <a:pt x="16" y="40"/>
                  </a:lnTo>
                  <a:lnTo>
                    <a:pt x="12" y="38"/>
                  </a:lnTo>
                  <a:lnTo>
                    <a:pt x="8" y="22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8" y="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16" name="Freeform 1661"/>
            <p:cNvSpPr>
              <a:spLocks/>
            </p:cNvSpPr>
            <p:nvPr/>
          </p:nvSpPr>
          <p:spPr bwMode="auto">
            <a:xfrm>
              <a:off x="14163675" y="3660775"/>
              <a:ext cx="185738" cy="193675"/>
            </a:xfrm>
            <a:custGeom>
              <a:avLst/>
              <a:gdLst>
                <a:gd name="T0" fmla="*/ 14864 w 50"/>
                <a:gd name="T1" fmla="*/ 0 h 52"/>
                <a:gd name="T2" fmla="*/ 111483 w 50"/>
                <a:gd name="T3" fmla="*/ 0 h 52"/>
                <a:gd name="T4" fmla="*/ 111483 w 50"/>
                <a:gd name="T5" fmla="*/ 7435 h 52"/>
                <a:gd name="T6" fmla="*/ 111483 w 50"/>
                <a:gd name="T7" fmla="*/ 14871 h 52"/>
                <a:gd name="T8" fmla="*/ 118915 w 50"/>
                <a:gd name="T9" fmla="*/ 14871 h 52"/>
                <a:gd name="T10" fmla="*/ 141212 w 50"/>
                <a:gd name="T11" fmla="*/ 0 h 52"/>
                <a:gd name="T12" fmla="*/ 178373 w 50"/>
                <a:gd name="T13" fmla="*/ 22306 h 52"/>
                <a:gd name="T14" fmla="*/ 185805 w 50"/>
                <a:gd name="T15" fmla="*/ 59482 h 52"/>
                <a:gd name="T16" fmla="*/ 163508 w 50"/>
                <a:gd name="T17" fmla="*/ 52047 h 52"/>
                <a:gd name="T18" fmla="*/ 104051 w 50"/>
                <a:gd name="T19" fmla="*/ 96659 h 52"/>
                <a:gd name="T20" fmla="*/ 59458 w 50"/>
                <a:gd name="T21" fmla="*/ 193317 h 52"/>
                <a:gd name="T22" fmla="*/ 7432 w 50"/>
                <a:gd name="T23" fmla="*/ 163576 h 52"/>
                <a:gd name="T24" fmla="*/ 0 w 50"/>
                <a:gd name="T25" fmla="*/ 104094 h 52"/>
                <a:gd name="T26" fmla="*/ 7432 w 50"/>
                <a:gd name="T27" fmla="*/ 59482 h 52"/>
                <a:gd name="T28" fmla="*/ 29729 w 50"/>
                <a:gd name="T29" fmla="*/ 22306 h 52"/>
                <a:gd name="T30" fmla="*/ 14864 w 50"/>
                <a:gd name="T31" fmla="*/ 0 h 5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0"/>
                <a:gd name="T49" fmla="*/ 0 h 52"/>
                <a:gd name="T50" fmla="*/ 50 w 50"/>
                <a:gd name="T51" fmla="*/ 52 h 5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0" h="52">
                  <a:moveTo>
                    <a:pt x="4" y="0"/>
                  </a:moveTo>
                  <a:lnTo>
                    <a:pt x="30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8" y="0"/>
                  </a:lnTo>
                  <a:lnTo>
                    <a:pt x="48" y="6"/>
                  </a:lnTo>
                  <a:lnTo>
                    <a:pt x="50" y="16"/>
                  </a:lnTo>
                  <a:lnTo>
                    <a:pt x="44" y="14"/>
                  </a:lnTo>
                  <a:lnTo>
                    <a:pt x="28" y="26"/>
                  </a:lnTo>
                  <a:lnTo>
                    <a:pt x="16" y="52"/>
                  </a:lnTo>
                  <a:lnTo>
                    <a:pt x="2" y="44"/>
                  </a:lnTo>
                  <a:lnTo>
                    <a:pt x="0" y="28"/>
                  </a:lnTo>
                  <a:lnTo>
                    <a:pt x="2" y="16"/>
                  </a:lnTo>
                  <a:lnTo>
                    <a:pt x="8" y="6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17" name="Freeform 1662"/>
            <p:cNvSpPr>
              <a:spLocks/>
            </p:cNvSpPr>
            <p:nvPr/>
          </p:nvSpPr>
          <p:spPr bwMode="auto">
            <a:xfrm>
              <a:off x="13257213" y="2344738"/>
              <a:ext cx="274637" cy="246062"/>
            </a:xfrm>
            <a:custGeom>
              <a:avLst/>
              <a:gdLst>
                <a:gd name="T0" fmla="*/ 200670 w 74"/>
                <a:gd name="T1" fmla="*/ 245364 h 66"/>
                <a:gd name="T2" fmla="*/ 96619 w 74"/>
                <a:gd name="T3" fmla="*/ 237929 h 66"/>
                <a:gd name="T4" fmla="*/ 66890 w 74"/>
                <a:gd name="T5" fmla="*/ 245364 h 66"/>
                <a:gd name="T6" fmla="*/ 29729 w 74"/>
                <a:gd name="T7" fmla="*/ 230493 h 66"/>
                <a:gd name="T8" fmla="*/ 0 w 74"/>
                <a:gd name="T9" fmla="*/ 133835 h 66"/>
                <a:gd name="T10" fmla="*/ 14864 w 74"/>
                <a:gd name="T11" fmla="*/ 104094 h 66"/>
                <a:gd name="T12" fmla="*/ 22297 w 74"/>
                <a:gd name="T13" fmla="*/ 89223 h 66"/>
                <a:gd name="T14" fmla="*/ 29729 w 74"/>
                <a:gd name="T15" fmla="*/ 81788 h 66"/>
                <a:gd name="T16" fmla="*/ 156077 w 74"/>
                <a:gd name="T17" fmla="*/ 81788 h 66"/>
                <a:gd name="T18" fmla="*/ 156077 w 74"/>
                <a:gd name="T19" fmla="*/ 37176 h 66"/>
                <a:gd name="T20" fmla="*/ 222966 w 74"/>
                <a:gd name="T21" fmla="*/ 37176 h 66"/>
                <a:gd name="T22" fmla="*/ 222966 w 74"/>
                <a:gd name="T23" fmla="*/ 7435 h 66"/>
                <a:gd name="T24" fmla="*/ 252695 w 74"/>
                <a:gd name="T25" fmla="*/ 0 h 66"/>
                <a:gd name="T26" fmla="*/ 274992 w 74"/>
                <a:gd name="T27" fmla="*/ 193317 h 66"/>
                <a:gd name="T28" fmla="*/ 200670 w 74"/>
                <a:gd name="T29" fmla="*/ 200752 h 66"/>
                <a:gd name="T30" fmla="*/ 200670 w 74"/>
                <a:gd name="T31" fmla="*/ 245364 h 6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4"/>
                <a:gd name="T49" fmla="*/ 0 h 66"/>
                <a:gd name="T50" fmla="*/ 74 w 74"/>
                <a:gd name="T51" fmla="*/ 66 h 6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4" h="66">
                  <a:moveTo>
                    <a:pt x="54" y="66"/>
                  </a:moveTo>
                  <a:lnTo>
                    <a:pt x="26" y="64"/>
                  </a:lnTo>
                  <a:lnTo>
                    <a:pt x="18" y="66"/>
                  </a:lnTo>
                  <a:lnTo>
                    <a:pt x="8" y="62"/>
                  </a:lnTo>
                  <a:lnTo>
                    <a:pt x="0" y="36"/>
                  </a:lnTo>
                  <a:lnTo>
                    <a:pt x="4" y="28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42" y="22"/>
                  </a:lnTo>
                  <a:lnTo>
                    <a:pt x="42" y="10"/>
                  </a:lnTo>
                  <a:lnTo>
                    <a:pt x="60" y="10"/>
                  </a:lnTo>
                  <a:lnTo>
                    <a:pt x="60" y="2"/>
                  </a:lnTo>
                  <a:lnTo>
                    <a:pt x="68" y="0"/>
                  </a:lnTo>
                  <a:lnTo>
                    <a:pt x="74" y="52"/>
                  </a:lnTo>
                  <a:lnTo>
                    <a:pt x="54" y="54"/>
                  </a:lnTo>
                  <a:lnTo>
                    <a:pt x="54" y="66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18" name="Rectangle 8"/>
            <p:cNvSpPr>
              <a:spLocks noChangeArrowheads="1"/>
            </p:cNvSpPr>
            <p:nvPr/>
          </p:nvSpPr>
          <p:spPr bwMode="auto">
            <a:xfrm>
              <a:off x="4497388" y="18149888"/>
              <a:ext cx="9417050" cy="2047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pic>
          <p:nvPicPr>
            <p:cNvPr id="3419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1" r="3279" b="2974"/>
            <a:stretch>
              <a:fillRect/>
            </a:stretch>
          </p:blipFill>
          <p:spPr bwMode="auto">
            <a:xfrm>
              <a:off x="6011863" y="8448675"/>
              <a:ext cx="12261850" cy="9910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20" name="Group 2"/>
            <p:cNvGrpSpPr>
              <a:grpSpLocks noChangeAspect="1"/>
            </p:cNvGrpSpPr>
            <p:nvPr/>
          </p:nvGrpSpPr>
          <p:grpSpPr bwMode="auto">
            <a:xfrm>
              <a:off x="6975475" y="2165350"/>
              <a:ext cx="17679988" cy="9658350"/>
              <a:chOff x="170084" y="3036326"/>
              <a:chExt cx="25267072" cy="13802014"/>
            </a:xfrm>
          </p:grpSpPr>
          <p:sp>
            <p:nvSpPr>
              <p:cNvPr id="3612" name="Rectangle 2"/>
              <p:cNvSpPr>
                <a:spLocks noChangeArrowheads="1"/>
              </p:cNvSpPr>
              <p:nvPr/>
            </p:nvSpPr>
            <p:spPr bwMode="auto">
              <a:xfrm>
                <a:off x="15251113" y="9886950"/>
                <a:ext cx="354012" cy="354013"/>
              </a:xfrm>
              <a:prstGeom prst="rect">
                <a:avLst/>
              </a:prstGeom>
              <a:solidFill>
                <a:srgbClr val="00B05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MS PGothic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grpSp>
            <p:nvGrpSpPr>
              <p:cNvPr id="3613" name="Group 3612"/>
              <p:cNvGrpSpPr>
                <a:grpSpLocks noChangeAspect="1"/>
              </p:cNvGrpSpPr>
              <p:nvPr/>
            </p:nvGrpSpPr>
            <p:grpSpPr>
              <a:xfrm>
                <a:off x="170084" y="3036326"/>
                <a:ext cx="25267072" cy="13802014"/>
                <a:chOff x="6665913" y="6840138"/>
                <a:chExt cx="16571912" cy="9052325"/>
              </a:xfrm>
              <a:solidFill>
                <a:schemeClr val="bg1"/>
              </a:solidFill>
            </p:grpSpPr>
            <p:grpSp>
              <p:nvGrpSpPr>
                <p:cNvPr id="3735" name="Group 222"/>
                <p:cNvGrpSpPr>
                  <a:grpSpLocks/>
                </p:cNvGrpSpPr>
                <p:nvPr/>
              </p:nvGrpSpPr>
              <p:grpSpPr bwMode="auto">
                <a:xfrm>
                  <a:off x="6665913" y="9010650"/>
                  <a:ext cx="3217862" cy="3444875"/>
                  <a:chOff x="3309" y="3023"/>
                  <a:chExt cx="1026" cy="1099"/>
                </a:xfrm>
                <a:grpFill/>
              </p:grpSpPr>
              <p:sp>
                <p:nvSpPr>
                  <p:cNvPr id="5071" name="Freeform 223"/>
                  <p:cNvSpPr>
                    <a:spLocks/>
                  </p:cNvSpPr>
                  <p:nvPr/>
                </p:nvSpPr>
                <p:spPr bwMode="auto">
                  <a:xfrm>
                    <a:off x="3385" y="3023"/>
                    <a:ext cx="266" cy="211"/>
                  </a:xfrm>
                  <a:custGeom>
                    <a:avLst/>
                    <a:gdLst>
                      <a:gd name="T0" fmla="*/ 18 w 266"/>
                      <a:gd name="T1" fmla="*/ 0 h 211"/>
                      <a:gd name="T2" fmla="*/ 116 w 266"/>
                      <a:gd name="T3" fmla="*/ 8 h 211"/>
                      <a:gd name="T4" fmla="*/ 262 w 266"/>
                      <a:gd name="T5" fmla="*/ 18 h 211"/>
                      <a:gd name="T6" fmla="*/ 266 w 266"/>
                      <a:gd name="T7" fmla="*/ 22 h 211"/>
                      <a:gd name="T8" fmla="*/ 260 w 266"/>
                      <a:gd name="T9" fmla="*/ 32 h 211"/>
                      <a:gd name="T10" fmla="*/ 262 w 266"/>
                      <a:gd name="T11" fmla="*/ 36 h 211"/>
                      <a:gd name="T12" fmla="*/ 234 w 266"/>
                      <a:gd name="T13" fmla="*/ 56 h 211"/>
                      <a:gd name="T14" fmla="*/ 224 w 266"/>
                      <a:gd name="T15" fmla="*/ 173 h 211"/>
                      <a:gd name="T16" fmla="*/ 222 w 266"/>
                      <a:gd name="T17" fmla="*/ 211 h 211"/>
                      <a:gd name="T18" fmla="*/ 0 w 266"/>
                      <a:gd name="T19" fmla="*/ 193 h 211"/>
                      <a:gd name="T20" fmla="*/ 18 w 266"/>
                      <a:gd name="T21" fmla="*/ 0 h 211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266"/>
                      <a:gd name="T34" fmla="*/ 0 h 211"/>
                      <a:gd name="T35" fmla="*/ 266 w 266"/>
                      <a:gd name="T36" fmla="*/ 211 h 211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266" h="211">
                        <a:moveTo>
                          <a:pt x="18" y="0"/>
                        </a:moveTo>
                        <a:lnTo>
                          <a:pt x="116" y="8"/>
                        </a:lnTo>
                        <a:lnTo>
                          <a:pt x="262" y="18"/>
                        </a:lnTo>
                        <a:lnTo>
                          <a:pt x="266" y="22"/>
                        </a:lnTo>
                        <a:lnTo>
                          <a:pt x="260" y="32"/>
                        </a:lnTo>
                        <a:lnTo>
                          <a:pt x="262" y="36"/>
                        </a:lnTo>
                        <a:lnTo>
                          <a:pt x="234" y="56"/>
                        </a:lnTo>
                        <a:lnTo>
                          <a:pt x="224" y="173"/>
                        </a:lnTo>
                        <a:lnTo>
                          <a:pt x="222" y="211"/>
                        </a:lnTo>
                        <a:lnTo>
                          <a:pt x="0" y="193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72" name="Freeform 224"/>
                  <p:cNvSpPr>
                    <a:spLocks/>
                  </p:cNvSpPr>
                  <p:nvPr/>
                </p:nvSpPr>
                <p:spPr bwMode="auto">
                  <a:xfrm>
                    <a:off x="3609" y="3045"/>
                    <a:ext cx="322" cy="217"/>
                  </a:xfrm>
                  <a:custGeom>
                    <a:avLst/>
                    <a:gdLst>
                      <a:gd name="T0" fmla="*/ 42 w 322"/>
                      <a:gd name="T1" fmla="*/ 0 h 217"/>
                      <a:gd name="T2" fmla="*/ 68 w 322"/>
                      <a:gd name="T3" fmla="*/ 0 h 217"/>
                      <a:gd name="T4" fmla="*/ 122 w 322"/>
                      <a:gd name="T5" fmla="*/ 6 h 217"/>
                      <a:gd name="T6" fmla="*/ 190 w 322"/>
                      <a:gd name="T7" fmla="*/ 10 h 217"/>
                      <a:gd name="T8" fmla="*/ 258 w 322"/>
                      <a:gd name="T9" fmla="*/ 14 h 217"/>
                      <a:gd name="T10" fmla="*/ 264 w 322"/>
                      <a:gd name="T11" fmla="*/ 24 h 217"/>
                      <a:gd name="T12" fmla="*/ 260 w 322"/>
                      <a:gd name="T13" fmla="*/ 50 h 217"/>
                      <a:gd name="T14" fmla="*/ 262 w 322"/>
                      <a:gd name="T15" fmla="*/ 116 h 217"/>
                      <a:gd name="T16" fmla="*/ 246 w 322"/>
                      <a:gd name="T17" fmla="*/ 145 h 217"/>
                      <a:gd name="T18" fmla="*/ 272 w 322"/>
                      <a:gd name="T19" fmla="*/ 163 h 217"/>
                      <a:gd name="T20" fmla="*/ 290 w 322"/>
                      <a:gd name="T21" fmla="*/ 185 h 217"/>
                      <a:gd name="T22" fmla="*/ 322 w 322"/>
                      <a:gd name="T23" fmla="*/ 205 h 217"/>
                      <a:gd name="T24" fmla="*/ 322 w 322"/>
                      <a:gd name="T25" fmla="*/ 211 h 217"/>
                      <a:gd name="T26" fmla="*/ 316 w 322"/>
                      <a:gd name="T27" fmla="*/ 215 h 217"/>
                      <a:gd name="T28" fmla="*/ 310 w 322"/>
                      <a:gd name="T29" fmla="*/ 213 h 217"/>
                      <a:gd name="T30" fmla="*/ 300 w 322"/>
                      <a:gd name="T31" fmla="*/ 217 h 217"/>
                      <a:gd name="T32" fmla="*/ 296 w 322"/>
                      <a:gd name="T33" fmla="*/ 215 h 217"/>
                      <a:gd name="T34" fmla="*/ 296 w 322"/>
                      <a:gd name="T35" fmla="*/ 207 h 217"/>
                      <a:gd name="T36" fmla="*/ 242 w 322"/>
                      <a:gd name="T37" fmla="*/ 205 h 217"/>
                      <a:gd name="T38" fmla="*/ 240 w 322"/>
                      <a:gd name="T39" fmla="*/ 215 h 217"/>
                      <a:gd name="T40" fmla="*/ 212 w 322"/>
                      <a:gd name="T41" fmla="*/ 215 h 217"/>
                      <a:gd name="T42" fmla="*/ 212 w 322"/>
                      <a:gd name="T43" fmla="*/ 205 h 217"/>
                      <a:gd name="T44" fmla="*/ 114 w 322"/>
                      <a:gd name="T45" fmla="*/ 197 h 217"/>
                      <a:gd name="T46" fmla="*/ 114 w 322"/>
                      <a:gd name="T47" fmla="*/ 157 h 217"/>
                      <a:gd name="T48" fmla="*/ 0 w 322"/>
                      <a:gd name="T49" fmla="*/ 151 h 217"/>
                      <a:gd name="T50" fmla="*/ 10 w 322"/>
                      <a:gd name="T51" fmla="*/ 34 h 217"/>
                      <a:gd name="T52" fmla="*/ 38 w 322"/>
                      <a:gd name="T53" fmla="*/ 14 h 217"/>
                      <a:gd name="T54" fmla="*/ 36 w 322"/>
                      <a:gd name="T55" fmla="*/ 10 h 217"/>
                      <a:gd name="T56" fmla="*/ 42 w 322"/>
                      <a:gd name="T57" fmla="*/ 0 h 217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322"/>
                      <a:gd name="T88" fmla="*/ 0 h 217"/>
                      <a:gd name="T89" fmla="*/ 322 w 322"/>
                      <a:gd name="T90" fmla="*/ 217 h 217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322" h="217">
                        <a:moveTo>
                          <a:pt x="42" y="0"/>
                        </a:moveTo>
                        <a:lnTo>
                          <a:pt x="68" y="0"/>
                        </a:lnTo>
                        <a:lnTo>
                          <a:pt x="122" y="6"/>
                        </a:lnTo>
                        <a:lnTo>
                          <a:pt x="190" y="10"/>
                        </a:lnTo>
                        <a:lnTo>
                          <a:pt x="258" y="14"/>
                        </a:lnTo>
                        <a:lnTo>
                          <a:pt x="264" y="24"/>
                        </a:lnTo>
                        <a:lnTo>
                          <a:pt x="260" y="50"/>
                        </a:lnTo>
                        <a:lnTo>
                          <a:pt x="262" y="116"/>
                        </a:lnTo>
                        <a:lnTo>
                          <a:pt x="246" y="145"/>
                        </a:lnTo>
                        <a:lnTo>
                          <a:pt x="272" y="163"/>
                        </a:lnTo>
                        <a:lnTo>
                          <a:pt x="290" y="185"/>
                        </a:lnTo>
                        <a:lnTo>
                          <a:pt x="322" y="205"/>
                        </a:lnTo>
                        <a:lnTo>
                          <a:pt x="322" y="211"/>
                        </a:lnTo>
                        <a:lnTo>
                          <a:pt x="316" y="215"/>
                        </a:lnTo>
                        <a:lnTo>
                          <a:pt x="310" y="213"/>
                        </a:lnTo>
                        <a:lnTo>
                          <a:pt x="300" y="217"/>
                        </a:lnTo>
                        <a:lnTo>
                          <a:pt x="296" y="215"/>
                        </a:lnTo>
                        <a:lnTo>
                          <a:pt x="296" y="207"/>
                        </a:lnTo>
                        <a:lnTo>
                          <a:pt x="242" y="205"/>
                        </a:lnTo>
                        <a:lnTo>
                          <a:pt x="240" y="215"/>
                        </a:lnTo>
                        <a:lnTo>
                          <a:pt x="212" y="215"/>
                        </a:lnTo>
                        <a:lnTo>
                          <a:pt x="212" y="205"/>
                        </a:lnTo>
                        <a:lnTo>
                          <a:pt x="114" y="197"/>
                        </a:lnTo>
                        <a:lnTo>
                          <a:pt x="114" y="157"/>
                        </a:lnTo>
                        <a:lnTo>
                          <a:pt x="0" y="151"/>
                        </a:lnTo>
                        <a:lnTo>
                          <a:pt x="10" y="34"/>
                        </a:lnTo>
                        <a:lnTo>
                          <a:pt x="38" y="14"/>
                        </a:lnTo>
                        <a:lnTo>
                          <a:pt x="36" y="10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73" name="Freeform 225"/>
                  <p:cNvSpPr>
                    <a:spLocks/>
                  </p:cNvSpPr>
                  <p:nvPr/>
                </p:nvSpPr>
                <p:spPr bwMode="auto">
                  <a:xfrm>
                    <a:off x="3855" y="3059"/>
                    <a:ext cx="136" cy="191"/>
                  </a:xfrm>
                  <a:custGeom>
                    <a:avLst/>
                    <a:gdLst>
                      <a:gd name="T0" fmla="*/ 12 w 136"/>
                      <a:gd name="T1" fmla="*/ 0 h 191"/>
                      <a:gd name="T2" fmla="*/ 60 w 136"/>
                      <a:gd name="T3" fmla="*/ 2 h 191"/>
                      <a:gd name="T4" fmla="*/ 134 w 136"/>
                      <a:gd name="T5" fmla="*/ 6 h 191"/>
                      <a:gd name="T6" fmla="*/ 130 w 136"/>
                      <a:gd name="T7" fmla="*/ 12 h 191"/>
                      <a:gd name="T8" fmla="*/ 136 w 136"/>
                      <a:gd name="T9" fmla="*/ 22 h 191"/>
                      <a:gd name="T10" fmla="*/ 136 w 136"/>
                      <a:gd name="T11" fmla="*/ 56 h 191"/>
                      <a:gd name="T12" fmla="*/ 122 w 136"/>
                      <a:gd name="T13" fmla="*/ 64 h 191"/>
                      <a:gd name="T14" fmla="*/ 108 w 136"/>
                      <a:gd name="T15" fmla="*/ 80 h 191"/>
                      <a:gd name="T16" fmla="*/ 114 w 136"/>
                      <a:gd name="T17" fmla="*/ 98 h 191"/>
                      <a:gd name="T18" fmla="*/ 114 w 136"/>
                      <a:gd name="T19" fmla="*/ 133 h 191"/>
                      <a:gd name="T20" fmla="*/ 104 w 136"/>
                      <a:gd name="T21" fmla="*/ 147 h 191"/>
                      <a:gd name="T22" fmla="*/ 94 w 136"/>
                      <a:gd name="T23" fmla="*/ 157 h 191"/>
                      <a:gd name="T24" fmla="*/ 96 w 136"/>
                      <a:gd name="T25" fmla="*/ 185 h 191"/>
                      <a:gd name="T26" fmla="*/ 76 w 136"/>
                      <a:gd name="T27" fmla="*/ 191 h 191"/>
                      <a:gd name="T28" fmla="*/ 44 w 136"/>
                      <a:gd name="T29" fmla="*/ 171 h 191"/>
                      <a:gd name="T30" fmla="*/ 26 w 136"/>
                      <a:gd name="T31" fmla="*/ 149 h 191"/>
                      <a:gd name="T32" fmla="*/ 0 w 136"/>
                      <a:gd name="T33" fmla="*/ 131 h 191"/>
                      <a:gd name="T34" fmla="*/ 16 w 136"/>
                      <a:gd name="T35" fmla="*/ 102 h 191"/>
                      <a:gd name="T36" fmla="*/ 14 w 136"/>
                      <a:gd name="T37" fmla="*/ 36 h 191"/>
                      <a:gd name="T38" fmla="*/ 18 w 136"/>
                      <a:gd name="T39" fmla="*/ 10 h 191"/>
                      <a:gd name="T40" fmla="*/ 12 w 136"/>
                      <a:gd name="T41" fmla="*/ 0 h 191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36"/>
                      <a:gd name="T64" fmla="*/ 0 h 191"/>
                      <a:gd name="T65" fmla="*/ 136 w 136"/>
                      <a:gd name="T66" fmla="*/ 191 h 191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36" h="191">
                        <a:moveTo>
                          <a:pt x="12" y="0"/>
                        </a:moveTo>
                        <a:lnTo>
                          <a:pt x="60" y="2"/>
                        </a:lnTo>
                        <a:lnTo>
                          <a:pt x="134" y="6"/>
                        </a:lnTo>
                        <a:lnTo>
                          <a:pt x="130" y="12"/>
                        </a:lnTo>
                        <a:lnTo>
                          <a:pt x="136" y="22"/>
                        </a:lnTo>
                        <a:lnTo>
                          <a:pt x="136" y="56"/>
                        </a:lnTo>
                        <a:lnTo>
                          <a:pt x="122" y="64"/>
                        </a:lnTo>
                        <a:lnTo>
                          <a:pt x="108" y="80"/>
                        </a:lnTo>
                        <a:lnTo>
                          <a:pt x="114" y="98"/>
                        </a:lnTo>
                        <a:lnTo>
                          <a:pt x="114" y="133"/>
                        </a:lnTo>
                        <a:lnTo>
                          <a:pt x="104" y="147"/>
                        </a:lnTo>
                        <a:lnTo>
                          <a:pt x="94" y="157"/>
                        </a:lnTo>
                        <a:lnTo>
                          <a:pt x="96" y="185"/>
                        </a:lnTo>
                        <a:lnTo>
                          <a:pt x="76" y="191"/>
                        </a:lnTo>
                        <a:lnTo>
                          <a:pt x="44" y="171"/>
                        </a:lnTo>
                        <a:lnTo>
                          <a:pt x="26" y="149"/>
                        </a:lnTo>
                        <a:lnTo>
                          <a:pt x="0" y="131"/>
                        </a:lnTo>
                        <a:lnTo>
                          <a:pt x="16" y="102"/>
                        </a:lnTo>
                        <a:lnTo>
                          <a:pt x="14" y="36"/>
                        </a:lnTo>
                        <a:lnTo>
                          <a:pt x="18" y="10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74" name="Freeform 226"/>
                  <p:cNvSpPr>
                    <a:spLocks/>
                  </p:cNvSpPr>
                  <p:nvPr/>
                </p:nvSpPr>
                <p:spPr bwMode="auto">
                  <a:xfrm>
                    <a:off x="3959" y="3065"/>
                    <a:ext cx="218" cy="159"/>
                  </a:xfrm>
                  <a:custGeom>
                    <a:avLst/>
                    <a:gdLst>
                      <a:gd name="T0" fmla="*/ 30 w 218"/>
                      <a:gd name="T1" fmla="*/ 0 h 159"/>
                      <a:gd name="T2" fmla="*/ 218 w 218"/>
                      <a:gd name="T3" fmla="*/ 8 h 159"/>
                      <a:gd name="T4" fmla="*/ 212 w 218"/>
                      <a:gd name="T5" fmla="*/ 159 h 159"/>
                      <a:gd name="T6" fmla="*/ 148 w 218"/>
                      <a:gd name="T7" fmla="*/ 159 h 159"/>
                      <a:gd name="T8" fmla="*/ 84 w 218"/>
                      <a:gd name="T9" fmla="*/ 151 h 159"/>
                      <a:gd name="T10" fmla="*/ 80 w 218"/>
                      <a:gd name="T11" fmla="*/ 145 h 159"/>
                      <a:gd name="T12" fmla="*/ 0 w 218"/>
                      <a:gd name="T13" fmla="*/ 141 h 159"/>
                      <a:gd name="T14" fmla="*/ 10 w 218"/>
                      <a:gd name="T15" fmla="*/ 127 h 159"/>
                      <a:gd name="T16" fmla="*/ 10 w 218"/>
                      <a:gd name="T17" fmla="*/ 92 h 159"/>
                      <a:gd name="T18" fmla="*/ 4 w 218"/>
                      <a:gd name="T19" fmla="*/ 74 h 159"/>
                      <a:gd name="T20" fmla="*/ 18 w 218"/>
                      <a:gd name="T21" fmla="*/ 58 h 159"/>
                      <a:gd name="T22" fmla="*/ 32 w 218"/>
                      <a:gd name="T23" fmla="*/ 50 h 159"/>
                      <a:gd name="T24" fmla="*/ 32 w 218"/>
                      <a:gd name="T25" fmla="*/ 16 h 159"/>
                      <a:gd name="T26" fmla="*/ 26 w 218"/>
                      <a:gd name="T27" fmla="*/ 6 h 159"/>
                      <a:gd name="T28" fmla="*/ 30 w 218"/>
                      <a:gd name="T29" fmla="*/ 0 h 159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218"/>
                      <a:gd name="T46" fmla="*/ 0 h 159"/>
                      <a:gd name="T47" fmla="*/ 218 w 218"/>
                      <a:gd name="T48" fmla="*/ 159 h 159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218" h="159">
                        <a:moveTo>
                          <a:pt x="30" y="0"/>
                        </a:moveTo>
                        <a:lnTo>
                          <a:pt x="218" y="8"/>
                        </a:lnTo>
                        <a:lnTo>
                          <a:pt x="212" y="159"/>
                        </a:lnTo>
                        <a:lnTo>
                          <a:pt x="148" y="159"/>
                        </a:lnTo>
                        <a:lnTo>
                          <a:pt x="84" y="151"/>
                        </a:lnTo>
                        <a:lnTo>
                          <a:pt x="80" y="145"/>
                        </a:lnTo>
                        <a:lnTo>
                          <a:pt x="0" y="141"/>
                        </a:lnTo>
                        <a:lnTo>
                          <a:pt x="10" y="127"/>
                        </a:lnTo>
                        <a:lnTo>
                          <a:pt x="10" y="92"/>
                        </a:lnTo>
                        <a:lnTo>
                          <a:pt x="4" y="74"/>
                        </a:lnTo>
                        <a:lnTo>
                          <a:pt x="18" y="58"/>
                        </a:lnTo>
                        <a:lnTo>
                          <a:pt x="32" y="50"/>
                        </a:lnTo>
                        <a:lnTo>
                          <a:pt x="32" y="16"/>
                        </a:lnTo>
                        <a:lnTo>
                          <a:pt x="26" y="6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75" name="Freeform 227"/>
                  <p:cNvSpPr>
                    <a:spLocks/>
                  </p:cNvSpPr>
                  <p:nvPr/>
                </p:nvSpPr>
                <p:spPr bwMode="auto">
                  <a:xfrm>
                    <a:off x="4171" y="3073"/>
                    <a:ext cx="164" cy="247"/>
                  </a:xfrm>
                  <a:custGeom>
                    <a:avLst/>
                    <a:gdLst>
                      <a:gd name="T0" fmla="*/ 6 w 164"/>
                      <a:gd name="T1" fmla="*/ 0 h 247"/>
                      <a:gd name="T2" fmla="*/ 136 w 164"/>
                      <a:gd name="T3" fmla="*/ 4 h 247"/>
                      <a:gd name="T4" fmla="*/ 150 w 164"/>
                      <a:gd name="T5" fmla="*/ 0 h 247"/>
                      <a:gd name="T6" fmla="*/ 164 w 164"/>
                      <a:gd name="T7" fmla="*/ 2 h 247"/>
                      <a:gd name="T8" fmla="*/ 162 w 164"/>
                      <a:gd name="T9" fmla="*/ 101 h 247"/>
                      <a:gd name="T10" fmla="*/ 154 w 164"/>
                      <a:gd name="T11" fmla="*/ 101 h 247"/>
                      <a:gd name="T12" fmla="*/ 152 w 164"/>
                      <a:gd name="T13" fmla="*/ 185 h 247"/>
                      <a:gd name="T14" fmla="*/ 148 w 164"/>
                      <a:gd name="T15" fmla="*/ 247 h 247"/>
                      <a:gd name="T16" fmla="*/ 100 w 164"/>
                      <a:gd name="T17" fmla="*/ 245 h 247"/>
                      <a:gd name="T18" fmla="*/ 102 w 164"/>
                      <a:gd name="T19" fmla="*/ 179 h 247"/>
                      <a:gd name="T20" fmla="*/ 36 w 164"/>
                      <a:gd name="T21" fmla="*/ 175 h 247"/>
                      <a:gd name="T22" fmla="*/ 36 w 164"/>
                      <a:gd name="T23" fmla="*/ 159 h 247"/>
                      <a:gd name="T24" fmla="*/ 0 w 164"/>
                      <a:gd name="T25" fmla="*/ 157 h 247"/>
                      <a:gd name="T26" fmla="*/ 0 w 164"/>
                      <a:gd name="T27" fmla="*/ 151 h 247"/>
                      <a:gd name="T28" fmla="*/ 6 w 164"/>
                      <a:gd name="T29" fmla="*/ 0 h 247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64"/>
                      <a:gd name="T46" fmla="*/ 0 h 247"/>
                      <a:gd name="T47" fmla="*/ 164 w 164"/>
                      <a:gd name="T48" fmla="*/ 247 h 247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64" h="247">
                        <a:moveTo>
                          <a:pt x="6" y="0"/>
                        </a:moveTo>
                        <a:lnTo>
                          <a:pt x="136" y="4"/>
                        </a:lnTo>
                        <a:lnTo>
                          <a:pt x="150" y="0"/>
                        </a:lnTo>
                        <a:lnTo>
                          <a:pt x="164" y="2"/>
                        </a:lnTo>
                        <a:lnTo>
                          <a:pt x="162" y="101"/>
                        </a:lnTo>
                        <a:lnTo>
                          <a:pt x="154" y="101"/>
                        </a:lnTo>
                        <a:lnTo>
                          <a:pt x="152" y="185"/>
                        </a:lnTo>
                        <a:lnTo>
                          <a:pt x="148" y="247"/>
                        </a:lnTo>
                        <a:lnTo>
                          <a:pt x="100" y="245"/>
                        </a:lnTo>
                        <a:lnTo>
                          <a:pt x="102" y="179"/>
                        </a:lnTo>
                        <a:lnTo>
                          <a:pt x="36" y="175"/>
                        </a:lnTo>
                        <a:lnTo>
                          <a:pt x="36" y="159"/>
                        </a:lnTo>
                        <a:lnTo>
                          <a:pt x="0" y="157"/>
                        </a:lnTo>
                        <a:lnTo>
                          <a:pt x="0" y="151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76" name="Freeform 228"/>
                  <p:cNvSpPr>
                    <a:spLocks/>
                  </p:cNvSpPr>
                  <p:nvPr/>
                </p:nvSpPr>
                <p:spPr bwMode="auto">
                  <a:xfrm>
                    <a:off x="4167" y="3532"/>
                    <a:ext cx="146" cy="210"/>
                  </a:xfrm>
                  <a:custGeom>
                    <a:avLst/>
                    <a:gdLst>
                      <a:gd name="T0" fmla="*/ 4 w 146"/>
                      <a:gd name="T1" fmla="*/ 0 h 210"/>
                      <a:gd name="T2" fmla="*/ 38 w 146"/>
                      <a:gd name="T3" fmla="*/ 2 h 210"/>
                      <a:gd name="T4" fmla="*/ 34 w 146"/>
                      <a:gd name="T5" fmla="*/ 56 h 210"/>
                      <a:gd name="T6" fmla="*/ 146 w 146"/>
                      <a:gd name="T7" fmla="*/ 62 h 210"/>
                      <a:gd name="T8" fmla="*/ 146 w 146"/>
                      <a:gd name="T9" fmla="*/ 66 h 210"/>
                      <a:gd name="T10" fmla="*/ 144 w 146"/>
                      <a:gd name="T11" fmla="*/ 158 h 210"/>
                      <a:gd name="T12" fmla="*/ 140 w 146"/>
                      <a:gd name="T13" fmla="*/ 210 h 210"/>
                      <a:gd name="T14" fmla="*/ 68 w 146"/>
                      <a:gd name="T15" fmla="*/ 206 h 210"/>
                      <a:gd name="T16" fmla="*/ 70 w 146"/>
                      <a:gd name="T17" fmla="*/ 188 h 210"/>
                      <a:gd name="T18" fmla="*/ 38 w 146"/>
                      <a:gd name="T19" fmla="*/ 188 h 210"/>
                      <a:gd name="T20" fmla="*/ 38 w 146"/>
                      <a:gd name="T21" fmla="*/ 154 h 210"/>
                      <a:gd name="T22" fmla="*/ 18 w 146"/>
                      <a:gd name="T23" fmla="*/ 154 h 210"/>
                      <a:gd name="T24" fmla="*/ 20 w 146"/>
                      <a:gd name="T25" fmla="*/ 106 h 210"/>
                      <a:gd name="T26" fmla="*/ 0 w 146"/>
                      <a:gd name="T27" fmla="*/ 106 h 210"/>
                      <a:gd name="T28" fmla="*/ 4 w 146"/>
                      <a:gd name="T29" fmla="*/ 0 h 21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46"/>
                      <a:gd name="T46" fmla="*/ 0 h 210"/>
                      <a:gd name="T47" fmla="*/ 146 w 146"/>
                      <a:gd name="T48" fmla="*/ 210 h 21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46" h="210">
                        <a:moveTo>
                          <a:pt x="4" y="0"/>
                        </a:moveTo>
                        <a:lnTo>
                          <a:pt x="38" y="2"/>
                        </a:lnTo>
                        <a:lnTo>
                          <a:pt x="34" y="56"/>
                        </a:lnTo>
                        <a:lnTo>
                          <a:pt x="146" y="62"/>
                        </a:lnTo>
                        <a:lnTo>
                          <a:pt x="146" y="66"/>
                        </a:lnTo>
                        <a:lnTo>
                          <a:pt x="144" y="158"/>
                        </a:lnTo>
                        <a:lnTo>
                          <a:pt x="140" y="210"/>
                        </a:lnTo>
                        <a:lnTo>
                          <a:pt x="68" y="206"/>
                        </a:lnTo>
                        <a:lnTo>
                          <a:pt x="70" y="188"/>
                        </a:lnTo>
                        <a:lnTo>
                          <a:pt x="38" y="188"/>
                        </a:lnTo>
                        <a:lnTo>
                          <a:pt x="38" y="154"/>
                        </a:lnTo>
                        <a:lnTo>
                          <a:pt x="18" y="154"/>
                        </a:lnTo>
                        <a:lnTo>
                          <a:pt x="20" y="106"/>
                        </a:lnTo>
                        <a:lnTo>
                          <a:pt x="0" y="106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77" name="Freeform 229"/>
                  <p:cNvSpPr>
                    <a:spLocks/>
                  </p:cNvSpPr>
                  <p:nvPr/>
                </p:nvSpPr>
                <p:spPr bwMode="auto">
                  <a:xfrm>
                    <a:off x="4015" y="3498"/>
                    <a:ext cx="156" cy="150"/>
                  </a:xfrm>
                  <a:custGeom>
                    <a:avLst/>
                    <a:gdLst>
                      <a:gd name="T0" fmla="*/ 6 w 156"/>
                      <a:gd name="T1" fmla="*/ 28 h 150"/>
                      <a:gd name="T2" fmla="*/ 76 w 156"/>
                      <a:gd name="T3" fmla="*/ 30 h 150"/>
                      <a:gd name="T4" fmla="*/ 78 w 156"/>
                      <a:gd name="T5" fmla="*/ 14 h 150"/>
                      <a:gd name="T6" fmla="*/ 96 w 156"/>
                      <a:gd name="T7" fmla="*/ 14 h 150"/>
                      <a:gd name="T8" fmla="*/ 100 w 156"/>
                      <a:gd name="T9" fmla="*/ 0 h 150"/>
                      <a:gd name="T10" fmla="*/ 132 w 156"/>
                      <a:gd name="T11" fmla="*/ 2 h 150"/>
                      <a:gd name="T12" fmla="*/ 130 w 156"/>
                      <a:gd name="T13" fmla="*/ 32 h 150"/>
                      <a:gd name="T14" fmla="*/ 156 w 156"/>
                      <a:gd name="T15" fmla="*/ 34 h 150"/>
                      <a:gd name="T16" fmla="*/ 152 w 156"/>
                      <a:gd name="T17" fmla="*/ 140 h 150"/>
                      <a:gd name="T18" fmla="*/ 120 w 156"/>
                      <a:gd name="T19" fmla="*/ 138 h 150"/>
                      <a:gd name="T20" fmla="*/ 120 w 156"/>
                      <a:gd name="T21" fmla="*/ 150 h 150"/>
                      <a:gd name="T22" fmla="*/ 20 w 156"/>
                      <a:gd name="T23" fmla="*/ 148 h 150"/>
                      <a:gd name="T24" fmla="*/ 20 w 156"/>
                      <a:gd name="T25" fmla="*/ 130 h 150"/>
                      <a:gd name="T26" fmla="*/ 0 w 156"/>
                      <a:gd name="T27" fmla="*/ 130 h 150"/>
                      <a:gd name="T28" fmla="*/ 2 w 156"/>
                      <a:gd name="T29" fmla="*/ 82 h 150"/>
                      <a:gd name="T30" fmla="*/ 6 w 156"/>
                      <a:gd name="T31" fmla="*/ 28 h 15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56"/>
                      <a:gd name="T49" fmla="*/ 0 h 150"/>
                      <a:gd name="T50" fmla="*/ 156 w 156"/>
                      <a:gd name="T51" fmla="*/ 150 h 15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56" h="150">
                        <a:moveTo>
                          <a:pt x="6" y="28"/>
                        </a:moveTo>
                        <a:lnTo>
                          <a:pt x="76" y="30"/>
                        </a:lnTo>
                        <a:lnTo>
                          <a:pt x="78" y="14"/>
                        </a:lnTo>
                        <a:lnTo>
                          <a:pt x="96" y="14"/>
                        </a:lnTo>
                        <a:lnTo>
                          <a:pt x="100" y="0"/>
                        </a:lnTo>
                        <a:lnTo>
                          <a:pt x="132" y="2"/>
                        </a:lnTo>
                        <a:lnTo>
                          <a:pt x="130" y="32"/>
                        </a:lnTo>
                        <a:lnTo>
                          <a:pt x="156" y="34"/>
                        </a:lnTo>
                        <a:lnTo>
                          <a:pt x="152" y="140"/>
                        </a:lnTo>
                        <a:lnTo>
                          <a:pt x="120" y="138"/>
                        </a:lnTo>
                        <a:lnTo>
                          <a:pt x="120" y="150"/>
                        </a:lnTo>
                        <a:lnTo>
                          <a:pt x="20" y="148"/>
                        </a:lnTo>
                        <a:lnTo>
                          <a:pt x="20" y="130"/>
                        </a:lnTo>
                        <a:lnTo>
                          <a:pt x="0" y="130"/>
                        </a:lnTo>
                        <a:lnTo>
                          <a:pt x="2" y="82"/>
                        </a:lnTo>
                        <a:lnTo>
                          <a:pt x="6" y="2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78" name="Freeform 230"/>
                  <p:cNvSpPr>
                    <a:spLocks/>
                  </p:cNvSpPr>
                  <p:nvPr/>
                </p:nvSpPr>
                <p:spPr bwMode="auto">
                  <a:xfrm>
                    <a:off x="4179" y="3736"/>
                    <a:ext cx="128" cy="304"/>
                  </a:xfrm>
                  <a:custGeom>
                    <a:avLst/>
                    <a:gdLst>
                      <a:gd name="T0" fmla="*/ 24 w 128"/>
                      <a:gd name="T1" fmla="*/ 0 h 304"/>
                      <a:gd name="T2" fmla="*/ 56 w 128"/>
                      <a:gd name="T3" fmla="*/ 2 h 304"/>
                      <a:gd name="T4" fmla="*/ 128 w 128"/>
                      <a:gd name="T5" fmla="*/ 6 h 304"/>
                      <a:gd name="T6" fmla="*/ 126 w 128"/>
                      <a:gd name="T7" fmla="*/ 36 h 304"/>
                      <a:gd name="T8" fmla="*/ 126 w 128"/>
                      <a:gd name="T9" fmla="*/ 120 h 304"/>
                      <a:gd name="T10" fmla="*/ 120 w 128"/>
                      <a:gd name="T11" fmla="*/ 204 h 304"/>
                      <a:gd name="T12" fmla="*/ 118 w 128"/>
                      <a:gd name="T13" fmla="*/ 292 h 304"/>
                      <a:gd name="T14" fmla="*/ 118 w 128"/>
                      <a:gd name="T15" fmla="*/ 304 h 304"/>
                      <a:gd name="T16" fmla="*/ 70 w 128"/>
                      <a:gd name="T17" fmla="*/ 304 h 304"/>
                      <a:gd name="T18" fmla="*/ 14 w 128"/>
                      <a:gd name="T19" fmla="*/ 302 h 304"/>
                      <a:gd name="T20" fmla="*/ 16 w 128"/>
                      <a:gd name="T21" fmla="*/ 202 h 304"/>
                      <a:gd name="T22" fmla="*/ 0 w 128"/>
                      <a:gd name="T23" fmla="*/ 198 h 304"/>
                      <a:gd name="T24" fmla="*/ 2 w 128"/>
                      <a:gd name="T25" fmla="*/ 118 h 304"/>
                      <a:gd name="T26" fmla="*/ 14 w 128"/>
                      <a:gd name="T27" fmla="*/ 118 h 304"/>
                      <a:gd name="T28" fmla="*/ 16 w 128"/>
                      <a:gd name="T29" fmla="*/ 34 h 304"/>
                      <a:gd name="T30" fmla="*/ 22 w 128"/>
                      <a:gd name="T31" fmla="*/ 32 h 304"/>
                      <a:gd name="T32" fmla="*/ 24 w 128"/>
                      <a:gd name="T33" fmla="*/ 0 h 30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28"/>
                      <a:gd name="T52" fmla="*/ 0 h 304"/>
                      <a:gd name="T53" fmla="*/ 128 w 128"/>
                      <a:gd name="T54" fmla="*/ 304 h 30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28" h="304">
                        <a:moveTo>
                          <a:pt x="24" y="0"/>
                        </a:moveTo>
                        <a:lnTo>
                          <a:pt x="56" y="2"/>
                        </a:lnTo>
                        <a:lnTo>
                          <a:pt x="128" y="6"/>
                        </a:lnTo>
                        <a:lnTo>
                          <a:pt x="126" y="36"/>
                        </a:lnTo>
                        <a:lnTo>
                          <a:pt x="126" y="120"/>
                        </a:lnTo>
                        <a:lnTo>
                          <a:pt x="120" y="204"/>
                        </a:lnTo>
                        <a:lnTo>
                          <a:pt x="118" y="292"/>
                        </a:lnTo>
                        <a:lnTo>
                          <a:pt x="118" y="304"/>
                        </a:lnTo>
                        <a:lnTo>
                          <a:pt x="70" y="304"/>
                        </a:lnTo>
                        <a:lnTo>
                          <a:pt x="14" y="302"/>
                        </a:lnTo>
                        <a:lnTo>
                          <a:pt x="16" y="202"/>
                        </a:lnTo>
                        <a:lnTo>
                          <a:pt x="0" y="198"/>
                        </a:lnTo>
                        <a:lnTo>
                          <a:pt x="2" y="118"/>
                        </a:lnTo>
                        <a:lnTo>
                          <a:pt x="14" y="118"/>
                        </a:lnTo>
                        <a:lnTo>
                          <a:pt x="16" y="34"/>
                        </a:lnTo>
                        <a:lnTo>
                          <a:pt x="22" y="3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79" name="Freeform 231"/>
                  <p:cNvSpPr>
                    <a:spLocks/>
                  </p:cNvSpPr>
                  <p:nvPr/>
                </p:nvSpPr>
                <p:spPr bwMode="auto">
                  <a:xfrm>
                    <a:off x="4007" y="3844"/>
                    <a:ext cx="188" cy="194"/>
                  </a:xfrm>
                  <a:custGeom>
                    <a:avLst/>
                    <a:gdLst>
                      <a:gd name="T0" fmla="*/ 8 w 188"/>
                      <a:gd name="T1" fmla="*/ 0 h 194"/>
                      <a:gd name="T2" fmla="*/ 174 w 188"/>
                      <a:gd name="T3" fmla="*/ 10 h 194"/>
                      <a:gd name="T4" fmla="*/ 172 w 188"/>
                      <a:gd name="T5" fmla="*/ 90 h 194"/>
                      <a:gd name="T6" fmla="*/ 188 w 188"/>
                      <a:gd name="T7" fmla="*/ 94 h 194"/>
                      <a:gd name="T8" fmla="*/ 186 w 188"/>
                      <a:gd name="T9" fmla="*/ 194 h 194"/>
                      <a:gd name="T10" fmla="*/ 146 w 188"/>
                      <a:gd name="T11" fmla="*/ 192 h 194"/>
                      <a:gd name="T12" fmla="*/ 136 w 188"/>
                      <a:gd name="T13" fmla="*/ 192 h 194"/>
                      <a:gd name="T14" fmla="*/ 0 w 188"/>
                      <a:gd name="T15" fmla="*/ 186 h 194"/>
                      <a:gd name="T16" fmla="*/ 4 w 188"/>
                      <a:gd name="T17" fmla="*/ 88 h 194"/>
                      <a:gd name="T18" fmla="*/ 8 w 188"/>
                      <a:gd name="T19" fmla="*/ 0 h 19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88"/>
                      <a:gd name="T31" fmla="*/ 0 h 194"/>
                      <a:gd name="T32" fmla="*/ 188 w 188"/>
                      <a:gd name="T33" fmla="*/ 194 h 19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88" h="194">
                        <a:moveTo>
                          <a:pt x="8" y="0"/>
                        </a:moveTo>
                        <a:lnTo>
                          <a:pt x="174" y="10"/>
                        </a:lnTo>
                        <a:lnTo>
                          <a:pt x="172" y="90"/>
                        </a:lnTo>
                        <a:lnTo>
                          <a:pt x="188" y="94"/>
                        </a:lnTo>
                        <a:lnTo>
                          <a:pt x="186" y="194"/>
                        </a:lnTo>
                        <a:lnTo>
                          <a:pt x="146" y="192"/>
                        </a:lnTo>
                        <a:lnTo>
                          <a:pt x="136" y="192"/>
                        </a:lnTo>
                        <a:lnTo>
                          <a:pt x="0" y="186"/>
                        </a:lnTo>
                        <a:lnTo>
                          <a:pt x="4" y="88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80" name="Freeform 232"/>
                  <p:cNvSpPr>
                    <a:spLocks/>
                  </p:cNvSpPr>
                  <p:nvPr/>
                </p:nvSpPr>
                <p:spPr bwMode="auto">
                  <a:xfrm>
                    <a:off x="3755" y="3752"/>
                    <a:ext cx="256" cy="282"/>
                  </a:xfrm>
                  <a:custGeom>
                    <a:avLst/>
                    <a:gdLst>
                      <a:gd name="T0" fmla="*/ 252 w 256"/>
                      <a:gd name="T1" fmla="*/ 278 h 282"/>
                      <a:gd name="T2" fmla="*/ 240 w 256"/>
                      <a:gd name="T3" fmla="*/ 282 h 282"/>
                      <a:gd name="T4" fmla="*/ 62 w 256"/>
                      <a:gd name="T5" fmla="*/ 268 h 282"/>
                      <a:gd name="T6" fmla="*/ 0 w 256"/>
                      <a:gd name="T7" fmla="*/ 268 h 282"/>
                      <a:gd name="T8" fmla="*/ 8 w 256"/>
                      <a:gd name="T9" fmla="*/ 82 h 282"/>
                      <a:gd name="T10" fmla="*/ 16 w 256"/>
                      <a:gd name="T11" fmla="*/ 78 h 282"/>
                      <a:gd name="T12" fmla="*/ 18 w 256"/>
                      <a:gd name="T13" fmla="*/ 60 h 282"/>
                      <a:gd name="T14" fmla="*/ 22 w 256"/>
                      <a:gd name="T15" fmla="*/ 0 h 282"/>
                      <a:gd name="T16" fmla="*/ 120 w 256"/>
                      <a:gd name="T17" fmla="*/ 6 h 282"/>
                      <a:gd name="T18" fmla="*/ 120 w 256"/>
                      <a:gd name="T19" fmla="*/ 20 h 282"/>
                      <a:gd name="T20" fmla="*/ 184 w 256"/>
                      <a:gd name="T21" fmla="*/ 24 h 282"/>
                      <a:gd name="T22" fmla="*/ 184 w 256"/>
                      <a:gd name="T23" fmla="*/ 60 h 282"/>
                      <a:gd name="T24" fmla="*/ 182 w 256"/>
                      <a:gd name="T25" fmla="*/ 90 h 282"/>
                      <a:gd name="T26" fmla="*/ 176 w 256"/>
                      <a:gd name="T27" fmla="*/ 92 h 282"/>
                      <a:gd name="T28" fmla="*/ 172 w 256"/>
                      <a:gd name="T29" fmla="*/ 170 h 282"/>
                      <a:gd name="T30" fmla="*/ 256 w 256"/>
                      <a:gd name="T31" fmla="*/ 180 h 282"/>
                      <a:gd name="T32" fmla="*/ 252 w 256"/>
                      <a:gd name="T33" fmla="*/ 278 h 28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256"/>
                      <a:gd name="T52" fmla="*/ 0 h 282"/>
                      <a:gd name="T53" fmla="*/ 256 w 256"/>
                      <a:gd name="T54" fmla="*/ 282 h 28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256" h="282">
                        <a:moveTo>
                          <a:pt x="252" y="278"/>
                        </a:moveTo>
                        <a:lnTo>
                          <a:pt x="240" y="282"/>
                        </a:lnTo>
                        <a:lnTo>
                          <a:pt x="62" y="268"/>
                        </a:lnTo>
                        <a:lnTo>
                          <a:pt x="0" y="268"/>
                        </a:lnTo>
                        <a:lnTo>
                          <a:pt x="8" y="82"/>
                        </a:lnTo>
                        <a:lnTo>
                          <a:pt x="16" y="78"/>
                        </a:lnTo>
                        <a:lnTo>
                          <a:pt x="18" y="60"/>
                        </a:lnTo>
                        <a:lnTo>
                          <a:pt x="22" y="0"/>
                        </a:lnTo>
                        <a:lnTo>
                          <a:pt x="120" y="6"/>
                        </a:lnTo>
                        <a:lnTo>
                          <a:pt x="120" y="20"/>
                        </a:lnTo>
                        <a:lnTo>
                          <a:pt x="184" y="24"/>
                        </a:lnTo>
                        <a:lnTo>
                          <a:pt x="184" y="60"/>
                        </a:lnTo>
                        <a:lnTo>
                          <a:pt x="182" y="90"/>
                        </a:lnTo>
                        <a:lnTo>
                          <a:pt x="176" y="92"/>
                        </a:lnTo>
                        <a:lnTo>
                          <a:pt x="172" y="170"/>
                        </a:lnTo>
                        <a:lnTo>
                          <a:pt x="256" y="180"/>
                        </a:lnTo>
                        <a:lnTo>
                          <a:pt x="252" y="27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81" name="Freeform 233"/>
                  <p:cNvSpPr>
                    <a:spLocks/>
                  </p:cNvSpPr>
                  <p:nvPr/>
                </p:nvSpPr>
                <p:spPr bwMode="auto">
                  <a:xfrm>
                    <a:off x="3599" y="3812"/>
                    <a:ext cx="174" cy="246"/>
                  </a:xfrm>
                  <a:custGeom>
                    <a:avLst/>
                    <a:gdLst>
                      <a:gd name="T0" fmla="*/ 124 w 174"/>
                      <a:gd name="T1" fmla="*/ 246 h 246"/>
                      <a:gd name="T2" fmla="*/ 0 w 174"/>
                      <a:gd name="T3" fmla="*/ 234 h 246"/>
                      <a:gd name="T4" fmla="*/ 10 w 174"/>
                      <a:gd name="T5" fmla="*/ 80 h 246"/>
                      <a:gd name="T6" fmla="*/ 16 w 174"/>
                      <a:gd name="T7" fmla="*/ 48 h 246"/>
                      <a:gd name="T8" fmla="*/ 84 w 174"/>
                      <a:gd name="T9" fmla="*/ 52 h 246"/>
                      <a:gd name="T10" fmla="*/ 86 w 174"/>
                      <a:gd name="T11" fmla="*/ 42 h 246"/>
                      <a:gd name="T12" fmla="*/ 174 w 174"/>
                      <a:gd name="T13" fmla="*/ 0 h 246"/>
                      <a:gd name="T14" fmla="*/ 172 w 174"/>
                      <a:gd name="T15" fmla="*/ 18 h 246"/>
                      <a:gd name="T16" fmla="*/ 164 w 174"/>
                      <a:gd name="T17" fmla="*/ 22 h 246"/>
                      <a:gd name="T18" fmla="*/ 156 w 174"/>
                      <a:gd name="T19" fmla="*/ 208 h 246"/>
                      <a:gd name="T20" fmla="*/ 146 w 174"/>
                      <a:gd name="T21" fmla="*/ 204 h 246"/>
                      <a:gd name="T22" fmla="*/ 114 w 174"/>
                      <a:gd name="T23" fmla="*/ 202 h 246"/>
                      <a:gd name="T24" fmla="*/ 112 w 174"/>
                      <a:gd name="T25" fmla="*/ 222 h 246"/>
                      <a:gd name="T26" fmla="*/ 124 w 174"/>
                      <a:gd name="T27" fmla="*/ 246 h 24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74"/>
                      <a:gd name="T43" fmla="*/ 0 h 246"/>
                      <a:gd name="T44" fmla="*/ 174 w 174"/>
                      <a:gd name="T45" fmla="*/ 246 h 24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74" h="246">
                        <a:moveTo>
                          <a:pt x="124" y="246"/>
                        </a:moveTo>
                        <a:lnTo>
                          <a:pt x="0" y="234"/>
                        </a:lnTo>
                        <a:lnTo>
                          <a:pt x="10" y="80"/>
                        </a:lnTo>
                        <a:lnTo>
                          <a:pt x="16" y="48"/>
                        </a:lnTo>
                        <a:lnTo>
                          <a:pt x="84" y="52"/>
                        </a:lnTo>
                        <a:lnTo>
                          <a:pt x="86" y="42"/>
                        </a:lnTo>
                        <a:lnTo>
                          <a:pt x="174" y="0"/>
                        </a:lnTo>
                        <a:lnTo>
                          <a:pt x="172" y="18"/>
                        </a:lnTo>
                        <a:lnTo>
                          <a:pt x="164" y="22"/>
                        </a:lnTo>
                        <a:lnTo>
                          <a:pt x="156" y="208"/>
                        </a:lnTo>
                        <a:lnTo>
                          <a:pt x="146" y="204"/>
                        </a:lnTo>
                        <a:lnTo>
                          <a:pt x="114" y="202"/>
                        </a:lnTo>
                        <a:lnTo>
                          <a:pt x="112" y="222"/>
                        </a:lnTo>
                        <a:lnTo>
                          <a:pt x="124" y="2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82" name="Freeform 234"/>
                  <p:cNvSpPr>
                    <a:spLocks/>
                  </p:cNvSpPr>
                  <p:nvPr/>
                </p:nvSpPr>
                <p:spPr bwMode="auto">
                  <a:xfrm>
                    <a:off x="3451" y="3884"/>
                    <a:ext cx="158" cy="162"/>
                  </a:xfrm>
                  <a:custGeom>
                    <a:avLst/>
                    <a:gdLst>
                      <a:gd name="T0" fmla="*/ 148 w 158"/>
                      <a:gd name="T1" fmla="*/ 162 h 162"/>
                      <a:gd name="T2" fmla="*/ 2 w 158"/>
                      <a:gd name="T3" fmla="*/ 156 h 162"/>
                      <a:gd name="T4" fmla="*/ 0 w 158"/>
                      <a:gd name="T5" fmla="*/ 138 h 162"/>
                      <a:gd name="T6" fmla="*/ 6 w 158"/>
                      <a:gd name="T7" fmla="*/ 14 h 162"/>
                      <a:gd name="T8" fmla="*/ 58 w 158"/>
                      <a:gd name="T9" fmla="*/ 16 h 162"/>
                      <a:gd name="T10" fmla="*/ 60 w 158"/>
                      <a:gd name="T11" fmla="*/ 0 h 162"/>
                      <a:gd name="T12" fmla="*/ 96 w 158"/>
                      <a:gd name="T13" fmla="*/ 2 h 162"/>
                      <a:gd name="T14" fmla="*/ 158 w 158"/>
                      <a:gd name="T15" fmla="*/ 8 h 162"/>
                      <a:gd name="T16" fmla="*/ 148 w 158"/>
                      <a:gd name="T17" fmla="*/ 162 h 16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58"/>
                      <a:gd name="T28" fmla="*/ 0 h 162"/>
                      <a:gd name="T29" fmla="*/ 158 w 158"/>
                      <a:gd name="T30" fmla="*/ 162 h 16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58" h="162">
                        <a:moveTo>
                          <a:pt x="148" y="162"/>
                        </a:moveTo>
                        <a:lnTo>
                          <a:pt x="2" y="156"/>
                        </a:lnTo>
                        <a:lnTo>
                          <a:pt x="0" y="138"/>
                        </a:lnTo>
                        <a:lnTo>
                          <a:pt x="6" y="14"/>
                        </a:lnTo>
                        <a:lnTo>
                          <a:pt x="58" y="16"/>
                        </a:lnTo>
                        <a:lnTo>
                          <a:pt x="60" y="0"/>
                        </a:lnTo>
                        <a:lnTo>
                          <a:pt x="96" y="2"/>
                        </a:lnTo>
                        <a:lnTo>
                          <a:pt x="158" y="8"/>
                        </a:lnTo>
                        <a:lnTo>
                          <a:pt x="148" y="1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83" name="Freeform 235"/>
                  <p:cNvSpPr>
                    <a:spLocks/>
                  </p:cNvSpPr>
                  <p:nvPr/>
                </p:nvSpPr>
                <p:spPr bwMode="auto">
                  <a:xfrm>
                    <a:off x="3309" y="3836"/>
                    <a:ext cx="144" cy="286"/>
                  </a:xfrm>
                  <a:custGeom>
                    <a:avLst/>
                    <a:gdLst>
                      <a:gd name="T0" fmla="*/ 144 w 144"/>
                      <a:gd name="T1" fmla="*/ 204 h 286"/>
                      <a:gd name="T2" fmla="*/ 134 w 144"/>
                      <a:gd name="T3" fmla="*/ 286 h 286"/>
                      <a:gd name="T4" fmla="*/ 0 w 144"/>
                      <a:gd name="T5" fmla="*/ 274 h 286"/>
                      <a:gd name="T6" fmla="*/ 16 w 144"/>
                      <a:gd name="T7" fmla="*/ 66 h 286"/>
                      <a:gd name="T8" fmla="*/ 22 w 144"/>
                      <a:gd name="T9" fmla="*/ 0 h 286"/>
                      <a:gd name="T10" fmla="*/ 56 w 144"/>
                      <a:gd name="T11" fmla="*/ 2 h 286"/>
                      <a:gd name="T12" fmla="*/ 54 w 144"/>
                      <a:gd name="T13" fmla="*/ 36 h 286"/>
                      <a:gd name="T14" fmla="*/ 84 w 144"/>
                      <a:gd name="T15" fmla="*/ 40 h 286"/>
                      <a:gd name="T16" fmla="*/ 84 w 144"/>
                      <a:gd name="T17" fmla="*/ 56 h 286"/>
                      <a:gd name="T18" fmla="*/ 100 w 144"/>
                      <a:gd name="T19" fmla="*/ 58 h 286"/>
                      <a:gd name="T20" fmla="*/ 92 w 144"/>
                      <a:gd name="T21" fmla="*/ 184 h 286"/>
                      <a:gd name="T22" fmla="*/ 118 w 144"/>
                      <a:gd name="T23" fmla="*/ 184 h 286"/>
                      <a:gd name="T24" fmla="*/ 134 w 144"/>
                      <a:gd name="T25" fmla="*/ 186 h 286"/>
                      <a:gd name="T26" fmla="*/ 142 w 144"/>
                      <a:gd name="T27" fmla="*/ 186 h 286"/>
                      <a:gd name="T28" fmla="*/ 142 w 144"/>
                      <a:gd name="T29" fmla="*/ 196 h 286"/>
                      <a:gd name="T30" fmla="*/ 144 w 144"/>
                      <a:gd name="T31" fmla="*/ 204 h 28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44"/>
                      <a:gd name="T49" fmla="*/ 0 h 286"/>
                      <a:gd name="T50" fmla="*/ 144 w 144"/>
                      <a:gd name="T51" fmla="*/ 286 h 28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44" h="286">
                        <a:moveTo>
                          <a:pt x="144" y="204"/>
                        </a:moveTo>
                        <a:lnTo>
                          <a:pt x="134" y="286"/>
                        </a:lnTo>
                        <a:lnTo>
                          <a:pt x="0" y="274"/>
                        </a:lnTo>
                        <a:lnTo>
                          <a:pt x="16" y="66"/>
                        </a:lnTo>
                        <a:lnTo>
                          <a:pt x="22" y="0"/>
                        </a:lnTo>
                        <a:lnTo>
                          <a:pt x="56" y="2"/>
                        </a:lnTo>
                        <a:lnTo>
                          <a:pt x="54" y="36"/>
                        </a:lnTo>
                        <a:lnTo>
                          <a:pt x="84" y="40"/>
                        </a:lnTo>
                        <a:lnTo>
                          <a:pt x="84" y="56"/>
                        </a:lnTo>
                        <a:lnTo>
                          <a:pt x="100" y="58"/>
                        </a:lnTo>
                        <a:lnTo>
                          <a:pt x="92" y="184"/>
                        </a:lnTo>
                        <a:lnTo>
                          <a:pt x="118" y="184"/>
                        </a:lnTo>
                        <a:lnTo>
                          <a:pt x="134" y="186"/>
                        </a:lnTo>
                        <a:lnTo>
                          <a:pt x="142" y="186"/>
                        </a:lnTo>
                        <a:lnTo>
                          <a:pt x="142" y="196"/>
                        </a:lnTo>
                        <a:lnTo>
                          <a:pt x="144" y="20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84" name="Freeform 236"/>
                  <p:cNvSpPr>
                    <a:spLocks/>
                  </p:cNvSpPr>
                  <p:nvPr/>
                </p:nvSpPr>
                <p:spPr bwMode="auto">
                  <a:xfrm>
                    <a:off x="3331" y="3752"/>
                    <a:ext cx="216" cy="270"/>
                  </a:xfrm>
                  <a:custGeom>
                    <a:avLst/>
                    <a:gdLst>
                      <a:gd name="T0" fmla="*/ 8 w 216"/>
                      <a:gd name="T1" fmla="*/ 0 h 270"/>
                      <a:gd name="T2" fmla="*/ 174 w 216"/>
                      <a:gd name="T3" fmla="*/ 16 h 270"/>
                      <a:gd name="T4" fmla="*/ 188 w 216"/>
                      <a:gd name="T5" fmla="*/ 18 h 270"/>
                      <a:gd name="T6" fmla="*/ 198 w 216"/>
                      <a:gd name="T7" fmla="*/ 18 h 270"/>
                      <a:gd name="T8" fmla="*/ 202 w 216"/>
                      <a:gd name="T9" fmla="*/ 20 h 270"/>
                      <a:gd name="T10" fmla="*/ 200 w 216"/>
                      <a:gd name="T11" fmla="*/ 58 h 270"/>
                      <a:gd name="T12" fmla="*/ 212 w 216"/>
                      <a:gd name="T13" fmla="*/ 74 h 270"/>
                      <a:gd name="T14" fmla="*/ 206 w 216"/>
                      <a:gd name="T15" fmla="*/ 84 h 270"/>
                      <a:gd name="T16" fmla="*/ 216 w 216"/>
                      <a:gd name="T17" fmla="*/ 134 h 270"/>
                      <a:gd name="T18" fmla="*/ 180 w 216"/>
                      <a:gd name="T19" fmla="*/ 132 h 270"/>
                      <a:gd name="T20" fmla="*/ 178 w 216"/>
                      <a:gd name="T21" fmla="*/ 148 h 270"/>
                      <a:gd name="T22" fmla="*/ 126 w 216"/>
                      <a:gd name="T23" fmla="*/ 146 h 270"/>
                      <a:gd name="T24" fmla="*/ 120 w 216"/>
                      <a:gd name="T25" fmla="*/ 270 h 270"/>
                      <a:gd name="T26" fmla="*/ 70 w 216"/>
                      <a:gd name="T27" fmla="*/ 268 h 270"/>
                      <a:gd name="T28" fmla="*/ 78 w 216"/>
                      <a:gd name="T29" fmla="*/ 142 h 270"/>
                      <a:gd name="T30" fmla="*/ 62 w 216"/>
                      <a:gd name="T31" fmla="*/ 140 h 270"/>
                      <a:gd name="T32" fmla="*/ 62 w 216"/>
                      <a:gd name="T33" fmla="*/ 124 h 270"/>
                      <a:gd name="T34" fmla="*/ 32 w 216"/>
                      <a:gd name="T35" fmla="*/ 120 h 270"/>
                      <a:gd name="T36" fmla="*/ 34 w 216"/>
                      <a:gd name="T37" fmla="*/ 86 h 270"/>
                      <a:gd name="T38" fmla="*/ 0 w 216"/>
                      <a:gd name="T39" fmla="*/ 84 h 270"/>
                      <a:gd name="T40" fmla="*/ 8 w 216"/>
                      <a:gd name="T41" fmla="*/ 0 h 27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216"/>
                      <a:gd name="T64" fmla="*/ 0 h 270"/>
                      <a:gd name="T65" fmla="*/ 216 w 216"/>
                      <a:gd name="T66" fmla="*/ 270 h 27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216" h="270">
                        <a:moveTo>
                          <a:pt x="8" y="0"/>
                        </a:moveTo>
                        <a:lnTo>
                          <a:pt x="174" y="16"/>
                        </a:lnTo>
                        <a:lnTo>
                          <a:pt x="188" y="18"/>
                        </a:lnTo>
                        <a:lnTo>
                          <a:pt x="198" y="18"/>
                        </a:lnTo>
                        <a:lnTo>
                          <a:pt x="202" y="20"/>
                        </a:lnTo>
                        <a:lnTo>
                          <a:pt x="200" y="58"/>
                        </a:lnTo>
                        <a:lnTo>
                          <a:pt x="212" y="74"/>
                        </a:lnTo>
                        <a:lnTo>
                          <a:pt x="206" y="84"/>
                        </a:lnTo>
                        <a:lnTo>
                          <a:pt x="216" y="134"/>
                        </a:lnTo>
                        <a:lnTo>
                          <a:pt x="180" y="132"/>
                        </a:lnTo>
                        <a:lnTo>
                          <a:pt x="178" y="148"/>
                        </a:lnTo>
                        <a:lnTo>
                          <a:pt x="126" y="146"/>
                        </a:lnTo>
                        <a:lnTo>
                          <a:pt x="120" y="270"/>
                        </a:lnTo>
                        <a:lnTo>
                          <a:pt x="70" y="268"/>
                        </a:lnTo>
                        <a:lnTo>
                          <a:pt x="78" y="142"/>
                        </a:lnTo>
                        <a:lnTo>
                          <a:pt x="62" y="140"/>
                        </a:lnTo>
                        <a:lnTo>
                          <a:pt x="62" y="124"/>
                        </a:lnTo>
                        <a:lnTo>
                          <a:pt x="32" y="120"/>
                        </a:lnTo>
                        <a:lnTo>
                          <a:pt x="34" y="86"/>
                        </a:lnTo>
                        <a:lnTo>
                          <a:pt x="0" y="84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85" name="Freeform 237"/>
                  <p:cNvSpPr>
                    <a:spLocks/>
                  </p:cNvSpPr>
                  <p:nvPr/>
                </p:nvSpPr>
                <p:spPr bwMode="auto">
                  <a:xfrm>
                    <a:off x="3505" y="3714"/>
                    <a:ext cx="272" cy="178"/>
                  </a:xfrm>
                  <a:custGeom>
                    <a:avLst/>
                    <a:gdLst>
                      <a:gd name="T0" fmla="*/ 0 w 272"/>
                      <a:gd name="T1" fmla="*/ 54 h 178"/>
                      <a:gd name="T2" fmla="*/ 8 w 272"/>
                      <a:gd name="T3" fmla="*/ 0 h 178"/>
                      <a:gd name="T4" fmla="*/ 54 w 272"/>
                      <a:gd name="T5" fmla="*/ 2 h 178"/>
                      <a:gd name="T6" fmla="*/ 266 w 272"/>
                      <a:gd name="T7" fmla="*/ 16 h 178"/>
                      <a:gd name="T8" fmla="*/ 266 w 272"/>
                      <a:gd name="T9" fmla="*/ 38 h 178"/>
                      <a:gd name="T10" fmla="*/ 272 w 272"/>
                      <a:gd name="T11" fmla="*/ 38 h 178"/>
                      <a:gd name="T12" fmla="*/ 268 w 272"/>
                      <a:gd name="T13" fmla="*/ 98 h 178"/>
                      <a:gd name="T14" fmla="*/ 180 w 272"/>
                      <a:gd name="T15" fmla="*/ 140 h 178"/>
                      <a:gd name="T16" fmla="*/ 178 w 272"/>
                      <a:gd name="T17" fmla="*/ 150 h 178"/>
                      <a:gd name="T18" fmla="*/ 110 w 272"/>
                      <a:gd name="T19" fmla="*/ 146 h 178"/>
                      <a:gd name="T20" fmla="*/ 104 w 272"/>
                      <a:gd name="T21" fmla="*/ 178 h 178"/>
                      <a:gd name="T22" fmla="*/ 42 w 272"/>
                      <a:gd name="T23" fmla="*/ 172 h 178"/>
                      <a:gd name="T24" fmla="*/ 32 w 272"/>
                      <a:gd name="T25" fmla="*/ 122 h 178"/>
                      <a:gd name="T26" fmla="*/ 38 w 272"/>
                      <a:gd name="T27" fmla="*/ 112 h 178"/>
                      <a:gd name="T28" fmla="*/ 26 w 272"/>
                      <a:gd name="T29" fmla="*/ 96 h 178"/>
                      <a:gd name="T30" fmla="*/ 28 w 272"/>
                      <a:gd name="T31" fmla="*/ 58 h 178"/>
                      <a:gd name="T32" fmla="*/ 0 w 272"/>
                      <a:gd name="T33" fmla="*/ 54 h 17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272"/>
                      <a:gd name="T52" fmla="*/ 0 h 178"/>
                      <a:gd name="T53" fmla="*/ 272 w 272"/>
                      <a:gd name="T54" fmla="*/ 178 h 17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272" h="178">
                        <a:moveTo>
                          <a:pt x="0" y="54"/>
                        </a:moveTo>
                        <a:lnTo>
                          <a:pt x="8" y="0"/>
                        </a:lnTo>
                        <a:lnTo>
                          <a:pt x="54" y="2"/>
                        </a:lnTo>
                        <a:lnTo>
                          <a:pt x="266" y="16"/>
                        </a:lnTo>
                        <a:lnTo>
                          <a:pt x="266" y="38"/>
                        </a:lnTo>
                        <a:lnTo>
                          <a:pt x="272" y="38"/>
                        </a:lnTo>
                        <a:lnTo>
                          <a:pt x="268" y="98"/>
                        </a:lnTo>
                        <a:lnTo>
                          <a:pt x="180" y="140"/>
                        </a:lnTo>
                        <a:lnTo>
                          <a:pt x="178" y="150"/>
                        </a:lnTo>
                        <a:lnTo>
                          <a:pt x="110" y="146"/>
                        </a:lnTo>
                        <a:lnTo>
                          <a:pt x="104" y="178"/>
                        </a:lnTo>
                        <a:lnTo>
                          <a:pt x="42" y="172"/>
                        </a:lnTo>
                        <a:lnTo>
                          <a:pt x="32" y="122"/>
                        </a:lnTo>
                        <a:lnTo>
                          <a:pt x="38" y="112"/>
                        </a:lnTo>
                        <a:lnTo>
                          <a:pt x="26" y="96"/>
                        </a:lnTo>
                        <a:lnTo>
                          <a:pt x="28" y="58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86" name="Freeform 238"/>
                  <p:cNvSpPr>
                    <a:spLocks/>
                  </p:cNvSpPr>
                  <p:nvPr/>
                </p:nvSpPr>
                <p:spPr bwMode="auto">
                  <a:xfrm>
                    <a:off x="3339" y="3490"/>
                    <a:ext cx="230" cy="278"/>
                  </a:xfrm>
                  <a:custGeom>
                    <a:avLst/>
                    <a:gdLst>
                      <a:gd name="T0" fmla="*/ 0 w 230"/>
                      <a:gd name="T1" fmla="*/ 262 h 278"/>
                      <a:gd name="T2" fmla="*/ 8 w 230"/>
                      <a:gd name="T3" fmla="*/ 152 h 278"/>
                      <a:gd name="T4" fmla="*/ 24 w 230"/>
                      <a:gd name="T5" fmla="*/ 0 h 278"/>
                      <a:gd name="T6" fmla="*/ 230 w 230"/>
                      <a:gd name="T7" fmla="*/ 20 h 278"/>
                      <a:gd name="T8" fmla="*/ 220 w 230"/>
                      <a:gd name="T9" fmla="*/ 226 h 278"/>
                      <a:gd name="T10" fmla="*/ 174 w 230"/>
                      <a:gd name="T11" fmla="*/ 224 h 278"/>
                      <a:gd name="T12" fmla="*/ 166 w 230"/>
                      <a:gd name="T13" fmla="*/ 278 h 278"/>
                      <a:gd name="T14" fmla="*/ 0 w 230"/>
                      <a:gd name="T15" fmla="*/ 262 h 27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30"/>
                      <a:gd name="T25" fmla="*/ 0 h 278"/>
                      <a:gd name="T26" fmla="*/ 230 w 230"/>
                      <a:gd name="T27" fmla="*/ 278 h 27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30" h="278">
                        <a:moveTo>
                          <a:pt x="0" y="262"/>
                        </a:moveTo>
                        <a:lnTo>
                          <a:pt x="8" y="152"/>
                        </a:lnTo>
                        <a:lnTo>
                          <a:pt x="24" y="0"/>
                        </a:lnTo>
                        <a:lnTo>
                          <a:pt x="230" y="20"/>
                        </a:lnTo>
                        <a:lnTo>
                          <a:pt x="220" y="226"/>
                        </a:lnTo>
                        <a:lnTo>
                          <a:pt x="174" y="224"/>
                        </a:lnTo>
                        <a:lnTo>
                          <a:pt x="166" y="278"/>
                        </a:lnTo>
                        <a:lnTo>
                          <a:pt x="0" y="2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87" name="Freeform 239"/>
                  <p:cNvSpPr>
                    <a:spLocks/>
                  </p:cNvSpPr>
                  <p:nvPr/>
                </p:nvSpPr>
                <p:spPr bwMode="auto">
                  <a:xfrm>
                    <a:off x="3771" y="3576"/>
                    <a:ext cx="246" cy="236"/>
                  </a:xfrm>
                  <a:custGeom>
                    <a:avLst/>
                    <a:gdLst>
                      <a:gd name="T0" fmla="*/ 82 w 246"/>
                      <a:gd name="T1" fmla="*/ 12 h 236"/>
                      <a:gd name="T2" fmla="*/ 180 w 246"/>
                      <a:gd name="T3" fmla="*/ 16 h 236"/>
                      <a:gd name="T4" fmla="*/ 182 w 246"/>
                      <a:gd name="T5" fmla="*/ 0 h 236"/>
                      <a:gd name="T6" fmla="*/ 246 w 246"/>
                      <a:gd name="T7" fmla="*/ 4 h 236"/>
                      <a:gd name="T8" fmla="*/ 244 w 246"/>
                      <a:gd name="T9" fmla="*/ 52 h 236"/>
                      <a:gd name="T10" fmla="*/ 238 w 246"/>
                      <a:gd name="T11" fmla="*/ 236 h 236"/>
                      <a:gd name="T12" fmla="*/ 168 w 246"/>
                      <a:gd name="T13" fmla="*/ 236 h 236"/>
                      <a:gd name="T14" fmla="*/ 168 w 246"/>
                      <a:gd name="T15" fmla="*/ 200 h 236"/>
                      <a:gd name="T16" fmla="*/ 104 w 246"/>
                      <a:gd name="T17" fmla="*/ 196 h 236"/>
                      <a:gd name="T18" fmla="*/ 104 w 246"/>
                      <a:gd name="T19" fmla="*/ 182 h 236"/>
                      <a:gd name="T20" fmla="*/ 6 w 246"/>
                      <a:gd name="T21" fmla="*/ 176 h 236"/>
                      <a:gd name="T22" fmla="*/ 0 w 246"/>
                      <a:gd name="T23" fmla="*/ 176 h 236"/>
                      <a:gd name="T24" fmla="*/ 0 w 246"/>
                      <a:gd name="T25" fmla="*/ 154 h 236"/>
                      <a:gd name="T26" fmla="*/ 6 w 246"/>
                      <a:gd name="T27" fmla="*/ 124 h 236"/>
                      <a:gd name="T28" fmla="*/ 56 w 246"/>
                      <a:gd name="T29" fmla="*/ 126 h 236"/>
                      <a:gd name="T30" fmla="*/ 58 w 246"/>
                      <a:gd name="T31" fmla="*/ 96 h 236"/>
                      <a:gd name="T32" fmla="*/ 78 w 246"/>
                      <a:gd name="T33" fmla="*/ 94 h 236"/>
                      <a:gd name="T34" fmla="*/ 82 w 246"/>
                      <a:gd name="T35" fmla="*/ 12 h 2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246"/>
                      <a:gd name="T55" fmla="*/ 0 h 236"/>
                      <a:gd name="T56" fmla="*/ 246 w 246"/>
                      <a:gd name="T57" fmla="*/ 236 h 2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246" h="236">
                        <a:moveTo>
                          <a:pt x="82" y="12"/>
                        </a:moveTo>
                        <a:lnTo>
                          <a:pt x="180" y="16"/>
                        </a:lnTo>
                        <a:lnTo>
                          <a:pt x="182" y="0"/>
                        </a:lnTo>
                        <a:lnTo>
                          <a:pt x="246" y="4"/>
                        </a:lnTo>
                        <a:lnTo>
                          <a:pt x="244" y="52"/>
                        </a:lnTo>
                        <a:lnTo>
                          <a:pt x="238" y="236"/>
                        </a:lnTo>
                        <a:lnTo>
                          <a:pt x="168" y="236"/>
                        </a:lnTo>
                        <a:lnTo>
                          <a:pt x="168" y="200"/>
                        </a:lnTo>
                        <a:lnTo>
                          <a:pt x="104" y="196"/>
                        </a:lnTo>
                        <a:lnTo>
                          <a:pt x="104" y="182"/>
                        </a:lnTo>
                        <a:lnTo>
                          <a:pt x="6" y="176"/>
                        </a:lnTo>
                        <a:lnTo>
                          <a:pt x="0" y="176"/>
                        </a:lnTo>
                        <a:lnTo>
                          <a:pt x="0" y="154"/>
                        </a:lnTo>
                        <a:lnTo>
                          <a:pt x="6" y="124"/>
                        </a:lnTo>
                        <a:lnTo>
                          <a:pt x="56" y="126"/>
                        </a:lnTo>
                        <a:lnTo>
                          <a:pt x="58" y="96"/>
                        </a:lnTo>
                        <a:lnTo>
                          <a:pt x="78" y="94"/>
                        </a:lnTo>
                        <a:lnTo>
                          <a:pt x="82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88" name="Freeform 240"/>
                  <p:cNvSpPr>
                    <a:spLocks/>
                  </p:cNvSpPr>
                  <p:nvPr/>
                </p:nvSpPr>
                <p:spPr bwMode="auto">
                  <a:xfrm>
                    <a:off x="3953" y="3410"/>
                    <a:ext cx="196" cy="170"/>
                  </a:xfrm>
                  <a:custGeom>
                    <a:avLst/>
                    <a:gdLst>
                      <a:gd name="T0" fmla="*/ 0 w 196"/>
                      <a:gd name="T1" fmla="*/ 166 h 170"/>
                      <a:gd name="T2" fmla="*/ 2 w 196"/>
                      <a:gd name="T3" fmla="*/ 114 h 170"/>
                      <a:gd name="T4" fmla="*/ 6 w 196"/>
                      <a:gd name="T5" fmla="*/ 114 h 170"/>
                      <a:gd name="T6" fmla="*/ 8 w 196"/>
                      <a:gd name="T7" fmla="*/ 32 h 170"/>
                      <a:gd name="T8" fmla="*/ 12 w 196"/>
                      <a:gd name="T9" fmla="*/ 0 h 170"/>
                      <a:gd name="T10" fmla="*/ 196 w 196"/>
                      <a:gd name="T11" fmla="*/ 6 h 170"/>
                      <a:gd name="T12" fmla="*/ 196 w 196"/>
                      <a:gd name="T13" fmla="*/ 20 h 170"/>
                      <a:gd name="T14" fmla="*/ 194 w 196"/>
                      <a:gd name="T15" fmla="*/ 90 h 170"/>
                      <a:gd name="T16" fmla="*/ 162 w 196"/>
                      <a:gd name="T17" fmla="*/ 88 h 170"/>
                      <a:gd name="T18" fmla="*/ 158 w 196"/>
                      <a:gd name="T19" fmla="*/ 102 h 170"/>
                      <a:gd name="T20" fmla="*/ 140 w 196"/>
                      <a:gd name="T21" fmla="*/ 102 h 170"/>
                      <a:gd name="T22" fmla="*/ 138 w 196"/>
                      <a:gd name="T23" fmla="*/ 118 h 170"/>
                      <a:gd name="T24" fmla="*/ 68 w 196"/>
                      <a:gd name="T25" fmla="*/ 116 h 170"/>
                      <a:gd name="T26" fmla="*/ 64 w 196"/>
                      <a:gd name="T27" fmla="*/ 170 h 170"/>
                      <a:gd name="T28" fmla="*/ 0 w 196"/>
                      <a:gd name="T29" fmla="*/ 166 h 17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96"/>
                      <a:gd name="T46" fmla="*/ 0 h 170"/>
                      <a:gd name="T47" fmla="*/ 196 w 196"/>
                      <a:gd name="T48" fmla="*/ 170 h 17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96" h="170">
                        <a:moveTo>
                          <a:pt x="0" y="166"/>
                        </a:moveTo>
                        <a:lnTo>
                          <a:pt x="2" y="114"/>
                        </a:lnTo>
                        <a:lnTo>
                          <a:pt x="6" y="114"/>
                        </a:lnTo>
                        <a:lnTo>
                          <a:pt x="8" y="32"/>
                        </a:lnTo>
                        <a:lnTo>
                          <a:pt x="12" y="0"/>
                        </a:lnTo>
                        <a:lnTo>
                          <a:pt x="196" y="6"/>
                        </a:lnTo>
                        <a:lnTo>
                          <a:pt x="196" y="20"/>
                        </a:lnTo>
                        <a:lnTo>
                          <a:pt x="194" y="90"/>
                        </a:lnTo>
                        <a:lnTo>
                          <a:pt x="162" y="88"/>
                        </a:lnTo>
                        <a:lnTo>
                          <a:pt x="158" y="102"/>
                        </a:lnTo>
                        <a:lnTo>
                          <a:pt x="140" y="102"/>
                        </a:lnTo>
                        <a:lnTo>
                          <a:pt x="138" y="118"/>
                        </a:lnTo>
                        <a:lnTo>
                          <a:pt x="68" y="116"/>
                        </a:lnTo>
                        <a:lnTo>
                          <a:pt x="64" y="170"/>
                        </a:lnTo>
                        <a:lnTo>
                          <a:pt x="0" y="1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89" name="Freeform 241"/>
                  <p:cNvSpPr>
                    <a:spLocks/>
                  </p:cNvSpPr>
                  <p:nvPr/>
                </p:nvSpPr>
                <p:spPr bwMode="auto">
                  <a:xfrm>
                    <a:off x="3367" y="3216"/>
                    <a:ext cx="288" cy="210"/>
                  </a:xfrm>
                  <a:custGeom>
                    <a:avLst/>
                    <a:gdLst>
                      <a:gd name="T0" fmla="*/ 18 w 288"/>
                      <a:gd name="T1" fmla="*/ 0 h 210"/>
                      <a:gd name="T2" fmla="*/ 240 w 288"/>
                      <a:gd name="T3" fmla="*/ 18 h 210"/>
                      <a:gd name="T4" fmla="*/ 288 w 288"/>
                      <a:gd name="T5" fmla="*/ 22 h 210"/>
                      <a:gd name="T6" fmla="*/ 278 w 288"/>
                      <a:gd name="T7" fmla="*/ 156 h 210"/>
                      <a:gd name="T8" fmla="*/ 230 w 288"/>
                      <a:gd name="T9" fmla="*/ 150 h 210"/>
                      <a:gd name="T10" fmla="*/ 230 w 288"/>
                      <a:gd name="T11" fmla="*/ 146 h 210"/>
                      <a:gd name="T12" fmla="*/ 214 w 288"/>
                      <a:gd name="T13" fmla="*/ 144 h 210"/>
                      <a:gd name="T14" fmla="*/ 214 w 288"/>
                      <a:gd name="T15" fmla="*/ 150 h 210"/>
                      <a:gd name="T16" fmla="*/ 98 w 288"/>
                      <a:gd name="T17" fmla="*/ 142 h 210"/>
                      <a:gd name="T18" fmla="*/ 92 w 288"/>
                      <a:gd name="T19" fmla="*/ 210 h 210"/>
                      <a:gd name="T20" fmla="*/ 0 w 288"/>
                      <a:gd name="T21" fmla="*/ 202 h 210"/>
                      <a:gd name="T22" fmla="*/ 18 w 288"/>
                      <a:gd name="T23" fmla="*/ 0 h 21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288"/>
                      <a:gd name="T37" fmla="*/ 0 h 210"/>
                      <a:gd name="T38" fmla="*/ 288 w 288"/>
                      <a:gd name="T39" fmla="*/ 210 h 21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288" h="210">
                        <a:moveTo>
                          <a:pt x="18" y="0"/>
                        </a:moveTo>
                        <a:lnTo>
                          <a:pt x="240" y="18"/>
                        </a:lnTo>
                        <a:lnTo>
                          <a:pt x="288" y="22"/>
                        </a:lnTo>
                        <a:lnTo>
                          <a:pt x="278" y="156"/>
                        </a:lnTo>
                        <a:lnTo>
                          <a:pt x="230" y="150"/>
                        </a:lnTo>
                        <a:lnTo>
                          <a:pt x="230" y="146"/>
                        </a:lnTo>
                        <a:lnTo>
                          <a:pt x="214" y="144"/>
                        </a:lnTo>
                        <a:lnTo>
                          <a:pt x="214" y="150"/>
                        </a:lnTo>
                        <a:lnTo>
                          <a:pt x="98" y="142"/>
                        </a:lnTo>
                        <a:lnTo>
                          <a:pt x="92" y="210"/>
                        </a:lnTo>
                        <a:lnTo>
                          <a:pt x="0" y="202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90" name="Freeform 242"/>
                  <p:cNvSpPr>
                    <a:spLocks/>
                  </p:cNvSpPr>
                  <p:nvPr/>
                </p:nvSpPr>
                <p:spPr bwMode="auto">
                  <a:xfrm>
                    <a:off x="3607" y="3196"/>
                    <a:ext cx="214" cy="202"/>
                  </a:xfrm>
                  <a:custGeom>
                    <a:avLst/>
                    <a:gdLst>
                      <a:gd name="T0" fmla="*/ 2 w 214"/>
                      <a:gd name="T1" fmla="*/ 0 h 202"/>
                      <a:gd name="T2" fmla="*/ 116 w 214"/>
                      <a:gd name="T3" fmla="*/ 6 h 202"/>
                      <a:gd name="T4" fmla="*/ 116 w 214"/>
                      <a:gd name="T5" fmla="*/ 46 h 202"/>
                      <a:gd name="T6" fmla="*/ 214 w 214"/>
                      <a:gd name="T7" fmla="*/ 54 h 202"/>
                      <a:gd name="T8" fmla="*/ 214 w 214"/>
                      <a:gd name="T9" fmla="*/ 58 h 202"/>
                      <a:gd name="T10" fmla="*/ 210 w 214"/>
                      <a:gd name="T11" fmla="*/ 60 h 202"/>
                      <a:gd name="T12" fmla="*/ 208 w 214"/>
                      <a:gd name="T13" fmla="*/ 56 h 202"/>
                      <a:gd name="T14" fmla="*/ 204 w 214"/>
                      <a:gd name="T15" fmla="*/ 58 h 202"/>
                      <a:gd name="T16" fmla="*/ 200 w 214"/>
                      <a:gd name="T17" fmla="*/ 62 h 202"/>
                      <a:gd name="T18" fmla="*/ 188 w 214"/>
                      <a:gd name="T19" fmla="*/ 62 h 202"/>
                      <a:gd name="T20" fmla="*/ 188 w 214"/>
                      <a:gd name="T21" fmla="*/ 82 h 202"/>
                      <a:gd name="T22" fmla="*/ 184 w 214"/>
                      <a:gd name="T23" fmla="*/ 84 h 202"/>
                      <a:gd name="T24" fmla="*/ 188 w 214"/>
                      <a:gd name="T25" fmla="*/ 90 h 202"/>
                      <a:gd name="T26" fmla="*/ 202 w 214"/>
                      <a:gd name="T27" fmla="*/ 88 h 202"/>
                      <a:gd name="T28" fmla="*/ 202 w 214"/>
                      <a:gd name="T29" fmla="*/ 94 h 202"/>
                      <a:gd name="T30" fmla="*/ 212 w 214"/>
                      <a:gd name="T31" fmla="*/ 102 h 202"/>
                      <a:gd name="T32" fmla="*/ 206 w 214"/>
                      <a:gd name="T33" fmla="*/ 202 h 202"/>
                      <a:gd name="T34" fmla="*/ 54 w 214"/>
                      <a:gd name="T35" fmla="*/ 194 h 202"/>
                      <a:gd name="T36" fmla="*/ 50 w 214"/>
                      <a:gd name="T37" fmla="*/ 176 h 202"/>
                      <a:gd name="T38" fmla="*/ 38 w 214"/>
                      <a:gd name="T39" fmla="*/ 176 h 202"/>
                      <a:gd name="T40" fmla="*/ 48 w 214"/>
                      <a:gd name="T41" fmla="*/ 42 h 202"/>
                      <a:gd name="T42" fmla="*/ 0 w 214"/>
                      <a:gd name="T43" fmla="*/ 38 h 202"/>
                      <a:gd name="T44" fmla="*/ 2 w 214"/>
                      <a:gd name="T45" fmla="*/ 0 h 20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214"/>
                      <a:gd name="T70" fmla="*/ 0 h 202"/>
                      <a:gd name="T71" fmla="*/ 214 w 214"/>
                      <a:gd name="T72" fmla="*/ 202 h 202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214" h="202">
                        <a:moveTo>
                          <a:pt x="2" y="0"/>
                        </a:moveTo>
                        <a:lnTo>
                          <a:pt x="116" y="6"/>
                        </a:lnTo>
                        <a:lnTo>
                          <a:pt x="116" y="46"/>
                        </a:lnTo>
                        <a:lnTo>
                          <a:pt x="214" y="54"/>
                        </a:lnTo>
                        <a:lnTo>
                          <a:pt x="214" y="58"/>
                        </a:lnTo>
                        <a:lnTo>
                          <a:pt x="210" y="60"/>
                        </a:lnTo>
                        <a:lnTo>
                          <a:pt x="208" y="56"/>
                        </a:lnTo>
                        <a:lnTo>
                          <a:pt x="204" y="58"/>
                        </a:lnTo>
                        <a:lnTo>
                          <a:pt x="200" y="62"/>
                        </a:lnTo>
                        <a:lnTo>
                          <a:pt x="188" y="62"/>
                        </a:lnTo>
                        <a:lnTo>
                          <a:pt x="188" y="82"/>
                        </a:lnTo>
                        <a:lnTo>
                          <a:pt x="184" y="84"/>
                        </a:lnTo>
                        <a:lnTo>
                          <a:pt x="188" y="90"/>
                        </a:lnTo>
                        <a:lnTo>
                          <a:pt x="202" y="88"/>
                        </a:lnTo>
                        <a:lnTo>
                          <a:pt x="202" y="94"/>
                        </a:lnTo>
                        <a:lnTo>
                          <a:pt x="212" y="102"/>
                        </a:lnTo>
                        <a:lnTo>
                          <a:pt x="206" y="202"/>
                        </a:lnTo>
                        <a:lnTo>
                          <a:pt x="54" y="194"/>
                        </a:lnTo>
                        <a:lnTo>
                          <a:pt x="50" y="176"/>
                        </a:lnTo>
                        <a:lnTo>
                          <a:pt x="38" y="176"/>
                        </a:lnTo>
                        <a:lnTo>
                          <a:pt x="48" y="42"/>
                        </a:lnTo>
                        <a:lnTo>
                          <a:pt x="0" y="38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91" name="Freeform 243"/>
                  <p:cNvSpPr>
                    <a:spLocks/>
                  </p:cNvSpPr>
                  <p:nvPr/>
                </p:nvSpPr>
                <p:spPr bwMode="auto">
                  <a:xfrm>
                    <a:off x="3811" y="3250"/>
                    <a:ext cx="94" cy="188"/>
                  </a:xfrm>
                  <a:custGeom>
                    <a:avLst/>
                    <a:gdLst>
                      <a:gd name="T0" fmla="*/ 10 w 94"/>
                      <a:gd name="T1" fmla="*/ 10 h 188"/>
                      <a:gd name="T2" fmla="*/ 38 w 94"/>
                      <a:gd name="T3" fmla="*/ 10 h 188"/>
                      <a:gd name="T4" fmla="*/ 40 w 94"/>
                      <a:gd name="T5" fmla="*/ 0 h 188"/>
                      <a:gd name="T6" fmla="*/ 94 w 94"/>
                      <a:gd name="T7" fmla="*/ 2 h 188"/>
                      <a:gd name="T8" fmla="*/ 94 w 94"/>
                      <a:gd name="T9" fmla="*/ 10 h 188"/>
                      <a:gd name="T10" fmla="*/ 94 w 94"/>
                      <a:gd name="T11" fmla="*/ 32 h 188"/>
                      <a:gd name="T12" fmla="*/ 84 w 94"/>
                      <a:gd name="T13" fmla="*/ 188 h 188"/>
                      <a:gd name="T14" fmla="*/ 0 w 94"/>
                      <a:gd name="T15" fmla="*/ 186 h 188"/>
                      <a:gd name="T16" fmla="*/ 2 w 94"/>
                      <a:gd name="T17" fmla="*/ 148 h 188"/>
                      <a:gd name="T18" fmla="*/ 8 w 94"/>
                      <a:gd name="T19" fmla="*/ 48 h 188"/>
                      <a:gd name="T20" fmla="*/ 22 w 94"/>
                      <a:gd name="T21" fmla="*/ 38 h 188"/>
                      <a:gd name="T22" fmla="*/ 22 w 94"/>
                      <a:gd name="T23" fmla="*/ 34 h 188"/>
                      <a:gd name="T24" fmla="*/ 10 w 94"/>
                      <a:gd name="T25" fmla="*/ 28 h 188"/>
                      <a:gd name="T26" fmla="*/ 10 w 94"/>
                      <a:gd name="T27" fmla="*/ 10 h 18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94"/>
                      <a:gd name="T43" fmla="*/ 0 h 188"/>
                      <a:gd name="T44" fmla="*/ 94 w 94"/>
                      <a:gd name="T45" fmla="*/ 188 h 18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94" h="188">
                        <a:moveTo>
                          <a:pt x="10" y="10"/>
                        </a:moveTo>
                        <a:lnTo>
                          <a:pt x="38" y="10"/>
                        </a:lnTo>
                        <a:lnTo>
                          <a:pt x="40" y="0"/>
                        </a:lnTo>
                        <a:lnTo>
                          <a:pt x="94" y="2"/>
                        </a:lnTo>
                        <a:lnTo>
                          <a:pt x="94" y="10"/>
                        </a:lnTo>
                        <a:lnTo>
                          <a:pt x="94" y="32"/>
                        </a:lnTo>
                        <a:lnTo>
                          <a:pt x="84" y="188"/>
                        </a:lnTo>
                        <a:lnTo>
                          <a:pt x="0" y="186"/>
                        </a:lnTo>
                        <a:lnTo>
                          <a:pt x="2" y="148"/>
                        </a:lnTo>
                        <a:lnTo>
                          <a:pt x="8" y="48"/>
                        </a:lnTo>
                        <a:lnTo>
                          <a:pt x="22" y="38"/>
                        </a:lnTo>
                        <a:lnTo>
                          <a:pt x="22" y="34"/>
                        </a:lnTo>
                        <a:lnTo>
                          <a:pt x="10" y="28"/>
                        </a:lnTo>
                        <a:lnTo>
                          <a:pt x="1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92" name="Freeform 244"/>
                  <p:cNvSpPr>
                    <a:spLocks/>
                  </p:cNvSpPr>
                  <p:nvPr/>
                </p:nvSpPr>
                <p:spPr bwMode="auto">
                  <a:xfrm>
                    <a:off x="3895" y="3282"/>
                    <a:ext cx="332" cy="160"/>
                  </a:xfrm>
                  <a:custGeom>
                    <a:avLst/>
                    <a:gdLst>
                      <a:gd name="T0" fmla="*/ 10 w 332"/>
                      <a:gd name="T1" fmla="*/ 0 h 160"/>
                      <a:gd name="T2" fmla="*/ 86 w 332"/>
                      <a:gd name="T3" fmla="*/ 6 h 160"/>
                      <a:gd name="T4" fmla="*/ 118 w 332"/>
                      <a:gd name="T5" fmla="*/ 24 h 160"/>
                      <a:gd name="T6" fmla="*/ 218 w 332"/>
                      <a:gd name="T7" fmla="*/ 20 h 160"/>
                      <a:gd name="T8" fmla="*/ 274 w 332"/>
                      <a:gd name="T9" fmla="*/ 24 h 160"/>
                      <a:gd name="T10" fmla="*/ 280 w 332"/>
                      <a:gd name="T11" fmla="*/ 20 h 160"/>
                      <a:gd name="T12" fmla="*/ 318 w 332"/>
                      <a:gd name="T13" fmla="*/ 96 h 160"/>
                      <a:gd name="T14" fmla="*/ 330 w 332"/>
                      <a:gd name="T15" fmla="*/ 96 h 160"/>
                      <a:gd name="T16" fmla="*/ 332 w 332"/>
                      <a:gd name="T17" fmla="*/ 102 h 160"/>
                      <a:gd name="T18" fmla="*/ 330 w 332"/>
                      <a:gd name="T19" fmla="*/ 132 h 160"/>
                      <a:gd name="T20" fmla="*/ 294 w 332"/>
                      <a:gd name="T21" fmla="*/ 132 h 160"/>
                      <a:gd name="T22" fmla="*/ 294 w 332"/>
                      <a:gd name="T23" fmla="*/ 126 h 160"/>
                      <a:gd name="T24" fmla="*/ 254 w 332"/>
                      <a:gd name="T25" fmla="*/ 148 h 160"/>
                      <a:gd name="T26" fmla="*/ 254 w 332"/>
                      <a:gd name="T27" fmla="*/ 134 h 160"/>
                      <a:gd name="T28" fmla="*/ 70 w 332"/>
                      <a:gd name="T29" fmla="*/ 128 h 160"/>
                      <a:gd name="T30" fmla="*/ 66 w 332"/>
                      <a:gd name="T31" fmla="*/ 160 h 160"/>
                      <a:gd name="T32" fmla="*/ 0 w 332"/>
                      <a:gd name="T33" fmla="*/ 156 h 160"/>
                      <a:gd name="T34" fmla="*/ 10 w 332"/>
                      <a:gd name="T35" fmla="*/ 0 h 16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332"/>
                      <a:gd name="T55" fmla="*/ 0 h 160"/>
                      <a:gd name="T56" fmla="*/ 332 w 332"/>
                      <a:gd name="T57" fmla="*/ 160 h 16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332" h="160">
                        <a:moveTo>
                          <a:pt x="10" y="0"/>
                        </a:moveTo>
                        <a:lnTo>
                          <a:pt x="86" y="6"/>
                        </a:lnTo>
                        <a:lnTo>
                          <a:pt x="118" y="24"/>
                        </a:lnTo>
                        <a:lnTo>
                          <a:pt x="218" y="20"/>
                        </a:lnTo>
                        <a:lnTo>
                          <a:pt x="274" y="24"/>
                        </a:lnTo>
                        <a:lnTo>
                          <a:pt x="280" y="20"/>
                        </a:lnTo>
                        <a:lnTo>
                          <a:pt x="318" y="96"/>
                        </a:lnTo>
                        <a:lnTo>
                          <a:pt x="330" y="96"/>
                        </a:lnTo>
                        <a:lnTo>
                          <a:pt x="332" y="102"/>
                        </a:lnTo>
                        <a:lnTo>
                          <a:pt x="330" y="132"/>
                        </a:lnTo>
                        <a:lnTo>
                          <a:pt x="294" y="132"/>
                        </a:lnTo>
                        <a:lnTo>
                          <a:pt x="294" y="126"/>
                        </a:lnTo>
                        <a:lnTo>
                          <a:pt x="254" y="148"/>
                        </a:lnTo>
                        <a:lnTo>
                          <a:pt x="254" y="134"/>
                        </a:lnTo>
                        <a:lnTo>
                          <a:pt x="70" y="128"/>
                        </a:lnTo>
                        <a:lnTo>
                          <a:pt x="66" y="160"/>
                        </a:lnTo>
                        <a:lnTo>
                          <a:pt x="0" y="156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93" name="Freeform 245"/>
                  <p:cNvSpPr>
                    <a:spLocks/>
                  </p:cNvSpPr>
                  <p:nvPr/>
                </p:nvSpPr>
                <p:spPr bwMode="auto">
                  <a:xfrm>
                    <a:off x="3363" y="3358"/>
                    <a:ext cx="312" cy="156"/>
                  </a:xfrm>
                  <a:custGeom>
                    <a:avLst/>
                    <a:gdLst>
                      <a:gd name="T0" fmla="*/ 272 w 312"/>
                      <a:gd name="T1" fmla="*/ 156 h 156"/>
                      <a:gd name="T2" fmla="*/ 206 w 312"/>
                      <a:gd name="T3" fmla="*/ 152 h 156"/>
                      <a:gd name="T4" fmla="*/ 0 w 312"/>
                      <a:gd name="T5" fmla="*/ 132 h 156"/>
                      <a:gd name="T6" fmla="*/ 4 w 312"/>
                      <a:gd name="T7" fmla="*/ 60 h 156"/>
                      <a:gd name="T8" fmla="*/ 96 w 312"/>
                      <a:gd name="T9" fmla="*/ 68 h 156"/>
                      <a:gd name="T10" fmla="*/ 102 w 312"/>
                      <a:gd name="T11" fmla="*/ 0 h 156"/>
                      <a:gd name="T12" fmla="*/ 218 w 312"/>
                      <a:gd name="T13" fmla="*/ 8 h 156"/>
                      <a:gd name="T14" fmla="*/ 218 w 312"/>
                      <a:gd name="T15" fmla="*/ 2 h 156"/>
                      <a:gd name="T16" fmla="*/ 234 w 312"/>
                      <a:gd name="T17" fmla="*/ 4 h 156"/>
                      <a:gd name="T18" fmla="*/ 234 w 312"/>
                      <a:gd name="T19" fmla="*/ 8 h 156"/>
                      <a:gd name="T20" fmla="*/ 282 w 312"/>
                      <a:gd name="T21" fmla="*/ 14 h 156"/>
                      <a:gd name="T22" fmla="*/ 294 w 312"/>
                      <a:gd name="T23" fmla="*/ 14 h 156"/>
                      <a:gd name="T24" fmla="*/ 298 w 312"/>
                      <a:gd name="T25" fmla="*/ 32 h 156"/>
                      <a:gd name="T26" fmla="*/ 312 w 312"/>
                      <a:gd name="T27" fmla="*/ 68 h 156"/>
                      <a:gd name="T28" fmla="*/ 278 w 312"/>
                      <a:gd name="T29" fmla="*/ 66 h 156"/>
                      <a:gd name="T30" fmla="*/ 272 w 312"/>
                      <a:gd name="T31" fmla="*/ 156 h 15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312"/>
                      <a:gd name="T49" fmla="*/ 0 h 156"/>
                      <a:gd name="T50" fmla="*/ 312 w 312"/>
                      <a:gd name="T51" fmla="*/ 156 h 15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312" h="156">
                        <a:moveTo>
                          <a:pt x="272" y="156"/>
                        </a:moveTo>
                        <a:lnTo>
                          <a:pt x="206" y="152"/>
                        </a:lnTo>
                        <a:lnTo>
                          <a:pt x="0" y="132"/>
                        </a:lnTo>
                        <a:lnTo>
                          <a:pt x="4" y="60"/>
                        </a:lnTo>
                        <a:lnTo>
                          <a:pt x="96" y="68"/>
                        </a:lnTo>
                        <a:lnTo>
                          <a:pt x="102" y="0"/>
                        </a:lnTo>
                        <a:lnTo>
                          <a:pt x="218" y="8"/>
                        </a:lnTo>
                        <a:lnTo>
                          <a:pt x="218" y="2"/>
                        </a:lnTo>
                        <a:lnTo>
                          <a:pt x="234" y="4"/>
                        </a:lnTo>
                        <a:lnTo>
                          <a:pt x="234" y="8"/>
                        </a:lnTo>
                        <a:lnTo>
                          <a:pt x="282" y="14"/>
                        </a:lnTo>
                        <a:lnTo>
                          <a:pt x="294" y="14"/>
                        </a:lnTo>
                        <a:lnTo>
                          <a:pt x="298" y="32"/>
                        </a:lnTo>
                        <a:lnTo>
                          <a:pt x="312" y="68"/>
                        </a:lnTo>
                        <a:lnTo>
                          <a:pt x="278" y="66"/>
                        </a:lnTo>
                        <a:lnTo>
                          <a:pt x="272" y="15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94" name="Freeform 246"/>
                  <p:cNvSpPr>
                    <a:spLocks/>
                  </p:cNvSpPr>
                  <p:nvPr/>
                </p:nvSpPr>
                <p:spPr bwMode="auto">
                  <a:xfrm>
                    <a:off x="4201" y="3470"/>
                    <a:ext cx="114" cy="124"/>
                  </a:xfrm>
                  <a:custGeom>
                    <a:avLst/>
                    <a:gdLst>
                      <a:gd name="T0" fmla="*/ 4 w 114"/>
                      <a:gd name="T1" fmla="*/ 64 h 124"/>
                      <a:gd name="T2" fmla="*/ 10 w 114"/>
                      <a:gd name="T3" fmla="*/ 64 h 124"/>
                      <a:gd name="T4" fmla="*/ 10 w 114"/>
                      <a:gd name="T5" fmla="*/ 50 h 124"/>
                      <a:gd name="T6" fmla="*/ 42 w 114"/>
                      <a:gd name="T7" fmla="*/ 48 h 124"/>
                      <a:gd name="T8" fmla="*/ 44 w 114"/>
                      <a:gd name="T9" fmla="*/ 36 h 124"/>
                      <a:gd name="T10" fmla="*/ 62 w 114"/>
                      <a:gd name="T11" fmla="*/ 34 h 124"/>
                      <a:gd name="T12" fmla="*/ 62 w 114"/>
                      <a:gd name="T13" fmla="*/ 16 h 124"/>
                      <a:gd name="T14" fmla="*/ 78 w 114"/>
                      <a:gd name="T15" fmla="*/ 16 h 124"/>
                      <a:gd name="T16" fmla="*/ 78 w 114"/>
                      <a:gd name="T17" fmla="*/ 0 h 124"/>
                      <a:gd name="T18" fmla="*/ 114 w 114"/>
                      <a:gd name="T19" fmla="*/ 4 h 124"/>
                      <a:gd name="T20" fmla="*/ 114 w 114"/>
                      <a:gd name="T21" fmla="*/ 44 h 124"/>
                      <a:gd name="T22" fmla="*/ 112 w 114"/>
                      <a:gd name="T23" fmla="*/ 124 h 124"/>
                      <a:gd name="T24" fmla="*/ 0 w 114"/>
                      <a:gd name="T25" fmla="*/ 118 h 124"/>
                      <a:gd name="T26" fmla="*/ 4 w 114"/>
                      <a:gd name="T27" fmla="*/ 64 h 12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14"/>
                      <a:gd name="T43" fmla="*/ 0 h 124"/>
                      <a:gd name="T44" fmla="*/ 114 w 114"/>
                      <a:gd name="T45" fmla="*/ 124 h 12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14" h="124">
                        <a:moveTo>
                          <a:pt x="4" y="64"/>
                        </a:moveTo>
                        <a:lnTo>
                          <a:pt x="10" y="64"/>
                        </a:lnTo>
                        <a:lnTo>
                          <a:pt x="10" y="50"/>
                        </a:lnTo>
                        <a:lnTo>
                          <a:pt x="42" y="48"/>
                        </a:lnTo>
                        <a:lnTo>
                          <a:pt x="44" y="36"/>
                        </a:lnTo>
                        <a:lnTo>
                          <a:pt x="62" y="34"/>
                        </a:lnTo>
                        <a:lnTo>
                          <a:pt x="62" y="16"/>
                        </a:lnTo>
                        <a:lnTo>
                          <a:pt x="78" y="16"/>
                        </a:lnTo>
                        <a:lnTo>
                          <a:pt x="78" y="0"/>
                        </a:lnTo>
                        <a:lnTo>
                          <a:pt x="114" y="4"/>
                        </a:lnTo>
                        <a:lnTo>
                          <a:pt x="114" y="44"/>
                        </a:lnTo>
                        <a:lnTo>
                          <a:pt x="112" y="124"/>
                        </a:lnTo>
                        <a:lnTo>
                          <a:pt x="0" y="118"/>
                        </a:lnTo>
                        <a:lnTo>
                          <a:pt x="4" y="6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95" name="Freeform 247"/>
                  <p:cNvSpPr>
                    <a:spLocks/>
                  </p:cNvSpPr>
                  <p:nvPr/>
                </p:nvSpPr>
                <p:spPr bwMode="auto">
                  <a:xfrm>
                    <a:off x="3856" y="3059"/>
                    <a:ext cx="136" cy="191"/>
                  </a:xfrm>
                  <a:custGeom>
                    <a:avLst/>
                    <a:gdLst>
                      <a:gd name="T0" fmla="*/ 12 w 136"/>
                      <a:gd name="T1" fmla="*/ 0 h 191"/>
                      <a:gd name="T2" fmla="*/ 60 w 136"/>
                      <a:gd name="T3" fmla="*/ 2 h 191"/>
                      <a:gd name="T4" fmla="*/ 134 w 136"/>
                      <a:gd name="T5" fmla="*/ 6 h 191"/>
                      <a:gd name="T6" fmla="*/ 130 w 136"/>
                      <a:gd name="T7" fmla="*/ 12 h 191"/>
                      <a:gd name="T8" fmla="*/ 136 w 136"/>
                      <a:gd name="T9" fmla="*/ 22 h 191"/>
                      <a:gd name="T10" fmla="*/ 136 w 136"/>
                      <a:gd name="T11" fmla="*/ 56 h 191"/>
                      <a:gd name="T12" fmla="*/ 122 w 136"/>
                      <a:gd name="T13" fmla="*/ 64 h 191"/>
                      <a:gd name="T14" fmla="*/ 108 w 136"/>
                      <a:gd name="T15" fmla="*/ 80 h 191"/>
                      <a:gd name="T16" fmla="*/ 114 w 136"/>
                      <a:gd name="T17" fmla="*/ 98 h 191"/>
                      <a:gd name="T18" fmla="*/ 114 w 136"/>
                      <a:gd name="T19" fmla="*/ 133 h 191"/>
                      <a:gd name="T20" fmla="*/ 104 w 136"/>
                      <a:gd name="T21" fmla="*/ 147 h 191"/>
                      <a:gd name="T22" fmla="*/ 94 w 136"/>
                      <a:gd name="T23" fmla="*/ 157 h 191"/>
                      <a:gd name="T24" fmla="*/ 96 w 136"/>
                      <a:gd name="T25" fmla="*/ 185 h 191"/>
                      <a:gd name="T26" fmla="*/ 76 w 136"/>
                      <a:gd name="T27" fmla="*/ 191 h 191"/>
                      <a:gd name="T28" fmla="*/ 44 w 136"/>
                      <a:gd name="T29" fmla="*/ 171 h 191"/>
                      <a:gd name="T30" fmla="*/ 26 w 136"/>
                      <a:gd name="T31" fmla="*/ 149 h 191"/>
                      <a:gd name="T32" fmla="*/ 0 w 136"/>
                      <a:gd name="T33" fmla="*/ 131 h 191"/>
                      <a:gd name="T34" fmla="*/ 16 w 136"/>
                      <a:gd name="T35" fmla="*/ 102 h 191"/>
                      <a:gd name="T36" fmla="*/ 14 w 136"/>
                      <a:gd name="T37" fmla="*/ 36 h 191"/>
                      <a:gd name="T38" fmla="*/ 18 w 136"/>
                      <a:gd name="T39" fmla="*/ 10 h 191"/>
                      <a:gd name="T40" fmla="*/ 12 w 136"/>
                      <a:gd name="T41" fmla="*/ 0 h 191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36"/>
                      <a:gd name="T64" fmla="*/ 0 h 191"/>
                      <a:gd name="T65" fmla="*/ 136 w 136"/>
                      <a:gd name="T66" fmla="*/ 191 h 191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36" h="191">
                        <a:moveTo>
                          <a:pt x="12" y="0"/>
                        </a:moveTo>
                        <a:lnTo>
                          <a:pt x="60" y="2"/>
                        </a:lnTo>
                        <a:lnTo>
                          <a:pt x="134" y="6"/>
                        </a:lnTo>
                        <a:lnTo>
                          <a:pt x="130" y="12"/>
                        </a:lnTo>
                        <a:lnTo>
                          <a:pt x="136" y="22"/>
                        </a:lnTo>
                        <a:lnTo>
                          <a:pt x="136" y="56"/>
                        </a:lnTo>
                        <a:lnTo>
                          <a:pt x="122" y="64"/>
                        </a:lnTo>
                        <a:lnTo>
                          <a:pt x="108" y="80"/>
                        </a:lnTo>
                        <a:lnTo>
                          <a:pt x="114" y="98"/>
                        </a:lnTo>
                        <a:lnTo>
                          <a:pt x="114" y="133"/>
                        </a:lnTo>
                        <a:lnTo>
                          <a:pt x="104" y="147"/>
                        </a:lnTo>
                        <a:lnTo>
                          <a:pt x="94" y="157"/>
                        </a:lnTo>
                        <a:lnTo>
                          <a:pt x="96" y="185"/>
                        </a:lnTo>
                        <a:lnTo>
                          <a:pt x="76" y="191"/>
                        </a:lnTo>
                        <a:lnTo>
                          <a:pt x="44" y="171"/>
                        </a:lnTo>
                        <a:lnTo>
                          <a:pt x="26" y="149"/>
                        </a:lnTo>
                        <a:lnTo>
                          <a:pt x="0" y="131"/>
                        </a:lnTo>
                        <a:lnTo>
                          <a:pt x="16" y="102"/>
                        </a:lnTo>
                        <a:lnTo>
                          <a:pt x="14" y="36"/>
                        </a:lnTo>
                        <a:lnTo>
                          <a:pt x="18" y="10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96" name="Freeform 248"/>
                  <p:cNvSpPr>
                    <a:spLocks/>
                  </p:cNvSpPr>
                  <p:nvPr/>
                </p:nvSpPr>
                <p:spPr bwMode="auto">
                  <a:xfrm>
                    <a:off x="3928" y="3628"/>
                    <a:ext cx="310" cy="304"/>
                  </a:xfrm>
                  <a:custGeom>
                    <a:avLst/>
                    <a:gdLst>
                      <a:gd name="T0" fmla="*/ 88 w 310"/>
                      <a:gd name="T1" fmla="*/ 0 h 304"/>
                      <a:gd name="T2" fmla="*/ 108 w 310"/>
                      <a:gd name="T3" fmla="*/ 0 h 304"/>
                      <a:gd name="T4" fmla="*/ 108 w 310"/>
                      <a:gd name="T5" fmla="*/ 18 h 304"/>
                      <a:gd name="T6" fmla="*/ 208 w 310"/>
                      <a:gd name="T7" fmla="*/ 20 h 304"/>
                      <a:gd name="T8" fmla="*/ 208 w 310"/>
                      <a:gd name="T9" fmla="*/ 8 h 304"/>
                      <a:gd name="T10" fmla="*/ 240 w 310"/>
                      <a:gd name="T11" fmla="*/ 10 h 304"/>
                      <a:gd name="T12" fmla="*/ 260 w 310"/>
                      <a:gd name="T13" fmla="*/ 10 h 304"/>
                      <a:gd name="T14" fmla="*/ 258 w 310"/>
                      <a:gd name="T15" fmla="*/ 58 h 304"/>
                      <a:gd name="T16" fmla="*/ 278 w 310"/>
                      <a:gd name="T17" fmla="*/ 58 h 304"/>
                      <a:gd name="T18" fmla="*/ 278 w 310"/>
                      <a:gd name="T19" fmla="*/ 92 h 304"/>
                      <a:gd name="T20" fmla="*/ 310 w 310"/>
                      <a:gd name="T21" fmla="*/ 92 h 304"/>
                      <a:gd name="T22" fmla="*/ 308 w 310"/>
                      <a:gd name="T23" fmla="*/ 110 h 304"/>
                      <a:gd name="T24" fmla="*/ 276 w 310"/>
                      <a:gd name="T25" fmla="*/ 108 h 304"/>
                      <a:gd name="T26" fmla="*/ 274 w 310"/>
                      <a:gd name="T27" fmla="*/ 140 h 304"/>
                      <a:gd name="T28" fmla="*/ 268 w 310"/>
                      <a:gd name="T29" fmla="*/ 142 h 304"/>
                      <a:gd name="T30" fmla="*/ 266 w 310"/>
                      <a:gd name="T31" fmla="*/ 226 h 304"/>
                      <a:gd name="T32" fmla="*/ 254 w 310"/>
                      <a:gd name="T33" fmla="*/ 226 h 304"/>
                      <a:gd name="T34" fmla="*/ 88 w 310"/>
                      <a:gd name="T35" fmla="*/ 216 h 304"/>
                      <a:gd name="T36" fmla="*/ 84 w 310"/>
                      <a:gd name="T37" fmla="*/ 304 h 304"/>
                      <a:gd name="T38" fmla="*/ 0 w 310"/>
                      <a:gd name="T39" fmla="*/ 294 h 304"/>
                      <a:gd name="T40" fmla="*/ 4 w 310"/>
                      <a:gd name="T41" fmla="*/ 216 h 304"/>
                      <a:gd name="T42" fmla="*/ 10 w 310"/>
                      <a:gd name="T43" fmla="*/ 214 h 304"/>
                      <a:gd name="T44" fmla="*/ 12 w 310"/>
                      <a:gd name="T45" fmla="*/ 184 h 304"/>
                      <a:gd name="T46" fmla="*/ 82 w 310"/>
                      <a:gd name="T47" fmla="*/ 184 h 304"/>
                      <a:gd name="T48" fmla="*/ 88 w 310"/>
                      <a:gd name="T49" fmla="*/ 0 h 304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310"/>
                      <a:gd name="T76" fmla="*/ 0 h 304"/>
                      <a:gd name="T77" fmla="*/ 310 w 310"/>
                      <a:gd name="T78" fmla="*/ 304 h 304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310" h="304">
                        <a:moveTo>
                          <a:pt x="88" y="0"/>
                        </a:moveTo>
                        <a:lnTo>
                          <a:pt x="108" y="0"/>
                        </a:lnTo>
                        <a:lnTo>
                          <a:pt x="108" y="18"/>
                        </a:lnTo>
                        <a:lnTo>
                          <a:pt x="208" y="20"/>
                        </a:lnTo>
                        <a:lnTo>
                          <a:pt x="208" y="8"/>
                        </a:lnTo>
                        <a:lnTo>
                          <a:pt x="240" y="10"/>
                        </a:lnTo>
                        <a:lnTo>
                          <a:pt x="260" y="10"/>
                        </a:lnTo>
                        <a:lnTo>
                          <a:pt x="258" y="58"/>
                        </a:lnTo>
                        <a:lnTo>
                          <a:pt x="278" y="58"/>
                        </a:lnTo>
                        <a:lnTo>
                          <a:pt x="278" y="92"/>
                        </a:lnTo>
                        <a:lnTo>
                          <a:pt x="310" y="92"/>
                        </a:lnTo>
                        <a:lnTo>
                          <a:pt x="308" y="110"/>
                        </a:lnTo>
                        <a:lnTo>
                          <a:pt x="276" y="108"/>
                        </a:lnTo>
                        <a:lnTo>
                          <a:pt x="274" y="140"/>
                        </a:lnTo>
                        <a:lnTo>
                          <a:pt x="268" y="142"/>
                        </a:lnTo>
                        <a:lnTo>
                          <a:pt x="266" y="226"/>
                        </a:lnTo>
                        <a:lnTo>
                          <a:pt x="254" y="226"/>
                        </a:lnTo>
                        <a:lnTo>
                          <a:pt x="88" y="216"/>
                        </a:lnTo>
                        <a:lnTo>
                          <a:pt x="84" y="304"/>
                        </a:lnTo>
                        <a:lnTo>
                          <a:pt x="0" y="294"/>
                        </a:lnTo>
                        <a:lnTo>
                          <a:pt x="4" y="216"/>
                        </a:lnTo>
                        <a:lnTo>
                          <a:pt x="10" y="214"/>
                        </a:lnTo>
                        <a:lnTo>
                          <a:pt x="12" y="184"/>
                        </a:lnTo>
                        <a:lnTo>
                          <a:pt x="82" y="184"/>
                        </a:lnTo>
                        <a:lnTo>
                          <a:pt x="88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97" name="Freeform 249"/>
                  <p:cNvSpPr>
                    <a:spLocks/>
                  </p:cNvSpPr>
                  <p:nvPr/>
                </p:nvSpPr>
                <p:spPr bwMode="auto">
                  <a:xfrm>
                    <a:off x="3560" y="3510"/>
                    <a:ext cx="294" cy="220"/>
                  </a:xfrm>
                  <a:custGeom>
                    <a:avLst/>
                    <a:gdLst>
                      <a:gd name="T0" fmla="*/ 10 w 294"/>
                      <a:gd name="T1" fmla="*/ 0 h 220"/>
                      <a:gd name="T2" fmla="*/ 164 w 294"/>
                      <a:gd name="T3" fmla="*/ 10 h 220"/>
                      <a:gd name="T4" fmla="*/ 214 w 294"/>
                      <a:gd name="T5" fmla="*/ 42 h 220"/>
                      <a:gd name="T6" fmla="*/ 218 w 294"/>
                      <a:gd name="T7" fmla="*/ 42 h 220"/>
                      <a:gd name="T8" fmla="*/ 218 w 294"/>
                      <a:gd name="T9" fmla="*/ 74 h 220"/>
                      <a:gd name="T10" fmla="*/ 294 w 294"/>
                      <a:gd name="T11" fmla="*/ 78 h 220"/>
                      <a:gd name="T12" fmla="*/ 290 w 294"/>
                      <a:gd name="T13" fmla="*/ 160 h 220"/>
                      <a:gd name="T14" fmla="*/ 270 w 294"/>
                      <a:gd name="T15" fmla="*/ 162 h 220"/>
                      <a:gd name="T16" fmla="*/ 268 w 294"/>
                      <a:gd name="T17" fmla="*/ 192 h 220"/>
                      <a:gd name="T18" fmla="*/ 218 w 294"/>
                      <a:gd name="T19" fmla="*/ 190 h 220"/>
                      <a:gd name="T20" fmla="*/ 212 w 294"/>
                      <a:gd name="T21" fmla="*/ 220 h 220"/>
                      <a:gd name="T22" fmla="*/ 0 w 294"/>
                      <a:gd name="T23" fmla="*/ 206 h 220"/>
                      <a:gd name="T24" fmla="*/ 10 w 294"/>
                      <a:gd name="T25" fmla="*/ 0 h 22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294"/>
                      <a:gd name="T40" fmla="*/ 0 h 220"/>
                      <a:gd name="T41" fmla="*/ 294 w 294"/>
                      <a:gd name="T42" fmla="*/ 220 h 22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294" h="220">
                        <a:moveTo>
                          <a:pt x="10" y="0"/>
                        </a:moveTo>
                        <a:lnTo>
                          <a:pt x="164" y="10"/>
                        </a:lnTo>
                        <a:lnTo>
                          <a:pt x="214" y="42"/>
                        </a:lnTo>
                        <a:lnTo>
                          <a:pt x="218" y="42"/>
                        </a:lnTo>
                        <a:lnTo>
                          <a:pt x="218" y="74"/>
                        </a:lnTo>
                        <a:lnTo>
                          <a:pt x="294" y="78"/>
                        </a:lnTo>
                        <a:lnTo>
                          <a:pt x="290" y="160"/>
                        </a:lnTo>
                        <a:lnTo>
                          <a:pt x="270" y="162"/>
                        </a:lnTo>
                        <a:lnTo>
                          <a:pt x="268" y="192"/>
                        </a:lnTo>
                        <a:lnTo>
                          <a:pt x="218" y="190"/>
                        </a:lnTo>
                        <a:lnTo>
                          <a:pt x="212" y="220"/>
                        </a:lnTo>
                        <a:lnTo>
                          <a:pt x="0" y="206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98" name="Freeform 250"/>
                  <p:cNvSpPr>
                    <a:spLocks/>
                  </p:cNvSpPr>
                  <p:nvPr/>
                </p:nvSpPr>
                <p:spPr bwMode="auto">
                  <a:xfrm>
                    <a:off x="3774" y="3436"/>
                    <a:ext cx="188" cy="156"/>
                  </a:xfrm>
                  <a:custGeom>
                    <a:avLst/>
                    <a:gdLst>
                      <a:gd name="T0" fmla="*/ 4 w 188"/>
                      <a:gd name="T1" fmla="*/ 116 h 156"/>
                      <a:gd name="T2" fmla="*/ 6 w 188"/>
                      <a:gd name="T3" fmla="*/ 96 h 156"/>
                      <a:gd name="T4" fmla="*/ 0 w 188"/>
                      <a:gd name="T5" fmla="*/ 94 h 156"/>
                      <a:gd name="T6" fmla="*/ 2 w 188"/>
                      <a:gd name="T7" fmla="*/ 28 h 156"/>
                      <a:gd name="T8" fmla="*/ 16 w 188"/>
                      <a:gd name="T9" fmla="*/ 28 h 156"/>
                      <a:gd name="T10" fmla="*/ 52 w 188"/>
                      <a:gd name="T11" fmla="*/ 32 h 156"/>
                      <a:gd name="T12" fmla="*/ 52 w 188"/>
                      <a:gd name="T13" fmla="*/ 14 h 156"/>
                      <a:gd name="T14" fmla="*/ 38 w 188"/>
                      <a:gd name="T15" fmla="*/ 14 h 156"/>
                      <a:gd name="T16" fmla="*/ 38 w 188"/>
                      <a:gd name="T17" fmla="*/ 0 h 156"/>
                      <a:gd name="T18" fmla="*/ 122 w 188"/>
                      <a:gd name="T19" fmla="*/ 2 h 156"/>
                      <a:gd name="T20" fmla="*/ 188 w 188"/>
                      <a:gd name="T21" fmla="*/ 6 h 156"/>
                      <a:gd name="T22" fmla="*/ 186 w 188"/>
                      <a:gd name="T23" fmla="*/ 88 h 156"/>
                      <a:gd name="T24" fmla="*/ 182 w 188"/>
                      <a:gd name="T25" fmla="*/ 88 h 156"/>
                      <a:gd name="T26" fmla="*/ 180 w 188"/>
                      <a:gd name="T27" fmla="*/ 140 h 156"/>
                      <a:gd name="T28" fmla="*/ 178 w 188"/>
                      <a:gd name="T29" fmla="*/ 156 h 156"/>
                      <a:gd name="T30" fmla="*/ 80 w 188"/>
                      <a:gd name="T31" fmla="*/ 152 h 156"/>
                      <a:gd name="T32" fmla="*/ 4 w 188"/>
                      <a:gd name="T33" fmla="*/ 148 h 156"/>
                      <a:gd name="T34" fmla="*/ 4 w 188"/>
                      <a:gd name="T35" fmla="*/ 116 h 15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88"/>
                      <a:gd name="T55" fmla="*/ 0 h 156"/>
                      <a:gd name="T56" fmla="*/ 188 w 188"/>
                      <a:gd name="T57" fmla="*/ 156 h 15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88" h="156">
                        <a:moveTo>
                          <a:pt x="4" y="116"/>
                        </a:moveTo>
                        <a:lnTo>
                          <a:pt x="6" y="96"/>
                        </a:lnTo>
                        <a:lnTo>
                          <a:pt x="0" y="94"/>
                        </a:lnTo>
                        <a:lnTo>
                          <a:pt x="2" y="28"/>
                        </a:lnTo>
                        <a:lnTo>
                          <a:pt x="16" y="28"/>
                        </a:lnTo>
                        <a:lnTo>
                          <a:pt x="52" y="32"/>
                        </a:lnTo>
                        <a:lnTo>
                          <a:pt x="52" y="14"/>
                        </a:lnTo>
                        <a:lnTo>
                          <a:pt x="38" y="14"/>
                        </a:lnTo>
                        <a:lnTo>
                          <a:pt x="38" y="0"/>
                        </a:lnTo>
                        <a:lnTo>
                          <a:pt x="122" y="2"/>
                        </a:lnTo>
                        <a:lnTo>
                          <a:pt x="188" y="6"/>
                        </a:lnTo>
                        <a:lnTo>
                          <a:pt x="186" y="88"/>
                        </a:lnTo>
                        <a:lnTo>
                          <a:pt x="182" y="88"/>
                        </a:lnTo>
                        <a:lnTo>
                          <a:pt x="180" y="140"/>
                        </a:lnTo>
                        <a:lnTo>
                          <a:pt x="178" y="156"/>
                        </a:lnTo>
                        <a:lnTo>
                          <a:pt x="80" y="152"/>
                        </a:lnTo>
                        <a:lnTo>
                          <a:pt x="4" y="148"/>
                        </a:lnTo>
                        <a:lnTo>
                          <a:pt x="4" y="11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99" name="Freeform 251"/>
                  <p:cNvSpPr>
                    <a:spLocks/>
                  </p:cNvSpPr>
                  <p:nvPr/>
                </p:nvSpPr>
                <p:spPr bwMode="auto">
                  <a:xfrm>
                    <a:off x="3662" y="3390"/>
                    <a:ext cx="164" cy="78"/>
                  </a:xfrm>
                  <a:custGeom>
                    <a:avLst/>
                    <a:gdLst>
                      <a:gd name="T0" fmla="*/ 128 w 164"/>
                      <a:gd name="T1" fmla="*/ 74 h 78"/>
                      <a:gd name="T2" fmla="*/ 126 w 164"/>
                      <a:gd name="T3" fmla="*/ 70 h 78"/>
                      <a:gd name="T4" fmla="*/ 80 w 164"/>
                      <a:gd name="T5" fmla="*/ 68 h 78"/>
                      <a:gd name="T6" fmla="*/ 76 w 164"/>
                      <a:gd name="T7" fmla="*/ 72 h 78"/>
                      <a:gd name="T8" fmla="*/ 26 w 164"/>
                      <a:gd name="T9" fmla="*/ 68 h 78"/>
                      <a:gd name="T10" fmla="*/ 0 w 164"/>
                      <a:gd name="T11" fmla="*/ 0 h 78"/>
                      <a:gd name="T12" fmla="*/ 76 w 164"/>
                      <a:gd name="T13" fmla="*/ 2 h 78"/>
                      <a:gd name="T14" fmla="*/ 128 w 164"/>
                      <a:gd name="T15" fmla="*/ 6 h 78"/>
                      <a:gd name="T16" fmla="*/ 152 w 164"/>
                      <a:gd name="T17" fmla="*/ 8 h 78"/>
                      <a:gd name="T18" fmla="*/ 150 w 164"/>
                      <a:gd name="T19" fmla="*/ 46 h 78"/>
                      <a:gd name="T20" fmla="*/ 150 w 164"/>
                      <a:gd name="T21" fmla="*/ 60 h 78"/>
                      <a:gd name="T22" fmla="*/ 164 w 164"/>
                      <a:gd name="T23" fmla="*/ 60 h 78"/>
                      <a:gd name="T24" fmla="*/ 164 w 164"/>
                      <a:gd name="T25" fmla="*/ 78 h 78"/>
                      <a:gd name="T26" fmla="*/ 128 w 164"/>
                      <a:gd name="T27" fmla="*/ 74 h 7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64"/>
                      <a:gd name="T43" fmla="*/ 0 h 78"/>
                      <a:gd name="T44" fmla="*/ 164 w 164"/>
                      <a:gd name="T45" fmla="*/ 78 h 7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64" h="78">
                        <a:moveTo>
                          <a:pt x="128" y="74"/>
                        </a:moveTo>
                        <a:lnTo>
                          <a:pt x="126" y="70"/>
                        </a:lnTo>
                        <a:lnTo>
                          <a:pt x="80" y="68"/>
                        </a:lnTo>
                        <a:lnTo>
                          <a:pt x="76" y="72"/>
                        </a:lnTo>
                        <a:lnTo>
                          <a:pt x="26" y="68"/>
                        </a:lnTo>
                        <a:lnTo>
                          <a:pt x="0" y="0"/>
                        </a:lnTo>
                        <a:lnTo>
                          <a:pt x="76" y="2"/>
                        </a:lnTo>
                        <a:lnTo>
                          <a:pt x="128" y="6"/>
                        </a:lnTo>
                        <a:lnTo>
                          <a:pt x="152" y="8"/>
                        </a:lnTo>
                        <a:lnTo>
                          <a:pt x="150" y="46"/>
                        </a:lnTo>
                        <a:lnTo>
                          <a:pt x="150" y="60"/>
                        </a:lnTo>
                        <a:lnTo>
                          <a:pt x="164" y="60"/>
                        </a:lnTo>
                        <a:lnTo>
                          <a:pt x="164" y="78"/>
                        </a:lnTo>
                        <a:lnTo>
                          <a:pt x="128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100" name="Freeform 252"/>
                  <p:cNvSpPr>
                    <a:spLocks/>
                  </p:cNvSpPr>
                  <p:nvPr/>
                </p:nvSpPr>
                <p:spPr bwMode="auto">
                  <a:xfrm>
                    <a:off x="3905" y="3206"/>
                    <a:ext cx="218" cy="100"/>
                  </a:xfrm>
                  <a:custGeom>
                    <a:avLst/>
                    <a:gdLst>
                      <a:gd name="T0" fmla="*/ 0 w 218"/>
                      <a:gd name="T1" fmla="*/ 54 h 100"/>
                      <a:gd name="T2" fmla="*/ 4 w 218"/>
                      <a:gd name="T3" fmla="*/ 56 h 100"/>
                      <a:gd name="T4" fmla="*/ 14 w 218"/>
                      <a:gd name="T5" fmla="*/ 52 h 100"/>
                      <a:gd name="T6" fmla="*/ 20 w 218"/>
                      <a:gd name="T7" fmla="*/ 54 h 100"/>
                      <a:gd name="T8" fmla="*/ 26 w 218"/>
                      <a:gd name="T9" fmla="*/ 50 h 100"/>
                      <a:gd name="T10" fmla="*/ 26 w 218"/>
                      <a:gd name="T11" fmla="*/ 44 h 100"/>
                      <a:gd name="T12" fmla="*/ 46 w 218"/>
                      <a:gd name="T13" fmla="*/ 38 h 100"/>
                      <a:gd name="T14" fmla="*/ 44 w 218"/>
                      <a:gd name="T15" fmla="*/ 10 h 100"/>
                      <a:gd name="T16" fmla="*/ 54 w 218"/>
                      <a:gd name="T17" fmla="*/ 0 h 100"/>
                      <a:gd name="T18" fmla="*/ 134 w 218"/>
                      <a:gd name="T19" fmla="*/ 4 h 100"/>
                      <a:gd name="T20" fmla="*/ 138 w 218"/>
                      <a:gd name="T21" fmla="*/ 10 h 100"/>
                      <a:gd name="T22" fmla="*/ 202 w 218"/>
                      <a:gd name="T23" fmla="*/ 18 h 100"/>
                      <a:gd name="T24" fmla="*/ 218 w 218"/>
                      <a:gd name="T25" fmla="*/ 64 h 100"/>
                      <a:gd name="T26" fmla="*/ 212 w 218"/>
                      <a:gd name="T27" fmla="*/ 66 h 100"/>
                      <a:gd name="T28" fmla="*/ 214 w 218"/>
                      <a:gd name="T29" fmla="*/ 74 h 100"/>
                      <a:gd name="T30" fmla="*/ 208 w 218"/>
                      <a:gd name="T31" fmla="*/ 84 h 100"/>
                      <a:gd name="T32" fmla="*/ 208 w 218"/>
                      <a:gd name="T33" fmla="*/ 96 h 100"/>
                      <a:gd name="T34" fmla="*/ 108 w 218"/>
                      <a:gd name="T35" fmla="*/ 100 h 100"/>
                      <a:gd name="T36" fmla="*/ 76 w 218"/>
                      <a:gd name="T37" fmla="*/ 82 h 100"/>
                      <a:gd name="T38" fmla="*/ 0 w 218"/>
                      <a:gd name="T39" fmla="*/ 76 h 100"/>
                      <a:gd name="T40" fmla="*/ 0 w 218"/>
                      <a:gd name="T41" fmla="*/ 54 h 10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218"/>
                      <a:gd name="T64" fmla="*/ 0 h 100"/>
                      <a:gd name="T65" fmla="*/ 218 w 218"/>
                      <a:gd name="T66" fmla="*/ 100 h 10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218" h="100">
                        <a:moveTo>
                          <a:pt x="0" y="54"/>
                        </a:moveTo>
                        <a:lnTo>
                          <a:pt x="4" y="56"/>
                        </a:lnTo>
                        <a:lnTo>
                          <a:pt x="14" y="52"/>
                        </a:lnTo>
                        <a:lnTo>
                          <a:pt x="20" y="54"/>
                        </a:lnTo>
                        <a:lnTo>
                          <a:pt x="26" y="50"/>
                        </a:lnTo>
                        <a:lnTo>
                          <a:pt x="26" y="44"/>
                        </a:lnTo>
                        <a:lnTo>
                          <a:pt x="46" y="38"/>
                        </a:lnTo>
                        <a:lnTo>
                          <a:pt x="44" y="10"/>
                        </a:lnTo>
                        <a:lnTo>
                          <a:pt x="54" y="0"/>
                        </a:lnTo>
                        <a:lnTo>
                          <a:pt x="134" y="4"/>
                        </a:lnTo>
                        <a:lnTo>
                          <a:pt x="138" y="10"/>
                        </a:lnTo>
                        <a:lnTo>
                          <a:pt x="202" y="18"/>
                        </a:lnTo>
                        <a:lnTo>
                          <a:pt x="218" y="64"/>
                        </a:lnTo>
                        <a:lnTo>
                          <a:pt x="212" y="66"/>
                        </a:lnTo>
                        <a:lnTo>
                          <a:pt x="214" y="74"/>
                        </a:lnTo>
                        <a:lnTo>
                          <a:pt x="208" y="84"/>
                        </a:lnTo>
                        <a:lnTo>
                          <a:pt x="208" y="96"/>
                        </a:lnTo>
                        <a:lnTo>
                          <a:pt x="108" y="100"/>
                        </a:lnTo>
                        <a:lnTo>
                          <a:pt x="76" y="82"/>
                        </a:lnTo>
                        <a:lnTo>
                          <a:pt x="0" y="76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101" name="Freeform 253"/>
                  <p:cNvSpPr>
                    <a:spLocks/>
                  </p:cNvSpPr>
                  <p:nvPr/>
                </p:nvSpPr>
                <p:spPr bwMode="auto">
                  <a:xfrm>
                    <a:off x="3633" y="3424"/>
                    <a:ext cx="156" cy="128"/>
                  </a:xfrm>
                  <a:custGeom>
                    <a:avLst/>
                    <a:gdLst>
                      <a:gd name="T0" fmla="*/ 0 w 156"/>
                      <a:gd name="T1" fmla="*/ 90 h 128"/>
                      <a:gd name="T2" fmla="*/ 90 w 156"/>
                      <a:gd name="T3" fmla="*/ 96 h 128"/>
                      <a:gd name="T4" fmla="*/ 140 w 156"/>
                      <a:gd name="T5" fmla="*/ 128 h 128"/>
                      <a:gd name="T6" fmla="*/ 144 w 156"/>
                      <a:gd name="T7" fmla="*/ 128 h 128"/>
                      <a:gd name="T8" fmla="*/ 146 w 156"/>
                      <a:gd name="T9" fmla="*/ 108 h 128"/>
                      <a:gd name="T10" fmla="*/ 140 w 156"/>
                      <a:gd name="T11" fmla="*/ 106 h 128"/>
                      <a:gd name="T12" fmla="*/ 142 w 156"/>
                      <a:gd name="T13" fmla="*/ 40 h 128"/>
                      <a:gd name="T14" fmla="*/ 156 w 156"/>
                      <a:gd name="T15" fmla="*/ 40 h 128"/>
                      <a:gd name="T16" fmla="*/ 154 w 156"/>
                      <a:gd name="T17" fmla="*/ 36 h 128"/>
                      <a:gd name="T18" fmla="*/ 108 w 156"/>
                      <a:gd name="T19" fmla="*/ 34 h 128"/>
                      <a:gd name="T20" fmla="*/ 104 w 156"/>
                      <a:gd name="T21" fmla="*/ 38 h 128"/>
                      <a:gd name="T22" fmla="*/ 54 w 156"/>
                      <a:gd name="T23" fmla="*/ 34 h 128"/>
                      <a:gd name="T24" fmla="*/ 42 w 156"/>
                      <a:gd name="T25" fmla="*/ 2 h 128"/>
                      <a:gd name="T26" fmla="*/ 8 w 156"/>
                      <a:gd name="T27" fmla="*/ 0 h 128"/>
                      <a:gd name="T28" fmla="*/ 0 w 156"/>
                      <a:gd name="T29" fmla="*/ 90 h 12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56"/>
                      <a:gd name="T46" fmla="*/ 0 h 128"/>
                      <a:gd name="T47" fmla="*/ 156 w 156"/>
                      <a:gd name="T48" fmla="*/ 128 h 12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56" h="128">
                        <a:moveTo>
                          <a:pt x="0" y="90"/>
                        </a:moveTo>
                        <a:lnTo>
                          <a:pt x="90" y="96"/>
                        </a:lnTo>
                        <a:lnTo>
                          <a:pt x="140" y="128"/>
                        </a:lnTo>
                        <a:lnTo>
                          <a:pt x="144" y="128"/>
                        </a:lnTo>
                        <a:lnTo>
                          <a:pt x="146" y="108"/>
                        </a:lnTo>
                        <a:lnTo>
                          <a:pt x="140" y="106"/>
                        </a:lnTo>
                        <a:lnTo>
                          <a:pt x="142" y="40"/>
                        </a:lnTo>
                        <a:lnTo>
                          <a:pt x="156" y="40"/>
                        </a:lnTo>
                        <a:lnTo>
                          <a:pt x="154" y="36"/>
                        </a:lnTo>
                        <a:lnTo>
                          <a:pt x="108" y="34"/>
                        </a:lnTo>
                        <a:lnTo>
                          <a:pt x="104" y="38"/>
                        </a:lnTo>
                        <a:lnTo>
                          <a:pt x="54" y="34"/>
                        </a:lnTo>
                        <a:lnTo>
                          <a:pt x="42" y="2"/>
                        </a:lnTo>
                        <a:lnTo>
                          <a:pt x="8" y="0"/>
                        </a:lnTo>
                        <a:lnTo>
                          <a:pt x="0" y="9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102" name="Freeform 254"/>
                  <p:cNvSpPr>
                    <a:spLocks/>
                  </p:cNvSpPr>
                  <p:nvPr/>
                </p:nvSpPr>
                <p:spPr bwMode="auto">
                  <a:xfrm>
                    <a:off x="3791" y="3254"/>
                    <a:ext cx="42" cy="44"/>
                  </a:xfrm>
                  <a:custGeom>
                    <a:avLst/>
                    <a:gdLst>
                      <a:gd name="T0" fmla="*/ 4 w 42"/>
                      <a:gd name="T1" fmla="*/ 4 h 44"/>
                      <a:gd name="T2" fmla="*/ 16 w 42"/>
                      <a:gd name="T3" fmla="*/ 4 h 44"/>
                      <a:gd name="T4" fmla="*/ 20 w 42"/>
                      <a:gd name="T5" fmla="*/ 0 h 44"/>
                      <a:gd name="T6" fmla="*/ 30 w 42"/>
                      <a:gd name="T7" fmla="*/ 0 h 44"/>
                      <a:gd name="T8" fmla="*/ 30 w 42"/>
                      <a:gd name="T9" fmla="*/ 6 h 44"/>
                      <a:gd name="T10" fmla="*/ 30 w 42"/>
                      <a:gd name="T11" fmla="*/ 24 h 44"/>
                      <a:gd name="T12" fmla="*/ 38 w 42"/>
                      <a:gd name="T13" fmla="*/ 28 h 44"/>
                      <a:gd name="T14" fmla="*/ 42 w 42"/>
                      <a:gd name="T15" fmla="*/ 30 h 44"/>
                      <a:gd name="T16" fmla="*/ 42 w 42"/>
                      <a:gd name="T17" fmla="*/ 34 h 44"/>
                      <a:gd name="T18" fmla="*/ 28 w 42"/>
                      <a:gd name="T19" fmla="*/ 44 h 44"/>
                      <a:gd name="T20" fmla="*/ 18 w 42"/>
                      <a:gd name="T21" fmla="*/ 36 h 44"/>
                      <a:gd name="T22" fmla="*/ 18 w 42"/>
                      <a:gd name="T23" fmla="*/ 30 h 44"/>
                      <a:gd name="T24" fmla="*/ 4 w 42"/>
                      <a:gd name="T25" fmla="*/ 32 h 44"/>
                      <a:gd name="T26" fmla="*/ 0 w 42"/>
                      <a:gd name="T27" fmla="*/ 26 h 44"/>
                      <a:gd name="T28" fmla="*/ 2 w 42"/>
                      <a:gd name="T29" fmla="*/ 26 h 44"/>
                      <a:gd name="T30" fmla="*/ 4 w 42"/>
                      <a:gd name="T31" fmla="*/ 24 h 44"/>
                      <a:gd name="T32" fmla="*/ 4 w 42"/>
                      <a:gd name="T33" fmla="*/ 4 h 4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42"/>
                      <a:gd name="T52" fmla="*/ 0 h 44"/>
                      <a:gd name="T53" fmla="*/ 42 w 42"/>
                      <a:gd name="T54" fmla="*/ 44 h 4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42" h="44">
                        <a:moveTo>
                          <a:pt x="4" y="4"/>
                        </a:moveTo>
                        <a:lnTo>
                          <a:pt x="16" y="4"/>
                        </a:lnTo>
                        <a:lnTo>
                          <a:pt x="20" y="0"/>
                        </a:lnTo>
                        <a:lnTo>
                          <a:pt x="30" y="0"/>
                        </a:lnTo>
                        <a:lnTo>
                          <a:pt x="30" y="6"/>
                        </a:lnTo>
                        <a:lnTo>
                          <a:pt x="30" y="24"/>
                        </a:lnTo>
                        <a:lnTo>
                          <a:pt x="38" y="28"/>
                        </a:lnTo>
                        <a:lnTo>
                          <a:pt x="42" y="30"/>
                        </a:lnTo>
                        <a:lnTo>
                          <a:pt x="42" y="34"/>
                        </a:lnTo>
                        <a:lnTo>
                          <a:pt x="28" y="44"/>
                        </a:lnTo>
                        <a:lnTo>
                          <a:pt x="18" y="36"/>
                        </a:lnTo>
                        <a:lnTo>
                          <a:pt x="18" y="30"/>
                        </a:lnTo>
                        <a:lnTo>
                          <a:pt x="4" y="32"/>
                        </a:lnTo>
                        <a:lnTo>
                          <a:pt x="0" y="26"/>
                        </a:lnTo>
                        <a:lnTo>
                          <a:pt x="2" y="26"/>
                        </a:lnTo>
                        <a:lnTo>
                          <a:pt x="4" y="24"/>
                        </a:lnTo>
                        <a:lnTo>
                          <a:pt x="4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103" name="Freeform 255"/>
                  <p:cNvSpPr>
                    <a:spLocks/>
                  </p:cNvSpPr>
                  <p:nvPr/>
                </p:nvSpPr>
                <p:spPr bwMode="auto">
                  <a:xfrm>
                    <a:off x="4145" y="3318"/>
                    <a:ext cx="174" cy="216"/>
                  </a:xfrm>
                  <a:custGeom>
                    <a:avLst/>
                    <a:gdLst>
                      <a:gd name="T0" fmla="*/ 126 w 174"/>
                      <a:gd name="T1" fmla="*/ 0 h 216"/>
                      <a:gd name="T2" fmla="*/ 174 w 174"/>
                      <a:gd name="T3" fmla="*/ 2 h 216"/>
                      <a:gd name="T4" fmla="*/ 174 w 174"/>
                      <a:gd name="T5" fmla="*/ 24 h 216"/>
                      <a:gd name="T6" fmla="*/ 172 w 174"/>
                      <a:gd name="T7" fmla="*/ 112 h 216"/>
                      <a:gd name="T8" fmla="*/ 170 w 174"/>
                      <a:gd name="T9" fmla="*/ 156 h 216"/>
                      <a:gd name="T10" fmla="*/ 134 w 174"/>
                      <a:gd name="T11" fmla="*/ 152 h 216"/>
                      <a:gd name="T12" fmla="*/ 134 w 174"/>
                      <a:gd name="T13" fmla="*/ 168 h 216"/>
                      <a:gd name="T14" fmla="*/ 118 w 174"/>
                      <a:gd name="T15" fmla="*/ 168 h 216"/>
                      <a:gd name="T16" fmla="*/ 118 w 174"/>
                      <a:gd name="T17" fmla="*/ 186 h 216"/>
                      <a:gd name="T18" fmla="*/ 100 w 174"/>
                      <a:gd name="T19" fmla="*/ 188 h 216"/>
                      <a:gd name="T20" fmla="*/ 98 w 174"/>
                      <a:gd name="T21" fmla="*/ 200 h 216"/>
                      <a:gd name="T22" fmla="*/ 66 w 174"/>
                      <a:gd name="T23" fmla="*/ 202 h 216"/>
                      <a:gd name="T24" fmla="*/ 66 w 174"/>
                      <a:gd name="T25" fmla="*/ 216 h 216"/>
                      <a:gd name="T26" fmla="*/ 60 w 174"/>
                      <a:gd name="T27" fmla="*/ 216 h 216"/>
                      <a:gd name="T28" fmla="*/ 26 w 174"/>
                      <a:gd name="T29" fmla="*/ 214 h 216"/>
                      <a:gd name="T30" fmla="*/ 0 w 174"/>
                      <a:gd name="T31" fmla="*/ 212 h 216"/>
                      <a:gd name="T32" fmla="*/ 2 w 174"/>
                      <a:gd name="T33" fmla="*/ 182 h 216"/>
                      <a:gd name="T34" fmla="*/ 4 w 174"/>
                      <a:gd name="T35" fmla="*/ 112 h 216"/>
                      <a:gd name="T36" fmla="*/ 44 w 174"/>
                      <a:gd name="T37" fmla="*/ 90 h 216"/>
                      <a:gd name="T38" fmla="*/ 44 w 174"/>
                      <a:gd name="T39" fmla="*/ 96 h 216"/>
                      <a:gd name="T40" fmla="*/ 80 w 174"/>
                      <a:gd name="T41" fmla="*/ 96 h 216"/>
                      <a:gd name="T42" fmla="*/ 82 w 174"/>
                      <a:gd name="T43" fmla="*/ 66 h 216"/>
                      <a:gd name="T44" fmla="*/ 124 w 174"/>
                      <a:gd name="T45" fmla="*/ 68 h 216"/>
                      <a:gd name="T46" fmla="*/ 126 w 174"/>
                      <a:gd name="T47" fmla="*/ 0 h 21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74"/>
                      <a:gd name="T73" fmla="*/ 0 h 216"/>
                      <a:gd name="T74" fmla="*/ 174 w 174"/>
                      <a:gd name="T75" fmla="*/ 216 h 21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74" h="216">
                        <a:moveTo>
                          <a:pt x="126" y="0"/>
                        </a:moveTo>
                        <a:lnTo>
                          <a:pt x="174" y="2"/>
                        </a:lnTo>
                        <a:lnTo>
                          <a:pt x="174" y="24"/>
                        </a:lnTo>
                        <a:lnTo>
                          <a:pt x="172" y="112"/>
                        </a:lnTo>
                        <a:lnTo>
                          <a:pt x="170" y="156"/>
                        </a:lnTo>
                        <a:lnTo>
                          <a:pt x="134" y="152"/>
                        </a:lnTo>
                        <a:lnTo>
                          <a:pt x="134" y="168"/>
                        </a:lnTo>
                        <a:lnTo>
                          <a:pt x="118" y="168"/>
                        </a:lnTo>
                        <a:lnTo>
                          <a:pt x="118" y="186"/>
                        </a:lnTo>
                        <a:lnTo>
                          <a:pt x="100" y="188"/>
                        </a:lnTo>
                        <a:lnTo>
                          <a:pt x="98" y="200"/>
                        </a:lnTo>
                        <a:lnTo>
                          <a:pt x="66" y="202"/>
                        </a:lnTo>
                        <a:lnTo>
                          <a:pt x="66" y="216"/>
                        </a:lnTo>
                        <a:lnTo>
                          <a:pt x="60" y="216"/>
                        </a:lnTo>
                        <a:lnTo>
                          <a:pt x="26" y="214"/>
                        </a:lnTo>
                        <a:lnTo>
                          <a:pt x="0" y="212"/>
                        </a:lnTo>
                        <a:lnTo>
                          <a:pt x="2" y="182"/>
                        </a:lnTo>
                        <a:lnTo>
                          <a:pt x="4" y="112"/>
                        </a:lnTo>
                        <a:lnTo>
                          <a:pt x="44" y="90"/>
                        </a:lnTo>
                        <a:lnTo>
                          <a:pt x="44" y="96"/>
                        </a:lnTo>
                        <a:lnTo>
                          <a:pt x="80" y="96"/>
                        </a:lnTo>
                        <a:lnTo>
                          <a:pt x="82" y="66"/>
                        </a:lnTo>
                        <a:lnTo>
                          <a:pt x="124" y="68"/>
                        </a:lnTo>
                        <a:lnTo>
                          <a:pt x="126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104" name="Freeform 256"/>
                  <p:cNvSpPr>
                    <a:spLocks/>
                  </p:cNvSpPr>
                  <p:nvPr/>
                </p:nvSpPr>
                <p:spPr bwMode="auto">
                  <a:xfrm>
                    <a:off x="4108" y="3224"/>
                    <a:ext cx="166" cy="162"/>
                  </a:xfrm>
                  <a:custGeom>
                    <a:avLst/>
                    <a:gdLst>
                      <a:gd name="T0" fmla="*/ 0 w 166"/>
                      <a:gd name="T1" fmla="*/ 0 h 162"/>
                      <a:gd name="T2" fmla="*/ 64 w 166"/>
                      <a:gd name="T3" fmla="*/ 0 h 162"/>
                      <a:gd name="T4" fmla="*/ 64 w 166"/>
                      <a:gd name="T5" fmla="*/ 6 h 162"/>
                      <a:gd name="T6" fmla="*/ 100 w 166"/>
                      <a:gd name="T7" fmla="*/ 8 h 162"/>
                      <a:gd name="T8" fmla="*/ 100 w 166"/>
                      <a:gd name="T9" fmla="*/ 24 h 162"/>
                      <a:gd name="T10" fmla="*/ 166 w 166"/>
                      <a:gd name="T11" fmla="*/ 28 h 162"/>
                      <a:gd name="T12" fmla="*/ 164 w 166"/>
                      <a:gd name="T13" fmla="*/ 94 h 162"/>
                      <a:gd name="T14" fmla="*/ 162 w 166"/>
                      <a:gd name="T15" fmla="*/ 162 h 162"/>
                      <a:gd name="T16" fmla="*/ 120 w 166"/>
                      <a:gd name="T17" fmla="*/ 160 h 162"/>
                      <a:gd name="T18" fmla="*/ 118 w 166"/>
                      <a:gd name="T19" fmla="*/ 154 h 162"/>
                      <a:gd name="T20" fmla="*/ 106 w 166"/>
                      <a:gd name="T21" fmla="*/ 154 h 162"/>
                      <a:gd name="T22" fmla="*/ 68 w 166"/>
                      <a:gd name="T23" fmla="*/ 78 h 162"/>
                      <a:gd name="T24" fmla="*/ 62 w 166"/>
                      <a:gd name="T25" fmla="*/ 82 h 162"/>
                      <a:gd name="T26" fmla="*/ 6 w 166"/>
                      <a:gd name="T27" fmla="*/ 78 h 162"/>
                      <a:gd name="T28" fmla="*/ 6 w 166"/>
                      <a:gd name="T29" fmla="*/ 66 h 162"/>
                      <a:gd name="T30" fmla="*/ 12 w 166"/>
                      <a:gd name="T31" fmla="*/ 56 h 162"/>
                      <a:gd name="T32" fmla="*/ 10 w 166"/>
                      <a:gd name="T33" fmla="*/ 48 h 162"/>
                      <a:gd name="T34" fmla="*/ 16 w 166"/>
                      <a:gd name="T35" fmla="*/ 46 h 162"/>
                      <a:gd name="T36" fmla="*/ 0 w 166"/>
                      <a:gd name="T37" fmla="*/ 0 h 162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66"/>
                      <a:gd name="T58" fmla="*/ 0 h 162"/>
                      <a:gd name="T59" fmla="*/ 166 w 166"/>
                      <a:gd name="T60" fmla="*/ 162 h 162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66" h="162">
                        <a:moveTo>
                          <a:pt x="0" y="0"/>
                        </a:moveTo>
                        <a:lnTo>
                          <a:pt x="64" y="0"/>
                        </a:lnTo>
                        <a:lnTo>
                          <a:pt x="64" y="6"/>
                        </a:lnTo>
                        <a:lnTo>
                          <a:pt x="100" y="8"/>
                        </a:lnTo>
                        <a:lnTo>
                          <a:pt x="100" y="24"/>
                        </a:lnTo>
                        <a:lnTo>
                          <a:pt x="166" y="28"/>
                        </a:lnTo>
                        <a:lnTo>
                          <a:pt x="164" y="94"/>
                        </a:lnTo>
                        <a:lnTo>
                          <a:pt x="162" y="162"/>
                        </a:lnTo>
                        <a:lnTo>
                          <a:pt x="120" y="160"/>
                        </a:lnTo>
                        <a:lnTo>
                          <a:pt x="118" y="154"/>
                        </a:lnTo>
                        <a:lnTo>
                          <a:pt x="106" y="154"/>
                        </a:lnTo>
                        <a:lnTo>
                          <a:pt x="68" y="78"/>
                        </a:lnTo>
                        <a:lnTo>
                          <a:pt x="62" y="82"/>
                        </a:lnTo>
                        <a:lnTo>
                          <a:pt x="6" y="78"/>
                        </a:lnTo>
                        <a:lnTo>
                          <a:pt x="6" y="66"/>
                        </a:lnTo>
                        <a:lnTo>
                          <a:pt x="12" y="56"/>
                        </a:lnTo>
                        <a:lnTo>
                          <a:pt x="10" y="48"/>
                        </a:lnTo>
                        <a:lnTo>
                          <a:pt x="16" y="4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36" name="Group 321"/>
                <p:cNvGrpSpPr>
                  <a:grpSpLocks/>
                </p:cNvGrpSpPr>
                <p:nvPr/>
              </p:nvGrpSpPr>
              <p:grpSpPr bwMode="auto">
                <a:xfrm>
                  <a:off x="9877425" y="9091613"/>
                  <a:ext cx="4232275" cy="2054225"/>
                  <a:chOff x="4333" y="3049"/>
                  <a:chExt cx="1350" cy="655"/>
                </a:xfrm>
                <a:grpFill/>
              </p:grpSpPr>
              <p:sp>
                <p:nvSpPr>
                  <p:cNvPr id="4993" name="Freeform 322"/>
                  <p:cNvSpPr>
                    <a:spLocks/>
                  </p:cNvSpPr>
                  <p:nvPr/>
                </p:nvSpPr>
                <p:spPr bwMode="auto">
                  <a:xfrm>
                    <a:off x="4333" y="3075"/>
                    <a:ext cx="154" cy="99"/>
                  </a:xfrm>
                  <a:custGeom>
                    <a:avLst/>
                    <a:gdLst>
                      <a:gd name="T0" fmla="*/ 0 w 154"/>
                      <a:gd name="T1" fmla="*/ 97 h 99"/>
                      <a:gd name="T2" fmla="*/ 2 w 154"/>
                      <a:gd name="T3" fmla="*/ 0 h 99"/>
                      <a:gd name="T4" fmla="*/ 20 w 154"/>
                      <a:gd name="T5" fmla="*/ 4 h 99"/>
                      <a:gd name="T6" fmla="*/ 140 w 154"/>
                      <a:gd name="T7" fmla="*/ 6 h 99"/>
                      <a:gd name="T8" fmla="*/ 146 w 154"/>
                      <a:gd name="T9" fmla="*/ 2 h 99"/>
                      <a:gd name="T10" fmla="*/ 152 w 154"/>
                      <a:gd name="T11" fmla="*/ 2 h 99"/>
                      <a:gd name="T12" fmla="*/ 154 w 154"/>
                      <a:gd name="T13" fmla="*/ 30 h 99"/>
                      <a:gd name="T14" fmla="*/ 152 w 154"/>
                      <a:gd name="T15" fmla="*/ 34 h 99"/>
                      <a:gd name="T16" fmla="*/ 152 w 154"/>
                      <a:gd name="T17" fmla="*/ 99 h 99"/>
                      <a:gd name="T18" fmla="*/ 0 w 154"/>
                      <a:gd name="T19" fmla="*/ 97 h 99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54"/>
                      <a:gd name="T31" fmla="*/ 0 h 99"/>
                      <a:gd name="T32" fmla="*/ 154 w 154"/>
                      <a:gd name="T33" fmla="*/ 99 h 99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54" h="99">
                        <a:moveTo>
                          <a:pt x="0" y="97"/>
                        </a:moveTo>
                        <a:lnTo>
                          <a:pt x="2" y="0"/>
                        </a:lnTo>
                        <a:lnTo>
                          <a:pt x="20" y="4"/>
                        </a:lnTo>
                        <a:lnTo>
                          <a:pt x="140" y="6"/>
                        </a:lnTo>
                        <a:lnTo>
                          <a:pt x="146" y="2"/>
                        </a:lnTo>
                        <a:lnTo>
                          <a:pt x="152" y="2"/>
                        </a:lnTo>
                        <a:lnTo>
                          <a:pt x="154" y="30"/>
                        </a:lnTo>
                        <a:lnTo>
                          <a:pt x="152" y="34"/>
                        </a:lnTo>
                        <a:lnTo>
                          <a:pt x="152" y="99"/>
                        </a:lnTo>
                        <a:lnTo>
                          <a:pt x="0" y="97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94" name="Freeform 323"/>
                  <p:cNvSpPr>
                    <a:spLocks/>
                  </p:cNvSpPr>
                  <p:nvPr/>
                </p:nvSpPr>
                <p:spPr bwMode="auto">
                  <a:xfrm>
                    <a:off x="4485" y="3077"/>
                    <a:ext cx="166" cy="103"/>
                  </a:xfrm>
                  <a:custGeom>
                    <a:avLst/>
                    <a:gdLst>
                      <a:gd name="T0" fmla="*/ 0 w 166"/>
                      <a:gd name="T1" fmla="*/ 0 h 103"/>
                      <a:gd name="T2" fmla="*/ 72 w 166"/>
                      <a:gd name="T3" fmla="*/ 0 h 103"/>
                      <a:gd name="T4" fmla="*/ 148 w 166"/>
                      <a:gd name="T5" fmla="*/ 0 h 103"/>
                      <a:gd name="T6" fmla="*/ 166 w 166"/>
                      <a:gd name="T7" fmla="*/ 2 h 103"/>
                      <a:gd name="T8" fmla="*/ 166 w 166"/>
                      <a:gd name="T9" fmla="*/ 99 h 103"/>
                      <a:gd name="T10" fmla="*/ 144 w 166"/>
                      <a:gd name="T11" fmla="*/ 103 h 103"/>
                      <a:gd name="T12" fmla="*/ 58 w 166"/>
                      <a:gd name="T13" fmla="*/ 99 h 103"/>
                      <a:gd name="T14" fmla="*/ 0 w 166"/>
                      <a:gd name="T15" fmla="*/ 97 h 103"/>
                      <a:gd name="T16" fmla="*/ 0 w 166"/>
                      <a:gd name="T17" fmla="*/ 32 h 103"/>
                      <a:gd name="T18" fmla="*/ 2 w 166"/>
                      <a:gd name="T19" fmla="*/ 28 h 103"/>
                      <a:gd name="T20" fmla="*/ 2 w 166"/>
                      <a:gd name="T21" fmla="*/ 0 h 103"/>
                      <a:gd name="T22" fmla="*/ 0 w 166"/>
                      <a:gd name="T23" fmla="*/ 0 h 103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66"/>
                      <a:gd name="T37" fmla="*/ 0 h 103"/>
                      <a:gd name="T38" fmla="*/ 166 w 166"/>
                      <a:gd name="T39" fmla="*/ 103 h 103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66" h="103">
                        <a:moveTo>
                          <a:pt x="0" y="0"/>
                        </a:moveTo>
                        <a:lnTo>
                          <a:pt x="72" y="0"/>
                        </a:lnTo>
                        <a:lnTo>
                          <a:pt x="148" y="0"/>
                        </a:lnTo>
                        <a:lnTo>
                          <a:pt x="166" y="2"/>
                        </a:lnTo>
                        <a:lnTo>
                          <a:pt x="166" y="99"/>
                        </a:lnTo>
                        <a:lnTo>
                          <a:pt x="144" y="103"/>
                        </a:lnTo>
                        <a:lnTo>
                          <a:pt x="58" y="99"/>
                        </a:lnTo>
                        <a:lnTo>
                          <a:pt x="0" y="97"/>
                        </a:lnTo>
                        <a:lnTo>
                          <a:pt x="0" y="32"/>
                        </a:lnTo>
                        <a:lnTo>
                          <a:pt x="2" y="28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95" name="Freeform 324"/>
                  <p:cNvSpPr>
                    <a:spLocks/>
                  </p:cNvSpPr>
                  <p:nvPr/>
                </p:nvSpPr>
                <p:spPr bwMode="auto">
                  <a:xfrm>
                    <a:off x="4651" y="3079"/>
                    <a:ext cx="148" cy="97"/>
                  </a:xfrm>
                  <a:custGeom>
                    <a:avLst/>
                    <a:gdLst>
                      <a:gd name="T0" fmla="*/ 0 w 148"/>
                      <a:gd name="T1" fmla="*/ 0 h 97"/>
                      <a:gd name="T2" fmla="*/ 52 w 148"/>
                      <a:gd name="T3" fmla="*/ 0 h 97"/>
                      <a:gd name="T4" fmla="*/ 132 w 148"/>
                      <a:gd name="T5" fmla="*/ 0 h 97"/>
                      <a:gd name="T6" fmla="*/ 144 w 148"/>
                      <a:gd name="T7" fmla="*/ 2 h 97"/>
                      <a:gd name="T8" fmla="*/ 148 w 148"/>
                      <a:gd name="T9" fmla="*/ 78 h 97"/>
                      <a:gd name="T10" fmla="*/ 146 w 148"/>
                      <a:gd name="T11" fmla="*/ 97 h 97"/>
                      <a:gd name="T12" fmla="*/ 0 w 148"/>
                      <a:gd name="T13" fmla="*/ 97 h 97"/>
                      <a:gd name="T14" fmla="*/ 0 w 148"/>
                      <a:gd name="T15" fmla="*/ 0 h 97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8"/>
                      <a:gd name="T25" fmla="*/ 0 h 97"/>
                      <a:gd name="T26" fmla="*/ 148 w 148"/>
                      <a:gd name="T27" fmla="*/ 97 h 97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8" h="97">
                        <a:moveTo>
                          <a:pt x="0" y="0"/>
                        </a:moveTo>
                        <a:lnTo>
                          <a:pt x="52" y="0"/>
                        </a:lnTo>
                        <a:lnTo>
                          <a:pt x="132" y="0"/>
                        </a:lnTo>
                        <a:lnTo>
                          <a:pt x="144" y="2"/>
                        </a:lnTo>
                        <a:lnTo>
                          <a:pt x="148" y="78"/>
                        </a:lnTo>
                        <a:lnTo>
                          <a:pt x="146" y="97"/>
                        </a:lnTo>
                        <a:lnTo>
                          <a:pt x="0" y="9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96" name="Freeform 325"/>
                  <p:cNvSpPr>
                    <a:spLocks/>
                  </p:cNvSpPr>
                  <p:nvPr/>
                </p:nvSpPr>
                <p:spPr bwMode="auto">
                  <a:xfrm>
                    <a:off x="4795" y="3079"/>
                    <a:ext cx="110" cy="80"/>
                  </a:xfrm>
                  <a:custGeom>
                    <a:avLst/>
                    <a:gdLst>
                      <a:gd name="T0" fmla="*/ 0 w 110"/>
                      <a:gd name="T1" fmla="*/ 2 h 80"/>
                      <a:gd name="T2" fmla="*/ 70 w 110"/>
                      <a:gd name="T3" fmla="*/ 0 h 80"/>
                      <a:gd name="T4" fmla="*/ 82 w 110"/>
                      <a:gd name="T5" fmla="*/ 0 h 80"/>
                      <a:gd name="T6" fmla="*/ 94 w 110"/>
                      <a:gd name="T7" fmla="*/ 22 h 80"/>
                      <a:gd name="T8" fmla="*/ 110 w 110"/>
                      <a:gd name="T9" fmla="*/ 38 h 80"/>
                      <a:gd name="T10" fmla="*/ 110 w 110"/>
                      <a:gd name="T11" fmla="*/ 80 h 80"/>
                      <a:gd name="T12" fmla="*/ 64 w 110"/>
                      <a:gd name="T13" fmla="*/ 80 h 80"/>
                      <a:gd name="T14" fmla="*/ 4 w 110"/>
                      <a:gd name="T15" fmla="*/ 78 h 80"/>
                      <a:gd name="T16" fmla="*/ 0 w 110"/>
                      <a:gd name="T17" fmla="*/ 2 h 8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10"/>
                      <a:gd name="T28" fmla="*/ 0 h 80"/>
                      <a:gd name="T29" fmla="*/ 110 w 110"/>
                      <a:gd name="T30" fmla="*/ 80 h 8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10" h="80">
                        <a:moveTo>
                          <a:pt x="0" y="2"/>
                        </a:moveTo>
                        <a:lnTo>
                          <a:pt x="70" y="0"/>
                        </a:lnTo>
                        <a:lnTo>
                          <a:pt x="82" y="0"/>
                        </a:lnTo>
                        <a:lnTo>
                          <a:pt x="94" y="22"/>
                        </a:lnTo>
                        <a:lnTo>
                          <a:pt x="110" y="38"/>
                        </a:lnTo>
                        <a:lnTo>
                          <a:pt x="110" y="80"/>
                        </a:lnTo>
                        <a:lnTo>
                          <a:pt x="64" y="80"/>
                        </a:lnTo>
                        <a:lnTo>
                          <a:pt x="4" y="7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97" name="Freeform 326"/>
                  <p:cNvSpPr>
                    <a:spLocks/>
                  </p:cNvSpPr>
                  <p:nvPr/>
                </p:nvSpPr>
                <p:spPr bwMode="auto">
                  <a:xfrm>
                    <a:off x="4877" y="3075"/>
                    <a:ext cx="148" cy="117"/>
                  </a:xfrm>
                  <a:custGeom>
                    <a:avLst/>
                    <a:gdLst>
                      <a:gd name="T0" fmla="*/ 0 w 148"/>
                      <a:gd name="T1" fmla="*/ 4 h 117"/>
                      <a:gd name="T2" fmla="*/ 72 w 148"/>
                      <a:gd name="T3" fmla="*/ 2 h 117"/>
                      <a:gd name="T4" fmla="*/ 142 w 148"/>
                      <a:gd name="T5" fmla="*/ 0 h 117"/>
                      <a:gd name="T6" fmla="*/ 146 w 148"/>
                      <a:gd name="T7" fmla="*/ 12 h 117"/>
                      <a:gd name="T8" fmla="*/ 148 w 148"/>
                      <a:gd name="T9" fmla="*/ 105 h 117"/>
                      <a:gd name="T10" fmla="*/ 148 w 148"/>
                      <a:gd name="T11" fmla="*/ 117 h 117"/>
                      <a:gd name="T12" fmla="*/ 130 w 148"/>
                      <a:gd name="T13" fmla="*/ 117 h 117"/>
                      <a:gd name="T14" fmla="*/ 100 w 148"/>
                      <a:gd name="T15" fmla="*/ 99 h 117"/>
                      <a:gd name="T16" fmla="*/ 82 w 148"/>
                      <a:gd name="T17" fmla="*/ 97 h 117"/>
                      <a:gd name="T18" fmla="*/ 82 w 148"/>
                      <a:gd name="T19" fmla="*/ 84 h 117"/>
                      <a:gd name="T20" fmla="*/ 56 w 148"/>
                      <a:gd name="T21" fmla="*/ 50 h 117"/>
                      <a:gd name="T22" fmla="*/ 28 w 148"/>
                      <a:gd name="T23" fmla="*/ 42 h 117"/>
                      <a:gd name="T24" fmla="*/ 12 w 148"/>
                      <a:gd name="T25" fmla="*/ 26 h 117"/>
                      <a:gd name="T26" fmla="*/ 0 w 148"/>
                      <a:gd name="T27" fmla="*/ 4 h 117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48"/>
                      <a:gd name="T43" fmla="*/ 0 h 117"/>
                      <a:gd name="T44" fmla="*/ 148 w 148"/>
                      <a:gd name="T45" fmla="*/ 117 h 117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48" h="117">
                        <a:moveTo>
                          <a:pt x="0" y="4"/>
                        </a:moveTo>
                        <a:lnTo>
                          <a:pt x="72" y="2"/>
                        </a:lnTo>
                        <a:lnTo>
                          <a:pt x="142" y="0"/>
                        </a:lnTo>
                        <a:lnTo>
                          <a:pt x="146" y="12"/>
                        </a:lnTo>
                        <a:lnTo>
                          <a:pt x="148" y="105"/>
                        </a:lnTo>
                        <a:lnTo>
                          <a:pt x="148" y="117"/>
                        </a:lnTo>
                        <a:lnTo>
                          <a:pt x="130" y="117"/>
                        </a:lnTo>
                        <a:lnTo>
                          <a:pt x="100" y="99"/>
                        </a:lnTo>
                        <a:lnTo>
                          <a:pt x="82" y="97"/>
                        </a:lnTo>
                        <a:lnTo>
                          <a:pt x="82" y="84"/>
                        </a:lnTo>
                        <a:lnTo>
                          <a:pt x="56" y="50"/>
                        </a:lnTo>
                        <a:lnTo>
                          <a:pt x="28" y="42"/>
                        </a:lnTo>
                        <a:lnTo>
                          <a:pt x="12" y="2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98" name="Freeform 327"/>
                  <p:cNvSpPr>
                    <a:spLocks/>
                  </p:cNvSpPr>
                  <p:nvPr/>
                </p:nvSpPr>
                <p:spPr bwMode="auto">
                  <a:xfrm>
                    <a:off x="5019" y="3073"/>
                    <a:ext cx="74" cy="107"/>
                  </a:xfrm>
                  <a:custGeom>
                    <a:avLst/>
                    <a:gdLst>
                      <a:gd name="T0" fmla="*/ 0 w 74"/>
                      <a:gd name="T1" fmla="*/ 2 h 107"/>
                      <a:gd name="T2" fmla="*/ 32 w 74"/>
                      <a:gd name="T3" fmla="*/ 2 h 107"/>
                      <a:gd name="T4" fmla="*/ 70 w 74"/>
                      <a:gd name="T5" fmla="*/ 0 h 107"/>
                      <a:gd name="T6" fmla="*/ 72 w 74"/>
                      <a:gd name="T7" fmla="*/ 82 h 107"/>
                      <a:gd name="T8" fmla="*/ 74 w 74"/>
                      <a:gd name="T9" fmla="*/ 105 h 107"/>
                      <a:gd name="T10" fmla="*/ 6 w 74"/>
                      <a:gd name="T11" fmla="*/ 107 h 107"/>
                      <a:gd name="T12" fmla="*/ 4 w 74"/>
                      <a:gd name="T13" fmla="*/ 14 h 107"/>
                      <a:gd name="T14" fmla="*/ 0 w 74"/>
                      <a:gd name="T15" fmla="*/ 2 h 107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4"/>
                      <a:gd name="T25" fmla="*/ 0 h 107"/>
                      <a:gd name="T26" fmla="*/ 74 w 74"/>
                      <a:gd name="T27" fmla="*/ 107 h 107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4" h="107">
                        <a:moveTo>
                          <a:pt x="0" y="2"/>
                        </a:moveTo>
                        <a:lnTo>
                          <a:pt x="32" y="2"/>
                        </a:lnTo>
                        <a:lnTo>
                          <a:pt x="70" y="0"/>
                        </a:lnTo>
                        <a:lnTo>
                          <a:pt x="72" y="82"/>
                        </a:lnTo>
                        <a:lnTo>
                          <a:pt x="74" y="105"/>
                        </a:lnTo>
                        <a:lnTo>
                          <a:pt x="6" y="107"/>
                        </a:lnTo>
                        <a:lnTo>
                          <a:pt x="4" y="1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99" name="Freeform 328"/>
                  <p:cNvSpPr>
                    <a:spLocks/>
                  </p:cNvSpPr>
                  <p:nvPr/>
                </p:nvSpPr>
                <p:spPr bwMode="auto">
                  <a:xfrm>
                    <a:off x="5089" y="3071"/>
                    <a:ext cx="100" cy="84"/>
                  </a:xfrm>
                  <a:custGeom>
                    <a:avLst/>
                    <a:gdLst>
                      <a:gd name="T0" fmla="*/ 0 w 100"/>
                      <a:gd name="T1" fmla="*/ 2 h 84"/>
                      <a:gd name="T2" fmla="*/ 44 w 100"/>
                      <a:gd name="T3" fmla="*/ 2 h 84"/>
                      <a:gd name="T4" fmla="*/ 98 w 100"/>
                      <a:gd name="T5" fmla="*/ 0 h 84"/>
                      <a:gd name="T6" fmla="*/ 100 w 100"/>
                      <a:gd name="T7" fmla="*/ 80 h 84"/>
                      <a:gd name="T8" fmla="*/ 2 w 100"/>
                      <a:gd name="T9" fmla="*/ 84 h 84"/>
                      <a:gd name="T10" fmla="*/ 0 w 100"/>
                      <a:gd name="T11" fmla="*/ 2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0"/>
                      <a:gd name="T19" fmla="*/ 0 h 84"/>
                      <a:gd name="T20" fmla="*/ 100 w 100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0" h="84">
                        <a:moveTo>
                          <a:pt x="0" y="2"/>
                        </a:moveTo>
                        <a:lnTo>
                          <a:pt x="44" y="2"/>
                        </a:lnTo>
                        <a:lnTo>
                          <a:pt x="98" y="0"/>
                        </a:lnTo>
                        <a:lnTo>
                          <a:pt x="100" y="80"/>
                        </a:lnTo>
                        <a:lnTo>
                          <a:pt x="2" y="8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00" name="Freeform 329"/>
                  <p:cNvSpPr>
                    <a:spLocks/>
                  </p:cNvSpPr>
                  <p:nvPr/>
                </p:nvSpPr>
                <p:spPr bwMode="auto">
                  <a:xfrm>
                    <a:off x="5187" y="3067"/>
                    <a:ext cx="114" cy="84"/>
                  </a:xfrm>
                  <a:custGeom>
                    <a:avLst/>
                    <a:gdLst>
                      <a:gd name="T0" fmla="*/ 0 w 114"/>
                      <a:gd name="T1" fmla="*/ 4 h 84"/>
                      <a:gd name="T2" fmla="*/ 46 w 114"/>
                      <a:gd name="T3" fmla="*/ 0 h 84"/>
                      <a:gd name="T4" fmla="*/ 112 w 114"/>
                      <a:gd name="T5" fmla="*/ 0 h 84"/>
                      <a:gd name="T6" fmla="*/ 114 w 114"/>
                      <a:gd name="T7" fmla="*/ 40 h 84"/>
                      <a:gd name="T8" fmla="*/ 90 w 114"/>
                      <a:gd name="T9" fmla="*/ 50 h 84"/>
                      <a:gd name="T10" fmla="*/ 88 w 114"/>
                      <a:gd name="T11" fmla="*/ 58 h 84"/>
                      <a:gd name="T12" fmla="*/ 78 w 114"/>
                      <a:gd name="T13" fmla="*/ 64 h 84"/>
                      <a:gd name="T14" fmla="*/ 72 w 114"/>
                      <a:gd name="T15" fmla="*/ 58 h 84"/>
                      <a:gd name="T16" fmla="*/ 62 w 114"/>
                      <a:gd name="T17" fmla="*/ 64 h 84"/>
                      <a:gd name="T18" fmla="*/ 66 w 114"/>
                      <a:gd name="T19" fmla="*/ 78 h 84"/>
                      <a:gd name="T20" fmla="*/ 2 w 114"/>
                      <a:gd name="T21" fmla="*/ 84 h 84"/>
                      <a:gd name="T22" fmla="*/ 0 w 114"/>
                      <a:gd name="T23" fmla="*/ 4 h 8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14"/>
                      <a:gd name="T37" fmla="*/ 0 h 84"/>
                      <a:gd name="T38" fmla="*/ 114 w 114"/>
                      <a:gd name="T39" fmla="*/ 84 h 8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14" h="84">
                        <a:moveTo>
                          <a:pt x="0" y="4"/>
                        </a:moveTo>
                        <a:lnTo>
                          <a:pt x="46" y="0"/>
                        </a:lnTo>
                        <a:lnTo>
                          <a:pt x="112" y="0"/>
                        </a:lnTo>
                        <a:lnTo>
                          <a:pt x="114" y="40"/>
                        </a:lnTo>
                        <a:lnTo>
                          <a:pt x="90" y="50"/>
                        </a:lnTo>
                        <a:lnTo>
                          <a:pt x="88" y="58"/>
                        </a:lnTo>
                        <a:lnTo>
                          <a:pt x="78" y="64"/>
                        </a:lnTo>
                        <a:lnTo>
                          <a:pt x="72" y="58"/>
                        </a:lnTo>
                        <a:lnTo>
                          <a:pt x="62" y="64"/>
                        </a:lnTo>
                        <a:lnTo>
                          <a:pt x="66" y="78"/>
                        </a:lnTo>
                        <a:lnTo>
                          <a:pt x="2" y="8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01" name="Freeform 330"/>
                  <p:cNvSpPr>
                    <a:spLocks/>
                  </p:cNvSpPr>
                  <p:nvPr/>
                </p:nvSpPr>
                <p:spPr bwMode="auto">
                  <a:xfrm>
                    <a:off x="5249" y="3065"/>
                    <a:ext cx="170" cy="161"/>
                  </a:xfrm>
                  <a:custGeom>
                    <a:avLst/>
                    <a:gdLst>
                      <a:gd name="T0" fmla="*/ 50 w 170"/>
                      <a:gd name="T1" fmla="*/ 2 h 161"/>
                      <a:gd name="T2" fmla="*/ 82 w 170"/>
                      <a:gd name="T3" fmla="*/ 0 h 161"/>
                      <a:gd name="T4" fmla="*/ 164 w 170"/>
                      <a:gd name="T5" fmla="*/ 0 h 161"/>
                      <a:gd name="T6" fmla="*/ 168 w 170"/>
                      <a:gd name="T7" fmla="*/ 107 h 161"/>
                      <a:gd name="T8" fmla="*/ 170 w 170"/>
                      <a:gd name="T9" fmla="*/ 159 h 161"/>
                      <a:gd name="T10" fmla="*/ 128 w 170"/>
                      <a:gd name="T11" fmla="*/ 161 h 161"/>
                      <a:gd name="T12" fmla="*/ 134 w 170"/>
                      <a:gd name="T13" fmla="*/ 147 h 161"/>
                      <a:gd name="T14" fmla="*/ 124 w 170"/>
                      <a:gd name="T15" fmla="*/ 149 h 161"/>
                      <a:gd name="T16" fmla="*/ 108 w 170"/>
                      <a:gd name="T17" fmla="*/ 141 h 161"/>
                      <a:gd name="T18" fmla="*/ 98 w 170"/>
                      <a:gd name="T19" fmla="*/ 131 h 161"/>
                      <a:gd name="T20" fmla="*/ 92 w 170"/>
                      <a:gd name="T21" fmla="*/ 137 h 161"/>
                      <a:gd name="T22" fmla="*/ 84 w 170"/>
                      <a:gd name="T23" fmla="*/ 139 h 161"/>
                      <a:gd name="T24" fmla="*/ 82 w 170"/>
                      <a:gd name="T25" fmla="*/ 131 h 161"/>
                      <a:gd name="T26" fmla="*/ 88 w 170"/>
                      <a:gd name="T27" fmla="*/ 119 h 161"/>
                      <a:gd name="T28" fmla="*/ 76 w 170"/>
                      <a:gd name="T29" fmla="*/ 121 h 161"/>
                      <a:gd name="T30" fmla="*/ 76 w 170"/>
                      <a:gd name="T31" fmla="*/ 115 h 161"/>
                      <a:gd name="T32" fmla="*/ 66 w 170"/>
                      <a:gd name="T33" fmla="*/ 115 h 161"/>
                      <a:gd name="T34" fmla="*/ 50 w 170"/>
                      <a:gd name="T35" fmla="*/ 86 h 161"/>
                      <a:gd name="T36" fmla="*/ 38 w 170"/>
                      <a:gd name="T37" fmla="*/ 100 h 161"/>
                      <a:gd name="T38" fmla="*/ 24 w 170"/>
                      <a:gd name="T39" fmla="*/ 109 h 161"/>
                      <a:gd name="T40" fmla="*/ 14 w 170"/>
                      <a:gd name="T41" fmla="*/ 100 h 161"/>
                      <a:gd name="T42" fmla="*/ 14 w 170"/>
                      <a:gd name="T43" fmla="*/ 94 h 161"/>
                      <a:gd name="T44" fmla="*/ 32 w 170"/>
                      <a:gd name="T45" fmla="*/ 84 h 161"/>
                      <a:gd name="T46" fmla="*/ 28 w 170"/>
                      <a:gd name="T47" fmla="*/ 80 h 161"/>
                      <a:gd name="T48" fmla="*/ 14 w 170"/>
                      <a:gd name="T49" fmla="*/ 84 h 161"/>
                      <a:gd name="T50" fmla="*/ 4 w 170"/>
                      <a:gd name="T51" fmla="*/ 80 h 161"/>
                      <a:gd name="T52" fmla="*/ 0 w 170"/>
                      <a:gd name="T53" fmla="*/ 66 h 161"/>
                      <a:gd name="T54" fmla="*/ 10 w 170"/>
                      <a:gd name="T55" fmla="*/ 60 h 161"/>
                      <a:gd name="T56" fmla="*/ 16 w 170"/>
                      <a:gd name="T57" fmla="*/ 66 h 161"/>
                      <a:gd name="T58" fmla="*/ 26 w 170"/>
                      <a:gd name="T59" fmla="*/ 60 h 161"/>
                      <a:gd name="T60" fmla="*/ 28 w 170"/>
                      <a:gd name="T61" fmla="*/ 52 h 161"/>
                      <a:gd name="T62" fmla="*/ 52 w 170"/>
                      <a:gd name="T63" fmla="*/ 42 h 161"/>
                      <a:gd name="T64" fmla="*/ 50 w 170"/>
                      <a:gd name="T65" fmla="*/ 2 h 161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170"/>
                      <a:gd name="T100" fmla="*/ 0 h 161"/>
                      <a:gd name="T101" fmla="*/ 170 w 170"/>
                      <a:gd name="T102" fmla="*/ 161 h 161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170" h="161">
                        <a:moveTo>
                          <a:pt x="50" y="2"/>
                        </a:moveTo>
                        <a:lnTo>
                          <a:pt x="82" y="0"/>
                        </a:lnTo>
                        <a:lnTo>
                          <a:pt x="164" y="0"/>
                        </a:lnTo>
                        <a:lnTo>
                          <a:pt x="168" y="107"/>
                        </a:lnTo>
                        <a:lnTo>
                          <a:pt x="170" y="159"/>
                        </a:lnTo>
                        <a:lnTo>
                          <a:pt x="128" y="161"/>
                        </a:lnTo>
                        <a:lnTo>
                          <a:pt x="134" y="147"/>
                        </a:lnTo>
                        <a:lnTo>
                          <a:pt x="124" y="149"/>
                        </a:lnTo>
                        <a:lnTo>
                          <a:pt x="108" y="141"/>
                        </a:lnTo>
                        <a:lnTo>
                          <a:pt x="98" y="131"/>
                        </a:lnTo>
                        <a:lnTo>
                          <a:pt x="92" y="137"/>
                        </a:lnTo>
                        <a:lnTo>
                          <a:pt x="84" y="139"/>
                        </a:lnTo>
                        <a:lnTo>
                          <a:pt x="82" y="131"/>
                        </a:lnTo>
                        <a:lnTo>
                          <a:pt x="88" y="119"/>
                        </a:lnTo>
                        <a:lnTo>
                          <a:pt x="76" y="121"/>
                        </a:lnTo>
                        <a:lnTo>
                          <a:pt x="76" y="115"/>
                        </a:lnTo>
                        <a:lnTo>
                          <a:pt x="66" y="115"/>
                        </a:lnTo>
                        <a:lnTo>
                          <a:pt x="50" y="86"/>
                        </a:lnTo>
                        <a:lnTo>
                          <a:pt x="38" y="100"/>
                        </a:lnTo>
                        <a:lnTo>
                          <a:pt x="24" y="109"/>
                        </a:lnTo>
                        <a:lnTo>
                          <a:pt x="14" y="100"/>
                        </a:lnTo>
                        <a:lnTo>
                          <a:pt x="14" y="94"/>
                        </a:lnTo>
                        <a:lnTo>
                          <a:pt x="32" y="84"/>
                        </a:lnTo>
                        <a:lnTo>
                          <a:pt x="28" y="80"/>
                        </a:lnTo>
                        <a:lnTo>
                          <a:pt x="14" y="84"/>
                        </a:lnTo>
                        <a:lnTo>
                          <a:pt x="4" y="80"/>
                        </a:lnTo>
                        <a:lnTo>
                          <a:pt x="0" y="66"/>
                        </a:lnTo>
                        <a:lnTo>
                          <a:pt x="10" y="60"/>
                        </a:lnTo>
                        <a:lnTo>
                          <a:pt x="16" y="66"/>
                        </a:lnTo>
                        <a:lnTo>
                          <a:pt x="26" y="60"/>
                        </a:lnTo>
                        <a:lnTo>
                          <a:pt x="28" y="52"/>
                        </a:lnTo>
                        <a:lnTo>
                          <a:pt x="52" y="42"/>
                        </a:lnTo>
                        <a:lnTo>
                          <a:pt x="5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02" name="Freeform 331"/>
                  <p:cNvSpPr>
                    <a:spLocks/>
                  </p:cNvSpPr>
                  <p:nvPr/>
                </p:nvSpPr>
                <p:spPr bwMode="auto">
                  <a:xfrm>
                    <a:off x="5091" y="3151"/>
                    <a:ext cx="100" cy="89"/>
                  </a:xfrm>
                  <a:custGeom>
                    <a:avLst/>
                    <a:gdLst>
                      <a:gd name="T0" fmla="*/ 0 w 100"/>
                      <a:gd name="T1" fmla="*/ 4 h 89"/>
                      <a:gd name="T2" fmla="*/ 98 w 100"/>
                      <a:gd name="T3" fmla="*/ 0 h 89"/>
                      <a:gd name="T4" fmla="*/ 100 w 100"/>
                      <a:gd name="T5" fmla="*/ 85 h 89"/>
                      <a:gd name="T6" fmla="*/ 70 w 100"/>
                      <a:gd name="T7" fmla="*/ 89 h 89"/>
                      <a:gd name="T8" fmla="*/ 2 w 100"/>
                      <a:gd name="T9" fmla="*/ 85 h 89"/>
                      <a:gd name="T10" fmla="*/ 2 w 100"/>
                      <a:gd name="T11" fmla="*/ 27 h 89"/>
                      <a:gd name="T12" fmla="*/ 0 w 100"/>
                      <a:gd name="T13" fmla="*/ 4 h 8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0"/>
                      <a:gd name="T22" fmla="*/ 0 h 89"/>
                      <a:gd name="T23" fmla="*/ 100 w 100"/>
                      <a:gd name="T24" fmla="*/ 89 h 8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0" h="89">
                        <a:moveTo>
                          <a:pt x="0" y="4"/>
                        </a:moveTo>
                        <a:lnTo>
                          <a:pt x="98" y="0"/>
                        </a:lnTo>
                        <a:lnTo>
                          <a:pt x="100" y="85"/>
                        </a:lnTo>
                        <a:lnTo>
                          <a:pt x="70" y="89"/>
                        </a:lnTo>
                        <a:lnTo>
                          <a:pt x="2" y="85"/>
                        </a:lnTo>
                        <a:lnTo>
                          <a:pt x="2" y="27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03" name="Freeform 332"/>
                  <p:cNvSpPr>
                    <a:spLocks/>
                  </p:cNvSpPr>
                  <p:nvPr/>
                </p:nvSpPr>
                <p:spPr bwMode="auto">
                  <a:xfrm>
                    <a:off x="5413" y="3059"/>
                    <a:ext cx="34" cy="113"/>
                  </a:xfrm>
                  <a:custGeom>
                    <a:avLst/>
                    <a:gdLst>
                      <a:gd name="T0" fmla="*/ 0 w 34"/>
                      <a:gd name="T1" fmla="*/ 6 h 113"/>
                      <a:gd name="T2" fmla="*/ 4 w 34"/>
                      <a:gd name="T3" fmla="*/ 0 h 113"/>
                      <a:gd name="T4" fmla="*/ 32 w 34"/>
                      <a:gd name="T5" fmla="*/ 0 h 113"/>
                      <a:gd name="T6" fmla="*/ 32 w 34"/>
                      <a:gd name="T7" fmla="*/ 6 h 113"/>
                      <a:gd name="T8" fmla="*/ 30 w 34"/>
                      <a:gd name="T9" fmla="*/ 12 h 113"/>
                      <a:gd name="T10" fmla="*/ 32 w 34"/>
                      <a:gd name="T11" fmla="*/ 76 h 113"/>
                      <a:gd name="T12" fmla="*/ 34 w 34"/>
                      <a:gd name="T13" fmla="*/ 111 h 113"/>
                      <a:gd name="T14" fmla="*/ 4 w 34"/>
                      <a:gd name="T15" fmla="*/ 113 h 113"/>
                      <a:gd name="T16" fmla="*/ 0 w 34"/>
                      <a:gd name="T17" fmla="*/ 6 h 113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34"/>
                      <a:gd name="T28" fmla="*/ 0 h 113"/>
                      <a:gd name="T29" fmla="*/ 34 w 34"/>
                      <a:gd name="T30" fmla="*/ 113 h 113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34" h="113">
                        <a:moveTo>
                          <a:pt x="0" y="6"/>
                        </a:moveTo>
                        <a:lnTo>
                          <a:pt x="4" y="0"/>
                        </a:lnTo>
                        <a:lnTo>
                          <a:pt x="32" y="0"/>
                        </a:lnTo>
                        <a:lnTo>
                          <a:pt x="32" y="6"/>
                        </a:lnTo>
                        <a:lnTo>
                          <a:pt x="30" y="12"/>
                        </a:lnTo>
                        <a:lnTo>
                          <a:pt x="32" y="76"/>
                        </a:lnTo>
                        <a:lnTo>
                          <a:pt x="34" y="111"/>
                        </a:lnTo>
                        <a:lnTo>
                          <a:pt x="4" y="113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04" name="Freeform 333"/>
                  <p:cNvSpPr>
                    <a:spLocks/>
                  </p:cNvSpPr>
                  <p:nvPr/>
                </p:nvSpPr>
                <p:spPr bwMode="auto">
                  <a:xfrm>
                    <a:off x="5443" y="3055"/>
                    <a:ext cx="62" cy="80"/>
                  </a:xfrm>
                  <a:custGeom>
                    <a:avLst/>
                    <a:gdLst>
                      <a:gd name="T0" fmla="*/ 2 w 62"/>
                      <a:gd name="T1" fmla="*/ 4 h 80"/>
                      <a:gd name="T2" fmla="*/ 44 w 62"/>
                      <a:gd name="T3" fmla="*/ 0 h 80"/>
                      <a:gd name="T4" fmla="*/ 62 w 62"/>
                      <a:gd name="T5" fmla="*/ 0 h 80"/>
                      <a:gd name="T6" fmla="*/ 60 w 62"/>
                      <a:gd name="T7" fmla="*/ 10 h 80"/>
                      <a:gd name="T8" fmla="*/ 56 w 62"/>
                      <a:gd name="T9" fmla="*/ 12 h 80"/>
                      <a:gd name="T10" fmla="*/ 60 w 62"/>
                      <a:gd name="T11" fmla="*/ 76 h 80"/>
                      <a:gd name="T12" fmla="*/ 2 w 62"/>
                      <a:gd name="T13" fmla="*/ 80 h 80"/>
                      <a:gd name="T14" fmla="*/ 0 w 62"/>
                      <a:gd name="T15" fmla="*/ 16 h 80"/>
                      <a:gd name="T16" fmla="*/ 2 w 62"/>
                      <a:gd name="T17" fmla="*/ 10 h 80"/>
                      <a:gd name="T18" fmla="*/ 2 w 62"/>
                      <a:gd name="T19" fmla="*/ 4 h 8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2"/>
                      <a:gd name="T31" fmla="*/ 0 h 80"/>
                      <a:gd name="T32" fmla="*/ 62 w 62"/>
                      <a:gd name="T33" fmla="*/ 80 h 8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2" h="80">
                        <a:moveTo>
                          <a:pt x="2" y="4"/>
                        </a:moveTo>
                        <a:lnTo>
                          <a:pt x="44" y="0"/>
                        </a:lnTo>
                        <a:lnTo>
                          <a:pt x="62" y="0"/>
                        </a:lnTo>
                        <a:lnTo>
                          <a:pt x="60" y="10"/>
                        </a:lnTo>
                        <a:lnTo>
                          <a:pt x="56" y="12"/>
                        </a:lnTo>
                        <a:lnTo>
                          <a:pt x="60" y="76"/>
                        </a:lnTo>
                        <a:lnTo>
                          <a:pt x="2" y="80"/>
                        </a:lnTo>
                        <a:lnTo>
                          <a:pt x="0" y="16"/>
                        </a:lnTo>
                        <a:lnTo>
                          <a:pt x="2" y="10"/>
                        </a:lnTo>
                        <a:lnTo>
                          <a:pt x="2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05" name="Freeform 334"/>
                  <p:cNvSpPr>
                    <a:spLocks/>
                  </p:cNvSpPr>
                  <p:nvPr/>
                </p:nvSpPr>
                <p:spPr bwMode="auto">
                  <a:xfrm>
                    <a:off x="5499" y="3051"/>
                    <a:ext cx="72" cy="94"/>
                  </a:xfrm>
                  <a:custGeom>
                    <a:avLst/>
                    <a:gdLst>
                      <a:gd name="T0" fmla="*/ 6 w 72"/>
                      <a:gd name="T1" fmla="*/ 4 h 94"/>
                      <a:gd name="T2" fmla="*/ 56 w 72"/>
                      <a:gd name="T3" fmla="*/ 2 h 94"/>
                      <a:gd name="T4" fmla="*/ 68 w 72"/>
                      <a:gd name="T5" fmla="*/ 0 h 94"/>
                      <a:gd name="T6" fmla="*/ 72 w 72"/>
                      <a:gd name="T7" fmla="*/ 62 h 94"/>
                      <a:gd name="T8" fmla="*/ 70 w 72"/>
                      <a:gd name="T9" fmla="*/ 94 h 94"/>
                      <a:gd name="T10" fmla="*/ 22 w 72"/>
                      <a:gd name="T11" fmla="*/ 94 h 94"/>
                      <a:gd name="T12" fmla="*/ 20 w 72"/>
                      <a:gd name="T13" fmla="*/ 80 h 94"/>
                      <a:gd name="T14" fmla="*/ 4 w 72"/>
                      <a:gd name="T15" fmla="*/ 80 h 94"/>
                      <a:gd name="T16" fmla="*/ 0 w 72"/>
                      <a:gd name="T17" fmla="*/ 16 h 94"/>
                      <a:gd name="T18" fmla="*/ 4 w 72"/>
                      <a:gd name="T19" fmla="*/ 14 h 94"/>
                      <a:gd name="T20" fmla="*/ 6 w 72"/>
                      <a:gd name="T21" fmla="*/ 4 h 9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2"/>
                      <a:gd name="T34" fmla="*/ 0 h 94"/>
                      <a:gd name="T35" fmla="*/ 72 w 72"/>
                      <a:gd name="T36" fmla="*/ 94 h 9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2" h="94">
                        <a:moveTo>
                          <a:pt x="6" y="4"/>
                        </a:moveTo>
                        <a:lnTo>
                          <a:pt x="56" y="2"/>
                        </a:lnTo>
                        <a:lnTo>
                          <a:pt x="68" y="0"/>
                        </a:lnTo>
                        <a:lnTo>
                          <a:pt x="72" y="62"/>
                        </a:lnTo>
                        <a:lnTo>
                          <a:pt x="70" y="94"/>
                        </a:lnTo>
                        <a:lnTo>
                          <a:pt x="22" y="94"/>
                        </a:lnTo>
                        <a:lnTo>
                          <a:pt x="20" y="80"/>
                        </a:lnTo>
                        <a:lnTo>
                          <a:pt x="4" y="80"/>
                        </a:lnTo>
                        <a:lnTo>
                          <a:pt x="0" y="16"/>
                        </a:lnTo>
                        <a:lnTo>
                          <a:pt x="4" y="14"/>
                        </a:lnTo>
                        <a:lnTo>
                          <a:pt x="6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06" name="Freeform 335"/>
                  <p:cNvSpPr>
                    <a:spLocks/>
                  </p:cNvSpPr>
                  <p:nvPr/>
                </p:nvSpPr>
                <p:spPr bwMode="auto">
                  <a:xfrm>
                    <a:off x="5377" y="3168"/>
                    <a:ext cx="82" cy="114"/>
                  </a:xfrm>
                  <a:custGeom>
                    <a:avLst/>
                    <a:gdLst>
                      <a:gd name="T0" fmla="*/ 40 w 82"/>
                      <a:gd name="T1" fmla="*/ 4 h 114"/>
                      <a:gd name="T2" fmla="*/ 70 w 82"/>
                      <a:gd name="T3" fmla="*/ 2 h 114"/>
                      <a:gd name="T4" fmla="*/ 74 w 82"/>
                      <a:gd name="T5" fmla="*/ 0 h 114"/>
                      <a:gd name="T6" fmla="*/ 78 w 82"/>
                      <a:gd name="T7" fmla="*/ 6 h 114"/>
                      <a:gd name="T8" fmla="*/ 68 w 82"/>
                      <a:gd name="T9" fmla="*/ 12 h 114"/>
                      <a:gd name="T10" fmla="*/ 72 w 82"/>
                      <a:gd name="T11" fmla="*/ 50 h 114"/>
                      <a:gd name="T12" fmla="*/ 80 w 82"/>
                      <a:gd name="T13" fmla="*/ 54 h 114"/>
                      <a:gd name="T14" fmla="*/ 82 w 82"/>
                      <a:gd name="T15" fmla="*/ 104 h 114"/>
                      <a:gd name="T16" fmla="*/ 72 w 82"/>
                      <a:gd name="T17" fmla="*/ 104 h 114"/>
                      <a:gd name="T18" fmla="*/ 74 w 82"/>
                      <a:gd name="T19" fmla="*/ 114 h 114"/>
                      <a:gd name="T20" fmla="*/ 40 w 82"/>
                      <a:gd name="T21" fmla="*/ 114 h 114"/>
                      <a:gd name="T22" fmla="*/ 40 w 82"/>
                      <a:gd name="T23" fmla="*/ 72 h 114"/>
                      <a:gd name="T24" fmla="*/ 2 w 82"/>
                      <a:gd name="T25" fmla="*/ 76 h 114"/>
                      <a:gd name="T26" fmla="*/ 0 w 82"/>
                      <a:gd name="T27" fmla="*/ 58 h 114"/>
                      <a:gd name="T28" fmla="*/ 42 w 82"/>
                      <a:gd name="T29" fmla="*/ 56 h 114"/>
                      <a:gd name="T30" fmla="*/ 40 w 82"/>
                      <a:gd name="T31" fmla="*/ 4 h 11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2"/>
                      <a:gd name="T49" fmla="*/ 0 h 114"/>
                      <a:gd name="T50" fmla="*/ 82 w 82"/>
                      <a:gd name="T51" fmla="*/ 114 h 11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2" h="114">
                        <a:moveTo>
                          <a:pt x="40" y="4"/>
                        </a:moveTo>
                        <a:lnTo>
                          <a:pt x="70" y="2"/>
                        </a:lnTo>
                        <a:lnTo>
                          <a:pt x="74" y="0"/>
                        </a:lnTo>
                        <a:lnTo>
                          <a:pt x="78" y="6"/>
                        </a:lnTo>
                        <a:lnTo>
                          <a:pt x="68" y="12"/>
                        </a:lnTo>
                        <a:lnTo>
                          <a:pt x="72" y="50"/>
                        </a:lnTo>
                        <a:lnTo>
                          <a:pt x="80" y="54"/>
                        </a:lnTo>
                        <a:lnTo>
                          <a:pt x="82" y="104"/>
                        </a:lnTo>
                        <a:lnTo>
                          <a:pt x="72" y="104"/>
                        </a:lnTo>
                        <a:lnTo>
                          <a:pt x="74" y="114"/>
                        </a:lnTo>
                        <a:lnTo>
                          <a:pt x="40" y="114"/>
                        </a:lnTo>
                        <a:lnTo>
                          <a:pt x="40" y="72"/>
                        </a:lnTo>
                        <a:lnTo>
                          <a:pt x="2" y="76"/>
                        </a:lnTo>
                        <a:lnTo>
                          <a:pt x="0" y="58"/>
                        </a:lnTo>
                        <a:lnTo>
                          <a:pt x="42" y="56"/>
                        </a:lnTo>
                        <a:lnTo>
                          <a:pt x="4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07" name="Freeform 336"/>
                  <p:cNvSpPr>
                    <a:spLocks/>
                  </p:cNvSpPr>
                  <p:nvPr/>
                </p:nvSpPr>
                <p:spPr bwMode="auto">
                  <a:xfrm>
                    <a:off x="5567" y="3049"/>
                    <a:ext cx="60" cy="64"/>
                  </a:xfrm>
                  <a:custGeom>
                    <a:avLst/>
                    <a:gdLst>
                      <a:gd name="T0" fmla="*/ 0 w 60"/>
                      <a:gd name="T1" fmla="*/ 2 h 64"/>
                      <a:gd name="T2" fmla="*/ 56 w 60"/>
                      <a:gd name="T3" fmla="*/ 0 h 64"/>
                      <a:gd name="T4" fmla="*/ 60 w 60"/>
                      <a:gd name="T5" fmla="*/ 44 h 64"/>
                      <a:gd name="T6" fmla="*/ 60 w 60"/>
                      <a:gd name="T7" fmla="*/ 64 h 64"/>
                      <a:gd name="T8" fmla="*/ 4 w 60"/>
                      <a:gd name="T9" fmla="*/ 64 h 64"/>
                      <a:gd name="T10" fmla="*/ 0 w 60"/>
                      <a:gd name="T11" fmla="*/ 2 h 6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0"/>
                      <a:gd name="T19" fmla="*/ 0 h 64"/>
                      <a:gd name="T20" fmla="*/ 60 w 60"/>
                      <a:gd name="T21" fmla="*/ 64 h 6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0" h="64">
                        <a:moveTo>
                          <a:pt x="0" y="2"/>
                        </a:moveTo>
                        <a:lnTo>
                          <a:pt x="56" y="0"/>
                        </a:lnTo>
                        <a:lnTo>
                          <a:pt x="60" y="44"/>
                        </a:lnTo>
                        <a:lnTo>
                          <a:pt x="60" y="64"/>
                        </a:lnTo>
                        <a:lnTo>
                          <a:pt x="4" y="6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08" name="Freeform 337"/>
                  <p:cNvSpPr>
                    <a:spLocks/>
                  </p:cNvSpPr>
                  <p:nvPr/>
                </p:nvSpPr>
                <p:spPr bwMode="auto">
                  <a:xfrm>
                    <a:off x="5569" y="3113"/>
                    <a:ext cx="74" cy="97"/>
                  </a:xfrm>
                  <a:custGeom>
                    <a:avLst/>
                    <a:gdLst>
                      <a:gd name="T0" fmla="*/ 2 w 74"/>
                      <a:gd name="T1" fmla="*/ 0 h 97"/>
                      <a:gd name="T2" fmla="*/ 58 w 74"/>
                      <a:gd name="T3" fmla="*/ 0 h 97"/>
                      <a:gd name="T4" fmla="*/ 64 w 74"/>
                      <a:gd name="T5" fmla="*/ 32 h 97"/>
                      <a:gd name="T6" fmla="*/ 74 w 74"/>
                      <a:gd name="T7" fmla="*/ 97 h 97"/>
                      <a:gd name="T8" fmla="*/ 38 w 74"/>
                      <a:gd name="T9" fmla="*/ 97 h 97"/>
                      <a:gd name="T10" fmla="*/ 4 w 74"/>
                      <a:gd name="T11" fmla="*/ 97 h 97"/>
                      <a:gd name="T12" fmla="*/ 0 w 74"/>
                      <a:gd name="T13" fmla="*/ 32 h 97"/>
                      <a:gd name="T14" fmla="*/ 2 w 74"/>
                      <a:gd name="T15" fmla="*/ 0 h 97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4"/>
                      <a:gd name="T25" fmla="*/ 0 h 97"/>
                      <a:gd name="T26" fmla="*/ 74 w 74"/>
                      <a:gd name="T27" fmla="*/ 97 h 97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4" h="97">
                        <a:moveTo>
                          <a:pt x="2" y="0"/>
                        </a:moveTo>
                        <a:lnTo>
                          <a:pt x="58" y="0"/>
                        </a:lnTo>
                        <a:lnTo>
                          <a:pt x="64" y="32"/>
                        </a:lnTo>
                        <a:lnTo>
                          <a:pt x="74" y="97"/>
                        </a:lnTo>
                        <a:lnTo>
                          <a:pt x="38" y="97"/>
                        </a:lnTo>
                        <a:lnTo>
                          <a:pt x="4" y="97"/>
                        </a:lnTo>
                        <a:lnTo>
                          <a:pt x="0" y="32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09" name="Freeform 338"/>
                  <p:cNvSpPr>
                    <a:spLocks/>
                  </p:cNvSpPr>
                  <p:nvPr/>
                </p:nvSpPr>
                <p:spPr bwMode="auto">
                  <a:xfrm>
                    <a:off x="5503" y="3145"/>
                    <a:ext cx="70" cy="87"/>
                  </a:xfrm>
                  <a:custGeom>
                    <a:avLst/>
                    <a:gdLst>
                      <a:gd name="T0" fmla="*/ 0 w 70"/>
                      <a:gd name="T1" fmla="*/ 4 h 87"/>
                      <a:gd name="T2" fmla="*/ 18 w 70"/>
                      <a:gd name="T3" fmla="*/ 0 h 87"/>
                      <a:gd name="T4" fmla="*/ 66 w 70"/>
                      <a:gd name="T5" fmla="*/ 0 h 87"/>
                      <a:gd name="T6" fmla="*/ 70 w 70"/>
                      <a:gd name="T7" fmla="*/ 65 h 87"/>
                      <a:gd name="T8" fmla="*/ 54 w 70"/>
                      <a:gd name="T9" fmla="*/ 67 h 87"/>
                      <a:gd name="T10" fmla="*/ 54 w 70"/>
                      <a:gd name="T11" fmla="*/ 83 h 87"/>
                      <a:gd name="T12" fmla="*/ 30 w 70"/>
                      <a:gd name="T13" fmla="*/ 87 h 87"/>
                      <a:gd name="T14" fmla="*/ 4 w 70"/>
                      <a:gd name="T15" fmla="*/ 87 h 87"/>
                      <a:gd name="T16" fmla="*/ 6 w 70"/>
                      <a:gd name="T17" fmla="*/ 43 h 87"/>
                      <a:gd name="T18" fmla="*/ 0 w 70"/>
                      <a:gd name="T19" fmla="*/ 4 h 87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0"/>
                      <a:gd name="T31" fmla="*/ 0 h 87"/>
                      <a:gd name="T32" fmla="*/ 70 w 70"/>
                      <a:gd name="T33" fmla="*/ 87 h 87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0" h="87">
                        <a:moveTo>
                          <a:pt x="0" y="4"/>
                        </a:moveTo>
                        <a:lnTo>
                          <a:pt x="18" y="0"/>
                        </a:lnTo>
                        <a:lnTo>
                          <a:pt x="66" y="0"/>
                        </a:lnTo>
                        <a:lnTo>
                          <a:pt x="70" y="65"/>
                        </a:lnTo>
                        <a:lnTo>
                          <a:pt x="54" y="67"/>
                        </a:lnTo>
                        <a:lnTo>
                          <a:pt x="54" y="83"/>
                        </a:lnTo>
                        <a:lnTo>
                          <a:pt x="30" y="87"/>
                        </a:lnTo>
                        <a:lnTo>
                          <a:pt x="4" y="87"/>
                        </a:lnTo>
                        <a:lnTo>
                          <a:pt x="6" y="43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10" name="Freeform 339"/>
                  <p:cNvSpPr>
                    <a:spLocks/>
                  </p:cNvSpPr>
                  <p:nvPr/>
                </p:nvSpPr>
                <p:spPr bwMode="auto">
                  <a:xfrm>
                    <a:off x="5607" y="3210"/>
                    <a:ext cx="56" cy="102"/>
                  </a:xfrm>
                  <a:custGeom>
                    <a:avLst/>
                    <a:gdLst>
                      <a:gd name="T0" fmla="*/ 0 w 56"/>
                      <a:gd name="T1" fmla="*/ 0 h 102"/>
                      <a:gd name="T2" fmla="*/ 36 w 56"/>
                      <a:gd name="T3" fmla="*/ 0 h 102"/>
                      <a:gd name="T4" fmla="*/ 38 w 56"/>
                      <a:gd name="T5" fmla="*/ 14 h 102"/>
                      <a:gd name="T6" fmla="*/ 52 w 56"/>
                      <a:gd name="T7" fmla="*/ 80 h 102"/>
                      <a:gd name="T8" fmla="*/ 56 w 56"/>
                      <a:gd name="T9" fmla="*/ 102 h 102"/>
                      <a:gd name="T10" fmla="*/ 6 w 56"/>
                      <a:gd name="T11" fmla="*/ 102 h 102"/>
                      <a:gd name="T12" fmla="*/ 0 w 56"/>
                      <a:gd name="T13" fmla="*/ 0 h 10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6"/>
                      <a:gd name="T22" fmla="*/ 0 h 102"/>
                      <a:gd name="T23" fmla="*/ 56 w 56"/>
                      <a:gd name="T24" fmla="*/ 102 h 10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6" h="102">
                        <a:moveTo>
                          <a:pt x="0" y="0"/>
                        </a:moveTo>
                        <a:lnTo>
                          <a:pt x="36" y="0"/>
                        </a:lnTo>
                        <a:lnTo>
                          <a:pt x="38" y="14"/>
                        </a:lnTo>
                        <a:lnTo>
                          <a:pt x="52" y="80"/>
                        </a:lnTo>
                        <a:lnTo>
                          <a:pt x="56" y="102"/>
                        </a:lnTo>
                        <a:lnTo>
                          <a:pt x="6" y="10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11" name="Freeform 340"/>
                  <p:cNvSpPr>
                    <a:spLocks/>
                  </p:cNvSpPr>
                  <p:nvPr/>
                </p:nvSpPr>
                <p:spPr bwMode="auto">
                  <a:xfrm>
                    <a:off x="5527" y="3210"/>
                    <a:ext cx="86" cy="104"/>
                  </a:xfrm>
                  <a:custGeom>
                    <a:avLst/>
                    <a:gdLst>
                      <a:gd name="T0" fmla="*/ 8 w 86"/>
                      <a:gd name="T1" fmla="*/ 22 h 104"/>
                      <a:gd name="T2" fmla="*/ 30 w 86"/>
                      <a:gd name="T3" fmla="*/ 18 h 104"/>
                      <a:gd name="T4" fmla="*/ 30 w 86"/>
                      <a:gd name="T5" fmla="*/ 2 h 104"/>
                      <a:gd name="T6" fmla="*/ 46 w 86"/>
                      <a:gd name="T7" fmla="*/ 0 h 104"/>
                      <a:gd name="T8" fmla="*/ 80 w 86"/>
                      <a:gd name="T9" fmla="*/ 0 h 104"/>
                      <a:gd name="T10" fmla="*/ 86 w 86"/>
                      <a:gd name="T11" fmla="*/ 102 h 104"/>
                      <a:gd name="T12" fmla="*/ 34 w 86"/>
                      <a:gd name="T13" fmla="*/ 104 h 104"/>
                      <a:gd name="T14" fmla="*/ 32 w 86"/>
                      <a:gd name="T15" fmla="*/ 72 h 104"/>
                      <a:gd name="T16" fmla="*/ 10 w 86"/>
                      <a:gd name="T17" fmla="*/ 74 h 104"/>
                      <a:gd name="T18" fmla="*/ 16 w 86"/>
                      <a:gd name="T19" fmla="*/ 60 h 104"/>
                      <a:gd name="T20" fmla="*/ 8 w 86"/>
                      <a:gd name="T21" fmla="*/ 54 h 104"/>
                      <a:gd name="T22" fmla="*/ 12 w 86"/>
                      <a:gd name="T23" fmla="*/ 48 h 104"/>
                      <a:gd name="T24" fmla="*/ 8 w 86"/>
                      <a:gd name="T25" fmla="*/ 42 h 104"/>
                      <a:gd name="T26" fmla="*/ 14 w 86"/>
                      <a:gd name="T27" fmla="*/ 36 h 104"/>
                      <a:gd name="T28" fmla="*/ 0 w 86"/>
                      <a:gd name="T29" fmla="*/ 30 h 104"/>
                      <a:gd name="T30" fmla="*/ 8 w 86"/>
                      <a:gd name="T31" fmla="*/ 22 h 10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6"/>
                      <a:gd name="T49" fmla="*/ 0 h 104"/>
                      <a:gd name="T50" fmla="*/ 86 w 86"/>
                      <a:gd name="T51" fmla="*/ 104 h 10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6" h="104">
                        <a:moveTo>
                          <a:pt x="8" y="22"/>
                        </a:moveTo>
                        <a:lnTo>
                          <a:pt x="30" y="18"/>
                        </a:lnTo>
                        <a:lnTo>
                          <a:pt x="30" y="2"/>
                        </a:lnTo>
                        <a:lnTo>
                          <a:pt x="46" y="0"/>
                        </a:lnTo>
                        <a:lnTo>
                          <a:pt x="80" y="0"/>
                        </a:lnTo>
                        <a:lnTo>
                          <a:pt x="86" y="102"/>
                        </a:lnTo>
                        <a:lnTo>
                          <a:pt x="34" y="104"/>
                        </a:lnTo>
                        <a:lnTo>
                          <a:pt x="32" y="72"/>
                        </a:lnTo>
                        <a:lnTo>
                          <a:pt x="10" y="74"/>
                        </a:lnTo>
                        <a:lnTo>
                          <a:pt x="16" y="60"/>
                        </a:lnTo>
                        <a:lnTo>
                          <a:pt x="8" y="54"/>
                        </a:lnTo>
                        <a:lnTo>
                          <a:pt x="12" y="48"/>
                        </a:lnTo>
                        <a:lnTo>
                          <a:pt x="8" y="42"/>
                        </a:lnTo>
                        <a:lnTo>
                          <a:pt x="14" y="36"/>
                        </a:lnTo>
                        <a:lnTo>
                          <a:pt x="0" y="30"/>
                        </a:lnTo>
                        <a:lnTo>
                          <a:pt x="8" y="2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12" name="Freeform 341"/>
                  <p:cNvSpPr>
                    <a:spLocks/>
                  </p:cNvSpPr>
                  <p:nvPr/>
                </p:nvSpPr>
                <p:spPr bwMode="auto">
                  <a:xfrm>
                    <a:off x="5561" y="3312"/>
                    <a:ext cx="114" cy="72"/>
                  </a:xfrm>
                  <a:custGeom>
                    <a:avLst/>
                    <a:gdLst>
                      <a:gd name="T0" fmla="*/ 0 w 114"/>
                      <a:gd name="T1" fmla="*/ 2 h 72"/>
                      <a:gd name="T2" fmla="*/ 52 w 114"/>
                      <a:gd name="T3" fmla="*/ 0 h 72"/>
                      <a:gd name="T4" fmla="*/ 102 w 114"/>
                      <a:gd name="T5" fmla="*/ 0 h 72"/>
                      <a:gd name="T6" fmla="*/ 110 w 114"/>
                      <a:gd name="T7" fmla="*/ 38 h 72"/>
                      <a:gd name="T8" fmla="*/ 114 w 114"/>
                      <a:gd name="T9" fmla="*/ 48 h 72"/>
                      <a:gd name="T10" fmla="*/ 104 w 114"/>
                      <a:gd name="T11" fmla="*/ 54 h 72"/>
                      <a:gd name="T12" fmla="*/ 104 w 114"/>
                      <a:gd name="T13" fmla="*/ 62 h 72"/>
                      <a:gd name="T14" fmla="*/ 94 w 114"/>
                      <a:gd name="T15" fmla="*/ 58 h 72"/>
                      <a:gd name="T16" fmla="*/ 86 w 114"/>
                      <a:gd name="T17" fmla="*/ 62 h 72"/>
                      <a:gd name="T18" fmla="*/ 84 w 114"/>
                      <a:gd name="T19" fmla="*/ 72 h 72"/>
                      <a:gd name="T20" fmla="*/ 70 w 114"/>
                      <a:gd name="T21" fmla="*/ 56 h 72"/>
                      <a:gd name="T22" fmla="*/ 60 w 114"/>
                      <a:gd name="T23" fmla="*/ 54 h 72"/>
                      <a:gd name="T24" fmla="*/ 54 w 114"/>
                      <a:gd name="T25" fmla="*/ 58 h 72"/>
                      <a:gd name="T26" fmla="*/ 44 w 114"/>
                      <a:gd name="T27" fmla="*/ 50 h 72"/>
                      <a:gd name="T28" fmla="*/ 12 w 114"/>
                      <a:gd name="T29" fmla="*/ 38 h 72"/>
                      <a:gd name="T30" fmla="*/ 2 w 114"/>
                      <a:gd name="T31" fmla="*/ 28 h 72"/>
                      <a:gd name="T32" fmla="*/ 0 w 114"/>
                      <a:gd name="T33" fmla="*/ 2 h 7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14"/>
                      <a:gd name="T52" fmla="*/ 0 h 72"/>
                      <a:gd name="T53" fmla="*/ 114 w 114"/>
                      <a:gd name="T54" fmla="*/ 72 h 7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14" h="72">
                        <a:moveTo>
                          <a:pt x="0" y="2"/>
                        </a:moveTo>
                        <a:lnTo>
                          <a:pt x="52" y="0"/>
                        </a:lnTo>
                        <a:lnTo>
                          <a:pt x="102" y="0"/>
                        </a:lnTo>
                        <a:lnTo>
                          <a:pt x="110" y="38"/>
                        </a:lnTo>
                        <a:lnTo>
                          <a:pt x="114" y="48"/>
                        </a:lnTo>
                        <a:lnTo>
                          <a:pt x="104" y="54"/>
                        </a:lnTo>
                        <a:lnTo>
                          <a:pt x="104" y="62"/>
                        </a:lnTo>
                        <a:lnTo>
                          <a:pt x="94" y="58"/>
                        </a:lnTo>
                        <a:lnTo>
                          <a:pt x="86" y="62"/>
                        </a:lnTo>
                        <a:lnTo>
                          <a:pt x="84" y="72"/>
                        </a:lnTo>
                        <a:lnTo>
                          <a:pt x="70" y="56"/>
                        </a:lnTo>
                        <a:lnTo>
                          <a:pt x="60" y="54"/>
                        </a:lnTo>
                        <a:lnTo>
                          <a:pt x="54" y="58"/>
                        </a:lnTo>
                        <a:lnTo>
                          <a:pt x="44" y="50"/>
                        </a:lnTo>
                        <a:lnTo>
                          <a:pt x="12" y="38"/>
                        </a:lnTo>
                        <a:lnTo>
                          <a:pt x="2" y="2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13" name="Freeform 342"/>
                  <p:cNvSpPr>
                    <a:spLocks/>
                  </p:cNvSpPr>
                  <p:nvPr/>
                </p:nvSpPr>
                <p:spPr bwMode="auto">
                  <a:xfrm>
                    <a:off x="5581" y="3360"/>
                    <a:ext cx="96" cy="168"/>
                  </a:xfrm>
                  <a:custGeom>
                    <a:avLst/>
                    <a:gdLst>
                      <a:gd name="T0" fmla="*/ 34 w 96"/>
                      <a:gd name="T1" fmla="*/ 10 h 168"/>
                      <a:gd name="T2" fmla="*/ 40 w 96"/>
                      <a:gd name="T3" fmla="*/ 6 h 168"/>
                      <a:gd name="T4" fmla="*/ 50 w 96"/>
                      <a:gd name="T5" fmla="*/ 8 h 168"/>
                      <a:gd name="T6" fmla="*/ 64 w 96"/>
                      <a:gd name="T7" fmla="*/ 24 h 168"/>
                      <a:gd name="T8" fmla="*/ 66 w 96"/>
                      <a:gd name="T9" fmla="*/ 14 h 168"/>
                      <a:gd name="T10" fmla="*/ 74 w 96"/>
                      <a:gd name="T11" fmla="*/ 10 h 168"/>
                      <a:gd name="T12" fmla="*/ 84 w 96"/>
                      <a:gd name="T13" fmla="*/ 14 h 168"/>
                      <a:gd name="T14" fmla="*/ 84 w 96"/>
                      <a:gd name="T15" fmla="*/ 6 h 168"/>
                      <a:gd name="T16" fmla="*/ 94 w 96"/>
                      <a:gd name="T17" fmla="*/ 0 h 168"/>
                      <a:gd name="T18" fmla="*/ 96 w 96"/>
                      <a:gd name="T19" fmla="*/ 82 h 168"/>
                      <a:gd name="T20" fmla="*/ 96 w 96"/>
                      <a:gd name="T21" fmla="*/ 126 h 168"/>
                      <a:gd name="T22" fmla="*/ 92 w 96"/>
                      <a:gd name="T23" fmla="*/ 168 h 168"/>
                      <a:gd name="T24" fmla="*/ 20 w 96"/>
                      <a:gd name="T25" fmla="*/ 168 h 168"/>
                      <a:gd name="T26" fmla="*/ 18 w 96"/>
                      <a:gd name="T27" fmla="*/ 136 h 168"/>
                      <a:gd name="T28" fmla="*/ 0 w 96"/>
                      <a:gd name="T29" fmla="*/ 138 h 168"/>
                      <a:gd name="T30" fmla="*/ 0 w 96"/>
                      <a:gd name="T31" fmla="*/ 106 h 168"/>
                      <a:gd name="T32" fmla="*/ 10 w 96"/>
                      <a:gd name="T33" fmla="*/ 100 h 168"/>
                      <a:gd name="T34" fmla="*/ 10 w 96"/>
                      <a:gd name="T35" fmla="*/ 88 h 168"/>
                      <a:gd name="T36" fmla="*/ 18 w 96"/>
                      <a:gd name="T37" fmla="*/ 84 h 168"/>
                      <a:gd name="T38" fmla="*/ 18 w 96"/>
                      <a:gd name="T39" fmla="*/ 66 h 168"/>
                      <a:gd name="T40" fmla="*/ 16 w 96"/>
                      <a:gd name="T41" fmla="*/ 36 h 168"/>
                      <a:gd name="T42" fmla="*/ 34 w 96"/>
                      <a:gd name="T43" fmla="*/ 32 h 168"/>
                      <a:gd name="T44" fmla="*/ 34 w 96"/>
                      <a:gd name="T45" fmla="*/ 10 h 16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96"/>
                      <a:gd name="T70" fmla="*/ 0 h 168"/>
                      <a:gd name="T71" fmla="*/ 96 w 96"/>
                      <a:gd name="T72" fmla="*/ 168 h 16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96" h="168">
                        <a:moveTo>
                          <a:pt x="34" y="10"/>
                        </a:moveTo>
                        <a:lnTo>
                          <a:pt x="40" y="6"/>
                        </a:lnTo>
                        <a:lnTo>
                          <a:pt x="50" y="8"/>
                        </a:lnTo>
                        <a:lnTo>
                          <a:pt x="64" y="24"/>
                        </a:lnTo>
                        <a:lnTo>
                          <a:pt x="66" y="14"/>
                        </a:lnTo>
                        <a:lnTo>
                          <a:pt x="74" y="10"/>
                        </a:lnTo>
                        <a:lnTo>
                          <a:pt x="84" y="14"/>
                        </a:lnTo>
                        <a:lnTo>
                          <a:pt x="84" y="6"/>
                        </a:lnTo>
                        <a:lnTo>
                          <a:pt x="94" y="0"/>
                        </a:lnTo>
                        <a:lnTo>
                          <a:pt x="96" y="82"/>
                        </a:lnTo>
                        <a:lnTo>
                          <a:pt x="96" y="126"/>
                        </a:lnTo>
                        <a:lnTo>
                          <a:pt x="92" y="168"/>
                        </a:lnTo>
                        <a:lnTo>
                          <a:pt x="20" y="168"/>
                        </a:lnTo>
                        <a:lnTo>
                          <a:pt x="18" y="136"/>
                        </a:lnTo>
                        <a:lnTo>
                          <a:pt x="0" y="138"/>
                        </a:lnTo>
                        <a:lnTo>
                          <a:pt x="0" y="106"/>
                        </a:lnTo>
                        <a:lnTo>
                          <a:pt x="10" y="100"/>
                        </a:lnTo>
                        <a:lnTo>
                          <a:pt x="10" y="88"/>
                        </a:lnTo>
                        <a:lnTo>
                          <a:pt x="18" y="84"/>
                        </a:lnTo>
                        <a:lnTo>
                          <a:pt x="18" y="66"/>
                        </a:lnTo>
                        <a:lnTo>
                          <a:pt x="16" y="36"/>
                        </a:lnTo>
                        <a:lnTo>
                          <a:pt x="34" y="32"/>
                        </a:lnTo>
                        <a:lnTo>
                          <a:pt x="34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14" name="Freeform 343"/>
                  <p:cNvSpPr>
                    <a:spLocks/>
                  </p:cNvSpPr>
                  <p:nvPr/>
                </p:nvSpPr>
                <p:spPr bwMode="auto">
                  <a:xfrm>
                    <a:off x="5571" y="3528"/>
                    <a:ext cx="112" cy="168"/>
                  </a:xfrm>
                  <a:custGeom>
                    <a:avLst/>
                    <a:gdLst>
                      <a:gd name="T0" fmla="*/ 16 w 112"/>
                      <a:gd name="T1" fmla="*/ 2 h 168"/>
                      <a:gd name="T2" fmla="*/ 30 w 112"/>
                      <a:gd name="T3" fmla="*/ 0 h 168"/>
                      <a:gd name="T4" fmla="*/ 102 w 112"/>
                      <a:gd name="T5" fmla="*/ 0 h 168"/>
                      <a:gd name="T6" fmla="*/ 110 w 112"/>
                      <a:gd name="T7" fmla="*/ 60 h 168"/>
                      <a:gd name="T8" fmla="*/ 110 w 112"/>
                      <a:gd name="T9" fmla="*/ 108 h 168"/>
                      <a:gd name="T10" fmla="*/ 112 w 112"/>
                      <a:gd name="T11" fmla="*/ 166 h 168"/>
                      <a:gd name="T12" fmla="*/ 104 w 112"/>
                      <a:gd name="T13" fmla="*/ 168 h 168"/>
                      <a:gd name="T14" fmla="*/ 82 w 112"/>
                      <a:gd name="T15" fmla="*/ 156 h 168"/>
                      <a:gd name="T16" fmla="*/ 72 w 112"/>
                      <a:gd name="T17" fmla="*/ 156 h 168"/>
                      <a:gd name="T18" fmla="*/ 64 w 112"/>
                      <a:gd name="T19" fmla="*/ 146 h 168"/>
                      <a:gd name="T20" fmla="*/ 52 w 112"/>
                      <a:gd name="T21" fmla="*/ 148 h 168"/>
                      <a:gd name="T22" fmla="*/ 36 w 112"/>
                      <a:gd name="T23" fmla="*/ 130 h 168"/>
                      <a:gd name="T24" fmla="*/ 24 w 112"/>
                      <a:gd name="T25" fmla="*/ 130 h 168"/>
                      <a:gd name="T26" fmla="*/ 2 w 112"/>
                      <a:gd name="T27" fmla="*/ 112 h 168"/>
                      <a:gd name="T28" fmla="*/ 0 w 112"/>
                      <a:gd name="T29" fmla="*/ 70 h 168"/>
                      <a:gd name="T30" fmla="*/ 2 w 112"/>
                      <a:gd name="T31" fmla="*/ 54 h 168"/>
                      <a:gd name="T32" fmla="*/ 18 w 112"/>
                      <a:gd name="T33" fmla="*/ 52 h 168"/>
                      <a:gd name="T34" fmla="*/ 16 w 112"/>
                      <a:gd name="T35" fmla="*/ 2 h 16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12"/>
                      <a:gd name="T55" fmla="*/ 0 h 168"/>
                      <a:gd name="T56" fmla="*/ 112 w 112"/>
                      <a:gd name="T57" fmla="*/ 168 h 16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12" h="168">
                        <a:moveTo>
                          <a:pt x="16" y="2"/>
                        </a:moveTo>
                        <a:lnTo>
                          <a:pt x="30" y="0"/>
                        </a:lnTo>
                        <a:lnTo>
                          <a:pt x="102" y="0"/>
                        </a:lnTo>
                        <a:lnTo>
                          <a:pt x="110" y="60"/>
                        </a:lnTo>
                        <a:lnTo>
                          <a:pt x="110" y="108"/>
                        </a:lnTo>
                        <a:lnTo>
                          <a:pt x="112" y="166"/>
                        </a:lnTo>
                        <a:lnTo>
                          <a:pt x="104" y="168"/>
                        </a:lnTo>
                        <a:lnTo>
                          <a:pt x="82" y="156"/>
                        </a:lnTo>
                        <a:lnTo>
                          <a:pt x="72" y="156"/>
                        </a:lnTo>
                        <a:lnTo>
                          <a:pt x="64" y="146"/>
                        </a:lnTo>
                        <a:lnTo>
                          <a:pt x="52" y="148"/>
                        </a:lnTo>
                        <a:lnTo>
                          <a:pt x="36" y="130"/>
                        </a:lnTo>
                        <a:lnTo>
                          <a:pt x="24" y="130"/>
                        </a:lnTo>
                        <a:lnTo>
                          <a:pt x="2" y="112"/>
                        </a:lnTo>
                        <a:lnTo>
                          <a:pt x="0" y="70"/>
                        </a:lnTo>
                        <a:lnTo>
                          <a:pt x="2" y="54"/>
                        </a:lnTo>
                        <a:lnTo>
                          <a:pt x="18" y="52"/>
                        </a:lnTo>
                        <a:lnTo>
                          <a:pt x="16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15" name="Freeform 344"/>
                  <p:cNvSpPr>
                    <a:spLocks/>
                  </p:cNvSpPr>
                  <p:nvPr/>
                </p:nvSpPr>
                <p:spPr bwMode="auto">
                  <a:xfrm>
                    <a:off x="5449" y="3598"/>
                    <a:ext cx="124" cy="70"/>
                  </a:xfrm>
                  <a:custGeom>
                    <a:avLst/>
                    <a:gdLst>
                      <a:gd name="T0" fmla="*/ 26 w 124"/>
                      <a:gd name="T1" fmla="*/ 70 h 70"/>
                      <a:gd name="T2" fmla="*/ 18 w 124"/>
                      <a:gd name="T3" fmla="*/ 70 h 70"/>
                      <a:gd name="T4" fmla="*/ 18 w 124"/>
                      <a:gd name="T5" fmla="*/ 60 h 70"/>
                      <a:gd name="T6" fmla="*/ 4 w 124"/>
                      <a:gd name="T7" fmla="*/ 50 h 70"/>
                      <a:gd name="T8" fmla="*/ 4 w 124"/>
                      <a:gd name="T9" fmla="*/ 18 h 70"/>
                      <a:gd name="T10" fmla="*/ 0 w 124"/>
                      <a:gd name="T11" fmla="*/ 12 h 70"/>
                      <a:gd name="T12" fmla="*/ 0 w 124"/>
                      <a:gd name="T13" fmla="*/ 8 h 70"/>
                      <a:gd name="T14" fmla="*/ 24 w 124"/>
                      <a:gd name="T15" fmla="*/ 8 h 70"/>
                      <a:gd name="T16" fmla="*/ 122 w 124"/>
                      <a:gd name="T17" fmla="*/ 0 h 70"/>
                      <a:gd name="T18" fmla="*/ 124 w 124"/>
                      <a:gd name="T19" fmla="*/ 42 h 70"/>
                      <a:gd name="T20" fmla="*/ 110 w 124"/>
                      <a:gd name="T21" fmla="*/ 44 h 70"/>
                      <a:gd name="T22" fmla="*/ 106 w 124"/>
                      <a:gd name="T23" fmla="*/ 58 h 70"/>
                      <a:gd name="T24" fmla="*/ 100 w 124"/>
                      <a:gd name="T25" fmla="*/ 56 h 70"/>
                      <a:gd name="T26" fmla="*/ 86 w 124"/>
                      <a:gd name="T27" fmla="*/ 64 h 70"/>
                      <a:gd name="T28" fmla="*/ 64 w 124"/>
                      <a:gd name="T29" fmla="*/ 60 h 70"/>
                      <a:gd name="T30" fmla="*/ 58 w 124"/>
                      <a:gd name="T31" fmla="*/ 48 h 70"/>
                      <a:gd name="T32" fmla="*/ 54 w 124"/>
                      <a:gd name="T33" fmla="*/ 48 h 70"/>
                      <a:gd name="T34" fmla="*/ 40 w 124"/>
                      <a:gd name="T35" fmla="*/ 62 h 70"/>
                      <a:gd name="T36" fmla="*/ 28 w 124"/>
                      <a:gd name="T37" fmla="*/ 58 h 70"/>
                      <a:gd name="T38" fmla="*/ 24 w 124"/>
                      <a:gd name="T39" fmla="*/ 62 h 70"/>
                      <a:gd name="T40" fmla="*/ 26 w 124"/>
                      <a:gd name="T41" fmla="*/ 70 h 7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24"/>
                      <a:gd name="T64" fmla="*/ 0 h 70"/>
                      <a:gd name="T65" fmla="*/ 124 w 124"/>
                      <a:gd name="T66" fmla="*/ 70 h 7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24" h="70">
                        <a:moveTo>
                          <a:pt x="26" y="70"/>
                        </a:moveTo>
                        <a:lnTo>
                          <a:pt x="18" y="70"/>
                        </a:lnTo>
                        <a:lnTo>
                          <a:pt x="18" y="60"/>
                        </a:lnTo>
                        <a:lnTo>
                          <a:pt x="4" y="50"/>
                        </a:lnTo>
                        <a:lnTo>
                          <a:pt x="4" y="18"/>
                        </a:lnTo>
                        <a:lnTo>
                          <a:pt x="0" y="12"/>
                        </a:lnTo>
                        <a:lnTo>
                          <a:pt x="0" y="8"/>
                        </a:lnTo>
                        <a:lnTo>
                          <a:pt x="24" y="8"/>
                        </a:lnTo>
                        <a:lnTo>
                          <a:pt x="122" y="0"/>
                        </a:lnTo>
                        <a:lnTo>
                          <a:pt x="124" y="42"/>
                        </a:lnTo>
                        <a:lnTo>
                          <a:pt x="110" y="44"/>
                        </a:lnTo>
                        <a:lnTo>
                          <a:pt x="106" y="58"/>
                        </a:lnTo>
                        <a:lnTo>
                          <a:pt x="100" y="56"/>
                        </a:lnTo>
                        <a:lnTo>
                          <a:pt x="86" y="64"/>
                        </a:lnTo>
                        <a:lnTo>
                          <a:pt x="64" y="60"/>
                        </a:lnTo>
                        <a:lnTo>
                          <a:pt x="58" y="48"/>
                        </a:lnTo>
                        <a:lnTo>
                          <a:pt x="54" y="48"/>
                        </a:lnTo>
                        <a:lnTo>
                          <a:pt x="40" y="62"/>
                        </a:lnTo>
                        <a:lnTo>
                          <a:pt x="28" y="58"/>
                        </a:lnTo>
                        <a:lnTo>
                          <a:pt x="24" y="62"/>
                        </a:lnTo>
                        <a:lnTo>
                          <a:pt x="26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16" name="Freeform 345"/>
                  <p:cNvSpPr>
                    <a:spLocks/>
                  </p:cNvSpPr>
                  <p:nvPr/>
                </p:nvSpPr>
                <p:spPr bwMode="auto">
                  <a:xfrm>
                    <a:off x="5467" y="3496"/>
                    <a:ext cx="134" cy="110"/>
                  </a:xfrm>
                  <a:custGeom>
                    <a:avLst/>
                    <a:gdLst>
                      <a:gd name="T0" fmla="*/ 6 w 134"/>
                      <a:gd name="T1" fmla="*/ 110 h 110"/>
                      <a:gd name="T2" fmla="*/ 0 w 134"/>
                      <a:gd name="T3" fmla="*/ 44 h 110"/>
                      <a:gd name="T4" fmla="*/ 18 w 134"/>
                      <a:gd name="T5" fmla="*/ 38 h 110"/>
                      <a:gd name="T6" fmla="*/ 18 w 134"/>
                      <a:gd name="T7" fmla="*/ 26 h 110"/>
                      <a:gd name="T8" fmla="*/ 42 w 134"/>
                      <a:gd name="T9" fmla="*/ 22 h 110"/>
                      <a:gd name="T10" fmla="*/ 44 w 134"/>
                      <a:gd name="T11" fmla="*/ 6 h 110"/>
                      <a:gd name="T12" fmla="*/ 114 w 134"/>
                      <a:gd name="T13" fmla="*/ 2 h 110"/>
                      <a:gd name="T14" fmla="*/ 132 w 134"/>
                      <a:gd name="T15" fmla="*/ 0 h 110"/>
                      <a:gd name="T16" fmla="*/ 134 w 134"/>
                      <a:gd name="T17" fmla="*/ 32 h 110"/>
                      <a:gd name="T18" fmla="*/ 120 w 134"/>
                      <a:gd name="T19" fmla="*/ 34 h 110"/>
                      <a:gd name="T20" fmla="*/ 122 w 134"/>
                      <a:gd name="T21" fmla="*/ 84 h 110"/>
                      <a:gd name="T22" fmla="*/ 106 w 134"/>
                      <a:gd name="T23" fmla="*/ 86 h 110"/>
                      <a:gd name="T24" fmla="*/ 104 w 134"/>
                      <a:gd name="T25" fmla="*/ 102 h 110"/>
                      <a:gd name="T26" fmla="*/ 6 w 134"/>
                      <a:gd name="T27" fmla="*/ 110 h 11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34"/>
                      <a:gd name="T43" fmla="*/ 0 h 110"/>
                      <a:gd name="T44" fmla="*/ 134 w 134"/>
                      <a:gd name="T45" fmla="*/ 110 h 11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34" h="110">
                        <a:moveTo>
                          <a:pt x="6" y="110"/>
                        </a:moveTo>
                        <a:lnTo>
                          <a:pt x="0" y="44"/>
                        </a:lnTo>
                        <a:lnTo>
                          <a:pt x="18" y="38"/>
                        </a:lnTo>
                        <a:lnTo>
                          <a:pt x="18" y="26"/>
                        </a:lnTo>
                        <a:lnTo>
                          <a:pt x="42" y="22"/>
                        </a:lnTo>
                        <a:lnTo>
                          <a:pt x="44" y="6"/>
                        </a:lnTo>
                        <a:lnTo>
                          <a:pt x="114" y="2"/>
                        </a:lnTo>
                        <a:lnTo>
                          <a:pt x="132" y="0"/>
                        </a:lnTo>
                        <a:lnTo>
                          <a:pt x="134" y="32"/>
                        </a:lnTo>
                        <a:lnTo>
                          <a:pt x="120" y="34"/>
                        </a:lnTo>
                        <a:lnTo>
                          <a:pt x="122" y="84"/>
                        </a:lnTo>
                        <a:lnTo>
                          <a:pt x="106" y="86"/>
                        </a:lnTo>
                        <a:lnTo>
                          <a:pt x="104" y="102"/>
                        </a:lnTo>
                        <a:lnTo>
                          <a:pt x="6" y="1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17" name="Freeform 346"/>
                  <p:cNvSpPr>
                    <a:spLocks/>
                  </p:cNvSpPr>
                  <p:nvPr/>
                </p:nvSpPr>
                <p:spPr bwMode="auto">
                  <a:xfrm>
                    <a:off x="5341" y="3610"/>
                    <a:ext cx="126" cy="94"/>
                  </a:xfrm>
                  <a:custGeom>
                    <a:avLst/>
                    <a:gdLst>
                      <a:gd name="T0" fmla="*/ 126 w 126"/>
                      <a:gd name="T1" fmla="*/ 58 h 94"/>
                      <a:gd name="T2" fmla="*/ 106 w 126"/>
                      <a:gd name="T3" fmla="*/ 60 h 94"/>
                      <a:gd name="T4" fmla="*/ 102 w 126"/>
                      <a:gd name="T5" fmla="*/ 64 h 94"/>
                      <a:gd name="T6" fmla="*/ 98 w 126"/>
                      <a:gd name="T7" fmla="*/ 62 h 94"/>
                      <a:gd name="T8" fmla="*/ 76 w 126"/>
                      <a:gd name="T9" fmla="*/ 70 h 94"/>
                      <a:gd name="T10" fmla="*/ 68 w 126"/>
                      <a:gd name="T11" fmla="*/ 82 h 94"/>
                      <a:gd name="T12" fmla="*/ 56 w 126"/>
                      <a:gd name="T13" fmla="*/ 82 h 94"/>
                      <a:gd name="T14" fmla="*/ 48 w 126"/>
                      <a:gd name="T15" fmla="*/ 94 h 94"/>
                      <a:gd name="T16" fmla="*/ 40 w 126"/>
                      <a:gd name="T17" fmla="*/ 92 h 94"/>
                      <a:gd name="T18" fmla="*/ 26 w 126"/>
                      <a:gd name="T19" fmla="*/ 80 h 94"/>
                      <a:gd name="T20" fmla="*/ 18 w 126"/>
                      <a:gd name="T21" fmla="*/ 82 h 94"/>
                      <a:gd name="T22" fmla="*/ 14 w 126"/>
                      <a:gd name="T23" fmla="*/ 74 h 94"/>
                      <a:gd name="T24" fmla="*/ 2 w 126"/>
                      <a:gd name="T25" fmla="*/ 74 h 94"/>
                      <a:gd name="T26" fmla="*/ 0 w 126"/>
                      <a:gd name="T27" fmla="*/ 66 h 94"/>
                      <a:gd name="T28" fmla="*/ 4 w 126"/>
                      <a:gd name="T29" fmla="*/ 60 h 94"/>
                      <a:gd name="T30" fmla="*/ 8 w 126"/>
                      <a:gd name="T31" fmla="*/ 40 h 94"/>
                      <a:gd name="T32" fmla="*/ 0 w 126"/>
                      <a:gd name="T33" fmla="*/ 34 h 94"/>
                      <a:gd name="T34" fmla="*/ 12 w 126"/>
                      <a:gd name="T35" fmla="*/ 24 h 94"/>
                      <a:gd name="T36" fmla="*/ 8 w 126"/>
                      <a:gd name="T37" fmla="*/ 14 h 94"/>
                      <a:gd name="T38" fmla="*/ 26 w 126"/>
                      <a:gd name="T39" fmla="*/ 10 h 94"/>
                      <a:gd name="T40" fmla="*/ 28 w 126"/>
                      <a:gd name="T41" fmla="*/ 4 h 94"/>
                      <a:gd name="T42" fmla="*/ 34 w 126"/>
                      <a:gd name="T43" fmla="*/ 4 h 94"/>
                      <a:gd name="T44" fmla="*/ 108 w 126"/>
                      <a:gd name="T45" fmla="*/ 0 h 94"/>
                      <a:gd name="T46" fmla="*/ 112 w 126"/>
                      <a:gd name="T47" fmla="*/ 6 h 94"/>
                      <a:gd name="T48" fmla="*/ 112 w 126"/>
                      <a:gd name="T49" fmla="*/ 38 h 94"/>
                      <a:gd name="T50" fmla="*/ 126 w 126"/>
                      <a:gd name="T51" fmla="*/ 48 h 94"/>
                      <a:gd name="T52" fmla="*/ 126 w 126"/>
                      <a:gd name="T53" fmla="*/ 58 h 94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126"/>
                      <a:gd name="T82" fmla="*/ 0 h 94"/>
                      <a:gd name="T83" fmla="*/ 126 w 126"/>
                      <a:gd name="T84" fmla="*/ 94 h 94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126" h="94">
                        <a:moveTo>
                          <a:pt x="126" y="58"/>
                        </a:moveTo>
                        <a:lnTo>
                          <a:pt x="106" y="60"/>
                        </a:lnTo>
                        <a:lnTo>
                          <a:pt x="102" y="64"/>
                        </a:lnTo>
                        <a:lnTo>
                          <a:pt x="98" y="62"/>
                        </a:lnTo>
                        <a:lnTo>
                          <a:pt x="76" y="70"/>
                        </a:lnTo>
                        <a:lnTo>
                          <a:pt x="68" y="82"/>
                        </a:lnTo>
                        <a:lnTo>
                          <a:pt x="56" y="82"/>
                        </a:lnTo>
                        <a:lnTo>
                          <a:pt x="48" y="94"/>
                        </a:lnTo>
                        <a:lnTo>
                          <a:pt x="40" y="92"/>
                        </a:lnTo>
                        <a:lnTo>
                          <a:pt x="26" y="80"/>
                        </a:lnTo>
                        <a:lnTo>
                          <a:pt x="18" y="82"/>
                        </a:lnTo>
                        <a:lnTo>
                          <a:pt x="14" y="74"/>
                        </a:lnTo>
                        <a:lnTo>
                          <a:pt x="2" y="74"/>
                        </a:lnTo>
                        <a:lnTo>
                          <a:pt x="0" y="66"/>
                        </a:lnTo>
                        <a:lnTo>
                          <a:pt x="4" y="60"/>
                        </a:lnTo>
                        <a:lnTo>
                          <a:pt x="8" y="40"/>
                        </a:lnTo>
                        <a:lnTo>
                          <a:pt x="0" y="34"/>
                        </a:lnTo>
                        <a:lnTo>
                          <a:pt x="12" y="24"/>
                        </a:lnTo>
                        <a:lnTo>
                          <a:pt x="8" y="14"/>
                        </a:lnTo>
                        <a:lnTo>
                          <a:pt x="26" y="10"/>
                        </a:lnTo>
                        <a:lnTo>
                          <a:pt x="28" y="4"/>
                        </a:lnTo>
                        <a:lnTo>
                          <a:pt x="34" y="4"/>
                        </a:lnTo>
                        <a:lnTo>
                          <a:pt x="108" y="0"/>
                        </a:lnTo>
                        <a:lnTo>
                          <a:pt x="112" y="6"/>
                        </a:lnTo>
                        <a:lnTo>
                          <a:pt x="112" y="38"/>
                        </a:lnTo>
                        <a:lnTo>
                          <a:pt x="126" y="48"/>
                        </a:lnTo>
                        <a:lnTo>
                          <a:pt x="126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18" name="Freeform 347"/>
                  <p:cNvSpPr>
                    <a:spLocks/>
                  </p:cNvSpPr>
                  <p:nvPr/>
                </p:nvSpPr>
                <p:spPr bwMode="auto">
                  <a:xfrm>
                    <a:off x="5287" y="3610"/>
                    <a:ext cx="66" cy="72"/>
                  </a:xfrm>
                  <a:custGeom>
                    <a:avLst/>
                    <a:gdLst>
                      <a:gd name="T0" fmla="*/ 58 w 66"/>
                      <a:gd name="T1" fmla="*/ 60 h 72"/>
                      <a:gd name="T2" fmla="*/ 52 w 66"/>
                      <a:gd name="T3" fmla="*/ 60 h 72"/>
                      <a:gd name="T4" fmla="*/ 54 w 66"/>
                      <a:gd name="T5" fmla="*/ 56 h 72"/>
                      <a:gd name="T6" fmla="*/ 46 w 66"/>
                      <a:gd name="T7" fmla="*/ 54 h 72"/>
                      <a:gd name="T8" fmla="*/ 36 w 66"/>
                      <a:gd name="T9" fmla="*/ 72 h 72"/>
                      <a:gd name="T10" fmla="*/ 24 w 66"/>
                      <a:gd name="T11" fmla="*/ 62 h 72"/>
                      <a:gd name="T12" fmla="*/ 12 w 66"/>
                      <a:gd name="T13" fmla="*/ 68 h 72"/>
                      <a:gd name="T14" fmla="*/ 6 w 66"/>
                      <a:gd name="T15" fmla="*/ 46 h 72"/>
                      <a:gd name="T16" fmla="*/ 0 w 66"/>
                      <a:gd name="T17" fmla="*/ 26 h 72"/>
                      <a:gd name="T18" fmla="*/ 0 w 66"/>
                      <a:gd name="T19" fmla="*/ 8 h 72"/>
                      <a:gd name="T20" fmla="*/ 8 w 66"/>
                      <a:gd name="T21" fmla="*/ 6 h 72"/>
                      <a:gd name="T22" fmla="*/ 50 w 66"/>
                      <a:gd name="T23" fmla="*/ 0 h 72"/>
                      <a:gd name="T24" fmla="*/ 62 w 66"/>
                      <a:gd name="T25" fmla="*/ 14 h 72"/>
                      <a:gd name="T26" fmla="*/ 66 w 66"/>
                      <a:gd name="T27" fmla="*/ 24 h 72"/>
                      <a:gd name="T28" fmla="*/ 54 w 66"/>
                      <a:gd name="T29" fmla="*/ 34 h 72"/>
                      <a:gd name="T30" fmla="*/ 62 w 66"/>
                      <a:gd name="T31" fmla="*/ 40 h 72"/>
                      <a:gd name="T32" fmla="*/ 58 w 66"/>
                      <a:gd name="T33" fmla="*/ 60 h 7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6"/>
                      <a:gd name="T52" fmla="*/ 0 h 72"/>
                      <a:gd name="T53" fmla="*/ 66 w 66"/>
                      <a:gd name="T54" fmla="*/ 72 h 7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6" h="72">
                        <a:moveTo>
                          <a:pt x="58" y="60"/>
                        </a:moveTo>
                        <a:lnTo>
                          <a:pt x="52" y="60"/>
                        </a:lnTo>
                        <a:lnTo>
                          <a:pt x="54" y="56"/>
                        </a:lnTo>
                        <a:lnTo>
                          <a:pt x="46" y="54"/>
                        </a:lnTo>
                        <a:lnTo>
                          <a:pt x="36" y="72"/>
                        </a:lnTo>
                        <a:lnTo>
                          <a:pt x="24" y="62"/>
                        </a:lnTo>
                        <a:lnTo>
                          <a:pt x="12" y="68"/>
                        </a:lnTo>
                        <a:lnTo>
                          <a:pt x="6" y="46"/>
                        </a:lnTo>
                        <a:lnTo>
                          <a:pt x="0" y="26"/>
                        </a:lnTo>
                        <a:lnTo>
                          <a:pt x="0" y="8"/>
                        </a:lnTo>
                        <a:lnTo>
                          <a:pt x="8" y="6"/>
                        </a:lnTo>
                        <a:lnTo>
                          <a:pt x="50" y="0"/>
                        </a:lnTo>
                        <a:lnTo>
                          <a:pt x="62" y="14"/>
                        </a:lnTo>
                        <a:lnTo>
                          <a:pt x="66" y="24"/>
                        </a:lnTo>
                        <a:lnTo>
                          <a:pt x="54" y="34"/>
                        </a:lnTo>
                        <a:lnTo>
                          <a:pt x="62" y="40"/>
                        </a:lnTo>
                        <a:lnTo>
                          <a:pt x="58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19" name="Freeform 348"/>
                  <p:cNvSpPr>
                    <a:spLocks/>
                  </p:cNvSpPr>
                  <p:nvPr/>
                </p:nvSpPr>
                <p:spPr bwMode="auto">
                  <a:xfrm>
                    <a:off x="5191" y="3636"/>
                    <a:ext cx="102" cy="68"/>
                  </a:xfrm>
                  <a:custGeom>
                    <a:avLst/>
                    <a:gdLst>
                      <a:gd name="T0" fmla="*/ 4 w 102"/>
                      <a:gd name="T1" fmla="*/ 4 h 68"/>
                      <a:gd name="T2" fmla="*/ 96 w 102"/>
                      <a:gd name="T3" fmla="*/ 0 h 68"/>
                      <a:gd name="T4" fmla="*/ 102 w 102"/>
                      <a:gd name="T5" fmla="*/ 20 h 68"/>
                      <a:gd name="T6" fmla="*/ 98 w 102"/>
                      <a:gd name="T7" fmla="*/ 24 h 68"/>
                      <a:gd name="T8" fmla="*/ 92 w 102"/>
                      <a:gd name="T9" fmla="*/ 24 h 68"/>
                      <a:gd name="T10" fmla="*/ 92 w 102"/>
                      <a:gd name="T11" fmla="*/ 36 h 68"/>
                      <a:gd name="T12" fmla="*/ 84 w 102"/>
                      <a:gd name="T13" fmla="*/ 44 h 68"/>
                      <a:gd name="T14" fmla="*/ 72 w 102"/>
                      <a:gd name="T15" fmla="*/ 42 h 68"/>
                      <a:gd name="T16" fmla="*/ 76 w 102"/>
                      <a:gd name="T17" fmla="*/ 50 h 68"/>
                      <a:gd name="T18" fmla="*/ 72 w 102"/>
                      <a:gd name="T19" fmla="*/ 68 h 68"/>
                      <a:gd name="T20" fmla="*/ 62 w 102"/>
                      <a:gd name="T21" fmla="*/ 68 h 68"/>
                      <a:gd name="T22" fmla="*/ 56 w 102"/>
                      <a:gd name="T23" fmla="*/ 54 h 68"/>
                      <a:gd name="T24" fmla="*/ 64 w 102"/>
                      <a:gd name="T25" fmla="*/ 42 h 68"/>
                      <a:gd name="T26" fmla="*/ 52 w 102"/>
                      <a:gd name="T27" fmla="*/ 30 h 68"/>
                      <a:gd name="T28" fmla="*/ 46 w 102"/>
                      <a:gd name="T29" fmla="*/ 40 h 68"/>
                      <a:gd name="T30" fmla="*/ 40 w 102"/>
                      <a:gd name="T31" fmla="*/ 40 h 68"/>
                      <a:gd name="T32" fmla="*/ 30 w 102"/>
                      <a:gd name="T33" fmla="*/ 54 h 68"/>
                      <a:gd name="T34" fmla="*/ 20 w 102"/>
                      <a:gd name="T35" fmla="*/ 50 h 68"/>
                      <a:gd name="T36" fmla="*/ 12 w 102"/>
                      <a:gd name="T37" fmla="*/ 32 h 68"/>
                      <a:gd name="T38" fmla="*/ 0 w 102"/>
                      <a:gd name="T39" fmla="*/ 32 h 68"/>
                      <a:gd name="T40" fmla="*/ 4 w 102"/>
                      <a:gd name="T41" fmla="*/ 20 h 68"/>
                      <a:gd name="T42" fmla="*/ 10 w 102"/>
                      <a:gd name="T43" fmla="*/ 20 h 68"/>
                      <a:gd name="T44" fmla="*/ 4 w 102"/>
                      <a:gd name="T45" fmla="*/ 12 h 68"/>
                      <a:gd name="T46" fmla="*/ 4 w 102"/>
                      <a:gd name="T47" fmla="*/ 4 h 6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02"/>
                      <a:gd name="T73" fmla="*/ 0 h 68"/>
                      <a:gd name="T74" fmla="*/ 102 w 102"/>
                      <a:gd name="T75" fmla="*/ 68 h 6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02" h="68">
                        <a:moveTo>
                          <a:pt x="4" y="4"/>
                        </a:moveTo>
                        <a:lnTo>
                          <a:pt x="96" y="0"/>
                        </a:lnTo>
                        <a:lnTo>
                          <a:pt x="102" y="20"/>
                        </a:lnTo>
                        <a:lnTo>
                          <a:pt x="98" y="24"/>
                        </a:lnTo>
                        <a:lnTo>
                          <a:pt x="92" y="24"/>
                        </a:lnTo>
                        <a:lnTo>
                          <a:pt x="92" y="36"/>
                        </a:lnTo>
                        <a:lnTo>
                          <a:pt x="84" y="44"/>
                        </a:lnTo>
                        <a:lnTo>
                          <a:pt x="72" y="42"/>
                        </a:lnTo>
                        <a:lnTo>
                          <a:pt x="76" y="50"/>
                        </a:lnTo>
                        <a:lnTo>
                          <a:pt x="72" y="68"/>
                        </a:lnTo>
                        <a:lnTo>
                          <a:pt x="62" y="68"/>
                        </a:lnTo>
                        <a:lnTo>
                          <a:pt x="56" y="54"/>
                        </a:lnTo>
                        <a:lnTo>
                          <a:pt x="64" y="42"/>
                        </a:lnTo>
                        <a:lnTo>
                          <a:pt x="52" y="30"/>
                        </a:lnTo>
                        <a:lnTo>
                          <a:pt x="46" y="40"/>
                        </a:lnTo>
                        <a:lnTo>
                          <a:pt x="40" y="40"/>
                        </a:lnTo>
                        <a:lnTo>
                          <a:pt x="30" y="54"/>
                        </a:lnTo>
                        <a:lnTo>
                          <a:pt x="20" y="50"/>
                        </a:lnTo>
                        <a:lnTo>
                          <a:pt x="12" y="32"/>
                        </a:lnTo>
                        <a:lnTo>
                          <a:pt x="0" y="32"/>
                        </a:lnTo>
                        <a:lnTo>
                          <a:pt x="4" y="20"/>
                        </a:lnTo>
                        <a:lnTo>
                          <a:pt x="10" y="20"/>
                        </a:lnTo>
                        <a:lnTo>
                          <a:pt x="4" y="12"/>
                        </a:lnTo>
                        <a:lnTo>
                          <a:pt x="4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20" name="Freeform 349"/>
                  <p:cNvSpPr>
                    <a:spLocks/>
                  </p:cNvSpPr>
                  <p:nvPr/>
                </p:nvSpPr>
                <p:spPr bwMode="auto">
                  <a:xfrm>
                    <a:off x="5097" y="3598"/>
                    <a:ext cx="104" cy="88"/>
                  </a:xfrm>
                  <a:custGeom>
                    <a:avLst/>
                    <a:gdLst>
                      <a:gd name="T0" fmla="*/ 94 w 104"/>
                      <a:gd name="T1" fmla="*/ 70 h 88"/>
                      <a:gd name="T2" fmla="*/ 90 w 104"/>
                      <a:gd name="T3" fmla="*/ 74 h 88"/>
                      <a:gd name="T4" fmla="*/ 84 w 104"/>
                      <a:gd name="T5" fmla="*/ 58 h 88"/>
                      <a:gd name="T6" fmla="*/ 70 w 104"/>
                      <a:gd name="T7" fmla="*/ 58 h 88"/>
                      <a:gd name="T8" fmla="*/ 66 w 104"/>
                      <a:gd name="T9" fmla="*/ 64 h 88"/>
                      <a:gd name="T10" fmla="*/ 60 w 104"/>
                      <a:gd name="T11" fmla="*/ 64 h 88"/>
                      <a:gd name="T12" fmla="*/ 44 w 104"/>
                      <a:gd name="T13" fmla="*/ 88 h 88"/>
                      <a:gd name="T14" fmla="*/ 26 w 104"/>
                      <a:gd name="T15" fmla="*/ 74 h 88"/>
                      <a:gd name="T16" fmla="*/ 30 w 104"/>
                      <a:gd name="T17" fmla="*/ 60 h 88"/>
                      <a:gd name="T18" fmla="*/ 24 w 104"/>
                      <a:gd name="T19" fmla="*/ 52 h 88"/>
                      <a:gd name="T20" fmla="*/ 16 w 104"/>
                      <a:gd name="T21" fmla="*/ 58 h 88"/>
                      <a:gd name="T22" fmla="*/ 6 w 104"/>
                      <a:gd name="T23" fmla="*/ 50 h 88"/>
                      <a:gd name="T24" fmla="*/ 10 w 104"/>
                      <a:gd name="T25" fmla="*/ 32 h 88"/>
                      <a:gd name="T26" fmla="*/ 0 w 104"/>
                      <a:gd name="T27" fmla="*/ 26 h 88"/>
                      <a:gd name="T28" fmla="*/ 0 w 104"/>
                      <a:gd name="T29" fmla="*/ 2 h 88"/>
                      <a:gd name="T30" fmla="*/ 92 w 104"/>
                      <a:gd name="T31" fmla="*/ 0 h 88"/>
                      <a:gd name="T32" fmla="*/ 98 w 104"/>
                      <a:gd name="T33" fmla="*/ 42 h 88"/>
                      <a:gd name="T34" fmla="*/ 98 w 104"/>
                      <a:gd name="T35" fmla="*/ 50 h 88"/>
                      <a:gd name="T36" fmla="*/ 104 w 104"/>
                      <a:gd name="T37" fmla="*/ 58 h 88"/>
                      <a:gd name="T38" fmla="*/ 98 w 104"/>
                      <a:gd name="T39" fmla="*/ 58 h 88"/>
                      <a:gd name="T40" fmla="*/ 94 w 104"/>
                      <a:gd name="T41" fmla="*/ 70 h 8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04"/>
                      <a:gd name="T64" fmla="*/ 0 h 88"/>
                      <a:gd name="T65" fmla="*/ 104 w 104"/>
                      <a:gd name="T66" fmla="*/ 88 h 88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04" h="88">
                        <a:moveTo>
                          <a:pt x="94" y="70"/>
                        </a:moveTo>
                        <a:lnTo>
                          <a:pt x="90" y="74"/>
                        </a:lnTo>
                        <a:lnTo>
                          <a:pt x="84" y="58"/>
                        </a:lnTo>
                        <a:lnTo>
                          <a:pt x="70" y="58"/>
                        </a:lnTo>
                        <a:lnTo>
                          <a:pt x="66" y="64"/>
                        </a:lnTo>
                        <a:lnTo>
                          <a:pt x="60" y="64"/>
                        </a:lnTo>
                        <a:lnTo>
                          <a:pt x="44" y="88"/>
                        </a:lnTo>
                        <a:lnTo>
                          <a:pt x="26" y="74"/>
                        </a:lnTo>
                        <a:lnTo>
                          <a:pt x="30" y="60"/>
                        </a:lnTo>
                        <a:lnTo>
                          <a:pt x="24" y="52"/>
                        </a:lnTo>
                        <a:lnTo>
                          <a:pt x="16" y="58"/>
                        </a:lnTo>
                        <a:lnTo>
                          <a:pt x="6" y="50"/>
                        </a:lnTo>
                        <a:lnTo>
                          <a:pt x="10" y="32"/>
                        </a:lnTo>
                        <a:lnTo>
                          <a:pt x="0" y="26"/>
                        </a:lnTo>
                        <a:lnTo>
                          <a:pt x="0" y="2"/>
                        </a:lnTo>
                        <a:lnTo>
                          <a:pt x="92" y="0"/>
                        </a:lnTo>
                        <a:lnTo>
                          <a:pt x="98" y="42"/>
                        </a:lnTo>
                        <a:lnTo>
                          <a:pt x="98" y="50"/>
                        </a:lnTo>
                        <a:lnTo>
                          <a:pt x="104" y="58"/>
                        </a:lnTo>
                        <a:lnTo>
                          <a:pt x="98" y="58"/>
                        </a:lnTo>
                        <a:lnTo>
                          <a:pt x="94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21" name="Freeform 350"/>
                  <p:cNvSpPr>
                    <a:spLocks/>
                  </p:cNvSpPr>
                  <p:nvPr/>
                </p:nvSpPr>
                <p:spPr bwMode="auto">
                  <a:xfrm>
                    <a:off x="5015" y="3556"/>
                    <a:ext cx="82" cy="86"/>
                  </a:xfrm>
                  <a:custGeom>
                    <a:avLst/>
                    <a:gdLst>
                      <a:gd name="T0" fmla="*/ 82 w 82"/>
                      <a:gd name="T1" fmla="*/ 68 h 86"/>
                      <a:gd name="T2" fmla="*/ 74 w 82"/>
                      <a:gd name="T3" fmla="*/ 76 h 86"/>
                      <a:gd name="T4" fmla="*/ 46 w 82"/>
                      <a:gd name="T5" fmla="*/ 66 h 86"/>
                      <a:gd name="T6" fmla="*/ 38 w 82"/>
                      <a:gd name="T7" fmla="*/ 84 h 86"/>
                      <a:gd name="T8" fmla="*/ 32 w 82"/>
                      <a:gd name="T9" fmla="*/ 86 h 86"/>
                      <a:gd name="T10" fmla="*/ 22 w 82"/>
                      <a:gd name="T11" fmla="*/ 86 h 86"/>
                      <a:gd name="T12" fmla="*/ 18 w 82"/>
                      <a:gd name="T13" fmla="*/ 72 h 86"/>
                      <a:gd name="T14" fmla="*/ 10 w 82"/>
                      <a:gd name="T15" fmla="*/ 72 h 86"/>
                      <a:gd name="T16" fmla="*/ 8 w 82"/>
                      <a:gd name="T17" fmla="*/ 66 h 86"/>
                      <a:gd name="T18" fmla="*/ 8 w 82"/>
                      <a:gd name="T19" fmla="*/ 36 h 86"/>
                      <a:gd name="T20" fmla="*/ 0 w 82"/>
                      <a:gd name="T21" fmla="*/ 34 h 86"/>
                      <a:gd name="T22" fmla="*/ 0 w 82"/>
                      <a:gd name="T23" fmla="*/ 24 h 86"/>
                      <a:gd name="T24" fmla="*/ 24 w 82"/>
                      <a:gd name="T25" fmla="*/ 14 h 86"/>
                      <a:gd name="T26" fmla="*/ 56 w 82"/>
                      <a:gd name="T27" fmla="*/ 14 h 86"/>
                      <a:gd name="T28" fmla="*/ 56 w 82"/>
                      <a:gd name="T29" fmla="*/ 8 h 86"/>
                      <a:gd name="T30" fmla="*/ 64 w 82"/>
                      <a:gd name="T31" fmla="*/ 10 h 86"/>
                      <a:gd name="T32" fmla="*/ 66 w 82"/>
                      <a:gd name="T33" fmla="*/ 0 h 86"/>
                      <a:gd name="T34" fmla="*/ 78 w 82"/>
                      <a:gd name="T35" fmla="*/ 4 h 86"/>
                      <a:gd name="T36" fmla="*/ 82 w 82"/>
                      <a:gd name="T37" fmla="*/ 44 h 86"/>
                      <a:gd name="T38" fmla="*/ 82 w 82"/>
                      <a:gd name="T39" fmla="*/ 68 h 8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82"/>
                      <a:gd name="T61" fmla="*/ 0 h 86"/>
                      <a:gd name="T62" fmla="*/ 82 w 82"/>
                      <a:gd name="T63" fmla="*/ 86 h 8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82" h="86">
                        <a:moveTo>
                          <a:pt x="82" y="68"/>
                        </a:moveTo>
                        <a:lnTo>
                          <a:pt x="74" y="76"/>
                        </a:lnTo>
                        <a:lnTo>
                          <a:pt x="46" y="66"/>
                        </a:lnTo>
                        <a:lnTo>
                          <a:pt x="38" y="84"/>
                        </a:lnTo>
                        <a:lnTo>
                          <a:pt x="32" y="86"/>
                        </a:lnTo>
                        <a:lnTo>
                          <a:pt x="22" y="86"/>
                        </a:lnTo>
                        <a:lnTo>
                          <a:pt x="18" y="72"/>
                        </a:lnTo>
                        <a:lnTo>
                          <a:pt x="10" y="72"/>
                        </a:lnTo>
                        <a:lnTo>
                          <a:pt x="8" y="66"/>
                        </a:lnTo>
                        <a:lnTo>
                          <a:pt x="8" y="36"/>
                        </a:lnTo>
                        <a:lnTo>
                          <a:pt x="0" y="34"/>
                        </a:lnTo>
                        <a:lnTo>
                          <a:pt x="0" y="24"/>
                        </a:lnTo>
                        <a:lnTo>
                          <a:pt x="24" y="14"/>
                        </a:lnTo>
                        <a:lnTo>
                          <a:pt x="56" y="14"/>
                        </a:lnTo>
                        <a:lnTo>
                          <a:pt x="56" y="8"/>
                        </a:lnTo>
                        <a:lnTo>
                          <a:pt x="64" y="10"/>
                        </a:lnTo>
                        <a:lnTo>
                          <a:pt x="66" y="0"/>
                        </a:lnTo>
                        <a:lnTo>
                          <a:pt x="78" y="4"/>
                        </a:lnTo>
                        <a:lnTo>
                          <a:pt x="82" y="44"/>
                        </a:lnTo>
                        <a:lnTo>
                          <a:pt x="82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22" name="Freeform 351"/>
                  <p:cNvSpPr>
                    <a:spLocks/>
                  </p:cNvSpPr>
                  <p:nvPr/>
                </p:nvSpPr>
                <p:spPr bwMode="auto">
                  <a:xfrm>
                    <a:off x="4921" y="3536"/>
                    <a:ext cx="102" cy="96"/>
                  </a:xfrm>
                  <a:custGeom>
                    <a:avLst/>
                    <a:gdLst>
                      <a:gd name="T0" fmla="*/ 102 w 102"/>
                      <a:gd name="T1" fmla="*/ 86 h 96"/>
                      <a:gd name="T2" fmla="*/ 82 w 102"/>
                      <a:gd name="T3" fmla="*/ 96 h 96"/>
                      <a:gd name="T4" fmla="*/ 70 w 102"/>
                      <a:gd name="T5" fmla="*/ 90 h 96"/>
                      <a:gd name="T6" fmla="*/ 66 w 102"/>
                      <a:gd name="T7" fmla="*/ 92 h 96"/>
                      <a:gd name="T8" fmla="*/ 46 w 102"/>
                      <a:gd name="T9" fmla="*/ 80 h 96"/>
                      <a:gd name="T10" fmla="*/ 36 w 102"/>
                      <a:gd name="T11" fmla="*/ 80 h 96"/>
                      <a:gd name="T12" fmla="*/ 32 w 102"/>
                      <a:gd name="T13" fmla="*/ 84 h 96"/>
                      <a:gd name="T14" fmla="*/ 8 w 102"/>
                      <a:gd name="T15" fmla="*/ 78 h 96"/>
                      <a:gd name="T16" fmla="*/ 8 w 102"/>
                      <a:gd name="T17" fmla="*/ 54 h 96"/>
                      <a:gd name="T18" fmla="*/ 6 w 102"/>
                      <a:gd name="T19" fmla="*/ 44 h 96"/>
                      <a:gd name="T20" fmla="*/ 0 w 102"/>
                      <a:gd name="T21" fmla="*/ 42 h 96"/>
                      <a:gd name="T22" fmla="*/ 4 w 102"/>
                      <a:gd name="T23" fmla="*/ 18 h 96"/>
                      <a:gd name="T24" fmla="*/ 8 w 102"/>
                      <a:gd name="T25" fmla="*/ 16 h 96"/>
                      <a:gd name="T26" fmla="*/ 6 w 102"/>
                      <a:gd name="T27" fmla="*/ 10 h 96"/>
                      <a:gd name="T28" fmla="*/ 12 w 102"/>
                      <a:gd name="T29" fmla="*/ 6 h 96"/>
                      <a:gd name="T30" fmla="*/ 16 w 102"/>
                      <a:gd name="T31" fmla="*/ 10 h 96"/>
                      <a:gd name="T32" fmla="*/ 24 w 102"/>
                      <a:gd name="T33" fmla="*/ 6 h 96"/>
                      <a:gd name="T34" fmla="*/ 22 w 102"/>
                      <a:gd name="T35" fmla="*/ 0 h 96"/>
                      <a:gd name="T36" fmla="*/ 30 w 102"/>
                      <a:gd name="T37" fmla="*/ 0 h 96"/>
                      <a:gd name="T38" fmla="*/ 34 w 102"/>
                      <a:gd name="T39" fmla="*/ 8 h 96"/>
                      <a:gd name="T40" fmla="*/ 66 w 102"/>
                      <a:gd name="T41" fmla="*/ 6 h 96"/>
                      <a:gd name="T42" fmla="*/ 66 w 102"/>
                      <a:gd name="T43" fmla="*/ 22 h 96"/>
                      <a:gd name="T44" fmla="*/ 92 w 102"/>
                      <a:gd name="T45" fmla="*/ 22 h 96"/>
                      <a:gd name="T46" fmla="*/ 94 w 102"/>
                      <a:gd name="T47" fmla="*/ 44 h 96"/>
                      <a:gd name="T48" fmla="*/ 94 w 102"/>
                      <a:gd name="T49" fmla="*/ 54 h 96"/>
                      <a:gd name="T50" fmla="*/ 102 w 102"/>
                      <a:gd name="T51" fmla="*/ 56 h 96"/>
                      <a:gd name="T52" fmla="*/ 102 w 102"/>
                      <a:gd name="T53" fmla="*/ 86 h 9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102"/>
                      <a:gd name="T82" fmla="*/ 0 h 96"/>
                      <a:gd name="T83" fmla="*/ 102 w 102"/>
                      <a:gd name="T84" fmla="*/ 96 h 96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102" h="96">
                        <a:moveTo>
                          <a:pt x="102" y="86"/>
                        </a:moveTo>
                        <a:lnTo>
                          <a:pt x="82" y="96"/>
                        </a:lnTo>
                        <a:lnTo>
                          <a:pt x="70" y="90"/>
                        </a:lnTo>
                        <a:lnTo>
                          <a:pt x="66" y="92"/>
                        </a:lnTo>
                        <a:lnTo>
                          <a:pt x="46" y="80"/>
                        </a:lnTo>
                        <a:lnTo>
                          <a:pt x="36" y="80"/>
                        </a:lnTo>
                        <a:lnTo>
                          <a:pt x="32" y="84"/>
                        </a:lnTo>
                        <a:lnTo>
                          <a:pt x="8" y="78"/>
                        </a:lnTo>
                        <a:lnTo>
                          <a:pt x="8" y="54"/>
                        </a:lnTo>
                        <a:lnTo>
                          <a:pt x="6" y="44"/>
                        </a:lnTo>
                        <a:lnTo>
                          <a:pt x="0" y="42"/>
                        </a:lnTo>
                        <a:lnTo>
                          <a:pt x="4" y="18"/>
                        </a:lnTo>
                        <a:lnTo>
                          <a:pt x="8" y="16"/>
                        </a:lnTo>
                        <a:lnTo>
                          <a:pt x="6" y="10"/>
                        </a:lnTo>
                        <a:lnTo>
                          <a:pt x="12" y="6"/>
                        </a:lnTo>
                        <a:lnTo>
                          <a:pt x="16" y="10"/>
                        </a:lnTo>
                        <a:lnTo>
                          <a:pt x="24" y="6"/>
                        </a:lnTo>
                        <a:lnTo>
                          <a:pt x="22" y="0"/>
                        </a:lnTo>
                        <a:lnTo>
                          <a:pt x="30" y="0"/>
                        </a:lnTo>
                        <a:lnTo>
                          <a:pt x="34" y="8"/>
                        </a:lnTo>
                        <a:lnTo>
                          <a:pt x="66" y="6"/>
                        </a:lnTo>
                        <a:lnTo>
                          <a:pt x="66" y="22"/>
                        </a:lnTo>
                        <a:lnTo>
                          <a:pt x="92" y="22"/>
                        </a:lnTo>
                        <a:lnTo>
                          <a:pt x="94" y="44"/>
                        </a:lnTo>
                        <a:lnTo>
                          <a:pt x="94" y="54"/>
                        </a:lnTo>
                        <a:lnTo>
                          <a:pt x="102" y="56"/>
                        </a:lnTo>
                        <a:lnTo>
                          <a:pt x="102" y="8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23" name="Freeform 352"/>
                  <p:cNvSpPr>
                    <a:spLocks/>
                  </p:cNvSpPr>
                  <p:nvPr/>
                </p:nvSpPr>
                <p:spPr bwMode="auto">
                  <a:xfrm>
                    <a:off x="4827" y="3490"/>
                    <a:ext cx="122" cy="100"/>
                  </a:xfrm>
                  <a:custGeom>
                    <a:avLst/>
                    <a:gdLst>
                      <a:gd name="T0" fmla="*/ 102 w 122"/>
                      <a:gd name="T1" fmla="*/ 100 h 100"/>
                      <a:gd name="T2" fmla="*/ 98 w 122"/>
                      <a:gd name="T3" fmla="*/ 100 h 100"/>
                      <a:gd name="T4" fmla="*/ 80 w 122"/>
                      <a:gd name="T5" fmla="*/ 82 h 100"/>
                      <a:gd name="T6" fmla="*/ 72 w 122"/>
                      <a:gd name="T7" fmla="*/ 82 h 100"/>
                      <a:gd name="T8" fmla="*/ 70 w 122"/>
                      <a:gd name="T9" fmla="*/ 94 h 100"/>
                      <a:gd name="T10" fmla="*/ 62 w 122"/>
                      <a:gd name="T11" fmla="*/ 94 h 100"/>
                      <a:gd name="T12" fmla="*/ 56 w 122"/>
                      <a:gd name="T13" fmla="*/ 88 h 100"/>
                      <a:gd name="T14" fmla="*/ 40 w 122"/>
                      <a:gd name="T15" fmla="*/ 88 h 100"/>
                      <a:gd name="T16" fmla="*/ 34 w 122"/>
                      <a:gd name="T17" fmla="*/ 98 h 100"/>
                      <a:gd name="T18" fmla="*/ 0 w 122"/>
                      <a:gd name="T19" fmla="*/ 78 h 100"/>
                      <a:gd name="T20" fmla="*/ 2 w 122"/>
                      <a:gd name="T21" fmla="*/ 70 h 100"/>
                      <a:gd name="T22" fmla="*/ 26 w 122"/>
                      <a:gd name="T23" fmla="*/ 68 h 100"/>
                      <a:gd name="T24" fmla="*/ 26 w 122"/>
                      <a:gd name="T25" fmla="*/ 28 h 100"/>
                      <a:gd name="T26" fmla="*/ 60 w 122"/>
                      <a:gd name="T27" fmla="*/ 26 h 100"/>
                      <a:gd name="T28" fmla="*/ 60 w 122"/>
                      <a:gd name="T29" fmla="*/ 20 h 100"/>
                      <a:gd name="T30" fmla="*/ 68 w 122"/>
                      <a:gd name="T31" fmla="*/ 20 h 100"/>
                      <a:gd name="T32" fmla="*/ 68 w 122"/>
                      <a:gd name="T33" fmla="*/ 10 h 100"/>
                      <a:gd name="T34" fmla="*/ 90 w 122"/>
                      <a:gd name="T35" fmla="*/ 10 h 100"/>
                      <a:gd name="T36" fmla="*/ 98 w 122"/>
                      <a:gd name="T37" fmla="*/ 0 h 100"/>
                      <a:gd name="T38" fmla="*/ 108 w 122"/>
                      <a:gd name="T39" fmla="*/ 6 h 100"/>
                      <a:gd name="T40" fmla="*/ 106 w 122"/>
                      <a:gd name="T41" fmla="*/ 22 h 100"/>
                      <a:gd name="T42" fmla="*/ 110 w 122"/>
                      <a:gd name="T43" fmla="*/ 32 h 100"/>
                      <a:gd name="T44" fmla="*/ 122 w 122"/>
                      <a:gd name="T45" fmla="*/ 28 h 100"/>
                      <a:gd name="T46" fmla="*/ 122 w 122"/>
                      <a:gd name="T47" fmla="*/ 34 h 100"/>
                      <a:gd name="T48" fmla="*/ 114 w 122"/>
                      <a:gd name="T49" fmla="*/ 36 h 100"/>
                      <a:gd name="T50" fmla="*/ 116 w 122"/>
                      <a:gd name="T51" fmla="*/ 46 h 100"/>
                      <a:gd name="T52" fmla="*/ 118 w 122"/>
                      <a:gd name="T53" fmla="*/ 52 h 100"/>
                      <a:gd name="T54" fmla="*/ 110 w 122"/>
                      <a:gd name="T55" fmla="*/ 56 h 100"/>
                      <a:gd name="T56" fmla="*/ 106 w 122"/>
                      <a:gd name="T57" fmla="*/ 52 h 100"/>
                      <a:gd name="T58" fmla="*/ 100 w 122"/>
                      <a:gd name="T59" fmla="*/ 56 h 100"/>
                      <a:gd name="T60" fmla="*/ 102 w 122"/>
                      <a:gd name="T61" fmla="*/ 62 h 100"/>
                      <a:gd name="T62" fmla="*/ 98 w 122"/>
                      <a:gd name="T63" fmla="*/ 64 h 100"/>
                      <a:gd name="T64" fmla="*/ 94 w 122"/>
                      <a:gd name="T65" fmla="*/ 88 h 100"/>
                      <a:gd name="T66" fmla="*/ 100 w 122"/>
                      <a:gd name="T67" fmla="*/ 90 h 100"/>
                      <a:gd name="T68" fmla="*/ 102 w 122"/>
                      <a:gd name="T69" fmla="*/ 100 h 100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22"/>
                      <a:gd name="T106" fmla="*/ 0 h 100"/>
                      <a:gd name="T107" fmla="*/ 122 w 122"/>
                      <a:gd name="T108" fmla="*/ 100 h 100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22" h="100">
                        <a:moveTo>
                          <a:pt x="102" y="100"/>
                        </a:moveTo>
                        <a:lnTo>
                          <a:pt x="98" y="100"/>
                        </a:lnTo>
                        <a:lnTo>
                          <a:pt x="80" y="82"/>
                        </a:lnTo>
                        <a:lnTo>
                          <a:pt x="72" y="82"/>
                        </a:lnTo>
                        <a:lnTo>
                          <a:pt x="70" y="94"/>
                        </a:lnTo>
                        <a:lnTo>
                          <a:pt x="62" y="94"/>
                        </a:lnTo>
                        <a:lnTo>
                          <a:pt x="56" y="88"/>
                        </a:lnTo>
                        <a:lnTo>
                          <a:pt x="40" y="88"/>
                        </a:lnTo>
                        <a:lnTo>
                          <a:pt x="34" y="98"/>
                        </a:lnTo>
                        <a:lnTo>
                          <a:pt x="0" y="78"/>
                        </a:lnTo>
                        <a:lnTo>
                          <a:pt x="2" y="70"/>
                        </a:lnTo>
                        <a:lnTo>
                          <a:pt x="26" y="68"/>
                        </a:lnTo>
                        <a:lnTo>
                          <a:pt x="26" y="28"/>
                        </a:lnTo>
                        <a:lnTo>
                          <a:pt x="60" y="26"/>
                        </a:lnTo>
                        <a:lnTo>
                          <a:pt x="60" y="20"/>
                        </a:lnTo>
                        <a:lnTo>
                          <a:pt x="68" y="20"/>
                        </a:lnTo>
                        <a:lnTo>
                          <a:pt x="68" y="10"/>
                        </a:lnTo>
                        <a:lnTo>
                          <a:pt x="90" y="10"/>
                        </a:lnTo>
                        <a:lnTo>
                          <a:pt x="98" y="0"/>
                        </a:lnTo>
                        <a:lnTo>
                          <a:pt x="108" y="6"/>
                        </a:lnTo>
                        <a:lnTo>
                          <a:pt x="106" y="22"/>
                        </a:lnTo>
                        <a:lnTo>
                          <a:pt x="110" y="32"/>
                        </a:lnTo>
                        <a:lnTo>
                          <a:pt x="122" y="28"/>
                        </a:lnTo>
                        <a:lnTo>
                          <a:pt x="122" y="34"/>
                        </a:lnTo>
                        <a:lnTo>
                          <a:pt x="114" y="36"/>
                        </a:lnTo>
                        <a:lnTo>
                          <a:pt x="116" y="46"/>
                        </a:lnTo>
                        <a:lnTo>
                          <a:pt x="118" y="52"/>
                        </a:lnTo>
                        <a:lnTo>
                          <a:pt x="110" y="56"/>
                        </a:lnTo>
                        <a:lnTo>
                          <a:pt x="106" y="52"/>
                        </a:lnTo>
                        <a:lnTo>
                          <a:pt x="100" y="56"/>
                        </a:lnTo>
                        <a:lnTo>
                          <a:pt x="102" y="62"/>
                        </a:lnTo>
                        <a:lnTo>
                          <a:pt x="98" y="64"/>
                        </a:lnTo>
                        <a:lnTo>
                          <a:pt x="94" y="88"/>
                        </a:lnTo>
                        <a:lnTo>
                          <a:pt x="100" y="90"/>
                        </a:lnTo>
                        <a:lnTo>
                          <a:pt x="102" y="10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24" name="Freeform 353"/>
                  <p:cNvSpPr>
                    <a:spLocks/>
                  </p:cNvSpPr>
                  <p:nvPr/>
                </p:nvSpPr>
                <p:spPr bwMode="auto">
                  <a:xfrm>
                    <a:off x="4895" y="3436"/>
                    <a:ext cx="126" cy="108"/>
                  </a:xfrm>
                  <a:custGeom>
                    <a:avLst/>
                    <a:gdLst>
                      <a:gd name="T0" fmla="*/ 92 w 126"/>
                      <a:gd name="T1" fmla="*/ 106 h 108"/>
                      <a:gd name="T2" fmla="*/ 60 w 126"/>
                      <a:gd name="T3" fmla="*/ 108 h 108"/>
                      <a:gd name="T4" fmla="*/ 56 w 126"/>
                      <a:gd name="T5" fmla="*/ 100 h 108"/>
                      <a:gd name="T6" fmla="*/ 48 w 126"/>
                      <a:gd name="T7" fmla="*/ 100 h 108"/>
                      <a:gd name="T8" fmla="*/ 46 w 126"/>
                      <a:gd name="T9" fmla="*/ 90 h 108"/>
                      <a:gd name="T10" fmla="*/ 54 w 126"/>
                      <a:gd name="T11" fmla="*/ 88 h 108"/>
                      <a:gd name="T12" fmla="*/ 54 w 126"/>
                      <a:gd name="T13" fmla="*/ 82 h 108"/>
                      <a:gd name="T14" fmla="*/ 42 w 126"/>
                      <a:gd name="T15" fmla="*/ 86 h 108"/>
                      <a:gd name="T16" fmla="*/ 38 w 126"/>
                      <a:gd name="T17" fmla="*/ 76 h 108"/>
                      <a:gd name="T18" fmla="*/ 40 w 126"/>
                      <a:gd name="T19" fmla="*/ 60 h 108"/>
                      <a:gd name="T20" fmla="*/ 30 w 126"/>
                      <a:gd name="T21" fmla="*/ 54 h 108"/>
                      <a:gd name="T22" fmla="*/ 22 w 126"/>
                      <a:gd name="T23" fmla="*/ 64 h 108"/>
                      <a:gd name="T24" fmla="*/ 20 w 126"/>
                      <a:gd name="T25" fmla="*/ 64 h 108"/>
                      <a:gd name="T26" fmla="*/ 12 w 126"/>
                      <a:gd name="T27" fmla="*/ 52 h 108"/>
                      <a:gd name="T28" fmla="*/ 16 w 126"/>
                      <a:gd name="T29" fmla="*/ 44 h 108"/>
                      <a:gd name="T30" fmla="*/ 8 w 126"/>
                      <a:gd name="T31" fmla="*/ 38 h 108"/>
                      <a:gd name="T32" fmla="*/ 6 w 126"/>
                      <a:gd name="T33" fmla="*/ 34 h 108"/>
                      <a:gd name="T34" fmla="*/ 10 w 126"/>
                      <a:gd name="T35" fmla="*/ 28 h 108"/>
                      <a:gd name="T36" fmla="*/ 12 w 126"/>
                      <a:gd name="T37" fmla="*/ 18 h 108"/>
                      <a:gd name="T38" fmla="*/ 0 w 126"/>
                      <a:gd name="T39" fmla="*/ 10 h 108"/>
                      <a:gd name="T40" fmla="*/ 4 w 126"/>
                      <a:gd name="T41" fmla="*/ 6 h 108"/>
                      <a:gd name="T42" fmla="*/ 96 w 126"/>
                      <a:gd name="T43" fmla="*/ 2 h 108"/>
                      <a:gd name="T44" fmla="*/ 102 w 126"/>
                      <a:gd name="T45" fmla="*/ 6 h 108"/>
                      <a:gd name="T46" fmla="*/ 116 w 126"/>
                      <a:gd name="T47" fmla="*/ 0 h 108"/>
                      <a:gd name="T48" fmla="*/ 124 w 126"/>
                      <a:gd name="T49" fmla="*/ 8 h 108"/>
                      <a:gd name="T50" fmla="*/ 126 w 126"/>
                      <a:gd name="T51" fmla="*/ 52 h 108"/>
                      <a:gd name="T52" fmla="*/ 92 w 126"/>
                      <a:gd name="T53" fmla="*/ 54 h 108"/>
                      <a:gd name="T54" fmla="*/ 92 w 126"/>
                      <a:gd name="T55" fmla="*/ 106 h 108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126"/>
                      <a:gd name="T85" fmla="*/ 0 h 108"/>
                      <a:gd name="T86" fmla="*/ 126 w 126"/>
                      <a:gd name="T87" fmla="*/ 108 h 108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126" h="108">
                        <a:moveTo>
                          <a:pt x="92" y="106"/>
                        </a:moveTo>
                        <a:lnTo>
                          <a:pt x="60" y="108"/>
                        </a:lnTo>
                        <a:lnTo>
                          <a:pt x="56" y="100"/>
                        </a:lnTo>
                        <a:lnTo>
                          <a:pt x="48" y="100"/>
                        </a:lnTo>
                        <a:lnTo>
                          <a:pt x="46" y="90"/>
                        </a:lnTo>
                        <a:lnTo>
                          <a:pt x="54" y="88"/>
                        </a:lnTo>
                        <a:lnTo>
                          <a:pt x="54" y="82"/>
                        </a:lnTo>
                        <a:lnTo>
                          <a:pt x="42" y="86"/>
                        </a:lnTo>
                        <a:lnTo>
                          <a:pt x="38" y="76"/>
                        </a:lnTo>
                        <a:lnTo>
                          <a:pt x="40" y="60"/>
                        </a:lnTo>
                        <a:lnTo>
                          <a:pt x="30" y="54"/>
                        </a:lnTo>
                        <a:lnTo>
                          <a:pt x="22" y="64"/>
                        </a:lnTo>
                        <a:lnTo>
                          <a:pt x="20" y="64"/>
                        </a:lnTo>
                        <a:lnTo>
                          <a:pt x="12" y="52"/>
                        </a:lnTo>
                        <a:lnTo>
                          <a:pt x="16" y="44"/>
                        </a:lnTo>
                        <a:lnTo>
                          <a:pt x="8" y="38"/>
                        </a:lnTo>
                        <a:lnTo>
                          <a:pt x="6" y="34"/>
                        </a:lnTo>
                        <a:lnTo>
                          <a:pt x="10" y="28"/>
                        </a:lnTo>
                        <a:lnTo>
                          <a:pt x="12" y="18"/>
                        </a:lnTo>
                        <a:lnTo>
                          <a:pt x="0" y="10"/>
                        </a:lnTo>
                        <a:lnTo>
                          <a:pt x="4" y="6"/>
                        </a:lnTo>
                        <a:lnTo>
                          <a:pt x="96" y="2"/>
                        </a:lnTo>
                        <a:lnTo>
                          <a:pt x="102" y="6"/>
                        </a:lnTo>
                        <a:lnTo>
                          <a:pt x="116" y="0"/>
                        </a:lnTo>
                        <a:lnTo>
                          <a:pt x="124" y="8"/>
                        </a:lnTo>
                        <a:lnTo>
                          <a:pt x="126" y="52"/>
                        </a:lnTo>
                        <a:lnTo>
                          <a:pt x="92" y="54"/>
                        </a:lnTo>
                        <a:lnTo>
                          <a:pt x="92" y="10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25" name="Freeform 354"/>
                  <p:cNvSpPr>
                    <a:spLocks/>
                  </p:cNvSpPr>
                  <p:nvPr/>
                </p:nvSpPr>
                <p:spPr bwMode="auto">
                  <a:xfrm>
                    <a:off x="4795" y="3368"/>
                    <a:ext cx="104" cy="92"/>
                  </a:xfrm>
                  <a:custGeom>
                    <a:avLst/>
                    <a:gdLst>
                      <a:gd name="T0" fmla="*/ 4 w 104"/>
                      <a:gd name="T1" fmla="*/ 18 h 92"/>
                      <a:gd name="T2" fmla="*/ 68 w 104"/>
                      <a:gd name="T3" fmla="*/ 14 h 92"/>
                      <a:gd name="T4" fmla="*/ 68 w 104"/>
                      <a:gd name="T5" fmla="*/ 2 h 92"/>
                      <a:gd name="T6" fmla="*/ 104 w 104"/>
                      <a:gd name="T7" fmla="*/ 0 h 92"/>
                      <a:gd name="T8" fmla="*/ 104 w 104"/>
                      <a:gd name="T9" fmla="*/ 6 h 92"/>
                      <a:gd name="T10" fmla="*/ 104 w 104"/>
                      <a:gd name="T11" fmla="*/ 74 h 92"/>
                      <a:gd name="T12" fmla="*/ 38 w 104"/>
                      <a:gd name="T13" fmla="*/ 74 h 92"/>
                      <a:gd name="T14" fmla="*/ 38 w 104"/>
                      <a:gd name="T15" fmla="*/ 88 h 92"/>
                      <a:gd name="T16" fmla="*/ 22 w 104"/>
                      <a:gd name="T17" fmla="*/ 92 h 92"/>
                      <a:gd name="T18" fmla="*/ 4 w 104"/>
                      <a:gd name="T19" fmla="*/ 92 h 92"/>
                      <a:gd name="T20" fmla="*/ 0 w 104"/>
                      <a:gd name="T21" fmla="*/ 62 h 92"/>
                      <a:gd name="T22" fmla="*/ 4 w 104"/>
                      <a:gd name="T23" fmla="*/ 18 h 9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04"/>
                      <a:gd name="T37" fmla="*/ 0 h 92"/>
                      <a:gd name="T38" fmla="*/ 104 w 104"/>
                      <a:gd name="T39" fmla="*/ 92 h 9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04" h="92">
                        <a:moveTo>
                          <a:pt x="4" y="18"/>
                        </a:moveTo>
                        <a:lnTo>
                          <a:pt x="68" y="14"/>
                        </a:lnTo>
                        <a:lnTo>
                          <a:pt x="68" y="2"/>
                        </a:lnTo>
                        <a:lnTo>
                          <a:pt x="104" y="0"/>
                        </a:lnTo>
                        <a:lnTo>
                          <a:pt x="104" y="6"/>
                        </a:lnTo>
                        <a:lnTo>
                          <a:pt x="104" y="74"/>
                        </a:lnTo>
                        <a:lnTo>
                          <a:pt x="38" y="74"/>
                        </a:lnTo>
                        <a:lnTo>
                          <a:pt x="38" y="88"/>
                        </a:lnTo>
                        <a:lnTo>
                          <a:pt x="22" y="92"/>
                        </a:lnTo>
                        <a:lnTo>
                          <a:pt x="4" y="92"/>
                        </a:lnTo>
                        <a:lnTo>
                          <a:pt x="0" y="62"/>
                        </a:lnTo>
                        <a:lnTo>
                          <a:pt x="4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26" name="Freeform 355"/>
                  <p:cNvSpPr>
                    <a:spLocks/>
                  </p:cNvSpPr>
                  <p:nvPr/>
                </p:nvSpPr>
                <p:spPr bwMode="auto">
                  <a:xfrm>
                    <a:off x="4793" y="3272"/>
                    <a:ext cx="106" cy="114"/>
                  </a:xfrm>
                  <a:custGeom>
                    <a:avLst/>
                    <a:gdLst>
                      <a:gd name="T0" fmla="*/ 106 w 106"/>
                      <a:gd name="T1" fmla="*/ 96 h 114"/>
                      <a:gd name="T2" fmla="*/ 70 w 106"/>
                      <a:gd name="T3" fmla="*/ 98 h 114"/>
                      <a:gd name="T4" fmla="*/ 70 w 106"/>
                      <a:gd name="T5" fmla="*/ 110 h 114"/>
                      <a:gd name="T6" fmla="*/ 6 w 106"/>
                      <a:gd name="T7" fmla="*/ 114 h 114"/>
                      <a:gd name="T8" fmla="*/ 0 w 106"/>
                      <a:gd name="T9" fmla="*/ 76 h 114"/>
                      <a:gd name="T10" fmla="*/ 4 w 106"/>
                      <a:gd name="T11" fmla="*/ 22 h 114"/>
                      <a:gd name="T12" fmla="*/ 12 w 106"/>
                      <a:gd name="T13" fmla="*/ 22 h 114"/>
                      <a:gd name="T14" fmla="*/ 24 w 106"/>
                      <a:gd name="T15" fmla="*/ 2 h 114"/>
                      <a:gd name="T16" fmla="*/ 30 w 106"/>
                      <a:gd name="T17" fmla="*/ 6 h 114"/>
                      <a:gd name="T18" fmla="*/ 48 w 106"/>
                      <a:gd name="T19" fmla="*/ 30 h 114"/>
                      <a:gd name="T20" fmla="*/ 62 w 106"/>
                      <a:gd name="T21" fmla="*/ 32 h 114"/>
                      <a:gd name="T22" fmla="*/ 80 w 106"/>
                      <a:gd name="T23" fmla="*/ 20 h 114"/>
                      <a:gd name="T24" fmla="*/ 82 w 106"/>
                      <a:gd name="T25" fmla="*/ 6 h 114"/>
                      <a:gd name="T26" fmla="*/ 94 w 106"/>
                      <a:gd name="T27" fmla="*/ 0 h 114"/>
                      <a:gd name="T28" fmla="*/ 102 w 106"/>
                      <a:gd name="T29" fmla="*/ 0 h 114"/>
                      <a:gd name="T30" fmla="*/ 102 w 106"/>
                      <a:gd name="T31" fmla="*/ 36 h 114"/>
                      <a:gd name="T32" fmla="*/ 106 w 106"/>
                      <a:gd name="T33" fmla="*/ 96 h 11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06"/>
                      <a:gd name="T52" fmla="*/ 0 h 114"/>
                      <a:gd name="T53" fmla="*/ 106 w 106"/>
                      <a:gd name="T54" fmla="*/ 114 h 11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06" h="114">
                        <a:moveTo>
                          <a:pt x="106" y="96"/>
                        </a:moveTo>
                        <a:lnTo>
                          <a:pt x="70" y="98"/>
                        </a:lnTo>
                        <a:lnTo>
                          <a:pt x="70" y="110"/>
                        </a:lnTo>
                        <a:lnTo>
                          <a:pt x="6" y="114"/>
                        </a:lnTo>
                        <a:lnTo>
                          <a:pt x="0" y="76"/>
                        </a:lnTo>
                        <a:lnTo>
                          <a:pt x="4" y="22"/>
                        </a:lnTo>
                        <a:lnTo>
                          <a:pt x="12" y="22"/>
                        </a:lnTo>
                        <a:lnTo>
                          <a:pt x="24" y="2"/>
                        </a:lnTo>
                        <a:lnTo>
                          <a:pt x="30" y="6"/>
                        </a:lnTo>
                        <a:lnTo>
                          <a:pt x="48" y="30"/>
                        </a:lnTo>
                        <a:lnTo>
                          <a:pt x="62" y="32"/>
                        </a:lnTo>
                        <a:lnTo>
                          <a:pt x="80" y="20"/>
                        </a:lnTo>
                        <a:lnTo>
                          <a:pt x="82" y="6"/>
                        </a:lnTo>
                        <a:lnTo>
                          <a:pt x="94" y="0"/>
                        </a:lnTo>
                        <a:lnTo>
                          <a:pt x="102" y="0"/>
                        </a:lnTo>
                        <a:lnTo>
                          <a:pt x="102" y="36"/>
                        </a:lnTo>
                        <a:lnTo>
                          <a:pt x="106" y="9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27" name="Freeform 356"/>
                  <p:cNvSpPr>
                    <a:spLocks/>
                  </p:cNvSpPr>
                  <p:nvPr/>
                </p:nvSpPr>
                <p:spPr bwMode="auto">
                  <a:xfrm>
                    <a:off x="4899" y="3374"/>
                    <a:ext cx="120" cy="70"/>
                  </a:xfrm>
                  <a:custGeom>
                    <a:avLst/>
                    <a:gdLst>
                      <a:gd name="T0" fmla="*/ 0 w 120"/>
                      <a:gd name="T1" fmla="*/ 0 h 70"/>
                      <a:gd name="T2" fmla="*/ 116 w 120"/>
                      <a:gd name="T3" fmla="*/ 0 h 70"/>
                      <a:gd name="T4" fmla="*/ 118 w 120"/>
                      <a:gd name="T5" fmla="*/ 48 h 70"/>
                      <a:gd name="T6" fmla="*/ 120 w 120"/>
                      <a:gd name="T7" fmla="*/ 52 h 70"/>
                      <a:gd name="T8" fmla="*/ 120 w 120"/>
                      <a:gd name="T9" fmla="*/ 70 h 70"/>
                      <a:gd name="T10" fmla="*/ 112 w 120"/>
                      <a:gd name="T11" fmla="*/ 62 h 70"/>
                      <a:gd name="T12" fmla="*/ 98 w 120"/>
                      <a:gd name="T13" fmla="*/ 68 h 70"/>
                      <a:gd name="T14" fmla="*/ 92 w 120"/>
                      <a:gd name="T15" fmla="*/ 64 h 70"/>
                      <a:gd name="T16" fmla="*/ 0 w 120"/>
                      <a:gd name="T17" fmla="*/ 68 h 70"/>
                      <a:gd name="T18" fmla="*/ 0 w 120"/>
                      <a:gd name="T19" fmla="*/ 0 h 7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20"/>
                      <a:gd name="T31" fmla="*/ 0 h 70"/>
                      <a:gd name="T32" fmla="*/ 120 w 120"/>
                      <a:gd name="T33" fmla="*/ 70 h 7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20" h="70">
                        <a:moveTo>
                          <a:pt x="0" y="0"/>
                        </a:moveTo>
                        <a:lnTo>
                          <a:pt x="116" y="0"/>
                        </a:lnTo>
                        <a:lnTo>
                          <a:pt x="118" y="48"/>
                        </a:lnTo>
                        <a:lnTo>
                          <a:pt x="120" y="52"/>
                        </a:lnTo>
                        <a:lnTo>
                          <a:pt x="120" y="70"/>
                        </a:lnTo>
                        <a:lnTo>
                          <a:pt x="112" y="62"/>
                        </a:lnTo>
                        <a:lnTo>
                          <a:pt x="98" y="68"/>
                        </a:lnTo>
                        <a:lnTo>
                          <a:pt x="92" y="64"/>
                        </a:lnTo>
                        <a:lnTo>
                          <a:pt x="0" y="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28" name="Freeform 357"/>
                  <p:cNvSpPr>
                    <a:spLocks/>
                  </p:cNvSpPr>
                  <p:nvPr/>
                </p:nvSpPr>
                <p:spPr bwMode="auto">
                  <a:xfrm>
                    <a:off x="4895" y="3306"/>
                    <a:ext cx="120" cy="68"/>
                  </a:xfrm>
                  <a:custGeom>
                    <a:avLst/>
                    <a:gdLst>
                      <a:gd name="T0" fmla="*/ 0 w 120"/>
                      <a:gd name="T1" fmla="*/ 2 h 68"/>
                      <a:gd name="T2" fmla="*/ 118 w 120"/>
                      <a:gd name="T3" fmla="*/ 0 h 68"/>
                      <a:gd name="T4" fmla="*/ 120 w 120"/>
                      <a:gd name="T5" fmla="*/ 52 h 68"/>
                      <a:gd name="T6" fmla="*/ 120 w 120"/>
                      <a:gd name="T7" fmla="*/ 68 h 68"/>
                      <a:gd name="T8" fmla="*/ 4 w 120"/>
                      <a:gd name="T9" fmla="*/ 68 h 68"/>
                      <a:gd name="T10" fmla="*/ 4 w 120"/>
                      <a:gd name="T11" fmla="*/ 62 h 68"/>
                      <a:gd name="T12" fmla="*/ 0 w 120"/>
                      <a:gd name="T13" fmla="*/ 2 h 6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20"/>
                      <a:gd name="T22" fmla="*/ 0 h 68"/>
                      <a:gd name="T23" fmla="*/ 120 w 120"/>
                      <a:gd name="T24" fmla="*/ 68 h 6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20" h="68">
                        <a:moveTo>
                          <a:pt x="0" y="2"/>
                        </a:moveTo>
                        <a:lnTo>
                          <a:pt x="118" y="0"/>
                        </a:lnTo>
                        <a:lnTo>
                          <a:pt x="120" y="52"/>
                        </a:lnTo>
                        <a:lnTo>
                          <a:pt x="120" y="68"/>
                        </a:lnTo>
                        <a:lnTo>
                          <a:pt x="4" y="68"/>
                        </a:lnTo>
                        <a:lnTo>
                          <a:pt x="4" y="6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29" name="Freeform 358"/>
                  <p:cNvSpPr>
                    <a:spLocks/>
                  </p:cNvSpPr>
                  <p:nvPr/>
                </p:nvSpPr>
                <p:spPr bwMode="auto">
                  <a:xfrm>
                    <a:off x="4797" y="3157"/>
                    <a:ext cx="98" cy="147"/>
                  </a:xfrm>
                  <a:custGeom>
                    <a:avLst/>
                    <a:gdLst>
                      <a:gd name="T0" fmla="*/ 2 w 98"/>
                      <a:gd name="T1" fmla="*/ 0 h 147"/>
                      <a:gd name="T2" fmla="*/ 62 w 98"/>
                      <a:gd name="T3" fmla="*/ 2 h 147"/>
                      <a:gd name="T4" fmla="*/ 60 w 98"/>
                      <a:gd name="T5" fmla="*/ 67 h 147"/>
                      <a:gd name="T6" fmla="*/ 64 w 98"/>
                      <a:gd name="T7" fmla="*/ 67 h 147"/>
                      <a:gd name="T8" fmla="*/ 66 w 98"/>
                      <a:gd name="T9" fmla="*/ 83 h 147"/>
                      <a:gd name="T10" fmla="*/ 96 w 98"/>
                      <a:gd name="T11" fmla="*/ 83 h 147"/>
                      <a:gd name="T12" fmla="*/ 98 w 98"/>
                      <a:gd name="T13" fmla="*/ 115 h 147"/>
                      <a:gd name="T14" fmla="*/ 90 w 98"/>
                      <a:gd name="T15" fmla="*/ 115 h 147"/>
                      <a:gd name="T16" fmla="*/ 78 w 98"/>
                      <a:gd name="T17" fmla="*/ 121 h 147"/>
                      <a:gd name="T18" fmla="*/ 76 w 98"/>
                      <a:gd name="T19" fmla="*/ 135 h 147"/>
                      <a:gd name="T20" fmla="*/ 58 w 98"/>
                      <a:gd name="T21" fmla="*/ 147 h 147"/>
                      <a:gd name="T22" fmla="*/ 44 w 98"/>
                      <a:gd name="T23" fmla="*/ 145 h 147"/>
                      <a:gd name="T24" fmla="*/ 28 w 98"/>
                      <a:gd name="T25" fmla="*/ 123 h 147"/>
                      <a:gd name="T26" fmla="*/ 20 w 98"/>
                      <a:gd name="T27" fmla="*/ 117 h 147"/>
                      <a:gd name="T28" fmla="*/ 8 w 98"/>
                      <a:gd name="T29" fmla="*/ 137 h 147"/>
                      <a:gd name="T30" fmla="*/ 0 w 98"/>
                      <a:gd name="T31" fmla="*/ 137 h 147"/>
                      <a:gd name="T32" fmla="*/ 0 w 98"/>
                      <a:gd name="T33" fmla="*/ 105 h 147"/>
                      <a:gd name="T34" fmla="*/ 0 w 98"/>
                      <a:gd name="T35" fmla="*/ 19 h 147"/>
                      <a:gd name="T36" fmla="*/ 2 w 98"/>
                      <a:gd name="T37" fmla="*/ 0 h 147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8"/>
                      <a:gd name="T58" fmla="*/ 0 h 147"/>
                      <a:gd name="T59" fmla="*/ 98 w 98"/>
                      <a:gd name="T60" fmla="*/ 147 h 147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8" h="147">
                        <a:moveTo>
                          <a:pt x="2" y="0"/>
                        </a:moveTo>
                        <a:lnTo>
                          <a:pt x="62" y="2"/>
                        </a:lnTo>
                        <a:lnTo>
                          <a:pt x="60" y="67"/>
                        </a:lnTo>
                        <a:lnTo>
                          <a:pt x="64" y="67"/>
                        </a:lnTo>
                        <a:lnTo>
                          <a:pt x="66" y="83"/>
                        </a:lnTo>
                        <a:lnTo>
                          <a:pt x="96" y="83"/>
                        </a:lnTo>
                        <a:lnTo>
                          <a:pt x="98" y="115"/>
                        </a:lnTo>
                        <a:lnTo>
                          <a:pt x="90" y="115"/>
                        </a:lnTo>
                        <a:lnTo>
                          <a:pt x="78" y="121"/>
                        </a:lnTo>
                        <a:lnTo>
                          <a:pt x="76" y="135"/>
                        </a:lnTo>
                        <a:lnTo>
                          <a:pt x="58" y="147"/>
                        </a:lnTo>
                        <a:lnTo>
                          <a:pt x="44" y="145"/>
                        </a:lnTo>
                        <a:lnTo>
                          <a:pt x="28" y="123"/>
                        </a:lnTo>
                        <a:lnTo>
                          <a:pt x="20" y="117"/>
                        </a:lnTo>
                        <a:lnTo>
                          <a:pt x="8" y="137"/>
                        </a:lnTo>
                        <a:lnTo>
                          <a:pt x="0" y="137"/>
                        </a:lnTo>
                        <a:lnTo>
                          <a:pt x="0" y="105"/>
                        </a:lnTo>
                        <a:lnTo>
                          <a:pt x="0" y="19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30" name="Freeform 359"/>
                  <p:cNvSpPr>
                    <a:spLocks/>
                  </p:cNvSpPr>
                  <p:nvPr/>
                </p:nvSpPr>
                <p:spPr bwMode="auto">
                  <a:xfrm>
                    <a:off x="4959" y="3172"/>
                    <a:ext cx="134" cy="68"/>
                  </a:xfrm>
                  <a:custGeom>
                    <a:avLst/>
                    <a:gdLst>
                      <a:gd name="T0" fmla="*/ 0 w 134"/>
                      <a:gd name="T1" fmla="*/ 0 h 68"/>
                      <a:gd name="T2" fmla="*/ 18 w 134"/>
                      <a:gd name="T3" fmla="*/ 2 h 68"/>
                      <a:gd name="T4" fmla="*/ 48 w 134"/>
                      <a:gd name="T5" fmla="*/ 20 h 68"/>
                      <a:gd name="T6" fmla="*/ 66 w 134"/>
                      <a:gd name="T7" fmla="*/ 20 h 68"/>
                      <a:gd name="T8" fmla="*/ 66 w 134"/>
                      <a:gd name="T9" fmla="*/ 8 h 68"/>
                      <a:gd name="T10" fmla="*/ 134 w 134"/>
                      <a:gd name="T11" fmla="*/ 6 h 68"/>
                      <a:gd name="T12" fmla="*/ 134 w 134"/>
                      <a:gd name="T13" fmla="*/ 64 h 68"/>
                      <a:gd name="T14" fmla="*/ 116 w 134"/>
                      <a:gd name="T15" fmla="*/ 68 h 68"/>
                      <a:gd name="T16" fmla="*/ 54 w 134"/>
                      <a:gd name="T17" fmla="*/ 66 h 68"/>
                      <a:gd name="T18" fmla="*/ 2 w 134"/>
                      <a:gd name="T19" fmla="*/ 66 h 68"/>
                      <a:gd name="T20" fmla="*/ 0 w 134"/>
                      <a:gd name="T21" fmla="*/ 0 h 6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34"/>
                      <a:gd name="T34" fmla="*/ 0 h 68"/>
                      <a:gd name="T35" fmla="*/ 134 w 134"/>
                      <a:gd name="T36" fmla="*/ 68 h 6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34" h="68">
                        <a:moveTo>
                          <a:pt x="0" y="0"/>
                        </a:moveTo>
                        <a:lnTo>
                          <a:pt x="18" y="2"/>
                        </a:lnTo>
                        <a:lnTo>
                          <a:pt x="48" y="20"/>
                        </a:lnTo>
                        <a:lnTo>
                          <a:pt x="66" y="20"/>
                        </a:lnTo>
                        <a:lnTo>
                          <a:pt x="66" y="8"/>
                        </a:lnTo>
                        <a:lnTo>
                          <a:pt x="134" y="6"/>
                        </a:lnTo>
                        <a:lnTo>
                          <a:pt x="134" y="64"/>
                        </a:lnTo>
                        <a:lnTo>
                          <a:pt x="116" y="68"/>
                        </a:lnTo>
                        <a:lnTo>
                          <a:pt x="54" y="66"/>
                        </a:lnTo>
                        <a:lnTo>
                          <a:pt x="2" y="6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31" name="Freeform 360"/>
                  <p:cNvSpPr>
                    <a:spLocks/>
                  </p:cNvSpPr>
                  <p:nvPr/>
                </p:nvSpPr>
                <p:spPr bwMode="auto">
                  <a:xfrm>
                    <a:off x="4893" y="3238"/>
                    <a:ext cx="120" cy="70"/>
                  </a:xfrm>
                  <a:custGeom>
                    <a:avLst/>
                    <a:gdLst>
                      <a:gd name="T0" fmla="*/ 0 w 120"/>
                      <a:gd name="T1" fmla="*/ 2 h 70"/>
                      <a:gd name="T2" fmla="*/ 68 w 120"/>
                      <a:gd name="T3" fmla="*/ 0 h 70"/>
                      <a:gd name="T4" fmla="*/ 120 w 120"/>
                      <a:gd name="T5" fmla="*/ 0 h 70"/>
                      <a:gd name="T6" fmla="*/ 120 w 120"/>
                      <a:gd name="T7" fmla="*/ 68 h 70"/>
                      <a:gd name="T8" fmla="*/ 2 w 120"/>
                      <a:gd name="T9" fmla="*/ 70 h 70"/>
                      <a:gd name="T10" fmla="*/ 2 w 120"/>
                      <a:gd name="T11" fmla="*/ 34 h 70"/>
                      <a:gd name="T12" fmla="*/ 0 w 120"/>
                      <a:gd name="T13" fmla="*/ 2 h 7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20"/>
                      <a:gd name="T22" fmla="*/ 0 h 70"/>
                      <a:gd name="T23" fmla="*/ 120 w 120"/>
                      <a:gd name="T24" fmla="*/ 70 h 7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20" h="70">
                        <a:moveTo>
                          <a:pt x="0" y="2"/>
                        </a:moveTo>
                        <a:lnTo>
                          <a:pt x="68" y="0"/>
                        </a:lnTo>
                        <a:lnTo>
                          <a:pt x="120" y="0"/>
                        </a:lnTo>
                        <a:lnTo>
                          <a:pt x="120" y="68"/>
                        </a:lnTo>
                        <a:lnTo>
                          <a:pt x="2" y="70"/>
                        </a:lnTo>
                        <a:lnTo>
                          <a:pt x="2" y="3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32" name="Freeform 361"/>
                  <p:cNvSpPr>
                    <a:spLocks/>
                  </p:cNvSpPr>
                  <p:nvPr/>
                </p:nvSpPr>
                <p:spPr bwMode="auto">
                  <a:xfrm>
                    <a:off x="5013" y="3238"/>
                    <a:ext cx="68" cy="120"/>
                  </a:xfrm>
                  <a:custGeom>
                    <a:avLst/>
                    <a:gdLst>
                      <a:gd name="T0" fmla="*/ 0 w 68"/>
                      <a:gd name="T1" fmla="*/ 0 h 120"/>
                      <a:gd name="T2" fmla="*/ 62 w 68"/>
                      <a:gd name="T3" fmla="*/ 2 h 120"/>
                      <a:gd name="T4" fmla="*/ 68 w 68"/>
                      <a:gd name="T5" fmla="*/ 84 h 120"/>
                      <a:gd name="T6" fmla="*/ 52 w 68"/>
                      <a:gd name="T7" fmla="*/ 86 h 120"/>
                      <a:gd name="T8" fmla="*/ 52 w 68"/>
                      <a:gd name="T9" fmla="*/ 118 h 120"/>
                      <a:gd name="T10" fmla="*/ 2 w 68"/>
                      <a:gd name="T11" fmla="*/ 120 h 120"/>
                      <a:gd name="T12" fmla="*/ 0 w 68"/>
                      <a:gd name="T13" fmla="*/ 68 h 120"/>
                      <a:gd name="T14" fmla="*/ 0 w 68"/>
                      <a:gd name="T15" fmla="*/ 0 h 12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68"/>
                      <a:gd name="T25" fmla="*/ 0 h 120"/>
                      <a:gd name="T26" fmla="*/ 68 w 68"/>
                      <a:gd name="T27" fmla="*/ 120 h 12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68" h="120">
                        <a:moveTo>
                          <a:pt x="0" y="0"/>
                        </a:moveTo>
                        <a:lnTo>
                          <a:pt x="62" y="2"/>
                        </a:lnTo>
                        <a:lnTo>
                          <a:pt x="68" y="84"/>
                        </a:lnTo>
                        <a:lnTo>
                          <a:pt x="52" y="86"/>
                        </a:lnTo>
                        <a:lnTo>
                          <a:pt x="52" y="118"/>
                        </a:lnTo>
                        <a:lnTo>
                          <a:pt x="2" y="120"/>
                        </a:lnTo>
                        <a:lnTo>
                          <a:pt x="0" y="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33" name="Freeform 362"/>
                  <p:cNvSpPr>
                    <a:spLocks/>
                  </p:cNvSpPr>
                  <p:nvPr/>
                </p:nvSpPr>
                <p:spPr bwMode="auto">
                  <a:xfrm>
                    <a:off x="5075" y="3236"/>
                    <a:ext cx="90" cy="86"/>
                  </a:xfrm>
                  <a:custGeom>
                    <a:avLst/>
                    <a:gdLst>
                      <a:gd name="T0" fmla="*/ 0 w 90"/>
                      <a:gd name="T1" fmla="*/ 4 h 86"/>
                      <a:gd name="T2" fmla="*/ 18 w 90"/>
                      <a:gd name="T3" fmla="*/ 0 h 86"/>
                      <a:gd name="T4" fmla="*/ 86 w 90"/>
                      <a:gd name="T5" fmla="*/ 4 h 86"/>
                      <a:gd name="T6" fmla="*/ 90 w 90"/>
                      <a:gd name="T7" fmla="*/ 84 h 86"/>
                      <a:gd name="T8" fmla="*/ 6 w 90"/>
                      <a:gd name="T9" fmla="*/ 86 h 86"/>
                      <a:gd name="T10" fmla="*/ 0 w 90"/>
                      <a:gd name="T11" fmla="*/ 4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0"/>
                      <a:gd name="T19" fmla="*/ 0 h 86"/>
                      <a:gd name="T20" fmla="*/ 90 w 90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0" h="86">
                        <a:moveTo>
                          <a:pt x="0" y="4"/>
                        </a:moveTo>
                        <a:lnTo>
                          <a:pt x="18" y="0"/>
                        </a:lnTo>
                        <a:lnTo>
                          <a:pt x="86" y="4"/>
                        </a:lnTo>
                        <a:lnTo>
                          <a:pt x="90" y="84"/>
                        </a:lnTo>
                        <a:lnTo>
                          <a:pt x="6" y="8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34" name="Freeform 363"/>
                  <p:cNvSpPr>
                    <a:spLocks/>
                  </p:cNvSpPr>
                  <p:nvPr/>
                </p:nvSpPr>
                <p:spPr bwMode="auto">
                  <a:xfrm>
                    <a:off x="5161" y="3236"/>
                    <a:ext cx="84" cy="84"/>
                  </a:xfrm>
                  <a:custGeom>
                    <a:avLst/>
                    <a:gdLst>
                      <a:gd name="T0" fmla="*/ 0 w 84"/>
                      <a:gd name="T1" fmla="*/ 4 h 84"/>
                      <a:gd name="T2" fmla="*/ 30 w 84"/>
                      <a:gd name="T3" fmla="*/ 0 h 84"/>
                      <a:gd name="T4" fmla="*/ 48 w 84"/>
                      <a:gd name="T5" fmla="*/ 0 h 84"/>
                      <a:gd name="T6" fmla="*/ 48 w 84"/>
                      <a:gd name="T7" fmla="*/ 30 h 84"/>
                      <a:gd name="T8" fmla="*/ 54 w 84"/>
                      <a:gd name="T9" fmla="*/ 26 h 84"/>
                      <a:gd name="T10" fmla="*/ 62 w 84"/>
                      <a:gd name="T11" fmla="*/ 36 h 84"/>
                      <a:gd name="T12" fmla="*/ 76 w 84"/>
                      <a:gd name="T13" fmla="*/ 38 h 84"/>
                      <a:gd name="T14" fmla="*/ 82 w 84"/>
                      <a:gd name="T15" fmla="*/ 36 h 84"/>
                      <a:gd name="T16" fmla="*/ 84 w 84"/>
                      <a:gd name="T17" fmla="*/ 42 h 84"/>
                      <a:gd name="T18" fmla="*/ 84 w 84"/>
                      <a:gd name="T19" fmla="*/ 82 h 84"/>
                      <a:gd name="T20" fmla="*/ 4 w 84"/>
                      <a:gd name="T21" fmla="*/ 84 h 84"/>
                      <a:gd name="T22" fmla="*/ 0 w 84"/>
                      <a:gd name="T23" fmla="*/ 4 h 8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4"/>
                      <a:gd name="T37" fmla="*/ 0 h 84"/>
                      <a:gd name="T38" fmla="*/ 84 w 84"/>
                      <a:gd name="T39" fmla="*/ 84 h 8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4" h="84">
                        <a:moveTo>
                          <a:pt x="0" y="4"/>
                        </a:moveTo>
                        <a:lnTo>
                          <a:pt x="30" y="0"/>
                        </a:lnTo>
                        <a:lnTo>
                          <a:pt x="48" y="0"/>
                        </a:lnTo>
                        <a:lnTo>
                          <a:pt x="48" y="30"/>
                        </a:lnTo>
                        <a:lnTo>
                          <a:pt x="54" y="26"/>
                        </a:lnTo>
                        <a:lnTo>
                          <a:pt x="62" y="36"/>
                        </a:lnTo>
                        <a:lnTo>
                          <a:pt x="76" y="38"/>
                        </a:lnTo>
                        <a:lnTo>
                          <a:pt x="82" y="36"/>
                        </a:lnTo>
                        <a:lnTo>
                          <a:pt x="84" y="42"/>
                        </a:lnTo>
                        <a:lnTo>
                          <a:pt x="84" y="82"/>
                        </a:lnTo>
                        <a:lnTo>
                          <a:pt x="4" y="8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35" name="Freeform 364"/>
                  <p:cNvSpPr>
                    <a:spLocks/>
                  </p:cNvSpPr>
                  <p:nvPr/>
                </p:nvSpPr>
                <p:spPr bwMode="auto">
                  <a:xfrm>
                    <a:off x="5209" y="3216"/>
                    <a:ext cx="116" cy="62"/>
                  </a:xfrm>
                  <a:custGeom>
                    <a:avLst/>
                    <a:gdLst>
                      <a:gd name="T0" fmla="*/ 32 w 116"/>
                      <a:gd name="T1" fmla="*/ 4 h 62"/>
                      <a:gd name="T2" fmla="*/ 68 w 116"/>
                      <a:gd name="T3" fmla="*/ 2 h 62"/>
                      <a:gd name="T4" fmla="*/ 82 w 116"/>
                      <a:gd name="T5" fmla="*/ 0 h 62"/>
                      <a:gd name="T6" fmla="*/ 88 w 116"/>
                      <a:gd name="T7" fmla="*/ 16 h 62"/>
                      <a:gd name="T8" fmla="*/ 114 w 116"/>
                      <a:gd name="T9" fmla="*/ 16 h 62"/>
                      <a:gd name="T10" fmla="*/ 116 w 116"/>
                      <a:gd name="T11" fmla="*/ 58 h 62"/>
                      <a:gd name="T12" fmla="*/ 36 w 116"/>
                      <a:gd name="T13" fmla="*/ 62 h 62"/>
                      <a:gd name="T14" fmla="*/ 34 w 116"/>
                      <a:gd name="T15" fmla="*/ 56 h 62"/>
                      <a:gd name="T16" fmla="*/ 28 w 116"/>
                      <a:gd name="T17" fmla="*/ 58 h 62"/>
                      <a:gd name="T18" fmla="*/ 14 w 116"/>
                      <a:gd name="T19" fmla="*/ 56 h 62"/>
                      <a:gd name="T20" fmla="*/ 6 w 116"/>
                      <a:gd name="T21" fmla="*/ 46 h 62"/>
                      <a:gd name="T22" fmla="*/ 0 w 116"/>
                      <a:gd name="T23" fmla="*/ 50 h 62"/>
                      <a:gd name="T24" fmla="*/ 0 w 116"/>
                      <a:gd name="T25" fmla="*/ 20 h 62"/>
                      <a:gd name="T26" fmla="*/ 32 w 116"/>
                      <a:gd name="T27" fmla="*/ 16 h 62"/>
                      <a:gd name="T28" fmla="*/ 32 w 116"/>
                      <a:gd name="T29" fmla="*/ 4 h 6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16"/>
                      <a:gd name="T46" fmla="*/ 0 h 62"/>
                      <a:gd name="T47" fmla="*/ 116 w 116"/>
                      <a:gd name="T48" fmla="*/ 62 h 6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16" h="62">
                        <a:moveTo>
                          <a:pt x="32" y="4"/>
                        </a:moveTo>
                        <a:lnTo>
                          <a:pt x="68" y="2"/>
                        </a:lnTo>
                        <a:lnTo>
                          <a:pt x="82" y="0"/>
                        </a:lnTo>
                        <a:lnTo>
                          <a:pt x="88" y="16"/>
                        </a:lnTo>
                        <a:lnTo>
                          <a:pt x="114" y="16"/>
                        </a:lnTo>
                        <a:lnTo>
                          <a:pt x="116" y="58"/>
                        </a:lnTo>
                        <a:lnTo>
                          <a:pt x="36" y="62"/>
                        </a:lnTo>
                        <a:lnTo>
                          <a:pt x="34" y="56"/>
                        </a:lnTo>
                        <a:lnTo>
                          <a:pt x="28" y="58"/>
                        </a:lnTo>
                        <a:lnTo>
                          <a:pt x="14" y="56"/>
                        </a:lnTo>
                        <a:lnTo>
                          <a:pt x="6" y="46"/>
                        </a:lnTo>
                        <a:lnTo>
                          <a:pt x="0" y="50"/>
                        </a:lnTo>
                        <a:lnTo>
                          <a:pt x="0" y="20"/>
                        </a:lnTo>
                        <a:lnTo>
                          <a:pt x="32" y="16"/>
                        </a:lnTo>
                        <a:lnTo>
                          <a:pt x="32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36" name="Freeform 365"/>
                  <p:cNvSpPr>
                    <a:spLocks/>
                  </p:cNvSpPr>
                  <p:nvPr/>
                </p:nvSpPr>
                <p:spPr bwMode="auto">
                  <a:xfrm>
                    <a:off x="5323" y="3226"/>
                    <a:ext cx="94" cy="106"/>
                  </a:xfrm>
                  <a:custGeom>
                    <a:avLst/>
                    <a:gdLst>
                      <a:gd name="T0" fmla="*/ 0 w 94"/>
                      <a:gd name="T1" fmla="*/ 6 h 106"/>
                      <a:gd name="T2" fmla="*/ 54 w 94"/>
                      <a:gd name="T3" fmla="*/ 0 h 106"/>
                      <a:gd name="T4" fmla="*/ 56 w 94"/>
                      <a:gd name="T5" fmla="*/ 18 h 106"/>
                      <a:gd name="T6" fmla="*/ 94 w 94"/>
                      <a:gd name="T7" fmla="*/ 14 h 106"/>
                      <a:gd name="T8" fmla="*/ 94 w 94"/>
                      <a:gd name="T9" fmla="*/ 56 h 106"/>
                      <a:gd name="T10" fmla="*/ 72 w 94"/>
                      <a:gd name="T11" fmla="*/ 62 h 106"/>
                      <a:gd name="T12" fmla="*/ 72 w 94"/>
                      <a:gd name="T13" fmla="*/ 104 h 106"/>
                      <a:gd name="T14" fmla="*/ 6 w 94"/>
                      <a:gd name="T15" fmla="*/ 106 h 106"/>
                      <a:gd name="T16" fmla="*/ 2 w 94"/>
                      <a:gd name="T17" fmla="*/ 48 h 106"/>
                      <a:gd name="T18" fmla="*/ 0 w 94"/>
                      <a:gd name="T19" fmla="*/ 6 h 10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94"/>
                      <a:gd name="T31" fmla="*/ 0 h 106"/>
                      <a:gd name="T32" fmla="*/ 94 w 94"/>
                      <a:gd name="T33" fmla="*/ 106 h 10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94" h="106">
                        <a:moveTo>
                          <a:pt x="0" y="6"/>
                        </a:moveTo>
                        <a:lnTo>
                          <a:pt x="54" y="0"/>
                        </a:lnTo>
                        <a:lnTo>
                          <a:pt x="56" y="18"/>
                        </a:lnTo>
                        <a:lnTo>
                          <a:pt x="94" y="14"/>
                        </a:lnTo>
                        <a:lnTo>
                          <a:pt x="94" y="56"/>
                        </a:lnTo>
                        <a:lnTo>
                          <a:pt x="72" y="62"/>
                        </a:lnTo>
                        <a:lnTo>
                          <a:pt x="72" y="104"/>
                        </a:lnTo>
                        <a:lnTo>
                          <a:pt x="6" y="106"/>
                        </a:lnTo>
                        <a:lnTo>
                          <a:pt x="2" y="48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37" name="Freeform 366"/>
                  <p:cNvSpPr>
                    <a:spLocks/>
                  </p:cNvSpPr>
                  <p:nvPr/>
                </p:nvSpPr>
                <p:spPr bwMode="auto">
                  <a:xfrm>
                    <a:off x="5449" y="3216"/>
                    <a:ext cx="94" cy="78"/>
                  </a:xfrm>
                  <a:custGeom>
                    <a:avLst/>
                    <a:gdLst>
                      <a:gd name="T0" fmla="*/ 8 w 94"/>
                      <a:gd name="T1" fmla="*/ 6 h 78"/>
                      <a:gd name="T2" fmla="*/ 30 w 94"/>
                      <a:gd name="T3" fmla="*/ 0 h 78"/>
                      <a:gd name="T4" fmla="*/ 34 w 94"/>
                      <a:gd name="T5" fmla="*/ 8 h 78"/>
                      <a:gd name="T6" fmla="*/ 42 w 94"/>
                      <a:gd name="T7" fmla="*/ 10 h 78"/>
                      <a:gd name="T8" fmla="*/ 44 w 94"/>
                      <a:gd name="T9" fmla="*/ 20 h 78"/>
                      <a:gd name="T10" fmla="*/ 58 w 94"/>
                      <a:gd name="T11" fmla="*/ 16 h 78"/>
                      <a:gd name="T12" fmla="*/ 86 w 94"/>
                      <a:gd name="T13" fmla="*/ 16 h 78"/>
                      <a:gd name="T14" fmla="*/ 78 w 94"/>
                      <a:gd name="T15" fmla="*/ 24 h 78"/>
                      <a:gd name="T16" fmla="*/ 92 w 94"/>
                      <a:gd name="T17" fmla="*/ 30 h 78"/>
                      <a:gd name="T18" fmla="*/ 86 w 94"/>
                      <a:gd name="T19" fmla="*/ 36 h 78"/>
                      <a:gd name="T20" fmla="*/ 90 w 94"/>
                      <a:gd name="T21" fmla="*/ 42 h 78"/>
                      <a:gd name="T22" fmla="*/ 86 w 94"/>
                      <a:gd name="T23" fmla="*/ 48 h 78"/>
                      <a:gd name="T24" fmla="*/ 94 w 94"/>
                      <a:gd name="T25" fmla="*/ 54 h 78"/>
                      <a:gd name="T26" fmla="*/ 88 w 94"/>
                      <a:gd name="T27" fmla="*/ 68 h 78"/>
                      <a:gd name="T28" fmla="*/ 78 w 94"/>
                      <a:gd name="T29" fmla="*/ 68 h 78"/>
                      <a:gd name="T30" fmla="*/ 72 w 94"/>
                      <a:gd name="T31" fmla="*/ 62 h 78"/>
                      <a:gd name="T32" fmla="*/ 66 w 94"/>
                      <a:gd name="T33" fmla="*/ 70 h 78"/>
                      <a:gd name="T34" fmla="*/ 54 w 94"/>
                      <a:gd name="T35" fmla="*/ 70 h 78"/>
                      <a:gd name="T36" fmla="*/ 40 w 94"/>
                      <a:gd name="T37" fmla="*/ 78 h 78"/>
                      <a:gd name="T38" fmla="*/ 32 w 94"/>
                      <a:gd name="T39" fmla="*/ 74 h 78"/>
                      <a:gd name="T40" fmla="*/ 28 w 94"/>
                      <a:gd name="T41" fmla="*/ 64 h 78"/>
                      <a:gd name="T42" fmla="*/ 2 w 94"/>
                      <a:gd name="T43" fmla="*/ 66 h 78"/>
                      <a:gd name="T44" fmla="*/ 0 w 94"/>
                      <a:gd name="T45" fmla="*/ 56 h 78"/>
                      <a:gd name="T46" fmla="*/ 10 w 94"/>
                      <a:gd name="T47" fmla="*/ 56 h 78"/>
                      <a:gd name="T48" fmla="*/ 8 w 94"/>
                      <a:gd name="T49" fmla="*/ 6 h 78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94"/>
                      <a:gd name="T76" fmla="*/ 0 h 78"/>
                      <a:gd name="T77" fmla="*/ 94 w 94"/>
                      <a:gd name="T78" fmla="*/ 78 h 78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94" h="78">
                        <a:moveTo>
                          <a:pt x="8" y="6"/>
                        </a:moveTo>
                        <a:lnTo>
                          <a:pt x="30" y="0"/>
                        </a:lnTo>
                        <a:lnTo>
                          <a:pt x="34" y="8"/>
                        </a:lnTo>
                        <a:lnTo>
                          <a:pt x="42" y="10"/>
                        </a:lnTo>
                        <a:lnTo>
                          <a:pt x="44" y="20"/>
                        </a:lnTo>
                        <a:lnTo>
                          <a:pt x="58" y="16"/>
                        </a:lnTo>
                        <a:lnTo>
                          <a:pt x="86" y="16"/>
                        </a:lnTo>
                        <a:lnTo>
                          <a:pt x="78" y="24"/>
                        </a:lnTo>
                        <a:lnTo>
                          <a:pt x="92" y="30"/>
                        </a:lnTo>
                        <a:lnTo>
                          <a:pt x="86" y="36"/>
                        </a:lnTo>
                        <a:lnTo>
                          <a:pt x="90" y="42"/>
                        </a:lnTo>
                        <a:lnTo>
                          <a:pt x="86" y="48"/>
                        </a:lnTo>
                        <a:lnTo>
                          <a:pt x="94" y="54"/>
                        </a:lnTo>
                        <a:lnTo>
                          <a:pt x="88" y="68"/>
                        </a:lnTo>
                        <a:lnTo>
                          <a:pt x="78" y="68"/>
                        </a:lnTo>
                        <a:lnTo>
                          <a:pt x="72" y="62"/>
                        </a:lnTo>
                        <a:lnTo>
                          <a:pt x="66" y="70"/>
                        </a:lnTo>
                        <a:lnTo>
                          <a:pt x="54" y="70"/>
                        </a:lnTo>
                        <a:lnTo>
                          <a:pt x="40" y="78"/>
                        </a:lnTo>
                        <a:lnTo>
                          <a:pt x="32" y="74"/>
                        </a:lnTo>
                        <a:lnTo>
                          <a:pt x="28" y="64"/>
                        </a:lnTo>
                        <a:lnTo>
                          <a:pt x="2" y="66"/>
                        </a:lnTo>
                        <a:lnTo>
                          <a:pt x="0" y="56"/>
                        </a:lnTo>
                        <a:lnTo>
                          <a:pt x="10" y="56"/>
                        </a:lnTo>
                        <a:lnTo>
                          <a:pt x="8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38" name="Freeform 367"/>
                  <p:cNvSpPr>
                    <a:spLocks/>
                  </p:cNvSpPr>
                  <p:nvPr/>
                </p:nvSpPr>
                <p:spPr bwMode="auto">
                  <a:xfrm>
                    <a:off x="5461" y="3278"/>
                    <a:ext cx="112" cy="108"/>
                  </a:xfrm>
                  <a:custGeom>
                    <a:avLst/>
                    <a:gdLst>
                      <a:gd name="T0" fmla="*/ 0 w 112"/>
                      <a:gd name="T1" fmla="*/ 4 h 108"/>
                      <a:gd name="T2" fmla="*/ 16 w 112"/>
                      <a:gd name="T3" fmla="*/ 2 h 108"/>
                      <a:gd name="T4" fmla="*/ 20 w 112"/>
                      <a:gd name="T5" fmla="*/ 12 h 108"/>
                      <a:gd name="T6" fmla="*/ 28 w 112"/>
                      <a:gd name="T7" fmla="*/ 16 h 108"/>
                      <a:gd name="T8" fmla="*/ 42 w 112"/>
                      <a:gd name="T9" fmla="*/ 8 h 108"/>
                      <a:gd name="T10" fmla="*/ 54 w 112"/>
                      <a:gd name="T11" fmla="*/ 8 h 108"/>
                      <a:gd name="T12" fmla="*/ 60 w 112"/>
                      <a:gd name="T13" fmla="*/ 0 h 108"/>
                      <a:gd name="T14" fmla="*/ 66 w 112"/>
                      <a:gd name="T15" fmla="*/ 6 h 108"/>
                      <a:gd name="T16" fmla="*/ 76 w 112"/>
                      <a:gd name="T17" fmla="*/ 6 h 108"/>
                      <a:gd name="T18" fmla="*/ 98 w 112"/>
                      <a:gd name="T19" fmla="*/ 4 h 108"/>
                      <a:gd name="T20" fmla="*/ 100 w 112"/>
                      <a:gd name="T21" fmla="*/ 36 h 108"/>
                      <a:gd name="T22" fmla="*/ 102 w 112"/>
                      <a:gd name="T23" fmla="*/ 62 h 108"/>
                      <a:gd name="T24" fmla="*/ 112 w 112"/>
                      <a:gd name="T25" fmla="*/ 72 h 108"/>
                      <a:gd name="T26" fmla="*/ 102 w 112"/>
                      <a:gd name="T27" fmla="*/ 84 h 108"/>
                      <a:gd name="T28" fmla="*/ 96 w 112"/>
                      <a:gd name="T29" fmla="*/ 86 h 108"/>
                      <a:gd name="T30" fmla="*/ 98 w 112"/>
                      <a:gd name="T31" fmla="*/ 102 h 108"/>
                      <a:gd name="T32" fmla="*/ 92 w 112"/>
                      <a:gd name="T33" fmla="*/ 108 h 108"/>
                      <a:gd name="T34" fmla="*/ 84 w 112"/>
                      <a:gd name="T35" fmla="*/ 108 h 108"/>
                      <a:gd name="T36" fmla="*/ 78 w 112"/>
                      <a:gd name="T37" fmla="*/ 102 h 108"/>
                      <a:gd name="T38" fmla="*/ 70 w 112"/>
                      <a:gd name="T39" fmla="*/ 106 h 108"/>
                      <a:gd name="T40" fmla="*/ 66 w 112"/>
                      <a:gd name="T41" fmla="*/ 56 h 108"/>
                      <a:gd name="T42" fmla="*/ 12 w 112"/>
                      <a:gd name="T43" fmla="*/ 60 h 108"/>
                      <a:gd name="T44" fmla="*/ 8 w 112"/>
                      <a:gd name="T45" fmla="*/ 26 h 108"/>
                      <a:gd name="T46" fmla="*/ 0 w 112"/>
                      <a:gd name="T47" fmla="*/ 26 h 108"/>
                      <a:gd name="T48" fmla="*/ 0 w 112"/>
                      <a:gd name="T49" fmla="*/ 4 h 108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112"/>
                      <a:gd name="T76" fmla="*/ 0 h 108"/>
                      <a:gd name="T77" fmla="*/ 112 w 112"/>
                      <a:gd name="T78" fmla="*/ 108 h 108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112" h="108">
                        <a:moveTo>
                          <a:pt x="0" y="4"/>
                        </a:moveTo>
                        <a:lnTo>
                          <a:pt x="16" y="2"/>
                        </a:lnTo>
                        <a:lnTo>
                          <a:pt x="20" y="12"/>
                        </a:lnTo>
                        <a:lnTo>
                          <a:pt x="28" y="16"/>
                        </a:lnTo>
                        <a:lnTo>
                          <a:pt x="42" y="8"/>
                        </a:lnTo>
                        <a:lnTo>
                          <a:pt x="54" y="8"/>
                        </a:lnTo>
                        <a:lnTo>
                          <a:pt x="60" y="0"/>
                        </a:lnTo>
                        <a:lnTo>
                          <a:pt x="66" y="6"/>
                        </a:lnTo>
                        <a:lnTo>
                          <a:pt x="76" y="6"/>
                        </a:lnTo>
                        <a:lnTo>
                          <a:pt x="98" y="4"/>
                        </a:lnTo>
                        <a:lnTo>
                          <a:pt x="100" y="36"/>
                        </a:lnTo>
                        <a:lnTo>
                          <a:pt x="102" y="62"/>
                        </a:lnTo>
                        <a:lnTo>
                          <a:pt x="112" y="72"/>
                        </a:lnTo>
                        <a:lnTo>
                          <a:pt x="102" y="84"/>
                        </a:lnTo>
                        <a:lnTo>
                          <a:pt x="96" y="86"/>
                        </a:lnTo>
                        <a:lnTo>
                          <a:pt x="98" y="102"/>
                        </a:lnTo>
                        <a:lnTo>
                          <a:pt x="92" y="108"/>
                        </a:lnTo>
                        <a:lnTo>
                          <a:pt x="84" y="108"/>
                        </a:lnTo>
                        <a:lnTo>
                          <a:pt x="78" y="102"/>
                        </a:lnTo>
                        <a:lnTo>
                          <a:pt x="70" y="106"/>
                        </a:lnTo>
                        <a:lnTo>
                          <a:pt x="66" y="56"/>
                        </a:lnTo>
                        <a:lnTo>
                          <a:pt x="12" y="60"/>
                        </a:lnTo>
                        <a:lnTo>
                          <a:pt x="8" y="26"/>
                        </a:lnTo>
                        <a:lnTo>
                          <a:pt x="0" y="2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39" name="Freeform 368"/>
                  <p:cNvSpPr>
                    <a:spLocks/>
                  </p:cNvSpPr>
                  <p:nvPr/>
                </p:nvSpPr>
                <p:spPr bwMode="auto">
                  <a:xfrm>
                    <a:off x="5515" y="3350"/>
                    <a:ext cx="100" cy="78"/>
                  </a:xfrm>
                  <a:custGeom>
                    <a:avLst/>
                    <a:gdLst>
                      <a:gd name="T0" fmla="*/ 58 w 100"/>
                      <a:gd name="T1" fmla="*/ 0 h 78"/>
                      <a:gd name="T2" fmla="*/ 90 w 100"/>
                      <a:gd name="T3" fmla="*/ 12 h 78"/>
                      <a:gd name="T4" fmla="*/ 100 w 100"/>
                      <a:gd name="T5" fmla="*/ 20 h 78"/>
                      <a:gd name="T6" fmla="*/ 100 w 100"/>
                      <a:gd name="T7" fmla="*/ 42 h 78"/>
                      <a:gd name="T8" fmla="*/ 82 w 100"/>
                      <a:gd name="T9" fmla="*/ 46 h 78"/>
                      <a:gd name="T10" fmla="*/ 84 w 100"/>
                      <a:gd name="T11" fmla="*/ 76 h 78"/>
                      <a:gd name="T12" fmla="*/ 18 w 100"/>
                      <a:gd name="T13" fmla="*/ 78 h 78"/>
                      <a:gd name="T14" fmla="*/ 18 w 100"/>
                      <a:gd name="T15" fmla="*/ 60 h 78"/>
                      <a:gd name="T16" fmla="*/ 2 w 100"/>
                      <a:gd name="T17" fmla="*/ 60 h 78"/>
                      <a:gd name="T18" fmla="*/ 0 w 100"/>
                      <a:gd name="T19" fmla="*/ 34 h 78"/>
                      <a:gd name="T20" fmla="*/ 2 w 100"/>
                      <a:gd name="T21" fmla="*/ 28 h 78"/>
                      <a:gd name="T22" fmla="*/ 8 w 100"/>
                      <a:gd name="T23" fmla="*/ 28 h 78"/>
                      <a:gd name="T24" fmla="*/ 16 w 100"/>
                      <a:gd name="T25" fmla="*/ 34 h 78"/>
                      <a:gd name="T26" fmla="*/ 24 w 100"/>
                      <a:gd name="T27" fmla="*/ 30 h 78"/>
                      <a:gd name="T28" fmla="*/ 30 w 100"/>
                      <a:gd name="T29" fmla="*/ 36 h 78"/>
                      <a:gd name="T30" fmla="*/ 38 w 100"/>
                      <a:gd name="T31" fmla="*/ 36 h 78"/>
                      <a:gd name="T32" fmla="*/ 44 w 100"/>
                      <a:gd name="T33" fmla="*/ 30 h 78"/>
                      <a:gd name="T34" fmla="*/ 42 w 100"/>
                      <a:gd name="T35" fmla="*/ 14 h 78"/>
                      <a:gd name="T36" fmla="*/ 48 w 100"/>
                      <a:gd name="T37" fmla="*/ 12 h 78"/>
                      <a:gd name="T38" fmla="*/ 58 w 100"/>
                      <a:gd name="T39" fmla="*/ 0 h 78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00"/>
                      <a:gd name="T61" fmla="*/ 0 h 78"/>
                      <a:gd name="T62" fmla="*/ 100 w 100"/>
                      <a:gd name="T63" fmla="*/ 78 h 78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00" h="78">
                        <a:moveTo>
                          <a:pt x="58" y="0"/>
                        </a:moveTo>
                        <a:lnTo>
                          <a:pt x="90" y="12"/>
                        </a:lnTo>
                        <a:lnTo>
                          <a:pt x="100" y="20"/>
                        </a:lnTo>
                        <a:lnTo>
                          <a:pt x="100" y="42"/>
                        </a:lnTo>
                        <a:lnTo>
                          <a:pt x="82" y="46"/>
                        </a:lnTo>
                        <a:lnTo>
                          <a:pt x="84" y="76"/>
                        </a:lnTo>
                        <a:lnTo>
                          <a:pt x="18" y="78"/>
                        </a:lnTo>
                        <a:lnTo>
                          <a:pt x="18" y="60"/>
                        </a:lnTo>
                        <a:lnTo>
                          <a:pt x="2" y="60"/>
                        </a:lnTo>
                        <a:lnTo>
                          <a:pt x="0" y="34"/>
                        </a:lnTo>
                        <a:lnTo>
                          <a:pt x="2" y="28"/>
                        </a:lnTo>
                        <a:lnTo>
                          <a:pt x="8" y="28"/>
                        </a:lnTo>
                        <a:lnTo>
                          <a:pt x="16" y="34"/>
                        </a:lnTo>
                        <a:lnTo>
                          <a:pt x="24" y="30"/>
                        </a:lnTo>
                        <a:lnTo>
                          <a:pt x="30" y="36"/>
                        </a:lnTo>
                        <a:lnTo>
                          <a:pt x="38" y="36"/>
                        </a:lnTo>
                        <a:lnTo>
                          <a:pt x="44" y="30"/>
                        </a:lnTo>
                        <a:lnTo>
                          <a:pt x="42" y="14"/>
                        </a:lnTo>
                        <a:lnTo>
                          <a:pt x="48" y="12"/>
                        </a:lnTo>
                        <a:lnTo>
                          <a:pt x="58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40" name="Freeform 369"/>
                  <p:cNvSpPr>
                    <a:spLocks/>
                  </p:cNvSpPr>
                  <p:nvPr/>
                </p:nvSpPr>
                <p:spPr bwMode="auto">
                  <a:xfrm>
                    <a:off x="5507" y="3426"/>
                    <a:ext cx="92" cy="76"/>
                  </a:xfrm>
                  <a:custGeom>
                    <a:avLst/>
                    <a:gdLst>
                      <a:gd name="T0" fmla="*/ 0 w 92"/>
                      <a:gd name="T1" fmla="*/ 8 h 76"/>
                      <a:gd name="T2" fmla="*/ 26 w 92"/>
                      <a:gd name="T3" fmla="*/ 6 h 76"/>
                      <a:gd name="T4" fmla="*/ 26 w 92"/>
                      <a:gd name="T5" fmla="*/ 2 h 76"/>
                      <a:gd name="T6" fmla="*/ 92 w 92"/>
                      <a:gd name="T7" fmla="*/ 0 h 76"/>
                      <a:gd name="T8" fmla="*/ 92 w 92"/>
                      <a:gd name="T9" fmla="*/ 18 h 76"/>
                      <a:gd name="T10" fmla="*/ 84 w 92"/>
                      <a:gd name="T11" fmla="*/ 22 h 76"/>
                      <a:gd name="T12" fmla="*/ 84 w 92"/>
                      <a:gd name="T13" fmla="*/ 34 h 76"/>
                      <a:gd name="T14" fmla="*/ 74 w 92"/>
                      <a:gd name="T15" fmla="*/ 40 h 76"/>
                      <a:gd name="T16" fmla="*/ 74 w 92"/>
                      <a:gd name="T17" fmla="*/ 72 h 76"/>
                      <a:gd name="T18" fmla="*/ 4 w 92"/>
                      <a:gd name="T19" fmla="*/ 76 h 76"/>
                      <a:gd name="T20" fmla="*/ 0 w 92"/>
                      <a:gd name="T21" fmla="*/ 8 h 7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92"/>
                      <a:gd name="T34" fmla="*/ 0 h 76"/>
                      <a:gd name="T35" fmla="*/ 92 w 92"/>
                      <a:gd name="T36" fmla="*/ 76 h 7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92" h="76">
                        <a:moveTo>
                          <a:pt x="0" y="8"/>
                        </a:moveTo>
                        <a:lnTo>
                          <a:pt x="26" y="6"/>
                        </a:lnTo>
                        <a:lnTo>
                          <a:pt x="26" y="2"/>
                        </a:lnTo>
                        <a:lnTo>
                          <a:pt x="92" y="0"/>
                        </a:lnTo>
                        <a:lnTo>
                          <a:pt x="92" y="18"/>
                        </a:lnTo>
                        <a:lnTo>
                          <a:pt x="84" y="22"/>
                        </a:lnTo>
                        <a:lnTo>
                          <a:pt x="84" y="34"/>
                        </a:lnTo>
                        <a:lnTo>
                          <a:pt x="74" y="40"/>
                        </a:lnTo>
                        <a:lnTo>
                          <a:pt x="74" y="72"/>
                        </a:lnTo>
                        <a:lnTo>
                          <a:pt x="4" y="76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41" name="Freeform 370"/>
                  <p:cNvSpPr>
                    <a:spLocks/>
                  </p:cNvSpPr>
                  <p:nvPr/>
                </p:nvSpPr>
                <p:spPr bwMode="auto">
                  <a:xfrm>
                    <a:off x="5419" y="3384"/>
                    <a:ext cx="114" cy="138"/>
                  </a:xfrm>
                  <a:custGeom>
                    <a:avLst/>
                    <a:gdLst>
                      <a:gd name="T0" fmla="*/ 2 w 114"/>
                      <a:gd name="T1" fmla="*/ 52 h 138"/>
                      <a:gd name="T2" fmla="*/ 10 w 114"/>
                      <a:gd name="T3" fmla="*/ 34 h 138"/>
                      <a:gd name="T4" fmla="*/ 16 w 114"/>
                      <a:gd name="T5" fmla="*/ 34 h 138"/>
                      <a:gd name="T6" fmla="*/ 26 w 114"/>
                      <a:gd name="T7" fmla="*/ 34 h 138"/>
                      <a:gd name="T8" fmla="*/ 36 w 114"/>
                      <a:gd name="T9" fmla="*/ 26 h 138"/>
                      <a:gd name="T10" fmla="*/ 48 w 114"/>
                      <a:gd name="T11" fmla="*/ 26 h 138"/>
                      <a:gd name="T12" fmla="*/ 68 w 114"/>
                      <a:gd name="T13" fmla="*/ 10 h 138"/>
                      <a:gd name="T14" fmla="*/ 72 w 114"/>
                      <a:gd name="T15" fmla="*/ 14 h 138"/>
                      <a:gd name="T16" fmla="*/ 88 w 114"/>
                      <a:gd name="T17" fmla="*/ 0 h 138"/>
                      <a:gd name="T18" fmla="*/ 96 w 114"/>
                      <a:gd name="T19" fmla="*/ 0 h 138"/>
                      <a:gd name="T20" fmla="*/ 98 w 114"/>
                      <a:gd name="T21" fmla="*/ 26 h 138"/>
                      <a:gd name="T22" fmla="*/ 114 w 114"/>
                      <a:gd name="T23" fmla="*/ 26 h 138"/>
                      <a:gd name="T24" fmla="*/ 114 w 114"/>
                      <a:gd name="T25" fmla="*/ 44 h 138"/>
                      <a:gd name="T26" fmla="*/ 114 w 114"/>
                      <a:gd name="T27" fmla="*/ 48 h 138"/>
                      <a:gd name="T28" fmla="*/ 88 w 114"/>
                      <a:gd name="T29" fmla="*/ 50 h 138"/>
                      <a:gd name="T30" fmla="*/ 92 w 114"/>
                      <a:gd name="T31" fmla="*/ 118 h 138"/>
                      <a:gd name="T32" fmla="*/ 90 w 114"/>
                      <a:gd name="T33" fmla="*/ 134 h 138"/>
                      <a:gd name="T34" fmla="*/ 66 w 114"/>
                      <a:gd name="T35" fmla="*/ 138 h 138"/>
                      <a:gd name="T36" fmla="*/ 34 w 114"/>
                      <a:gd name="T37" fmla="*/ 138 h 138"/>
                      <a:gd name="T38" fmla="*/ 32 w 114"/>
                      <a:gd name="T39" fmla="*/ 124 h 138"/>
                      <a:gd name="T40" fmla="*/ 6 w 114"/>
                      <a:gd name="T41" fmla="*/ 124 h 138"/>
                      <a:gd name="T42" fmla="*/ 0 w 114"/>
                      <a:gd name="T43" fmla="*/ 110 h 138"/>
                      <a:gd name="T44" fmla="*/ 2 w 114"/>
                      <a:gd name="T45" fmla="*/ 52 h 13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14"/>
                      <a:gd name="T70" fmla="*/ 0 h 138"/>
                      <a:gd name="T71" fmla="*/ 114 w 114"/>
                      <a:gd name="T72" fmla="*/ 138 h 13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14" h="138">
                        <a:moveTo>
                          <a:pt x="2" y="52"/>
                        </a:moveTo>
                        <a:lnTo>
                          <a:pt x="10" y="34"/>
                        </a:lnTo>
                        <a:lnTo>
                          <a:pt x="16" y="34"/>
                        </a:lnTo>
                        <a:lnTo>
                          <a:pt x="26" y="34"/>
                        </a:lnTo>
                        <a:lnTo>
                          <a:pt x="36" y="26"/>
                        </a:lnTo>
                        <a:lnTo>
                          <a:pt x="48" y="26"/>
                        </a:lnTo>
                        <a:lnTo>
                          <a:pt x="68" y="10"/>
                        </a:lnTo>
                        <a:lnTo>
                          <a:pt x="72" y="14"/>
                        </a:lnTo>
                        <a:lnTo>
                          <a:pt x="88" y="0"/>
                        </a:lnTo>
                        <a:lnTo>
                          <a:pt x="96" y="0"/>
                        </a:lnTo>
                        <a:lnTo>
                          <a:pt x="98" y="26"/>
                        </a:lnTo>
                        <a:lnTo>
                          <a:pt x="114" y="26"/>
                        </a:lnTo>
                        <a:lnTo>
                          <a:pt x="114" y="44"/>
                        </a:lnTo>
                        <a:lnTo>
                          <a:pt x="114" y="48"/>
                        </a:lnTo>
                        <a:lnTo>
                          <a:pt x="88" y="50"/>
                        </a:lnTo>
                        <a:lnTo>
                          <a:pt x="92" y="118"/>
                        </a:lnTo>
                        <a:lnTo>
                          <a:pt x="90" y="134"/>
                        </a:lnTo>
                        <a:lnTo>
                          <a:pt x="66" y="138"/>
                        </a:lnTo>
                        <a:lnTo>
                          <a:pt x="34" y="138"/>
                        </a:lnTo>
                        <a:lnTo>
                          <a:pt x="32" y="124"/>
                        </a:lnTo>
                        <a:lnTo>
                          <a:pt x="6" y="124"/>
                        </a:lnTo>
                        <a:lnTo>
                          <a:pt x="0" y="110"/>
                        </a:lnTo>
                        <a:lnTo>
                          <a:pt x="2" y="5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42" name="Freeform 371"/>
                  <p:cNvSpPr>
                    <a:spLocks/>
                  </p:cNvSpPr>
                  <p:nvPr/>
                </p:nvSpPr>
                <p:spPr bwMode="auto">
                  <a:xfrm>
                    <a:off x="5329" y="3330"/>
                    <a:ext cx="104" cy="64"/>
                  </a:xfrm>
                  <a:custGeom>
                    <a:avLst/>
                    <a:gdLst>
                      <a:gd name="T0" fmla="*/ 0 w 104"/>
                      <a:gd name="T1" fmla="*/ 2 h 64"/>
                      <a:gd name="T2" fmla="*/ 66 w 104"/>
                      <a:gd name="T3" fmla="*/ 0 h 64"/>
                      <a:gd name="T4" fmla="*/ 68 w 104"/>
                      <a:gd name="T5" fmla="*/ 16 h 64"/>
                      <a:gd name="T6" fmla="*/ 84 w 104"/>
                      <a:gd name="T7" fmla="*/ 14 h 64"/>
                      <a:gd name="T8" fmla="*/ 86 w 104"/>
                      <a:gd name="T9" fmla="*/ 44 h 64"/>
                      <a:gd name="T10" fmla="*/ 100 w 104"/>
                      <a:gd name="T11" fmla="*/ 46 h 64"/>
                      <a:gd name="T12" fmla="*/ 104 w 104"/>
                      <a:gd name="T13" fmla="*/ 62 h 64"/>
                      <a:gd name="T14" fmla="*/ 32 w 104"/>
                      <a:gd name="T15" fmla="*/ 64 h 64"/>
                      <a:gd name="T16" fmla="*/ 28 w 104"/>
                      <a:gd name="T17" fmla="*/ 32 h 64"/>
                      <a:gd name="T18" fmla="*/ 22 w 104"/>
                      <a:gd name="T19" fmla="*/ 32 h 64"/>
                      <a:gd name="T20" fmla="*/ 20 w 104"/>
                      <a:gd name="T21" fmla="*/ 40 h 64"/>
                      <a:gd name="T22" fmla="*/ 12 w 104"/>
                      <a:gd name="T23" fmla="*/ 38 h 64"/>
                      <a:gd name="T24" fmla="*/ 16 w 104"/>
                      <a:gd name="T25" fmla="*/ 48 h 64"/>
                      <a:gd name="T26" fmla="*/ 2 w 104"/>
                      <a:gd name="T27" fmla="*/ 46 h 64"/>
                      <a:gd name="T28" fmla="*/ 0 w 104"/>
                      <a:gd name="T29" fmla="*/ 36 h 64"/>
                      <a:gd name="T30" fmla="*/ 0 w 104"/>
                      <a:gd name="T31" fmla="*/ 2 h 6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04"/>
                      <a:gd name="T49" fmla="*/ 0 h 64"/>
                      <a:gd name="T50" fmla="*/ 104 w 104"/>
                      <a:gd name="T51" fmla="*/ 64 h 6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04" h="64">
                        <a:moveTo>
                          <a:pt x="0" y="2"/>
                        </a:moveTo>
                        <a:lnTo>
                          <a:pt x="66" y="0"/>
                        </a:lnTo>
                        <a:lnTo>
                          <a:pt x="68" y="16"/>
                        </a:lnTo>
                        <a:lnTo>
                          <a:pt x="84" y="14"/>
                        </a:lnTo>
                        <a:lnTo>
                          <a:pt x="86" y="44"/>
                        </a:lnTo>
                        <a:lnTo>
                          <a:pt x="100" y="46"/>
                        </a:lnTo>
                        <a:lnTo>
                          <a:pt x="104" y="62"/>
                        </a:lnTo>
                        <a:lnTo>
                          <a:pt x="32" y="64"/>
                        </a:lnTo>
                        <a:lnTo>
                          <a:pt x="28" y="32"/>
                        </a:lnTo>
                        <a:lnTo>
                          <a:pt x="22" y="32"/>
                        </a:lnTo>
                        <a:lnTo>
                          <a:pt x="20" y="40"/>
                        </a:lnTo>
                        <a:lnTo>
                          <a:pt x="12" y="38"/>
                        </a:lnTo>
                        <a:lnTo>
                          <a:pt x="16" y="48"/>
                        </a:lnTo>
                        <a:lnTo>
                          <a:pt x="2" y="46"/>
                        </a:lnTo>
                        <a:lnTo>
                          <a:pt x="0" y="3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43" name="Freeform 372"/>
                  <p:cNvSpPr>
                    <a:spLocks/>
                  </p:cNvSpPr>
                  <p:nvPr/>
                </p:nvSpPr>
                <p:spPr bwMode="auto">
                  <a:xfrm>
                    <a:off x="5245" y="3274"/>
                    <a:ext cx="84" cy="96"/>
                  </a:xfrm>
                  <a:custGeom>
                    <a:avLst/>
                    <a:gdLst>
                      <a:gd name="T0" fmla="*/ 0 w 84"/>
                      <a:gd name="T1" fmla="*/ 4 h 96"/>
                      <a:gd name="T2" fmla="*/ 80 w 84"/>
                      <a:gd name="T3" fmla="*/ 0 h 96"/>
                      <a:gd name="T4" fmla="*/ 84 w 84"/>
                      <a:gd name="T5" fmla="*/ 58 h 96"/>
                      <a:gd name="T6" fmla="*/ 84 w 84"/>
                      <a:gd name="T7" fmla="*/ 92 h 96"/>
                      <a:gd name="T8" fmla="*/ 2 w 84"/>
                      <a:gd name="T9" fmla="*/ 96 h 96"/>
                      <a:gd name="T10" fmla="*/ 0 w 84"/>
                      <a:gd name="T11" fmla="*/ 44 h 96"/>
                      <a:gd name="T12" fmla="*/ 0 w 84"/>
                      <a:gd name="T13" fmla="*/ 4 h 9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4"/>
                      <a:gd name="T22" fmla="*/ 0 h 96"/>
                      <a:gd name="T23" fmla="*/ 84 w 84"/>
                      <a:gd name="T24" fmla="*/ 96 h 9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4" h="96">
                        <a:moveTo>
                          <a:pt x="0" y="4"/>
                        </a:moveTo>
                        <a:lnTo>
                          <a:pt x="80" y="0"/>
                        </a:lnTo>
                        <a:lnTo>
                          <a:pt x="84" y="58"/>
                        </a:lnTo>
                        <a:lnTo>
                          <a:pt x="84" y="92"/>
                        </a:lnTo>
                        <a:lnTo>
                          <a:pt x="2" y="96"/>
                        </a:lnTo>
                        <a:lnTo>
                          <a:pt x="0" y="4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44" name="Freeform 373"/>
                  <p:cNvSpPr>
                    <a:spLocks/>
                  </p:cNvSpPr>
                  <p:nvPr/>
                </p:nvSpPr>
                <p:spPr bwMode="auto">
                  <a:xfrm>
                    <a:off x="5355" y="3392"/>
                    <a:ext cx="80" cy="106"/>
                  </a:xfrm>
                  <a:custGeom>
                    <a:avLst/>
                    <a:gdLst>
                      <a:gd name="T0" fmla="*/ 6 w 80"/>
                      <a:gd name="T1" fmla="*/ 2 h 106"/>
                      <a:gd name="T2" fmla="*/ 78 w 80"/>
                      <a:gd name="T3" fmla="*/ 0 h 106"/>
                      <a:gd name="T4" fmla="*/ 80 w 80"/>
                      <a:gd name="T5" fmla="*/ 26 h 106"/>
                      <a:gd name="T6" fmla="*/ 74 w 80"/>
                      <a:gd name="T7" fmla="*/ 26 h 106"/>
                      <a:gd name="T8" fmla="*/ 66 w 80"/>
                      <a:gd name="T9" fmla="*/ 44 h 106"/>
                      <a:gd name="T10" fmla="*/ 64 w 80"/>
                      <a:gd name="T11" fmla="*/ 102 h 106"/>
                      <a:gd name="T12" fmla="*/ 16 w 80"/>
                      <a:gd name="T13" fmla="*/ 106 h 106"/>
                      <a:gd name="T14" fmla="*/ 14 w 80"/>
                      <a:gd name="T15" fmla="*/ 72 h 106"/>
                      <a:gd name="T16" fmla="*/ 10 w 80"/>
                      <a:gd name="T17" fmla="*/ 78 h 106"/>
                      <a:gd name="T18" fmla="*/ 2 w 80"/>
                      <a:gd name="T19" fmla="*/ 76 h 106"/>
                      <a:gd name="T20" fmla="*/ 0 w 80"/>
                      <a:gd name="T21" fmla="*/ 36 h 106"/>
                      <a:gd name="T22" fmla="*/ 8 w 80"/>
                      <a:gd name="T23" fmla="*/ 36 h 106"/>
                      <a:gd name="T24" fmla="*/ 6 w 80"/>
                      <a:gd name="T25" fmla="*/ 2 h 10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0"/>
                      <a:gd name="T40" fmla="*/ 0 h 106"/>
                      <a:gd name="T41" fmla="*/ 80 w 80"/>
                      <a:gd name="T42" fmla="*/ 106 h 10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0" h="106">
                        <a:moveTo>
                          <a:pt x="6" y="2"/>
                        </a:moveTo>
                        <a:lnTo>
                          <a:pt x="78" y="0"/>
                        </a:lnTo>
                        <a:lnTo>
                          <a:pt x="80" y="26"/>
                        </a:lnTo>
                        <a:lnTo>
                          <a:pt x="74" y="26"/>
                        </a:lnTo>
                        <a:lnTo>
                          <a:pt x="66" y="44"/>
                        </a:lnTo>
                        <a:lnTo>
                          <a:pt x="64" y="102"/>
                        </a:lnTo>
                        <a:lnTo>
                          <a:pt x="16" y="106"/>
                        </a:lnTo>
                        <a:lnTo>
                          <a:pt x="14" y="72"/>
                        </a:lnTo>
                        <a:lnTo>
                          <a:pt x="10" y="78"/>
                        </a:lnTo>
                        <a:lnTo>
                          <a:pt x="2" y="76"/>
                        </a:lnTo>
                        <a:lnTo>
                          <a:pt x="0" y="36"/>
                        </a:lnTo>
                        <a:lnTo>
                          <a:pt x="8" y="36"/>
                        </a:lnTo>
                        <a:lnTo>
                          <a:pt x="6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45" name="Freeform 374"/>
                  <p:cNvSpPr>
                    <a:spLocks/>
                  </p:cNvSpPr>
                  <p:nvPr/>
                </p:nvSpPr>
                <p:spPr bwMode="auto">
                  <a:xfrm>
                    <a:off x="5355" y="3494"/>
                    <a:ext cx="70" cy="72"/>
                  </a:xfrm>
                  <a:custGeom>
                    <a:avLst/>
                    <a:gdLst>
                      <a:gd name="T0" fmla="*/ 16 w 70"/>
                      <a:gd name="T1" fmla="*/ 4 h 72"/>
                      <a:gd name="T2" fmla="*/ 64 w 70"/>
                      <a:gd name="T3" fmla="*/ 0 h 72"/>
                      <a:gd name="T4" fmla="*/ 70 w 70"/>
                      <a:gd name="T5" fmla="*/ 14 h 72"/>
                      <a:gd name="T6" fmla="*/ 70 w 70"/>
                      <a:gd name="T7" fmla="*/ 48 h 72"/>
                      <a:gd name="T8" fmla="*/ 60 w 70"/>
                      <a:gd name="T9" fmla="*/ 50 h 72"/>
                      <a:gd name="T10" fmla="*/ 60 w 70"/>
                      <a:gd name="T11" fmla="*/ 66 h 72"/>
                      <a:gd name="T12" fmla="*/ 18 w 70"/>
                      <a:gd name="T13" fmla="*/ 72 h 72"/>
                      <a:gd name="T14" fmla="*/ 0 w 70"/>
                      <a:gd name="T15" fmla="*/ 68 h 72"/>
                      <a:gd name="T16" fmla="*/ 2 w 70"/>
                      <a:gd name="T17" fmla="*/ 56 h 72"/>
                      <a:gd name="T18" fmla="*/ 0 w 70"/>
                      <a:gd name="T19" fmla="*/ 20 h 72"/>
                      <a:gd name="T20" fmla="*/ 16 w 70"/>
                      <a:gd name="T21" fmla="*/ 16 h 72"/>
                      <a:gd name="T22" fmla="*/ 16 w 70"/>
                      <a:gd name="T23" fmla="*/ 4 h 7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0"/>
                      <a:gd name="T37" fmla="*/ 0 h 72"/>
                      <a:gd name="T38" fmla="*/ 70 w 70"/>
                      <a:gd name="T39" fmla="*/ 72 h 7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0" h="72">
                        <a:moveTo>
                          <a:pt x="16" y="4"/>
                        </a:moveTo>
                        <a:lnTo>
                          <a:pt x="64" y="0"/>
                        </a:lnTo>
                        <a:lnTo>
                          <a:pt x="70" y="14"/>
                        </a:lnTo>
                        <a:lnTo>
                          <a:pt x="70" y="48"/>
                        </a:lnTo>
                        <a:lnTo>
                          <a:pt x="60" y="50"/>
                        </a:lnTo>
                        <a:lnTo>
                          <a:pt x="60" y="66"/>
                        </a:lnTo>
                        <a:lnTo>
                          <a:pt x="18" y="72"/>
                        </a:lnTo>
                        <a:lnTo>
                          <a:pt x="0" y="68"/>
                        </a:lnTo>
                        <a:lnTo>
                          <a:pt x="2" y="56"/>
                        </a:lnTo>
                        <a:lnTo>
                          <a:pt x="0" y="20"/>
                        </a:lnTo>
                        <a:lnTo>
                          <a:pt x="16" y="16"/>
                        </a:lnTo>
                        <a:lnTo>
                          <a:pt x="16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46" name="Freeform 375"/>
                  <p:cNvSpPr>
                    <a:spLocks/>
                  </p:cNvSpPr>
                  <p:nvPr/>
                </p:nvSpPr>
                <p:spPr bwMode="auto">
                  <a:xfrm>
                    <a:off x="5285" y="3464"/>
                    <a:ext cx="86" cy="88"/>
                  </a:xfrm>
                  <a:custGeom>
                    <a:avLst/>
                    <a:gdLst>
                      <a:gd name="T0" fmla="*/ 0 w 86"/>
                      <a:gd name="T1" fmla="*/ 2 h 88"/>
                      <a:gd name="T2" fmla="*/ 16 w 86"/>
                      <a:gd name="T3" fmla="*/ 2 h 88"/>
                      <a:gd name="T4" fmla="*/ 26 w 86"/>
                      <a:gd name="T5" fmla="*/ 8 h 88"/>
                      <a:gd name="T6" fmla="*/ 36 w 86"/>
                      <a:gd name="T7" fmla="*/ 16 h 88"/>
                      <a:gd name="T8" fmla="*/ 66 w 86"/>
                      <a:gd name="T9" fmla="*/ 14 h 88"/>
                      <a:gd name="T10" fmla="*/ 72 w 86"/>
                      <a:gd name="T11" fmla="*/ 4 h 88"/>
                      <a:gd name="T12" fmla="*/ 80 w 86"/>
                      <a:gd name="T13" fmla="*/ 6 h 88"/>
                      <a:gd name="T14" fmla="*/ 84 w 86"/>
                      <a:gd name="T15" fmla="*/ 0 h 88"/>
                      <a:gd name="T16" fmla="*/ 86 w 86"/>
                      <a:gd name="T17" fmla="*/ 34 h 88"/>
                      <a:gd name="T18" fmla="*/ 86 w 86"/>
                      <a:gd name="T19" fmla="*/ 46 h 88"/>
                      <a:gd name="T20" fmla="*/ 70 w 86"/>
                      <a:gd name="T21" fmla="*/ 50 h 88"/>
                      <a:gd name="T22" fmla="*/ 72 w 86"/>
                      <a:gd name="T23" fmla="*/ 86 h 88"/>
                      <a:gd name="T24" fmla="*/ 22 w 86"/>
                      <a:gd name="T25" fmla="*/ 88 h 88"/>
                      <a:gd name="T26" fmla="*/ 20 w 86"/>
                      <a:gd name="T27" fmla="*/ 68 h 88"/>
                      <a:gd name="T28" fmla="*/ 4 w 86"/>
                      <a:gd name="T29" fmla="*/ 68 h 88"/>
                      <a:gd name="T30" fmla="*/ 4 w 86"/>
                      <a:gd name="T31" fmla="*/ 62 h 88"/>
                      <a:gd name="T32" fmla="*/ 2 w 86"/>
                      <a:gd name="T33" fmla="*/ 18 h 88"/>
                      <a:gd name="T34" fmla="*/ 0 w 86"/>
                      <a:gd name="T35" fmla="*/ 2 h 8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6"/>
                      <a:gd name="T55" fmla="*/ 0 h 88"/>
                      <a:gd name="T56" fmla="*/ 86 w 86"/>
                      <a:gd name="T57" fmla="*/ 88 h 8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6" h="88">
                        <a:moveTo>
                          <a:pt x="0" y="2"/>
                        </a:moveTo>
                        <a:lnTo>
                          <a:pt x="16" y="2"/>
                        </a:lnTo>
                        <a:lnTo>
                          <a:pt x="26" y="8"/>
                        </a:lnTo>
                        <a:lnTo>
                          <a:pt x="36" y="16"/>
                        </a:lnTo>
                        <a:lnTo>
                          <a:pt x="66" y="14"/>
                        </a:lnTo>
                        <a:lnTo>
                          <a:pt x="72" y="4"/>
                        </a:lnTo>
                        <a:lnTo>
                          <a:pt x="80" y="6"/>
                        </a:lnTo>
                        <a:lnTo>
                          <a:pt x="84" y="0"/>
                        </a:lnTo>
                        <a:lnTo>
                          <a:pt x="86" y="34"/>
                        </a:lnTo>
                        <a:lnTo>
                          <a:pt x="86" y="46"/>
                        </a:lnTo>
                        <a:lnTo>
                          <a:pt x="70" y="50"/>
                        </a:lnTo>
                        <a:lnTo>
                          <a:pt x="72" y="86"/>
                        </a:lnTo>
                        <a:lnTo>
                          <a:pt x="22" y="88"/>
                        </a:lnTo>
                        <a:lnTo>
                          <a:pt x="20" y="68"/>
                        </a:lnTo>
                        <a:lnTo>
                          <a:pt x="4" y="68"/>
                        </a:lnTo>
                        <a:lnTo>
                          <a:pt x="4" y="62"/>
                        </a:lnTo>
                        <a:lnTo>
                          <a:pt x="2" y="1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47" name="Freeform 376"/>
                  <p:cNvSpPr>
                    <a:spLocks/>
                  </p:cNvSpPr>
                  <p:nvPr/>
                </p:nvSpPr>
                <p:spPr bwMode="auto">
                  <a:xfrm>
                    <a:off x="5223" y="3524"/>
                    <a:ext cx="84" cy="60"/>
                  </a:xfrm>
                  <a:custGeom>
                    <a:avLst/>
                    <a:gdLst>
                      <a:gd name="T0" fmla="*/ 0 w 84"/>
                      <a:gd name="T1" fmla="*/ 28 h 60"/>
                      <a:gd name="T2" fmla="*/ 28 w 84"/>
                      <a:gd name="T3" fmla="*/ 26 h 60"/>
                      <a:gd name="T4" fmla="*/ 24 w 84"/>
                      <a:gd name="T5" fmla="*/ 20 h 60"/>
                      <a:gd name="T6" fmla="*/ 26 w 84"/>
                      <a:gd name="T7" fmla="*/ 14 h 60"/>
                      <a:gd name="T8" fmla="*/ 20 w 84"/>
                      <a:gd name="T9" fmla="*/ 8 h 60"/>
                      <a:gd name="T10" fmla="*/ 28 w 84"/>
                      <a:gd name="T11" fmla="*/ 4 h 60"/>
                      <a:gd name="T12" fmla="*/ 28 w 84"/>
                      <a:gd name="T13" fmla="*/ 0 h 60"/>
                      <a:gd name="T14" fmla="*/ 66 w 84"/>
                      <a:gd name="T15" fmla="*/ 2 h 60"/>
                      <a:gd name="T16" fmla="*/ 66 w 84"/>
                      <a:gd name="T17" fmla="*/ 8 h 60"/>
                      <a:gd name="T18" fmla="*/ 82 w 84"/>
                      <a:gd name="T19" fmla="*/ 8 h 60"/>
                      <a:gd name="T20" fmla="*/ 84 w 84"/>
                      <a:gd name="T21" fmla="*/ 28 h 60"/>
                      <a:gd name="T22" fmla="*/ 76 w 84"/>
                      <a:gd name="T23" fmla="*/ 24 h 60"/>
                      <a:gd name="T24" fmla="*/ 76 w 84"/>
                      <a:gd name="T25" fmla="*/ 56 h 60"/>
                      <a:gd name="T26" fmla="*/ 68 w 84"/>
                      <a:gd name="T27" fmla="*/ 60 h 60"/>
                      <a:gd name="T28" fmla="*/ 50 w 84"/>
                      <a:gd name="T29" fmla="*/ 58 h 60"/>
                      <a:gd name="T30" fmla="*/ 46 w 84"/>
                      <a:gd name="T31" fmla="*/ 52 h 60"/>
                      <a:gd name="T32" fmla="*/ 2 w 84"/>
                      <a:gd name="T33" fmla="*/ 54 h 60"/>
                      <a:gd name="T34" fmla="*/ 0 w 84"/>
                      <a:gd name="T35" fmla="*/ 28 h 6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4"/>
                      <a:gd name="T55" fmla="*/ 0 h 60"/>
                      <a:gd name="T56" fmla="*/ 84 w 84"/>
                      <a:gd name="T57" fmla="*/ 60 h 6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4" h="60">
                        <a:moveTo>
                          <a:pt x="0" y="28"/>
                        </a:moveTo>
                        <a:lnTo>
                          <a:pt x="28" y="26"/>
                        </a:lnTo>
                        <a:lnTo>
                          <a:pt x="24" y="20"/>
                        </a:lnTo>
                        <a:lnTo>
                          <a:pt x="26" y="14"/>
                        </a:lnTo>
                        <a:lnTo>
                          <a:pt x="20" y="8"/>
                        </a:lnTo>
                        <a:lnTo>
                          <a:pt x="28" y="4"/>
                        </a:lnTo>
                        <a:lnTo>
                          <a:pt x="28" y="0"/>
                        </a:lnTo>
                        <a:lnTo>
                          <a:pt x="66" y="2"/>
                        </a:lnTo>
                        <a:lnTo>
                          <a:pt x="66" y="8"/>
                        </a:lnTo>
                        <a:lnTo>
                          <a:pt x="82" y="8"/>
                        </a:lnTo>
                        <a:lnTo>
                          <a:pt x="84" y="28"/>
                        </a:lnTo>
                        <a:lnTo>
                          <a:pt x="76" y="24"/>
                        </a:lnTo>
                        <a:lnTo>
                          <a:pt x="76" y="56"/>
                        </a:lnTo>
                        <a:lnTo>
                          <a:pt x="68" y="60"/>
                        </a:lnTo>
                        <a:lnTo>
                          <a:pt x="50" y="58"/>
                        </a:lnTo>
                        <a:lnTo>
                          <a:pt x="46" y="52"/>
                        </a:lnTo>
                        <a:lnTo>
                          <a:pt x="2" y="54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48" name="Freeform 377"/>
                  <p:cNvSpPr>
                    <a:spLocks/>
                  </p:cNvSpPr>
                  <p:nvPr/>
                </p:nvSpPr>
                <p:spPr bwMode="auto">
                  <a:xfrm>
                    <a:off x="5169" y="3482"/>
                    <a:ext cx="120" cy="70"/>
                  </a:xfrm>
                  <a:custGeom>
                    <a:avLst/>
                    <a:gdLst>
                      <a:gd name="T0" fmla="*/ 2 w 120"/>
                      <a:gd name="T1" fmla="*/ 40 h 70"/>
                      <a:gd name="T2" fmla="*/ 0 w 120"/>
                      <a:gd name="T3" fmla="*/ 4 h 70"/>
                      <a:gd name="T4" fmla="*/ 118 w 120"/>
                      <a:gd name="T5" fmla="*/ 0 h 70"/>
                      <a:gd name="T6" fmla="*/ 120 w 120"/>
                      <a:gd name="T7" fmla="*/ 44 h 70"/>
                      <a:gd name="T8" fmla="*/ 82 w 120"/>
                      <a:gd name="T9" fmla="*/ 42 h 70"/>
                      <a:gd name="T10" fmla="*/ 82 w 120"/>
                      <a:gd name="T11" fmla="*/ 46 h 70"/>
                      <a:gd name="T12" fmla="*/ 74 w 120"/>
                      <a:gd name="T13" fmla="*/ 50 h 70"/>
                      <a:gd name="T14" fmla="*/ 80 w 120"/>
                      <a:gd name="T15" fmla="*/ 56 h 70"/>
                      <a:gd name="T16" fmla="*/ 78 w 120"/>
                      <a:gd name="T17" fmla="*/ 62 h 70"/>
                      <a:gd name="T18" fmla="*/ 82 w 120"/>
                      <a:gd name="T19" fmla="*/ 68 h 70"/>
                      <a:gd name="T20" fmla="*/ 54 w 120"/>
                      <a:gd name="T21" fmla="*/ 70 h 70"/>
                      <a:gd name="T22" fmla="*/ 20 w 120"/>
                      <a:gd name="T23" fmla="*/ 70 h 70"/>
                      <a:gd name="T24" fmla="*/ 18 w 120"/>
                      <a:gd name="T25" fmla="*/ 40 h 70"/>
                      <a:gd name="T26" fmla="*/ 2 w 120"/>
                      <a:gd name="T27" fmla="*/ 40 h 7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20"/>
                      <a:gd name="T43" fmla="*/ 0 h 70"/>
                      <a:gd name="T44" fmla="*/ 120 w 120"/>
                      <a:gd name="T45" fmla="*/ 70 h 7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20" h="70">
                        <a:moveTo>
                          <a:pt x="2" y="40"/>
                        </a:moveTo>
                        <a:lnTo>
                          <a:pt x="0" y="4"/>
                        </a:lnTo>
                        <a:lnTo>
                          <a:pt x="118" y="0"/>
                        </a:lnTo>
                        <a:lnTo>
                          <a:pt x="120" y="44"/>
                        </a:lnTo>
                        <a:lnTo>
                          <a:pt x="82" y="42"/>
                        </a:lnTo>
                        <a:lnTo>
                          <a:pt x="82" y="46"/>
                        </a:lnTo>
                        <a:lnTo>
                          <a:pt x="74" y="50"/>
                        </a:lnTo>
                        <a:lnTo>
                          <a:pt x="80" y="56"/>
                        </a:lnTo>
                        <a:lnTo>
                          <a:pt x="78" y="62"/>
                        </a:lnTo>
                        <a:lnTo>
                          <a:pt x="82" y="68"/>
                        </a:lnTo>
                        <a:lnTo>
                          <a:pt x="54" y="70"/>
                        </a:lnTo>
                        <a:lnTo>
                          <a:pt x="20" y="70"/>
                        </a:lnTo>
                        <a:lnTo>
                          <a:pt x="18" y="40"/>
                        </a:lnTo>
                        <a:lnTo>
                          <a:pt x="2" y="4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49" name="Freeform 378"/>
                  <p:cNvSpPr>
                    <a:spLocks/>
                  </p:cNvSpPr>
                  <p:nvPr/>
                </p:nvSpPr>
                <p:spPr bwMode="auto">
                  <a:xfrm>
                    <a:off x="5247" y="3366"/>
                    <a:ext cx="84" cy="106"/>
                  </a:xfrm>
                  <a:custGeom>
                    <a:avLst/>
                    <a:gdLst>
                      <a:gd name="T0" fmla="*/ 0 w 84"/>
                      <a:gd name="T1" fmla="*/ 4 h 106"/>
                      <a:gd name="T2" fmla="*/ 82 w 84"/>
                      <a:gd name="T3" fmla="*/ 0 h 106"/>
                      <a:gd name="T4" fmla="*/ 84 w 84"/>
                      <a:gd name="T5" fmla="*/ 10 h 106"/>
                      <a:gd name="T6" fmla="*/ 68 w 84"/>
                      <a:gd name="T7" fmla="*/ 10 h 106"/>
                      <a:gd name="T8" fmla="*/ 64 w 84"/>
                      <a:gd name="T9" fmla="*/ 12 h 106"/>
                      <a:gd name="T10" fmla="*/ 64 w 84"/>
                      <a:gd name="T11" fmla="*/ 106 h 106"/>
                      <a:gd name="T12" fmla="*/ 54 w 84"/>
                      <a:gd name="T13" fmla="*/ 100 h 106"/>
                      <a:gd name="T14" fmla="*/ 40 w 84"/>
                      <a:gd name="T15" fmla="*/ 102 h 106"/>
                      <a:gd name="T16" fmla="*/ 34 w 84"/>
                      <a:gd name="T17" fmla="*/ 96 h 106"/>
                      <a:gd name="T18" fmla="*/ 28 w 84"/>
                      <a:gd name="T19" fmla="*/ 106 h 106"/>
                      <a:gd name="T20" fmla="*/ 2 w 84"/>
                      <a:gd name="T21" fmla="*/ 104 h 106"/>
                      <a:gd name="T22" fmla="*/ 0 w 84"/>
                      <a:gd name="T23" fmla="*/ 20 h 106"/>
                      <a:gd name="T24" fmla="*/ 0 w 84"/>
                      <a:gd name="T25" fmla="*/ 4 h 10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4"/>
                      <a:gd name="T40" fmla="*/ 0 h 106"/>
                      <a:gd name="T41" fmla="*/ 84 w 84"/>
                      <a:gd name="T42" fmla="*/ 106 h 10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4" h="106">
                        <a:moveTo>
                          <a:pt x="0" y="4"/>
                        </a:moveTo>
                        <a:lnTo>
                          <a:pt x="82" y="0"/>
                        </a:lnTo>
                        <a:lnTo>
                          <a:pt x="84" y="10"/>
                        </a:lnTo>
                        <a:lnTo>
                          <a:pt x="68" y="10"/>
                        </a:lnTo>
                        <a:lnTo>
                          <a:pt x="64" y="12"/>
                        </a:lnTo>
                        <a:lnTo>
                          <a:pt x="64" y="106"/>
                        </a:lnTo>
                        <a:lnTo>
                          <a:pt x="54" y="100"/>
                        </a:lnTo>
                        <a:lnTo>
                          <a:pt x="40" y="102"/>
                        </a:lnTo>
                        <a:lnTo>
                          <a:pt x="34" y="96"/>
                        </a:lnTo>
                        <a:lnTo>
                          <a:pt x="28" y="106"/>
                        </a:lnTo>
                        <a:lnTo>
                          <a:pt x="2" y="104"/>
                        </a:lnTo>
                        <a:lnTo>
                          <a:pt x="0" y="2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50" name="Freeform 379"/>
                  <p:cNvSpPr>
                    <a:spLocks/>
                  </p:cNvSpPr>
                  <p:nvPr/>
                </p:nvSpPr>
                <p:spPr bwMode="auto">
                  <a:xfrm>
                    <a:off x="5167" y="3400"/>
                    <a:ext cx="120" cy="86"/>
                  </a:xfrm>
                  <a:custGeom>
                    <a:avLst/>
                    <a:gdLst>
                      <a:gd name="T0" fmla="*/ 0 w 120"/>
                      <a:gd name="T1" fmla="*/ 0 h 86"/>
                      <a:gd name="T2" fmla="*/ 12 w 120"/>
                      <a:gd name="T3" fmla="*/ 6 h 86"/>
                      <a:gd name="T4" fmla="*/ 14 w 120"/>
                      <a:gd name="T5" fmla="*/ 14 h 86"/>
                      <a:gd name="T6" fmla="*/ 54 w 120"/>
                      <a:gd name="T7" fmla="*/ 60 h 86"/>
                      <a:gd name="T8" fmla="*/ 82 w 120"/>
                      <a:gd name="T9" fmla="*/ 70 h 86"/>
                      <a:gd name="T10" fmla="*/ 108 w 120"/>
                      <a:gd name="T11" fmla="*/ 72 h 86"/>
                      <a:gd name="T12" fmla="*/ 114 w 120"/>
                      <a:gd name="T13" fmla="*/ 62 h 86"/>
                      <a:gd name="T14" fmla="*/ 118 w 120"/>
                      <a:gd name="T15" fmla="*/ 66 h 86"/>
                      <a:gd name="T16" fmla="*/ 120 w 120"/>
                      <a:gd name="T17" fmla="*/ 82 h 86"/>
                      <a:gd name="T18" fmla="*/ 2 w 120"/>
                      <a:gd name="T19" fmla="*/ 86 h 86"/>
                      <a:gd name="T20" fmla="*/ 0 w 120"/>
                      <a:gd name="T21" fmla="*/ 0 h 8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20"/>
                      <a:gd name="T34" fmla="*/ 0 h 86"/>
                      <a:gd name="T35" fmla="*/ 120 w 120"/>
                      <a:gd name="T36" fmla="*/ 86 h 8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20" h="86">
                        <a:moveTo>
                          <a:pt x="0" y="0"/>
                        </a:moveTo>
                        <a:lnTo>
                          <a:pt x="12" y="6"/>
                        </a:lnTo>
                        <a:lnTo>
                          <a:pt x="14" y="14"/>
                        </a:lnTo>
                        <a:lnTo>
                          <a:pt x="54" y="60"/>
                        </a:lnTo>
                        <a:lnTo>
                          <a:pt x="82" y="70"/>
                        </a:lnTo>
                        <a:lnTo>
                          <a:pt x="108" y="72"/>
                        </a:lnTo>
                        <a:lnTo>
                          <a:pt x="114" y="62"/>
                        </a:lnTo>
                        <a:lnTo>
                          <a:pt x="118" y="66"/>
                        </a:lnTo>
                        <a:lnTo>
                          <a:pt x="120" y="82"/>
                        </a:lnTo>
                        <a:lnTo>
                          <a:pt x="2" y="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51" name="Freeform 380"/>
                  <p:cNvSpPr>
                    <a:spLocks/>
                  </p:cNvSpPr>
                  <p:nvPr/>
                </p:nvSpPr>
                <p:spPr bwMode="auto">
                  <a:xfrm>
                    <a:off x="5165" y="3386"/>
                    <a:ext cx="84" cy="84"/>
                  </a:xfrm>
                  <a:custGeom>
                    <a:avLst/>
                    <a:gdLst>
                      <a:gd name="T0" fmla="*/ 0 w 84"/>
                      <a:gd name="T1" fmla="*/ 4 h 84"/>
                      <a:gd name="T2" fmla="*/ 82 w 84"/>
                      <a:gd name="T3" fmla="*/ 0 h 84"/>
                      <a:gd name="T4" fmla="*/ 84 w 84"/>
                      <a:gd name="T5" fmla="*/ 84 h 84"/>
                      <a:gd name="T6" fmla="*/ 56 w 84"/>
                      <a:gd name="T7" fmla="*/ 74 h 84"/>
                      <a:gd name="T8" fmla="*/ 16 w 84"/>
                      <a:gd name="T9" fmla="*/ 28 h 84"/>
                      <a:gd name="T10" fmla="*/ 14 w 84"/>
                      <a:gd name="T11" fmla="*/ 20 h 84"/>
                      <a:gd name="T12" fmla="*/ 2 w 84"/>
                      <a:gd name="T13" fmla="*/ 14 h 84"/>
                      <a:gd name="T14" fmla="*/ 0 w 84"/>
                      <a:gd name="T15" fmla="*/ 4 h 8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4"/>
                      <a:gd name="T25" fmla="*/ 0 h 84"/>
                      <a:gd name="T26" fmla="*/ 84 w 84"/>
                      <a:gd name="T27" fmla="*/ 84 h 8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4" h="84">
                        <a:moveTo>
                          <a:pt x="0" y="4"/>
                        </a:moveTo>
                        <a:lnTo>
                          <a:pt x="82" y="0"/>
                        </a:lnTo>
                        <a:lnTo>
                          <a:pt x="84" y="84"/>
                        </a:lnTo>
                        <a:lnTo>
                          <a:pt x="56" y="74"/>
                        </a:lnTo>
                        <a:lnTo>
                          <a:pt x="16" y="28"/>
                        </a:lnTo>
                        <a:lnTo>
                          <a:pt x="14" y="20"/>
                        </a:lnTo>
                        <a:lnTo>
                          <a:pt x="2" y="1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52" name="Freeform 381"/>
                  <p:cNvSpPr>
                    <a:spLocks/>
                  </p:cNvSpPr>
                  <p:nvPr/>
                </p:nvSpPr>
                <p:spPr bwMode="auto">
                  <a:xfrm>
                    <a:off x="5165" y="3318"/>
                    <a:ext cx="82" cy="72"/>
                  </a:xfrm>
                  <a:custGeom>
                    <a:avLst/>
                    <a:gdLst>
                      <a:gd name="T0" fmla="*/ 0 w 82"/>
                      <a:gd name="T1" fmla="*/ 2 h 72"/>
                      <a:gd name="T2" fmla="*/ 80 w 82"/>
                      <a:gd name="T3" fmla="*/ 0 h 72"/>
                      <a:gd name="T4" fmla="*/ 82 w 82"/>
                      <a:gd name="T5" fmla="*/ 52 h 72"/>
                      <a:gd name="T6" fmla="*/ 82 w 82"/>
                      <a:gd name="T7" fmla="*/ 68 h 72"/>
                      <a:gd name="T8" fmla="*/ 0 w 82"/>
                      <a:gd name="T9" fmla="*/ 72 h 72"/>
                      <a:gd name="T10" fmla="*/ 0 w 82"/>
                      <a:gd name="T11" fmla="*/ 2 h 7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2"/>
                      <a:gd name="T19" fmla="*/ 0 h 72"/>
                      <a:gd name="T20" fmla="*/ 82 w 82"/>
                      <a:gd name="T21" fmla="*/ 72 h 7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2" h="72">
                        <a:moveTo>
                          <a:pt x="0" y="2"/>
                        </a:moveTo>
                        <a:lnTo>
                          <a:pt x="80" y="0"/>
                        </a:lnTo>
                        <a:lnTo>
                          <a:pt x="82" y="52"/>
                        </a:lnTo>
                        <a:lnTo>
                          <a:pt x="82" y="68"/>
                        </a:lnTo>
                        <a:lnTo>
                          <a:pt x="0" y="7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53" name="Freeform 382"/>
                  <p:cNvSpPr>
                    <a:spLocks/>
                  </p:cNvSpPr>
                  <p:nvPr/>
                </p:nvSpPr>
                <p:spPr bwMode="auto">
                  <a:xfrm>
                    <a:off x="5097" y="3390"/>
                    <a:ext cx="74" cy="132"/>
                  </a:xfrm>
                  <a:custGeom>
                    <a:avLst/>
                    <a:gdLst>
                      <a:gd name="T0" fmla="*/ 0 w 74"/>
                      <a:gd name="T1" fmla="*/ 0 h 132"/>
                      <a:gd name="T2" fmla="*/ 18 w 74"/>
                      <a:gd name="T3" fmla="*/ 0 h 132"/>
                      <a:gd name="T4" fmla="*/ 26 w 74"/>
                      <a:gd name="T5" fmla="*/ 4 h 132"/>
                      <a:gd name="T6" fmla="*/ 52 w 74"/>
                      <a:gd name="T7" fmla="*/ 2 h 132"/>
                      <a:gd name="T8" fmla="*/ 70 w 74"/>
                      <a:gd name="T9" fmla="*/ 10 h 132"/>
                      <a:gd name="T10" fmla="*/ 72 w 74"/>
                      <a:gd name="T11" fmla="*/ 96 h 132"/>
                      <a:gd name="T12" fmla="*/ 74 w 74"/>
                      <a:gd name="T13" fmla="*/ 132 h 132"/>
                      <a:gd name="T14" fmla="*/ 6 w 74"/>
                      <a:gd name="T15" fmla="*/ 132 h 132"/>
                      <a:gd name="T16" fmla="*/ 4 w 74"/>
                      <a:gd name="T17" fmla="*/ 98 h 132"/>
                      <a:gd name="T18" fmla="*/ 0 w 74"/>
                      <a:gd name="T19" fmla="*/ 0 h 13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4"/>
                      <a:gd name="T31" fmla="*/ 0 h 132"/>
                      <a:gd name="T32" fmla="*/ 74 w 74"/>
                      <a:gd name="T33" fmla="*/ 132 h 13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4" h="132">
                        <a:moveTo>
                          <a:pt x="0" y="0"/>
                        </a:moveTo>
                        <a:lnTo>
                          <a:pt x="18" y="0"/>
                        </a:lnTo>
                        <a:lnTo>
                          <a:pt x="26" y="4"/>
                        </a:lnTo>
                        <a:lnTo>
                          <a:pt x="52" y="2"/>
                        </a:lnTo>
                        <a:lnTo>
                          <a:pt x="70" y="10"/>
                        </a:lnTo>
                        <a:lnTo>
                          <a:pt x="72" y="96"/>
                        </a:lnTo>
                        <a:lnTo>
                          <a:pt x="74" y="132"/>
                        </a:lnTo>
                        <a:lnTo>
                          <a:pt x="6" y="132"/>
                        </a:lnTo>
                        <a:lnTo>
                          <a:pt x="4" y="9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54" name="Freeform 383"/>
                  <p:cNvSpPr>
                    <a:spLocks/>
                  </p:cNvSpPr>
                  <p:nvPr/>
                </p:nvSpPr>
                <p:spPr bwMode="auto">
                  <a:xfrm>
                    <a:off x="5065" y="3320"/>
                    <a:ext cx="102" cy="80"/>
                  </a:xfrm>
                  <a:custGeom>
                    <a:avLst/>
                    <a:gdLst>
                      <a:gd name="T0" fmla="*/ 0 w 102"/>
                      <a:gd name="T1" fmla="*/ 4 h 80"/>
                      <a:gd name="T2" fmla="*/ 16 w 102"/>
                      <a:gd name="T3" fmla="*/ 2 h 80"/>
                      <a:gd name="T4" fmla="*/ 100 w 102"/>
                      <a:gd name="T5" fmla="*/ 0 h 80"/>
                      <a:gd name="T6" fmla="*/ 100 w 102"/>
                      <a:gd name="T7" fmla="*/ 70 h 80"/>
                      <a:gd name="T8" fmla="*/ 102 w 102"/>
                      <a:gd name="T9" fmla="*/ 80 h 80"/>
                      <a:gd name="T10" fmla="*/ 84 w 102"/>
                      <a:gd name="T11" fmla="*/ 72 h 80"/>
                      <a:gd name="T12" fmla="*/ 58 w 102"/>
                      <a:gd name="T13" fmla="*/ 74 h 80"/>
                      <a:gd name="T14" fmla="*/ 50 w 102"/>
                      <a:gd name="T15" fmla="*/ 70 h 80"/>
                      <a:gd name="T16" fmla="*/ 32 w 102"/>
                      <a:gd name="T17" fmla="*/ 70 h 80"/>
                      <a:gd name="T18" fmla="*/ 2 w 102"/>
                      <a:gd name="T19" fmla="*/ 72 h 80"/>
                      <a:gd name="T20" fmla="*/ 0 w 102"/>
                      <a:gd name="T21" fmla="*/ 36 h 80"/>
                      <a:gd name="T22" fmla="*/ 0 w 102"/>
                      <a:gd name="T23" fmla="*/ 4 h 8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02"/>
                      <a:gd name="T37" fmla="*/ 0 h 80"/>
                      <a:gd name="T38" fmla="*/ 102 w 102"/>
                      <a:gd name="T39" fmla="*/ 80 h 8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02" h="80">
                        <a:moveTo>
                          <a:pt x="0" y="4"/>
                        </a:moveTo>
                        <a:lnTo>
                          <a:pt x="16" y="2"/>
                        </a:lnTo>
                        <a:lnTo>
                          <a:pt x="100" y="0"/>
                        </a:lnTo>
                        <a:lnTo>
                          <a:pt x="100" y="70"/>
                        </a:lnTo>
                        <a:lnTo>
                          <a:pt x="102" y="80"/>
                        </a:lnTo>
                        <a:lnTo>
                          <a:pt x="84" y="72"/>
                        </a:lnTo>
                        <a:lnTo>
                          <a:pt x="58" y="74"/>
                        </a:lnTo>
                        <a:lnTo>
                          <a:pt x="50" y="70"/>
                        </a:lnTo>
                        <a:lnTo>
                          <a:pt x="32" y="70"/>
                        </a:lnTo>
                        <a:lnTo>
                          <a:pt x="2" y="72"/>
                        </a:lnTo>
                        <a:lnTo>
                          <a:pt x="0" y="3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55" name="Freeform 384"/>
                  <p:cNvSpPr>
                    <a:spLocks/>
                  </p:cNvSpPr>
                  <p:nvPr/>
                </p:nvSpPr>
                <p:spPr bwMode="auto">
                  <a:xfrm>
                    <a:off x="5015" y="3356"/>
                    <a:ext cx="86" cy="132"/>
                  </a:xfrm>
                  <a:custGeom>
                    <a:avLst/>
                    <a:gdLst>
                      <a:gd name="T0" fmla="*/ 0 w 86"/>
                      <a:gd name="T1" fmla="*/ 2 h 132"/>
                      <a:gd name="T2" fmla="*/ 50 w 86"/>
                      <a:gd name="T3" fmla="*/ 0 h 132"/>
                      <a:gd name="T4" fmla="*/ 52 w 86"/>
                      <a:gd name="T5" fmla="*/ 36 h 132"/>
                      <a:gd name="T6" fmla="*/ 82 w 86"/>
                      <a:gd name="T7" fmla="*/ 34 h 132"/>
                      <a:gd name="T8" fmla="*/ 86 w 86"/>
                      <a:gd name="T9" fmla="*/ 132 h 132"/>
                      <a:gd name="T10" fmla="*/ 6 w 86"/>
                      <a:gd name="T11" fmla="*/ 132 h 132"/>
                      <a:gd name="T12" fmla="*/ 4 w 86"/>
                      <a:gd name="T13" fmla="*/ 88 h 132"/>
                      <a:gd name="T14" fmla="*/ 4 w 86"/>
                      <a:gd name="T15" fmla="*/ 70 h 132"/>
                      <a:gd name="T16" fmla="*/ 2 w 86"/>
                      <a:gd name="T17" fmla="*/ 66 h 132"/>
                      <a:gd name="T18" fmla="*/ 0 w 86"/>
                      <a:gd name="T19" fmla="*/ 18 h 132"/>
                      <a:gd name="T20" fmla="*/ 0 w 86"/>
                      <a:gd name="T21" fmla="*/ 2 h 13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6"/>
                      <a:gd name="T34" fmla="*/ 0 h 132"/>
                      <a:gd name="T35" fmla="*/ 86 w 86"/>
                      <a:gd name="T36" fmla="*/ 132 h 13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6" h="132">
                        <a:moveTo>
                          <a:pt x="0" y="2"/>
                        </a:moveTo>
                        <a:lnTo>
                          <a:pt x="50" y="0"/>
                        </a:lnTo>
                        <a:lnTo>
                          <a:pt x="52" y="36"/>
                        </a:lnTo>
                        <a:lnTo>
                          <a:pt x="82" y="34"/>
                        </a:lnTo>
                        <a:lnTo>
                          <a:pt x="86" y="132"/>
                        </a:lnTo>
                        <a:lnTo>
                          <a:pt x="6" y="132"/>
                        </a:lnTo>
                        <a:lnTo>
                          <a:pt x="4" y="88"/>
                        </a:lnTo>
                        <a:lnTo>
                          <a:pt x="4" y="70"/>
                        </a:lnTo>
                        <a:lnTo>
                          <a:pt x="2" y="66"/>
                        </a:lnTo>
                        <a:lnTo>
                          <a:pt x="0" y="1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56" name="Freeform 385"/>
                  <p:cNvSpPr>
                    <a:spLocks/>
                  </p:cNvSpPr>
                  <p:nvPr/>
                </p:nvSpPr>
                <p:spPr bwMode="auto">
                  <a:xfrm>
                    <a:off x="5189" y="3145"/>
                    <a:ext cx="92" cy="91"/>
                  </a:xfrm>
                  <a:custGeom>
                    <a:avLst/>
                    <a:gdLst>
                      <a:gd name="T0" fmla="*/ 0 w 92"/>
                      <a:gd name="T1" fmla="*/ 6 h 91"/>
                      <a:gd name="T2" fmla="*/ 64 w 92"/>
                      <a:gd name="T3" fmla="*/ 0 h 91"/>
                      <a:gd name="T4" fmla="*/ 74 w 92"/>
                      <a:gd name="T5" fmla="*/ 4 h 91"/>
                      <a:gd name="T6" fmla="*/ 88 w 92"/>
                      <a:gd name="T7" fmla="*/ 0 h 91"/>
                      <a:gd name="T8" fmla="*/ 92 w 92"/>
                      <a:gd name="T9" fmla="*/ 4 h 91"/>
                      <a:gd name="T10" fmla="*/ 74 w 92"/>
                      <a:gd name="T11" fmla="*/ 14 h 91"/>
                      <a:gd name="T12" fmla="*/ 74 w 92"/>
                      <a:gd name="T13" fmla="*/ 20 h 91"/>
                      <a:gd name="T14" fmla="*/ 68 w 92"/>
                      <a:gd name="T15" fmla="*/ 23 h 91"/>
                      <a:gd name="T16" fmla="*/ 70 w 92"/>
                      <a:gd name="T17" fmla="*/ 55 h 91"/>
                      <a:gd name="T18" fmla="*/ 88 w 92"/>
                      <a:gd name="T19" fmla="*/ 55 h 91"/>
                      <a:gd name="T20" fmla="*/ 88 w 92"/>
                      <a:gd name="T21" fmla="*/ 73 h 91"/>
                      <a:gd name="T22" fmla="*/ 52 w 92"/>
                      <a:gd name="T23" fmla="*/ 75 h 91"/>
                      <a:gd name="T24" fmla="*/ 52 w 92"/>
                      <a:gd name="T25" fmla="*/ 87 h 91"/>
                      <a:gd name="T26" fmla="*/ 20 w 92"/>
                      <a:gd name="T27" fmla="*/ 91 h 91"/>
                      <a:gd name="T28" fmla="*/ 2 w 92"/>
                      <a:gd name="T29" fmla="*/ 91 h 91"/>
                      <a:gd name="T30" fmla="*/ 0 w 92"/>
                      <a:gd name="T31" fmla="*/ 6 h 91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2"/>
                      <a:gd name="T49" fmla="*/ 0 h 91"/>
                      <a:gd name="T50" fmla="*/ 92 w 92"/>
                      <a:gd name="T51" fmla="*/ 91 h 91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2" h="91">
                        <a:moveTo>
                          <a:pt x="0" y="6"/>
                        </a:moveTo>
                        <a:lnTo>
                          <a:pt x="64" y="0"/>
                        </a:lnTo>
                        <a:lnTo>
                          <a:pt x="74" y="4"/>
                        </a:lnTo>
                        <a:lnTo>
                          <a:pt x="88" y="0"/>
                        </a:lnTo>
                        <a:lnTo>
                          <a:pt x="92" y="4"/>
                        </a:lnTo>
                        <a:lnTo>
                          <a:pt x="74" y="14"/>
                        </a:lnTo>
                        <a:lnTo>
                          <a:pt x="74" y="20"/>
                        </a:lnTo>
                        <a:lnTo>
                          <a:pt x="68" y="23"/>
                        </a:lnTo>
                        <a:lnTo>
                          <a:pt x="70" y="55"/>
                        </a:lnTo>
                        <a:lnTo>
                          <a:pt x="88" y="55"/>
                        </a:lnTo>
                        <a:lnTo>
                          <a:pt x="88" y="73"/>
                        </a:lnTo>
                        <a:lnTo>
                          <a:pt x="52" y="75"/>
                        </a:lnTo>
                        <a:lnTo>
                          <a:pt x="52" y="87"/>
                        </a:lnTo>
                        <a:lnTo>
                          <a:pt x="20" y="91"/>
                        </a:lnTo>
                        <a:lnTo>
                          <a:pt x="2" y="91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57" name="Freeform 386"/>
                  <p:cNvSpPr>
                    <a:spLocks/>
                  </p:cNvSpPr>
                  <p:nvPr/>
                </p:nvSpPr>
                <p:spPr bwMode="auto">
                  <a:xfrm>
                    <a:off x="5445" y="3131"/>
                    <a:ext cx="76" cy="105"/>
                  </a:xfrm>
                  <a:custGeom>
                    <a:avLst/>
                    <a:gdLst>
                      <a:gd name="T0" fmla="*/ 0 w 76"/>
                      <a:gd name="T1" fmla="*/ 4 h 105"/>
                      <a:gd name="T2" fmla="*/ 58 w 76"/>
                      <a:gd name="T3" fmla="*/ 0 h 105"/>
                      <a:gd name="T4" fmla="*/ 74 w 76"/>
                      <a:gd name="T5" fmla="*/ 0 h 105"/>
                      <a:gd name="T6" fmla="*/ 76 w 76"/>
                      <a:gd name="T7" fmla="*/ 14 h 105"/>
                      <a:gd name="T8" fmla="*/ 58 w 76"/>
                      <a:gd name="T9" fmla="*/ 18 h 105"/>
                      <a:gd name="T10" fmla="*/ 64 w 76"/>
                      <a:gd name="T11" fmla="*/ 57 h 105"/>
                      <a:gd name="T12" fmla="*/ 62 w 76"/>
                      <a:gd name="T13" fmla="*/ 101 h 105"/>
                      <a:gd name="T14" fmla="*/ 48 w 76"/>
                      <a:gd name="T15" fmla="*/ 105 h 105"/>
                      <a:gd name="T16" fmla="*/ 46 w 76"/>
                      <a:gd name="T17" fmla="*/ 95 h 105"/>
                      <a:gd name="T18" fmla="*/ 38 w 76"/>
                      <a:gd name="T19" fmla="*/ 93 h 105"/>
                      <a:gd name="T20" fmla="*/ 34 w 76"/>
                      <a:gd name="T21" fmla="*/ 85 h 105"/>
                      <a:gd name="T22" fmla="*/ 12 w 76"/>
                      <a:gd name="T23" fmla="*/ 91 h 105"/>
                      <a:gd name="T24" fmla="*/ 4 w 76"/>
                      <a:gd name="T25" fmla="*/ 87 h 105"/>
                      <a:gd name="T26" fmla="*/ 0 w 76"/>
                      <a:gd name="T27" fmla="*/ 49 h 105"/>
                      <a:gd name="T28" fmla="*/ 10 w 76"/>
                      <a:gd name="T29" fmla="*/ 43 h 105"/>
                      <a:gd name="T30" fmla="*/ 6 w 76"/>
                      <a:gd name="T31" fmla="*/ 37 h 105"/>
                      <a:gd name="T32" fmla="*/ 2 w 76"/>
                      <a:gd name="T33" fmla="*/ 39 h 105"/>
                      <a:gd name="T34" fmla="*/ 0 w 76"/>
                      <a:gd name="T35" fmla="*/ 4 h 105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76"/>
                      <a:gd name="T55" fmla="*/ 0 h 105"/>
                      <a:gd name="T56" fmla="*/ 76 w 76"/>
                      <a:gd name="T57" fmla="*/ 105 h 105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76" h="105">
                        <a:moveTo>
                          <a:pt x="0" y="4"/>
                        </a:moveTo>
                        <a:lnTo>
                          <a:pt x="58" y="0"/>
                        </a:lnTo>
                        <a:lnTo>
                          <a:pt x="74" y="0"/>
                        </a:lnTo>
                        <a:lnTo>
                          <a:pt x="76" y="14"/>
                        </a:lnTo>
                        <a:lnTo>
                          <a:pt x="58" y="18"/>
                        </a:lnTo>
                        <a:lnTo>
                          <a:pt x="64" y="57"/>
                        </a:lnTo>
                        <a:lnTo>
                          <a:pt x="62" y="101"/>
                        </a:lnTo>
                        <a:lnTo>
                          <a:pt x="48" y="105"/>
                        </a:lnTo>
                        <a:lnTo>
                          <a:pt x="46" y="95"/>
                        </a:lnTo>
                        <a:lnTo>
                          <a:pt x="38" y="93"/>
                        </a:lnTo>
                        <a:lnTo>
                          <a:pt x="34" y="85"/>
                        </a:lnTo>
                        <a:lnTo>
                          <a:pt x="12" y="91"/>
                        </a:lnTo>
                        <a:lnTo>
                          <a:pt x="4" y="87"/>
                        </a:lnTo>
                        <a:lnTo>
                          <a:pt x="0" y="49"/>
                        </a:lnTo>
                        <a:lnTo>
                          <a:pt x="10" y="43"/>
                        </a:lnTo>
                        <a:lnTo>
                          <a:pt x="6" y="37"/>
                        </a:lnTo>
                        <a:lnTo>
                          <a:pt x="2" y="39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58" name="Freeform 387"/>
                  <p:cNvSpPr>
                    <a:spLocks/>
                  </p:cNvSpPr>
                  <p:nvPr/>
                </p:nvSpPr>
                <p:spPr bwMode="auto">
                  <a:xfrm>
                    <a:off x="5291" y="3548"/>
                    <a:ext cx="84" cy="76"/>
                  </a:xfrm>
                  <a:custGeom>
                    <a:avLst/>
                    <a:gdLst>
                      <a:gd name="T0" fmla="*/ 4 w 84"/>
                      <a:gd name="T1" fmla="*/ 68 h 76"/>
                      <a:gd name="T2" fmla="*/ 0 w 84"/>
                      <a:gd name="T3" fmla="*/ 64 h 76"/>
                      <a:gd name="T4" fmla="*/ 0 w 84"/>
                      <a:gd name="T5" fmla="*/ 36 h 76"/>
                      <a:gd name="T6" fmla="*/ 8 w 84"/>
                      <a:gd name="T7" fmla="*/ 32 h 76"/>
                      <a:gd name="T8" fmla="*/ 8 w 84"/>
                      <a:gd name="T9" fmla="*/ 0 h 76"/>
                      <a:gd name="T10" fmla="*/ 16 w 84"/>
                      <a:gd name="T11" fmla="*/ 4 h 76"/>
                      <a:gd name="T12" fmla="*/ 66 w 84"/>
                      <a:gd name="T13" fmla="*/ 2 h 76"/>
                      <a:gd name="T14" fmla="*/ 64 w 84"/>
                      <a:gd name="T15" fmla="*/ 14 h 76"/>
                      <a:gd name="T16" fmla="*/ 72 w 84"/>
                      <a:gd name="T17" fmla="*/ 16 h 76"/>
                      <a:gd name="T18" fmla="*/ 78 w 84"/>
                      <a:gd name="T19" fmla="*/ 16 h 76"/>
                      <a:gd name="T20" fmla="*/ 82 w 84"/>
                      <a:gd name="T21" fmla="*/ 18 h 76"/>
                      <a:gd name="T22" fmla="*/ 84 w 84"/>
                      <a:gd name="T23" fmla="*/ 66 h 76"/>
                      <a:gd name="T24" fmla="*/ 78 w 84"/>
                      <a:gd name="T25" fmla="*/ 66 h 76"/>
                      <a:gd name="T26" fmla="*/ 76 w 84"/>
                      <a:gd name="T27" fmla="*/ 72 h 76"/>
                      <a:gd name="T28" fmla="*/ 58 w 84"/>
                      <a:gd name="T29" fmla="*/ 76 h 76"/>
                      <a:gd name="T30" fmla="*/ 46 w 84"/>
                      <a:gd name="T31" fmla="*/ 62 h 76"/>
                      <a:gd name="T32" fmla="*/ 22 w 84"/>
                      <a:gd name="T33" fmla="*/ 66 h 76"/>
                      <a:gd name="T34" fmla="*/ 4 w 84"/>
                      <a:gd name="T35" fmla="*/ 68 h 7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4"/>
                      <a:gd name="T55" fmla="*/ 0 h 76"/>
                      <a:gd name="T56" fmla="*/ 84 w 84"/>
                      <a:gd name="T57" fmla="*/ 76 h 7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4" h="76">
                        <a:moveTo>
                          <a:pt x="4" y="68"/>
                        </a:moveTo>
                        <a:lnTo>
                          <a:pt x="0" y="64"/>
                        </a:lnTo>
                        <a:lnTo>
                          <a:pt x="0" y="36"/>
                        </a:lnTo>
                        <a:lnTo>
                          <a:pt x="8" y="32"/>
                        </a:lnTo>
                        <a:lnTo>
                          <a:pt x="8" y="0"/>
                        </a:lnTo>
                        <a:lnTo>
                          <a:pt x="16" y="4"/>
                        </a:lnTo>
                        <a:lnTo>
                          <a:pt x="66" y="2"/>
                        </a:lnTo>
                        <a:lnTo>
                          <a:pt x="64" y="14"/>
                        </a:lnTo>
                        <a:lnTo>
                          <a:pt x="72" y="16"/>
                        </a:lnTo>
                        <a:lnTo>
                          <a:pt x="78" y="16"/>
                        </a:lnTo>
                        <a:lnTo>
                          <a:pt x="82" y="18"/>
                        </a:lnTo>
                        <a:lnTo>
                          <a:pt x="84" y="66"/>
                        </a:lnTo>
                        <a:lnTo>
                          <a:pt x="78" y="66"/>
                        </a:lnTo>
                        <a:lnTo>
                          <a:pt x="76" y="72"/>
                        </a:lnTo>
                        <a:lnTo>
                          <a:pt x="58" y="76"/>
                        </a:lnTo>
                        <a:lnTo>
                          <a:pt x="46" y="62"/>
                        </a:lnTo>
                        <a:lnTo>
                          <a:pt x="22" y="66"/>
                        </a:lnTo>
                        <a:lnTo>
                          <a:pt x="4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59" name="Freeform 388"/>
                  <p:cNvSpPr>
                    <a:spLocks/>
                  </p:cNvSpPr>
                  <p:nvPr/>
                </p:nvSpPr>
                <p:spPr bwMode="auto">
                  <a:xfrm>
                    <a:off x="5373" y="3508"/>
                    <a:ext cx="112" cy="106"/>
                  </a:xfrm>
                  <a:custGeom>
                    <a:avLst/>
                    <a:gdLst>
                      <a:gd name="T0" fmla="*/ 0 w 112"/>
                      <a:gd name="T1" fmla="*/ 58 h 106"/>
                      <a:gd name="T2" fmla="*/ 42 w 112"/>
                      <a:gd name="T3" fmla="*/ 52 h 106"/>
                      <a:gd name="T4" fmla="*/ 42 w 112"/>
                      <a:gd name="T5" fmla="*/ 36 h 106"/>
                      <a:gd name="T6" fmla="*/ 52 w 112"/>
                      <a:gd name="T7" fmla="*/ 34 h 106"/>
                      <a:gd name="T8" fmla="*/ 52 w 112"/>
                      <a:gd name="T9" fmla="*/ 0 h 106"/>
                      <a:gd name="T10" fmla="*/ 78 w 112"/>
                      <a:gd name="T11" fmla="*/ 0 h 106"/>
                      <a:gd name="T12" fmla="*/ 80 w 112"/>
                      <a:gd name="T13" fmla="*/ 14 h 106"/>
                      <a:gd name="T14" fmla="*/ 112 w 112"/>
                      <a:gd name="T15" fmla="*/ 14 h 106"/>
                      <a:gd name="T16" fmla="*/ 112 w 112"/>
                      <a:gd name="T17" fmla="*/ 26 h 106"/>
                      <a:gd name="T18" fmla="*/ 94 w 112"/>
                      <a:gd name="T19" fmla="*/ 32 h 106"/>
                      <a:gd name="T20" fmla="*/ 100 w 112"/>
                      <a:gd name="T21" fmla="*/ 98 h 106"/>
                      <a:gd name="T22" fmla="*/ 76 w 112"/>
                      <a:gd name="T23" fmla="*/ 98 h 106"/>
                      <a:gd name="T24" fmla="*/ 76 w 112"/>
                      <a:gd name="T25" fmla="*/ 102 h 106"/>
                      <a:gd name="T26" fmla="*/ 2 w 112"/>
                      <a:gd name="T27" fmla="*/ 106 h 106"/>
                      <a:gd name="T28" fmla="*/ 0 w 112"/>
                      <a:gd name="T29" fmla="*/ 58 h 10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12"/>
                      <a:gd name="T46" fmla="*/ 0 h 106"/>
                      <a:gd name="T47" fmla="*/ 112 w 112"/>
                      <a:gd name="T48" fmla="*/ 106 h 10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12" h="106">
                        <a:moveTo>
                          <a:pt x="0" y="58"/>
                        </a:moveTo>
                        <a:lnTo>
                          <a:pt x="42" y="52"/>
                        </a:lnTo>
                        <a:lnTo>
                          <a:pt x="42" y="36"/>
                        </a:lnTo>
                        <a:lnTo>
                          <a:pt x="52" y="34"/>
                        </a:lnTo>
                        <a:lnTo>
                          <a:pt x="52" y="0"/>
                        </a:lnTo>
                        <a:lnTo>
                          <a:pt x="78" y="0"/>
                        </a:lnTo>
                        <a:lnTo>
                          <a:pt x="80" y="14"/>
                        </a:lnTo>
                        <a:lnTo>
                          <a:pt x="112" y="14"/>
                        </a:lnTo>
                        <a:lnTo>
                          <a:pt x="112" y="26"/>
                        </a:lnTo>
                        <a:lnTo>
                          <a:pt x="94" y="32"/>
                        </a:lnTo>
                        <a:lnTo>
                          <a:pt x="100" y="98"/>
                        </a:lnTo>
                        <a:lnTo>
                          <a:pt x="76" y="98"/>
                        </a:lnTo>
                        <a:lnTo>
                          <a:pt x="76" y="102"/>
                        </a:lnTo>
                        <a:lnTo>
                          <a:pt x="2" y="106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60" name="Freeform 389"/>
                  <p:cNvSpPr>
                    <a:spLocks/>
                  </p:cNvSpPr>
                  <p:nvPr/>
                </p:nvSpPr>
                <p:spPr bwMode="auto">
                  <a:xfrm>
                    <a:off x="5191" y="3636"/>
                    <a:ext cx="102" cy="68"/>
                  </a:xfrm>
                  <a:custGeom>
                    <a:avLst/>
                    <a:gdLst>
                      <a:gd name="T0" fmla="*/ 4 w 102"/>
                      <a:gd name="T1" fmla="*/ 4 h 68"/>
                      <a:gd name="T2" fmla="*/ 96 w 102"/>
                      <a:gd name="T3" fmla="*/ 0 h 68"/>
                      <a:gd name="T4" fmla="*/ 102 w 102"/>
                      <a:gd name="T5" fmla="*/ 20 h 68"/>
                      <a:gd name="T6" fmla="*/ 98 w 102"/>
                      <a:gd name="T7" fmla="*/ 24 h 68"/>
                      <a:gd name="T8" fmla="*/ 92 w 102"/>
                      <a:gd name="T9" fmla="*/ 24 h 68"/>
                      <a:gd name="T10" fmla="*/ 92 w 102"/>
                      <a:gd name="T11" fmla="*/ 36 h 68"/>
                      <a:gd name="T12" fmla="*/ 84 w 102"/>
                      <a:gd name="T13" fmla="*/ 44 h 68"/>
                      <a:gd name="T14" fmla="*/ 72 w 102"/>
                      <a:gd name="T15" fmla="*/ 42 h 68"/>
                      <a:gd name="T16" fmla="*/ 76 w 102"/>
                      <a:gd name="T17" fmla="*/ 50 h 68"/>
                      <a:gd name="T18" fmla="*/ 72 w 102"/>
                      <a:gd name="T19" fmla="*/ 68 h 68"/>
                      <a:gd name="T20" fmla="*/ 62 w 102"/>
                      <a:gd name="T21" fmla="*/ 68 h 68"/>
                      <a:gd name="T22" fmla="*/ 56 w 102"/>
                      <a:gd name="T23" fmla="*/ 54 h 68"/>
                      <a:gd name="T24" fmla="*/ 64 w 102"/>
                      <a:gd name="T25" fmla="*/ 42 h 68"/>
                      <a:gd name="T26" fmla="*/ 52 w 102"/>
                      <a:gd name="T27" fmla="*/ 30 h 68"/>
                      <a:gd name="T28" fmla="*/ 46 w 102"/>
                      <a:gd name="T29" fmla="*/ 40 h 68"/>
                      <a:gd name="T30" fmla="*/ 40 w 102"/>
                      <a:gd name="T31" fmla="*/ 40 h 68"/>
                      <a:gd name="T32" fmla="*/ 30 w 102"/>
                      <a:gd name="T33" fmla="*/ 54 h 68"/>
                      <a:gd name="T34" fmla="*/ 20 w 102"/>
                      <a:gd name="T35" fmla="*/ 50 h 68"/>
                      <a:gd name="T36" fmla="*/ 12 w 102"/>
                      <a:gd name="T37" fmla="*/ 32 h 68"/>
                      <a:gd name="T38" fmla="*/ 0 w 102"/>
                      <a:gd name="T39" fmla="*/ 32 h 68"/>
                      <a:gd name="T40" fmla="*/ 4 w 102"/>
                      <a:gd name="T41" fmla="*/ 20 h 68"/>
                      <a:gd name="T42" fmla="*/ 10 w 102"/>
                      <a:gd name="T43" fmla="*/ 20 h 68"/>
                      <a:gd name="T44" fmla="*/ 4 w 102"/>
                      <a:gd name="T45" fmla="*/ 12 h 68"/>
                      <a:gd name="T46" fmla="*/ 4 w 102"/>
                      <a:gd name="T47" fmla="*/ 4 h 6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02"/>
                      <a:gd name="T73" fmla="*/ 0 h 68"/>
                      <a:gd name="T74" fmla="*/ 102 w 102"/>
                      <a:gd name="T75" fmla="*/ 68 h 6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02" h="68">
                        <a:moveTo>
                          <a:pt x="4" y="4"/>
                        </a:moveTo>
                        <a:lnTo>
                          <a:pt x="96" y="0"/>
                        </a:lnTo>
                        <a:lnTo>
                          <a:pt x="102" y="20"/>
                        </a:lnTo>
                        <a:lnTo>
                          <a:pt x="98" y="24"/>
                        </a:lnTo>
                        <a:lnTo>
                          <a:pt x="92" y="24"/>
                        </a:lnTo>
                        <a:lnTo>
                          <a:pt x="92" y="36"/>
                        </a:lnTo>
                        <a:lnTo>
                          <a:pt x="84" y="44"/>
                        </a:lnTo>
                        <a:lnTo>
                          <a:pt x="72" y="42"/>
                        </a:lnTo>
                        <a:lnTo>
                          <a:pt x="76" y="50"/>
                        </a:lnTo>
                        <a:lnTo>
                          <a:pt x="72" y="68"/>
                        </a:lnTo>
                        <a:lnTo>
                          <a:pt x="62" y="68"/>
                        </a:lnTo>
                        <a:lnTo>
                          <a:pt x="56" y="54"/>
                        </a:lnTo>
                        <a:lnTo>
                          <a:pt x="64" y="42"/>
                        </a:lnTo>
                        <a:lnTo>
                          <a:pt x="52" y="30"/>
                        </a:lnTo>
                        <a:lnTo>
                          <a:pt x="46" y="40"/>
                        </a:lnTo>
                        <a:lnTo>
                          <a:pt x="40" y="40"/>
                        </a:lnTo>
                        <a:lnTo>
                          <a:pt x="30" y="54"/>
                        </a:lnTo>
                        <a:lnTo>
                          <a:pt x="20" y="50"/>
                        </a:lnTo>
                        <a:lnTo>
                          <a:pt x="12" y="32"/>
                        </a:lnTo>
                        <a:lnTo>
                          <a:pt x="0" y="32"/>
                        </a:lnTo>
                        <a:lnTo>
                          <a:pt x="4" y="20"/>
                        </a:lnTo>
                        <a:lnTo>
                          <a:pt x="10" y="20"/>
                        </a:lnTo>
                        <a:lnTo>
                          <a:pt x="4" y="12"/>
                        </a:lnTo>
                        <a:lnTo>
                          <a:pt x="4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61" name="Freeform 390"/>
                  <p:cNvSpPr>
                    <a:spLocks/>
                  </p:cNvSpPr>
                  <p:nvPr/>
                </p:nvSpPr>
                <p:spPr bwMode="auto">
                  <a:xfrm>
                    <a:off x="5189" y="3552"/>
                    <a:ext cx="106" cy="88"/>
                  </a:xfrm>
                  <a:custGeom>
                    <a:avLst/>
                    <a:gdLst>
                      <a:gd name="T0" fmla="*/ 0 w 106"/>
                      <a:gd name="T1" fmla="*/ 46 h 88"/>
                      <a:gd name="T2" fmla="*/ 0 w 106"/>
                      <a:gd name="T3" fmla="*/ 0 h 88"/>
                      <a:gd name="T4" fmla="*/ 34 w 106"/>
                      <a:gd name="T5" fmla="*/ 0 h 88"/>
                      <a:gd name="T6" fmla="*/ 36 w 106"/>
                      <a:gd name="T7" fmla="*/ 26 h 88"/>
                      <a:gd name="T8" fmla="*/ 80 w 106"/>
                      <a:gd name="T9" fmla="*/ 24 h 88"/>
                      <a:gd name="T10" fmla="*/ 84 w 106"/>
                      <a:gd name="T11" fmla="*/ 30 h 88"/>
                      <a:gd name="T12" fmla="*/ 102 w 106"/>
                      <a:gd name="T13" fmla="*/ 32 h 88"/>
                      <a:gd name="T14" fmla="*/ 102 w 106"/>
                      <a:gd name="T15" fmla="*/ 60 h 88"/>
                      <a:gd name="T16" fmla="*/ 106 w 106"/>
                      <a:gd name="T17" fmla="*/ 64 h 88"/>
                      <a:gd name="T18" fmla="*/ 98 w 106"/>
                      <a:gd name="T19" fmla="*/ 66 h 88"/>
                      <a:gd name="T20" fmla="*/ 98 w 106"/>
                      <a:gd name="T21" fmla="*/ 84 h 88"/>
                      <a:gd name="T22" fmla="*/ 6 w 106"/>
                      <a:gd name="T23" fmla="*/ 88 h 88"/>
                      <a:gd name="T24" fmla="*/ 0 w 106"/>
                      <a:gd name="T25" fmla="*/ 46 h 8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06"/>
                      <a:gd name="T40" fmla="*/ 0 h 88"/>
                      <a:gd name="T41" fmla="*/ 106 w 106"/>
                      <a:gd name="T42" fmla="*/ 88 h 8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06" h="88">
                        <a:moveTo>
                          <a:pt x="0" y="46"/>
                        </a:moveTo>
                        <a:lnTo>
                          <a:pt x="0" y="0"/>
                        </a:lnTo>
                        <a:lnTo>
                          <a:pt x="34" y="0"/>
                        </a:lnTo>
                        <a:lnTo>
                          <a:pt x="36" y="26"/>
                        </a:lnTo>
                        <a:lnTo>
                          <a:pt x="80" y="24"/>
                        </a:lnTo>
                        <a:lnTo>
                          <a:pt x="84" y="30"/>
                        </a:lnTo>
                        <a:lnTo>
                          <a:pt x="102" y="32"/>
                        </a:lnTo>
                        <a:lnTo>
                          <a:pt x="102" y="60"/>
                        </a:lnTo>
                        <a:lnTo>
                          <a:pt x="106" y="64"/>
                        </a:lnTo>
                        <a:lnTo>
                          <a:pt x="98" y="66"/>
                        </a:lnTo>
                        <a:lnTo>
                          <a:pt x="98" y="84"/>
                        </a:lnTo>
                        <a:lnTo>
                          <a:pt x="6" y="88"/>
                        </a:lnTo>
                        <a:lnTo>
                          <a:pt x="0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62" name="Freeform 391"/>
                  <p:cNvSpPr>
                    <a:spLocks/>
                  </p:cNvSpPr>
                  <p:nvPr/>
                </p:nvSpPr>
                <p:spPr bwMode="auto">
                  <a:xfrm>
                    <a:off x="5093" y="3522"/>
                    <a:ext cx="96" cy="78"/>
                  </a:xfrm>
                  <a:custGeom>
                    <a:avLst/>
                    <a:gdLst>
                      <a:gd name="T0" fmla="*/ 0 w 96"/>
                      <a:gd name="T1" fmla="*/ 38 h 78"/>
                      <a:gd name="T2" fmla="*/ 0 w 96"/>
                      <a:gd name="T3" fmla="*/ 2 h 78"/>
                      <a:gd name="T4" fmla="*/ 10 w 96"/>
                      <a:gd name="T5" fmla="*/ 0 h 78"/>
                      <a:gd name="T6" fmla="*/ 78 w 96"/>
                      <a:gd name="T7" fmla="*/ 0 h 78"/>
                      <a:gd name="T8" fmla="*/ 94 w 96"/>
                      <a:gd name="T9" fmla="*/ 0 h 78"/>
                      <a:gd name="T10" fmla="*/ 96 w 96"/>
                      <a:gd name="T11" fmla="*/ 30 h 78"/>
                      <a:gd name="T12" fmla="*/ 96 w 96"/>
                      <a:gd name="T13" fmla="*/ 76 h 78"/>
                      <a:gd name="T14" fmla="*/ 4 w 96"/>
                      <a:gd name="T15" fmla="*/ 78 h 78"/>
                      <a:gd name="T16" fmla="*/ 0 w 96"/>
                      <a:gd name="T17" fmla="*/ 38 h 7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96"/>
                      <a:gd name="T28" fmla="*/ 0 h 78"/>
                      <a:gd name="T29" fmla="*/ 96 w 96"/>
                      <a:gd name="T30" fmla="*/ 78 h 7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96" h="78">
                        <a:moveTo>
                          <a:pt x="0" y="38"/>
                        </a:moveTo>
                        <a:lnTo>
                          <a:pt x="0" y="2"/>
                        </a:lnTo>
                        <a:lnTo>
                          <a:pt x="10" y="0"/>
                        </a:lnTo>
                        <a:lnTo>
                          <a:pt x="78" y="0"/>
                        </a:lnTo>
                        <a:lnTo>
                          <a:pt x="94" y="0"/>
                        </a:lnTo>
                        <a:lnTo>
                          <a:pt x="96" y="30"/>
                        </a:lnTo>
                        <a:lnTo>
                          <a:pt x="96" y="76"/>
                        </a:lnTo>
                        <a:lnTo>
                          <a:pt x="4" y="7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63" name="Freeform 392"/>
                  <p:cNvSpPr>
                    <a:spLocks/>
                  </p:cNvSpPr>
                  <p:nvPr/>
                </p:nvSpPr>
                <p:spPr bwMode="auto">
                  <a:xfrm>
                    <a:off x="4799" y="3460"/>
                    <a:ext cx="54" cy="100"/>
                  </a:xfrm>
                  <a:custGeom>
                    <a:avLst/>
                    <a:gdLst>
                      <a:gd name="T0" fmla="*/ 54 w 54"/>
                      <a:gd name="T1" fmla="*/ 98 h 100"/>
                      <a:gd name="T2" fmla="*/ 30 w 54"/>
                      <a:gd name="T3" fmla="*/ 100 h 100"/>
                      <a:gd name="T4" fmla="*/ 24 w 54"/>
                      <a:gd name="T5" fmla="*/ 98 h 100"/>
                      <a:gd name="T6" fmla="*/ 14 w 54"/>
                      <a:gd name="T7" fmla="*/ 90 h 100"/>
                      <a:gd name="T8" fmla="*/ 0 w 54"/>
                      <a:gd name="T9" fmla="*/ 90 h 100"/>
                      <a:gd name="T10" fmla="*/ 0 w 54"/>
                      <a:gd name="T11" fmla="*/ 54 h 100"/>
                      <a:gd name="T12" fmla="*/ 0 w 54"/>
                      <a:gd name="T13" fmla="*/ 0 h 100"/>
                      <a:gd name="T14" fmla="*/ 18 w 54"/>
                      <a:gd name="T15" fmla="*/ 0 h 100"/>
                      <a:gd name="T16" fmla="*/ 20 w 54"/>
                      <a:gd name="T17" fmla="*/ 16 h 100"/>
                      <a:gd name="T18" fmla="*/ 44 w 54"/>
                      <a:gd name="T19" fmla="*/ 16 h 100"/>
                      <a:gd name="T20" fmla="*/ 46 w 54"/>
                      <a:gd name="T21" fmla="*/ 44 h 100"/>
                      <a:gd name="T22" fmla="*/ 54 w 54"/>
                      <a:gd name="T23" fmla="*/ 52 h 100"/>
                      <a:gd name="T24" fmla="*/ 54 w 54"/>
                      <a:gd name="T25" fmla="*/ 58 h 100"/>
                      <a:gd name="T26" fmla="*/ 54 w 54"/>
                      <a:gd name="T27" fmla="*/ 98 h 10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54"/>
                      <a:gd name="T43" fmla="*/ 0 h 100"/>
                      <a:gd name="T44" fmla="*/ 54 w 54"/>
                      <a:gd name="T45" fmla="*/ 100 h 10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54" h="100">
                        <a:moveTo>
                          <a:pt x="54" y="98"/>
                        </a:moveTo>
                        <a:lnTo>
                          <a:pt x="30" y="100"/>
                        </a:lnTo>
                        <a:lnTo>
                          <a:pt x="24" y="98"/>
                        </a:lnTo>
                        <a:lnTo>
                          <a:pt x="14" y="90"/>
                        </a:lnTo>
                        <a:lnTo>
                          <a:pt x="0" y="90"/>
                        </a:lnTo>
                        <a:lnTo>
                          <a:pt x="0" y="54"/>
                        </a:lnTo>
                        <a:lnTo>
                          <a:pt x="0" y="0"/>
                        </a:lnTo>
                        <a:lnTo>
                          <a:pt x="18" y="0"/>
                        </a:lnTo>
                        <a:lnTo>
                          <a:pt x="20" y="16"/>
                        </a:lnTo>
                        <a:lnTo>
                          <a:pt x="44" y="16"/>
                        </a:lnTo>
                        <a:lnTo>
                          <a:pt x="46" y="44"/>
                        </a:lnTo>
                        <a:lnTo>
                          <a:pt x="54" y="52"/>
                        </a:lnTo>
                        <a:lnTo>
                          <a:pt x="54" y="58"/>
                        </a:lnTo>
                        <a:lnTo>
                          <a:pt x="54" y="9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64" name="Freeform 393"/>
                  <p:cNvSpPr>
                    <a:spLocks/>
                  </p:cNvSpPr>
                  <p:nvPr/>
                </p:nvSpPr>
                <p:spPr bwMode="auto">
                  <a:xfrm>
                    <a:off x="4817" y="3442"/>
                    <a:ext cx="98" cy="76"/>
                  </a:xfrm>
                  <a:custGeom>
                    <a:avLst/>
                    <a:gdLst>
                      <a:gd name="T0" fmla="*/ 98 w 98"/>
                      <a:gd name="T1" fmla="*/ 58 h 76"/>
                      <a:gd name="T2" fmla="*/ 78 w 98"/>
                      <a:gd name="T3" fmla="*/ 58 h 76"/>
                      <a:gd name="T4" fmla="*/ 78 w 98"/>
                      <a:gd name="T5" fmla="*/ 68 h 76"/>
                      <a:gd name="T6" fmla="*/ 70 w 98"/>
                      <a:gd name="T7" fmla="*/ 68 h 76"/>
                      <a:gd name="T8" fmla="*/ 70 w 98"/>
                      <a:gd name="T9" fmla="*/ 74 h 76"/>
                      <a:gd name="T10" fmla="*/ 36 w 98"/>
                      <a:gd name="T11" fmla="*/ 76 h 76"/>
                      <a:gd name="T12" fmla="*/ 36 w 98"/>
                      <a:gd name="T13" fmla="*/ 70 h 76"/>
                      <a:gd name="T14" fmla="*/ 28 w 98"/>
                      <a:gd name="T15" fmla="*/ 62 h 76"/>
                      <a:gd name="T16" fmla="*/ 26 w 98"/>
                      <a:gd name="T17" fmla="*/ 34 h 76"/>
                      <a:gd name="T18" fmla="*/ 2 w 98"/>
                      <a:gd name="T19" fmla="*/ 34 h 76"/>
                      <a:gd name="T20" fmla="*/ 0 w 98"/>
                      <a:gd name="T21" fmla="*/ 18 h 76"/>
                      <a:gd name="T22" fmla="*/ 16 w 98"/>
                      <a:gd name="T23" fmla="*/ 14 h 76"/>
                      <a:gd name="T24" fmla="*/ 16 w 98"/>
                      <a:gd name="T25" fmla="*/ 0 h 76"/>
                      <a:gd name="T26" fmla="*/ 82 w 98"/>
                      <a:gd name="T27" fmla="*/ 0 h 76"/>
                      <a:gd name="T28" fmla="*/ 78 w 98"/>
                      <a:gd name="T29" fmla="*/ 4 h 76"/>
                      <a:gd name="T30" fmla="*/ 90 w 98"/>
                      <a:gd name="T31" fmla="*/ 12 h 76"/>
                      <a:gd name="T32" fmla="*/ 88 w 98"/>
                      <a:gd name="T33" fmla="*/ 22 h 76"/>
                      <a:gd name="T34" fmla="*/ 84 w 98"/>
                      <a:gd name="T35" fmla="*/ 28 h 76"/>
                      <a:gd name="T36" fmla="*/ 88 w 98"/>
                      <a:gd name="T37" fmla="*/ 34 h 76"/>
                      <a:gd name="T38" fmla="*/ 94 w 98"/>
                      <a:gd name="T39" fmla="*/ 38 h 76"/>
                      <a:gd name="T40" fmla="*/ 90 w 98"/>
                      <a:gd name="T41" fmla="*/ 46 h 76"/>
                      <a:gd name="T42" fmla="*/ 98 w 98"/>
                      <a:gd name="T43" fmla="*/ 58 h 7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98"/>
                      <a:gd name="T67" fmla="*/ 0 h 76"/>
                      <a:gd name="T68" fmla="*/ 98 w 98"/>
                      <a:gd name="T69" fmla="*/ 76 h 76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98" h="76">
                        <a:moveTo>
                          <a:pt x="98" y="58"/>
                        </a:moveTo>
                        <a:lnTo>
                          <a:pt x="78" y="58"/>
                        </a:lnTo>
                        <a:lnTo>
                          <a:pt x="78" y="68"/>
                        </a:lnTo>
                        <a:lnTo>
                          <a:pt x="70" y="68"/>
                        </a:lnTo>
                        <a:lnTo>
                          <a:pt x="70" y="74"/>
                        </a:lnTo>
                        <a:lnTo>
                          <a:pt x="36" y="76"/>
                        </a:lnTo>
                        <a:lnTo>
                          <a:pt x="36" y="70"/>
                        </a:lnTo>
                        <a:lnTo>
                          <a:pt x="28" y="62"/>
                        </a:lnTo>
                        <a:lnTo>
                          <a:pt x="26" y="34"/>
                        </a:lnTo>
                        <a:lnTo>
                          <a:pt x="2" y="34"/>
                        </a:lnTo>
                        <a:lnTo>
                          <a:pt x="0" y="18"/>
                        </a:lnTo>
                        <a:lnTo>
                          <a:pt x="16" y="14"/>
                        </a:lnTo>
                        <a:lnTo>
                          <a:pt x="16" y="0"/>
                        </a:lnTo>
                        <a:lnTo>
                          <a:pt x="82" y="0"/>
                        </a:lnTo>
                        <a:lnTo>
                          <a:pt x="78" y="4"/>
                        </a:lnTo>
                        <a:lnTo>
                          <a:pt x="90" y="12"/>
                        </a:lnTo>
                        <a:lnTo>
                          <a:pt x="88" y="22"/>
                        </a:lnTo>
                        <a:lnTo>
                          <a:pt x="84" y="28"/>
                        </a:lnTo>
                        <a:lnTo>
                          <a:pt x="88" y="34"/>
                        </a:lnTo>
                        <a:lnTo>
                          <a:pt x="94" y="38"/>
                        </a:lnTo>
                        <a:lnTo>
                          <a:pt x="90" y="46"/>
                        </a:lnTo>
                        <a:lnTo>
                          <a:pt x="98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65" name="Freeform 394"/>
                  <p:cNvSpPr>
                    <a:spLocks/>
                  </p:cNvSpPr>
                  <p:nvPr/>
                </p:nvSpPr>
                <p:spPr bwMode="auto">
                  <a:xfrm>
                    <a:off x="4987" y="3488"/>
                    <a:ext cx="116" cy="92"/>
                  </a:xfrm>
                  <a:custGeom>
                    <a:avLst/>
                    <a:gdLst>
                      <a:gd name="T0" fmla="*/ 106 w 116"/>
                      <a:gd name="T1" fmla="*/ 72 h 92"/>
                      <a:gd name="T2" fmla="*/ 94 w 116"/>
                      <a:gd name="T3" fmla="*/ 68 h 92"/>
                      <a:gd name="T4" fmla="*/ 92 w 116"/>
                      <a:gd name="T5" fmla="*/ 78 h 92"/>
                      <a:gd name="T6" fmla="*/ 84 w 116"/>
                      <a:gd name="T7" fmla="*/ 76 h 92"/>
                      <a:gd name="T8" fmla="*/ 84 w 116"/>
                      <a:gd name="T9" fmla="*/ 82 h 92"/>
                      <a:gd name="T10" fmla="*/ 52 w 116"/>
                      <a:gd name="T11" fmla="*/ 82 h 92"/>
                      <a:gd name="T12" fmla="*/ 28 w 116"/>
                      <a:gd name="T13" fmla="*/ 92 h 92"/>
                      <a:gd name="T14" fmla="*/ 26 w 116"/>
                      <a:gd name="T15" fmla="*/ 70 h 92"/>
                      <a:gd name="T16" fmla="*/ 0 w 116"/>
                      <a:gd name="T17" fmla="*/ 70 h 92"/>
                      <a:gd name="T18" fmla="*/ 0 w 116"/>
                      <a:gd name="T19" fmla="*/ 54 h 92"/>
                      <a:gd name="T20" fmla="*/ 0 w 116"/>
                      <a:gd name="T21" fmla="*/ 2 h 92"/>
                      <a:gd name="T22" fmla="*/ 34 w 116"/>
                      <a:gd name="T23" fmla="*/ 0 h 92"/>
                      <a:gd name="T24" fmla="*/ 114 w 116"/>
                      <a:gd name="T25" fmla="*/ 0 h 92"/>
                      <a:gd name="T26" fmla="*/ 116 w 116"/>
                      <a:gd name="T27" fmla="*/ 34 h 92"/>
                      <a:gd name="T28" fmla="*/ 106 w 116"/>
                      <a:gd name="T29" fmla="*/ 36 h 92"/>
                      <a:gd name="T30" fmla="*/ 106 w 116"/>
                      <a:gd name="T31" fmla="*/ 72 h 92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16"/>
                      <a:gd name="T49" fmla="*/ 0 h 92"/>
                      <a:gd name="T50" fmla="*/ 116 w 116"/>
                      <a:gd name="T51" fmla="*/ 92 h 92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16" h="92">
                        <a:moveTo>
                          <a:pt x="106" y="72"/>
                        </a:moveTo>
                        <a:lnTo>
                          <a:pt x="94" y="68"/>
                        </a:lnTo>
                        <a:lnTo>
                          <a:pt x="92" y="78"/>
                        </a:lnTo>
                        <a:lnTo>
                          <a:pt x="84" y="76"/>
                        </a:lnTo>
                        <a:lnTo>
                          <a:pt x="84" y="82"/>
                        </a:lnTo>
                        <a:lnTo>
                          <a:pt x="52" y="82"/>
                        </a:lnTo>
                        <a:lnTo>
                          <a:pt x="28" y="92"/>
                        </a:lnTo>
                        <a:lnTo>
                          <a:pt x="26" y="70"/>
                        </a:lnTo>
                        <a:lnTo>
                          <a:pt x="0" y="70"/>
                        </a:lnTo>
                        <a:lnTo>
                          <a:pt x="0" y="54"/>
                        </a:lnTo>
                        <a:lnTo>
                          <a:pt x="0" y="2"/>
                        </a:lnTo>
                        <a:lnTo>
                          <a:pt x="34" y="0"/>
                        </a:lnTo>
                        <a:lnTo>
                          <a:pt x="114" y="0"/>
                        </a:lnTo>
                        <a:lnTo>
                          <a:pt x="116" y="34"/>
                        </a:lnTo>
                        <a:lnTo>
                          <a:pt x="106" y="36"/>
                        </a:lnTo>
                        <a:lnTo>
                          <a:pt x="106" y="7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66" name="Freeform 395"/>
                  <p:cNvSpPr>
                    <a:spLocks/>
                  </p:cNvSpPr>
                  <p:nvPr/>
                </p:nvSpPr>
                <p:spPr bwMode="auto">
                  <a:xfrm>
                    <a:off x="4857" y="3117"/>
                    <a:ext cx="104" cy="123"/>
                  </a:xfrm>
                  <a:custGeom>
                    <a:avLst/>
                    <a:gdLst>
                      <a:gd name="T0" fmla="*/ 48 w 104"/>
                      <a:gd name="T1" fmla="*/ 0 h 123"/>
                      <a:gd name="T2" fmla="*/ 76 w 104"/>
                      <a:gd name="T3" fmla="*/ 8 h 123"/>
                      <a:gd name="T4" fmla="*/ 102 w 104"/>
                      <a:gd name="T5" fmla="*/ 42 h 123"/>
                      <a:gd name="T6" fmla="*/ 102 w 104"/>
                      <a:gd name="T7" fmla="*/ 55 h 123"/>
                      <a:gd name="T8" fmla="*/ 104 w 104"/>
                      <a:gd name="T9" fmla="*/ 121 h 123"/>
                      <a:gd name="T10" fmla="*/ 36 w 104"/>
                      <a:gd name="T11" fmla="*/ 123 h 123"/>
                      <a:gd name="T12" fmla="*/ 6 w 104"/>
                      <a:gd name="T13" fmla="*/ 123 h 123"/>
                      <a:gd name="T14" fmla="*/ 4 w 104"/>
                      <a:gd name="T15" fmla="*/ 107 h 123"/>
                      <a:gd name="T16" fmla="*/ 0 w 104"/>
                      <a:gd name="T17" fmla="*/ 107 h 123"/>
                      <a:gd name="T18" fmla="*/ 2 w 104"/>
                      <a:gd name="T19" fmla="*/ 42 h 123"/>
                      <a:gd name="T20" fmla="*/ 48 w 104"/>
                      <a:gd name="T21" fmla="*/ 42 h 123"/>
                      <a:gd name="T22" fmla="*/ 48 w 104"/>
                      <a:gd name="T23" fmla="*/ 0 h 123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04"/>
                      <a:gd name="T37" fmla="*/ 0 h 123"/>
                      <a:gd name="T38" fmla="*/ 104 w 104"/>
                      <a:gd name="T39" fmla="*/ 123 h 123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04" h="123">
                        <a:moveTo>
                          <a:pt x="48" y="0"/>
                        </a:moveTo>
                        <a:lnTo>
                          <a:pt x="76" y="8"/>
                        </a:lnTo>
                        <a:lnTo>
                          <a:pt x="102" y="42"/>
                        </a:lnTo>
                        <a:lnTo>
                          <a:pt x="102" y="55"/>
                        </a:lnTo>
                        <a:lnTo>
                          <a:pt x="104" y="121"/>
                        </a:lnTo>
                        <a:lnTo>
                          <a:pt x="36" y="123"/>
                        </a:lnTo>
                        <a:lnTo>
                          <a:pt x="6" y="123"/>
                        </a:lnTo>
                        <a:lnTo>
                          <a:pt x="4" y="107"/>
                        </a:lnTo>
                        <a:lnTo>
                          <a:pt x="0" y="107"/>
                        </a:lnTo>
                        <a:lnTo>
                          <a:pt x="2" y="42"/>
                        </a:lnTo>
                        <a:lnTo>
                          <a:pt x="48" y="42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67" name="Freeform 396"/>
                  <p:cNvSpPr>
                    <a:spLocks/>
                  </p:cNvSpPr>
                  <p:nvPr/>
                </p:nvSpPr>
                <p:spPr bwMode="auto">
                  <a:xfrm>
                    <a:off x="5257" y="3151"/>
                    <a:ext cx="126" cy="81"/>
                  </a:xfrm>
                  <a:custGeom>
                    <a:avLst/>
                    <a:gdLst>
                      <a:gd name="T0" fmla="*/ 6 w 126"/>
                      <a:gd name="T1" fmla="*/ 14 h 81"/>
                      <a:gd name="T2" fmla="*/ 16 w 126"/>
                      <a:gd name="T3" fmla="*/ 23 h 81"/>
                      <a:gd name="T4" fmla="*/ 30 w 126"/>
                      <a:gd name="T5" fmla="*/ 14 h 81"/>
                      <a:gd name="T6" fmla="*/ 42 w 126"/>
                      <a:gd name="T7" fmla="*/ 0 h 81"/>
                      <a:gd name="T8" fmla="*/ 58 w 126"/>
                      <a:gd name="T9" fmla="*/ 29 h 81"/>
                      <a:gd name="T10" fmla="*/ 68 w 126"/>
                      <a:gd name="T11" fmla="*/ 29 h 81"/>
                      <a:gd name="T12" fmla="*/ 68 w 126"/>
                      <a:gd name="T13" fmla="*/ 35 h 81"/>
                      <a:gd name="T14" fmla="*/ 80 w 126"/>
                      <a:gd name="T15" fmla="*/ 33 h 81"/>
                      <a:gd name="T16" fmla="*/ 74 w 126"/>
                      <a:gd name="T17" fmla="*/ 45 h 81"/>
                      <a:gd name="T18" fmla="*/ 76 w 126"/>
                      <a:gd name="T19" fmla="*/ 53 h 81"/>
                      <a:gd name="T20" fmla="*/ 84 w 126"/>
                      <a:gd name="T21" fmla="*/ 51 h 81"/>
                      <a:gd name="T22" fmla="*/ 90 w 126"/>
                      <a:gd name="T23" fmla="*/ 45 h 81"/>
                      <a:gd name="T24" fmla="*/ 100 w 126"/>
                      <a:gd name="T25" fmla="*/ 55 h 81"/>
                      <a:gd name="T26" fmla="*/ 118 w 126"/>
                      <a:gd name="T27" fmla="*/ 63 h 81"/>
                      <a:gd name="T28" fmla="*/ 126 w 126"/>
                      <a:gd name="T29" fmla="*/ 61 h 81"/>
                      <a:gd name="T30" fmla="*/ 120 w 126"/>
                      <a:gd name="T31" fmla="*/ 75 h 81"/>
                      <a:gd name="T32" fmla="*/ 66 w 126"/>
                      <a:gd name="T33" fmla="*/ 81 h 81"/>
                      <a:gd name="T34" fmla="*/ 40 w 126"/>
                      <a:gd name="T35" fmla="*/ 81 h 81"/>
                      <a:gd name="T36" fmla="*/ 34 w 126"/>
                      <a:gd name="T37" fmla="*/ 65 h 81"/>
                      <a:gd name="T38" fmla="*/ 20 w 126"/>
                      <a:gd name="T39" fmla="*/ 67 h 81"/>
                      <a:gd name="T40" fmla="*/ 20 w 126"/>
                      <a:gd name="T41" fmla="*/ 49 h 81"/>
                      <a:gd name="T42" fmla="*/ 2 w 126"/>
                      <a:gd name="T43" fmla="*/ 49 h 81"/>
                      <a:gd name="T44" fmla="*/ 0 w 126"/>
                      <a:gd name="T45" fmla="*/ 17 h 81"/>
                      <a:gd name="T46" fmla="*/ 6 w 126"/>
                      <a:gd name="T47" fmla="*/ 14 h 81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26"/>
                      <a:gd name="T73" fmla="*/ 0 h 81"/>
                      <a:gd name="T74" fmla="*/ 126 w 126"/>
                      <a:gd name="T75" fmla="*/ 81 h 81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26" h="81">
                        <a:moveTo>
                          <a:pt x="6" y="14"/>
                        </a:moveTo>
                        <a:lnTo>
                          <a:pt x="16" y="23"/>
                        </a:lnTo>
                        <a:lnTo>
                          <a:pt x="30" y="14"/>
                        </a:lnTo>
                        <a:lnTo>
                          <a:pt x="42" y="0"/>
                        </a:lnTo>
                        <a:lnTo>
                          <a:pt x="58" y="29"/>
                        </a:lnTo>
                        <a:lnTo>
                          <a:pt x="68" y="29"/>
                        </a:lnTo>
                        <a:lnTo>
                          <a:pt x="68" y="35"/>
                        </a:lnTo>
                        <a:lnTo>
                          <a:pt x="80" y="33"/>
                        </a:lnTo>
                        <a:lnTo>
                          <a:pt x="74" y="45"/>
                        </a:lnTo>
                        <a:lnTo>
                          <a:pt x="76" y="53"/>
                        </a:lnTo>
                        <a:lnTo>
                          <a:pt x="84" y="51"/>
                        </a:lnTo>
                        <a:lnTo>
                          <a:pt x="90" y="45"/>
                        </a:lnTo>
                        <a:lnTo>
                          <a:pt x="100" y="55"/>
                        </a:lnTo>
                        <a:lnTo>
                          <a:pt x="118" y="63"/>
                        </a:lnTo>
                        <a:lnTo>
                          <a:pt x="126" y="61"/>
                        </a:lnTo>
                        <a:lnTo>
                          <a:pt x="120" y="75"/>
                        </a:lnTo>
                        <a:lnTo>
                          <a:pt x="66" y="81"/>
                        </a:lnTo>
                        <a:lnTo>
                          <a:pt x="40" y="81"/>
                        </a:lnTo>
                        <a:lnTo>
                          <a:pt x="34" y="65"/>
                        </a:lnTo>
                        <a:lnTo>
                          <a:pt x="20" y="67"/>
                        </a:lnTo>
                        <a:lnTo>
                          <a:pt x="20" y="49"/>
                        </a:lnTo>
                        <a:lnTo>
                          <a:pt x="2" y="49"/>
                        </a:lnTo>
                        <a:lnTo>
                          <a:pt x="0" y="17"/>
                        </a:lnTo>
                        <a:lnTo>
                          <a:pt x="6" y="1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68" name="Freeform 397"/>
                  <p:cNvSpPr>
                    <a:spLocks/>
                  </p:cNvSpPr>
                  <p:nvPr/>
                </p:nvSpPr>
                <p:spPr bwMode="auto">
                  <a:xfrm>
                    <a:off x="5395" y="3282"/>
                    <a:ext cx="78" cy="94"/>
                  </a:xfrm>
                  <a:custGeom>
                    <a:avLst/>
                    <a:gdLst>
                      <a:gd name="T0" fmla="*/ 0 w 78"/>
                      <a:gd name="T1" fmla="*/ 6 h 94"/>
                      <a:gd name="T2" fmla="*/ 22 w 78"/>
                      <a:gd name="T3" fmla="*/ 0 h 94"/>
                      <a:gd name="T4" fmla="*/ 56 w 78"/>
                      <a:gd name="T5" fmla="*/ 0 h 94"/>
                      <a:gd name="T6" fmla="*/ 66 w 78"/>
                      <a:gd name="T7" fmla="*/ 0 h 94"/>
                      <a:gd name="T8" fmla="*/ 66 w 78"/>
                      <a:gd name="T9" fmla="*/ 22 h 94"/>
                      <a:gd name="T10" fmla="*/ 74 w 78"/>
                      <a:gd name="T11" fmla="*/ 22 h 94"/>
                      <a:gd name="T12" fmla="*/ 78 w 78"/>
                      <a:gd name="T13" fmla="*/ 56 h 94"/>
                      <a:gd name="T14" fmla="*/ 60 w 78"/>
                      <a:gd name="T15" fmla="*/ 54 h 94"/>
                      <a:gd name="T16" fmla="*/ 60 w 78"/>
                      <a:gd name="T17" fmla="*/ 70 h 94"/>
                      <a:gd name="T18" fmla="*/ 52 w 78"/>
                      <a:gd name="T19" fmla="*/ 70 h 94"/>
                      <a:gd name="T20" fmla="*/ 54 w 78"/>
                      <a:gd name="T21" fmla="*/ 90 h 94"/>
                      <a:gd name="T22" fmla="*/ 34 w 78"/>
                      <a:gd name="T23" fmla="*/ 94 h 94"/>
                      <a:gd name="T24" fmla="*/ 20 w 78"/>
                      <a:gd name="T25" fmla="*/ 92 h 94"/>
                      <a:gd name="T26" fmla="*/ 18 w 78"/>
                      <a:gd name="T27" fmla="*/ 62 h 94"/>
                      <a:gd name="T28" fmla="*/ 2 w 78"/>
                      <a:gd name="T29" fmla="*/ 64 h 94"/>
                      <a:gd name="T30" fmla="*/ 0 w 78"/>
                      <a:gd name="T31" fmla="*/ 46 h 94"/>
                      <a:gd name="T32" fmla="*/ 0 w 78"/>
                      <a:gd name="T33" fmla="*/ 6 h 9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8"/>
                      <a:gd name="T52" fmla="*/ 0 h 94"/>
                      <a:gd name="T53" fmla="*/ 78 w 78"/>
                      <a:gd name="T54" fmla="*/ 94 h 9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8" h="94">
                        <a:moveTo>
                          <a:pt x="0" y="6"/>
                        </a:moveTo>
                        <a:lnTo>
                          <a:pt x="22" y="0"/>
                        </a:lnTo>
                        <a:lnTo>
                          <a:pt x="56" y="0"/>
                        </a:lnTo>
                        <a:lnTo>
                          <a:pt x="66" y="0"/>
                        </a:lnTo>
                        <a:lnTo>
                          <a:pt x="66" y="22"/>
                        </a:lnTo>
                        <a:lnTo>
                          <a:pt x="74" y="22"/>
                        </a:lnTo>
                        <a:lnTo>
                          <a:pt x="78" y="56"/>
                        </a:lnTo>
                        <a:lnTo>
                          <a:pt x="60" y="54"/>
                        </a:lnTo>
                        <a:lnTo>
                          <a:pt x="60" y="70"/>
                        </a:lnTo>
                        <a:lnTo>
                          <a:pt x="52" y="70"/>
                        </a:lnTo>
                        <a:lnTo>
                          <a:pt x="54" y="90"/>
                        </a:lnTo>
                        <a:lnTo>
                          <a:pt x="34" y="94"/>
                        </a:lnTo>
                        <a:lnTo>
                          <a:pt x="20" y="92"/>
                        </a:lnTo>
                        <a:lnTo>
                          <a:pt x="18" y="62"/>
                        </a:lnTo>
                        <a:lnTo>
                          <a:pt x="2" y="64"/>
                        </a:lnTo>
                        <a:lnTo>
                          <a:pt x="0" y="46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69" name="Freeform 398"/>
                  <p:cNvSpPr>
                    <a:spLocks/>
                  </p:cNvSpPr>
                  <p:nvPr/>
                </p:nvSpPr>
                <p:spPr bwMode="auto">
                  <a:xfrm>
                    <a:off x="5429" y="3334"/>
                    <a:ext cx="102" cy="84"/>
                  </a:xfrm>
                  <a:custGeom>
                    <a:avLst/>
                    <a:gdLst>
                      <a:gd name="T0" fmla="*/ 26 w 102"/>
                      <a:gd name="T1" fmla="*/ 2 h 84"/>
                      <a:gd name="T2" fmla="*/ 44 w 102"/>
                      <a:gd name="T3" fmla="*/ 4 h 84"/>
                      <a:gd name="T4" fmla="*/ 98 w 102"/>
                      <a:gd name="T5" fmla="*/ 0 h 84"/>
                      <a:gd name="T6" fmla="*/ 102 w 102"/>
                      <a:gd name="T7" fmla="*/ 50 h 84"/>
                      <a:gd name="T8" fmla="*/ 94 w 102"/>
                      <a:gd name="T9" fmla="*/ 44 h 84"/>
                      <a:gd name="T10" fmla="*/ 88 w 102"/>
                      <a:gd name="T11" fmla="*/ 44 h 84"/>
                      <a:gd name="T12" fmla="*/ 86 w 102"/>
                      <a:gd name="T13" fmla="*/ 50 h 84"/>
                      <a:gd name="T14" fmla="*/ 78 w 102"/>
                      <a:gd name="T15" fmla="*/ 50 h 84"/>
                      <a:gd name="T16" fmla="*/ 62 w 102"/>
                      <a:gd name="T17" fmla="*/ 64 h 84"/>
                      <a:gd name="T18" fmla="*/ 58 w 102"/>
                      <a:gd name="T19" fmla="*/ 60 h 84"/>
                      <a:gd name="T20" fmla="*/ 38 w 102"/>
                      <a:gd name="T21" fmla="*/ 76 h 84"/>
                      <a:gd name="T22" fmla="*/ 26 w 102"/>
                      <a:gd name="T23" fmla="*/ 76 h 84"/>
                      <a:gd name="T24" fmla="*/ 16 w 102"/>
                      <a:gd name="T25" fmla="*/ 84 h 84"/>
                      <a:gd name="T26" fmla="*/ 6 w 102"/>
                      <a:gd name="T27" fmla="*/ 84 h 84"/>
                      <a:gd name="T28" fmla="*/ 4 w 102"/>
                      <a:gd name="T29" fmla="*/ 58 h 84"/>
                      <a:gd name="T30" fmla="*/ 0 w 102"/>
                      <a:gd name="T31" fmla="*/ 42 h 84"/>
                      <a:gd name="T32" fmla="*/ 20 w 102"/>
                      <a:gd name="T33" fmla="*/ 38 h 84"/>
                      <a:gd name="T34" fmla="*/ 18 w 102"/>
                      <a:gd name="T35" fmla="*/ 18 h 84"/>
                      <a:gd name="T36" fmla="*/ 26 w 102"/>
                      <a:gd name="T37" fmla="*/ 18 h 84"/>
                      <a:gd name="T38" fmla="*/ 26 w 102"/>
                      <a:gd name="T39" fmla="*/ 2 h 84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02"/>
                      <a:gd name="T61" fmla="*/ 0 h 84"/>
                      <a:gd name="T62" fmla="*/ 102 w 102"/>
                      <a:gd name="T63" fmla="*/ 84 h 84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02" h="84">
                        <a:moveTo>
                          <a:pt x="26" y="2"/>
                        </a:moveTo>
                        <a:lnTo>
                          <a:pt x="44" y="4"/>
                        </a:lnTo>
                        <a:lnTo>
                          <a:pt x="98" y="0"/>
                        </a:lnTo>
                        <a:lnTo>
                          <a:pt x="102" y="50"/>
                        </a:lnTo>
                        <a:lnTo>
                          <a:pt x="94" y="44"/>
                        </a:lnTo>
                        <a:lnTo>
                          <a:pt x="88" y="44"/>
                        </a:lnTo>
                        <a:lnTo>
                          <a:pt x="86" y="50"/>
                        </a:lnTo>
                        <a:lnTo>
                          <a:pt x="78" y="50"/>
                        </a:lnTo>
                        <a:lnTo>
                          <a:pt x="62" y="64"/>
                        </a:lnTo>
                        <a:lnTo>
                          <a:pt x="58" y="60"/>
                        </a:lnTo>
                        <a:lnTo>
                          <a:pt x="38" y="76"/>
                        </a:lnTo>
                        <a:lnTo>
                          <a:pt x="26" y="76"/>
                        </a:lnTo>
                        <a:lnTo>
                          <a:pt x="16" y="84"/>
                        </a:lnTo>
                        <a:lnTo>
                          <a:pt x="6" y="84"/>
                        </a:lnTo>
                        <a:lnTo>
                          <a:pt x="4" y="58"/>
                        </a:lnTo>
                        <a:lnTo>
                          <a:pt x="0" y="42"/>
                        </a:lnTo>
                        <a:lnTo>
                          <a:pt x="20" y="38"/>
                        </a:lnTo>
                        <a:lnTo>
                          <a:pt x="18" y="18"/>
                        </a:lnTo>
                        <a:lnTo>
                          <a:pt x="26" y="18"/>
                        </a:lnTo>
                        <a:lnTo>
                          <a:pt x="26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5070" name="Freeform 399"/>
                  <p:cNvSpPr>
                    <a:spLocks/>
                  </p:cNvSpPr>
                  <p:nvPr/>
                </p:nvSpPr>
                <p:spPr bwMode="auto">
                  <a:xfrm>
                    <a:off x="5311" y="3362"/>
                    <a:ext cx="52" cy="118"/>
                  </a:xfrm>
                  <a:custGeom>
                    <a:avLst/>
                    <a:gdLst>
                      <a:gd name="T0" fmla="*/ 0 w 52"/>
                      <a:gd name="T1" fmla="*/ 16 h 118"/>
                      <a:gd name="T2" fmla="*/ 4 w 52"/>
                      <a:gd name="T3" fmla="*/ 14 h 118"/>
                      <a:gd name="T4" fmla="*/ 20 w 52"/>
                      <a:gd name="T5" fmla="*/ 14 h 118"/>
                      <a:gd name="T6" fmla="*/ 34 w 52"/>
                      <a:gd name="T7" fmla="*/ 16 h 118"/>
                      <a:gd name="T8" fmla="*/ 30 w 52"/>
                      <a:gd name="T9" fmla="*/ 6 h 118"/>
                      <a:gd name="T10" fmla="*/ 38 w 52"/>
                      <a:gd name="T11" fmla="*/ 8 h 118"/>
                      <a:gd name="T12" fmla="*/ 40 w 52"/>
                      <a:gd name="T13" fmla="*/ 0 h 118"/>
                      <a:gd name="T14" fmla="*/ 46 w 52"/>
                      <a:gd name="T15" fmla="*/ 0 h 118"/>
                      <a:gd name="T16" fmla="*/ 50 w 52"/>
                      <a:gd name="T17" fmla="*/ 32 h 118"/>
                      <a:gd name="T18" fmla="*/ 52 w 52"/>
                      <a:gd name="T19" fmla="*/ 66 h 118"/>
                      <a:gd name="T20" fmla="*/ 44 w 52"/>
                      <a:gd name="T21" fmla="*/ 66 h 118"/>
                      <a:gd name="T22" fmla="*/ 46 w 52"/>
                      <a:gd name="T23" fmla="*/ 106 h 118"/>
                      <a:gd name="T24" fmla="*/ 40 w 52"/>
                      <a:gd name="T25" fmla="*/ 116 h 118"/>
                      <a:gd name="T26" fmla="*/ 10 w 52"/>
                      <a:gd name="T27" fmla="*/ 118 h 118"/>
                      <a:gd name="T28" fmla="*/ 0 w 52"/>
                      <a:gd name="T29" fmla="*/ 110 h 118"/>
                      <a:gd name="T30" fmla="*/ 0 w 52"/>
                      <a:gd name="T31" fmla="*/ 16 h 11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52"/>
                      <a:gd name="T49" fmla="*/ 0 h 118"/>
                      <a:gd name="T50" fmla="*/ 52 w 52"/>
                      <a:gd name="T51" fmla="*/ 118 h 11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52" h="118">
                        <a:moveTo>
                          <a:pt x="0" y="16"/>
                        </a:moveTo>
                        <a:lnTo>
                          <a:pt x="4" y="14"/>
                        </a:lnTo>
                        <a:lnTo>
                          <a:pt x="20" y="14"/>
                        </a:lnTo>
                        <a:lnTo>
                          <a:pt x="34" y="16"/>
                        </a:lnTo>
                        <a:lnTo>
                          <a:pt x="30" y="6"/>
                        </a:lnTo>
                        <a:lnTo>
                          <a:pt x="38" y="8"/>
                        </a:lnTo>
                        <a:lnTo>
                          <a:pt x="40" y="0"/>
                        </a:lnTo>
                        <a:lnTo>
                          <a:pt x="46" y="0"/>
                        </a:lnTo>
                        <a:lnTo>
                          <a:pt x="50" y="32"/>
                        </a:lnTo>
                        <a:lnTo>
                          <a:pt x="52" y="66"/>
                        </a:lnTo>
                        <a:lnTo>
                          <a:pt x="44" y="66"/>
                        </a:lnTo>
                        <a:lnTo>
                          <a:pt x="46" y="106"/>
                        </a:lnTo>
                        <a:lnTo>
                          <a:pt x="40" y="116"/>
                        </a:lnTo>
                        <a:lnTo>
                          <a:pt x="10" y="118"/>
                        </a:lnTo>
                        <a:lnTo>
                          <a:pt x="0" y="110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37" name="Group 836"/>
                <p:cNvGrpSpPr>
                  <a:grpSpLocks/>
                </p:cNvGrpSpPr>
                <p:nvPr/>
              </p:nvGrpSpPr>
              <p:grpSpPr bwMode="auto">
                <a:xfrm>
                  <a:off x="10334625" y="7291388"/>
                  <a:ext cx="3587750" cy="1893887"/>
                  <a:chOff x="4479" y="2475"/>
                  <a:chExt cx="1144" cy="604"/>
                </a:xfrm>
                <a:grpFill/>
              </p:grpSpPr>
              <p:sp>
                <p:nvSpPr>
                  <p:cNvPr id="4887" name="Freeform 837"/>
                  <p:cNvSpPr>
                    <a:spLocks/>
                  </p:cNvSpPr>
                  <p:nvPr/>
                </p:nvSpPr>
                <p:spPr bwMode="auto">
                  <a:xfrm>
                    <a:off x="5329" y="3005"/>
                    <a:ext cx="88" cy="62"/>
                  </a:xfrm>
                  <a:custGeom>
                    <a:avLst/>
                    <a:gdLst>
                      <a:gd name="T0" fmla="*/ 88 w 88"/>
                      <a:gd name="T1" fmla="*/ 54 h 62"/>
                      <a:gd name="T2" fmla="*/ 82 w 88"/>
                      <a:gd name="T3" fmla="*/ 60 h 62"/>
                      <a:gd name="T4" fmla="*/ 2 w 88"/>
                      <a:gd name="T5" fmla="*/ 62 h 62"/>
                      <a:gd name="T6" fmla="*/ 0 w 88"/>
                      <a:gd name="T7" fmla="*/ 6 h 62"/>
                      <a:gd name="T8" fmla="*/ 84 w 88"/>
                      <a:gd name="T9" fmla="*/ 0 h 62"/>
                      <a:gd name="T10" fmla="*/ 88 w 88"/>
                      <a:gd name="T11" fmla="*/ 54 h 6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62"/>
                      <a:gd name="T20" fmla="*/ 88 w 88"/>
                      <a:gd name="T21" fmla="*/ 62 h 6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62">
                        <a:moveTo>
                          <a:pt x="88" y="54"/>
                        </a:moveTo>
                        <a:lnTo>
                          <a:pt x="82" y="60"/>
                        </a:lnTo>
                        <a:lnTo>
                          <a:pt x="2" y="62"/>
                        </a:lnTo>
                        <a:lnTo>
                          <a:pt x="0" y="6"/>
                        </a:lnTo>
                        <a:lnTo>
                          <a:pt x="84" y="0"/>
                        </a:lnTo>
                        <a:lnTo>
                          <a:pt x="88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88" name="Freeform 838"/>
                  <p:cNvSpPr>
                    <a:spLocks/>
                  </p:cNvSpPr>
                  <p:nvPr/>
                </p:nvSpPr>
                <p:spPr bwMode="auto">
                  <a:xfrm>
                    <a:off x="5231" y="2977"/>
                    <a:ext cx="100" cy="92"/>
                  </a:xfrm>
                  <a:custGeom>
                    <a:avLst/>
                    <a:gdLst>
                      <a:gd name="T0" fmla="*/ 100 w 100"/>
                      <a:gd name="T1" fmla="*/ 90 h 92"/>
                      <a:gd name="T2" fmla="*/ 66 w 100"/>
                      <a:gd name="T3" fmla="*/ 92 h 92"/>
                      <a:gd name="T4" fmla="*/ 2 w 100"/>
                      <a:gd name="T5" fmla="*/ 92 h 92"/>
                      <a:gd name="T6" fmla="*/ 0 w 100"/>
                      <a:gd name="T7" fmla="*/ 6 h 92"/>
                      <a:gd name="T8" fmla="*/ 98 w 100"/>
                      <a:gd name="T9" fmla="*/ 0 h 92"/>
                      <a:gd name="T10" fmla="*/ 98 w 100"/>
                      <a:gd name="T11" fmla="*/ 34 h 92"/>
                      <a:gd name="T12" fmla="*/ 100 w 100"/>
                      <a:gd name="T13" fmla="*/ 90 h 9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0"/>
                      <a:gd name="T22" fmla="*/ 0 h 92"/>
                      <a:gd name="T23" fmla="*/ 100 w 100"/>
                      <a:gd name="T24" fmla="*/ 92 h 9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0" h="92">
                        <a:moveTo>
                          <a:pt x="100" y="90"/>
                        </a:moveTo>
                        <a:lnTo>
                          <a:pt x="66" y="92"/>
                        </a:lnTo>
                        <a:lnTo>
                          <a:pt x="2" y="92"/>
                        </a:lnTo>
                        <a:lnTo>
                          <a:pt x="0" y="6"/>
                        </a:lnTo>
                        <a:lnTo>
                          <a:pt x="98" y="0"/>
                        </a:lnTo>
                        <a:lnTo>
                          <a:pt x="98" y="34"/>
                        </a:lnTo>
                        <a:lnTo>
                          <a:pt x="100" y="9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89" name="Freeform 839"/>
                  <p:cNvSpPr>
                    <a:spLocks/>
                  </p:cNvSpPr>
                  <p:nvPr/>
                </p:nvSpPr>
                <p:spPr bwMode="auto">
                  <a:xfrm>
                    <a:off x="5329" y="2951"/>
                    <a:ext cx="88" cy="60"/>
                  </a:xfrm>
                  <a:custGeom>
                    <a:avLst/>
                    <a:gdLst>
                      <a:gd name="T0" fmla="*/ 0 w 88"/>
                      <a:gd name="T1" fmla="*/ 26 h 60"/>
                      <a:gd name="T2" fmla="*/ 0 w 88"/>
                      <a:gd name="T3" fmla="*/ 0 h 60"/>
                      <a:gd name="T4" fmla="*/ 84 w 88"/>
                      <a:gd name="T5" fmla="*/ 0 h 60"/>
                      <a:gd name="T6" fmla="*/ 88 w 88"/>
                      <a:gd name="T7" fmla="*/ 38 h 60"/>
                      <a:gd name="T8" fmla="*/ 84 w 88"/>
                      <a:gd name="T9" fmla="*/ 54 h 60"/>
                      <a:gd name="T10" fmla="*/ 0 w 88"/>
                      <a:gd name="T11" fmla="*/ 60 h 60"/>
                      <a:gd name="T12" fmla="*/ 0 w 88"/>
                      <a:gd name="T13" fmla="*/ 26 h 6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8"/>
                      <a:gd name="T22" fmla="*/ 0 h 60"/>
                      <a:gd name="T23" fmla="*/ 88 w 88"/>
                      <a:gd name="T24" fmla="*/ 60 h 6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8" h="60">
                        <a:moveTo>
                          <a:pt x="0" y="26"/>
                        </a:moveTo>
                        <a:lnTo>
                          <a:pt x="0" y="0"/>
                        </a:lnTo>
                        <a:lnTo>
                          <a:pt x="84" y="0"/>
                        </a:lnTo>
                        <a:lnTo>
                          <a:pt x="88" y="38"/>
                        </a:lnTo>
                        <a:lnTo>
                          <a:pt x="84" y="54"/>
                        </a:lnTo>
                        <a:lnTo>
                          <a:pt x="0" y="60"/>
                        </a:lnTo>
                        <a:lnTo>
                          <a:pt x="0" y="2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90" name="Freeform 840"/>
                  <p:cNvSpPr>
                    <a:spLocks/>
                  </p:cNvSpPr>
                  <p:nvPr/>
                </p:nvSpPr>
                <p:spPr bwMode="auto">
                  <a:xfrm>
                    <a:off x="5131" y="2983"/>
                    <a:ext cx="102" cy="90"/>
                  </a:xfrm>
                  <a:custGeom>
                    <a:avLst/>
                    <a:gdLst>
                      <a:gd name="T0" fmla="*/ 102 w 102"/>
                      <a:gd name="T1" fmla="*/ 86 h 90"/>
                      <a:gd name="T2" fmla="*/ 56 w 102"/>
                      <a:gd name="T3" fmla="*/ 90 h 90"/>
                      <a:gd name="T4" fmla="*/ 2 w 102"/>
                      <a:gd name="T5" fmla="*/ 90 h 90"/>
                      <a:gd name="T6" fmla="*/ 0 w 102"/>
                      <a:gd name="T7" fmla="*/ 20 h 90"/>
                      <a:gd name="T8" fmla="*/ 0 w 102"/>
                      <a:gd name="T9" fmla="*/ 4 h 90"/>
                      <a:gd name="T10" fmla="*/ 100 w 102"/>
                      <a:gd name="T11" fmla="*/ 0 h 90"/>
                      <a:gd name="T12" fmla="*/ 102 w 102"/>
                      <a:gd name="T13" fmla="*/ 86 h 9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2"/>
                      <a:gd name="T22" fmla="*/ 0 h 90"/>
                      <a:gd name="T23" fmla="*/ 102 w 102"/>
                      <a:gd name="T24" fmla="*/ 90 h 9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2" h="90">
                        <a:moveTo>
                          <a:pt x="102" y="86"/>
                        </a:moveTo>
                        <a:lnTo>
                          <a:pt x="56" y="90"/>
                        </a:lnTo>
                        <a:lnTo>
                          <a:pt x="2" y="90"/>
                        </a:lnTo>
                        <a:lnTo>
                          <a:pt x="0" y="20"/>
                        </a:lnTo>
                        <a:lnTo>
                          <a:pt x="0" y="4"/>
                        </a:lnTo>
                        <a:lnTo>
                          <a:pt x="100" y="0"/>
                        </a:lnTo>
                        <a:lnTo>
                          <a:pt x="102" y="8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91" name="Freeform 841"/>
                  <p:cNvSpPr>
                    <a:spLocks/>
                  </p:cNvSpPr>
                  <p:nvPr/>
                </p:nvSpPr>
                <p:spPr bwMode="auto">
                  <a:xfrm>
                    <a:off x="5049" y="3003"/>
                    <a:ext cx="84" cy="72"/>
                  </a:xfrm>
                  <a:custGeom>
                    <a:avLst/>
                    <a:gdLst>
                      <a:gd name="T0" fmla="*/ 84 w 84"/>
                      <a:gd name="T1" fmla="*/ 70 h 72"/>
                      <a:gd name="T2" fmla="*/ 38 w 84"/>
                      <a:gd name="T3" fmla="*/ 72 h 72"/>
                      <a:gd name="T4" fmla="*/ 2 w 84"/>
                      <a:gd name="T5" fmla="*/ 72 h 72"/>
                      <a:gd name="T6" fmla="*/ 0 w 84"/>
                      <a:gd name="T7" fmla="*/ 2 h 72"/>
                      <a:gd name="T8" fmla="*/ 82 w 84"/>
                      <a:gd name="T9" fmla="*/ 0 h 72"/>
                      <a:gd name="T10" fmla="*/ 84 w 84"/>
                      <a:gd name="T11" fmla="*/ 70 h 7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72"/>
                      <a:gd name="T20" fmla="*/ 84 w 84"/>
                      <a:gd name="T21" fmla="*/ 72 h 7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72">
                        <a:moveTo>
                          <a:pt x="84" y="70"/>
                        </a:moveTo>
                        <a:lnTo>
                          <a:pt x="38" y="72"/>
                        </a:lnTo>
                        <a:lnTo>
                          <a:pt x="2" y="72"/>
                        </a:lnTo>
                        <a:lnTo>
                          <a:pt x="0" y="2"/>
                        </a:lnTo>
                        <a:lnTo>
                          <a:pt x="82" y="0"/>
                        </a:lnTo>
                        <a:lnTo>
                          <a:pt x="84" y="7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solidFill>
                        <a:srgbClr val="FF0000"/>
                      </a:solidFill>
                      <a:ea typeface="ＭＳ Ｐゴシック" charset="-128"/>
                    </a:endParaRPr>
                  </a:p>
                </p:txBody>
              </p:sp>
              <p:sp>
                <p:nvSpPr>
                  <p:cNvPr id="4892" name="Freeform 842"/>
                  <p:cNvSpPr>
                    <a:spLocks/>
                  </p:cNvSpPr>
                  <p:nvPr/>
                </p:nvSpPr>
                <p:spPr bwMode="auto">
                  <a:xfrm>
                    <a:off x="5031" y="2935"/>
                    <a:ext cx="100" cy="70"/>
                  </a:xfrm>
                  <a:custGeom>
                    <a:avLst/>
                    <a:gdLst>
                      <a:gd name="T0" fmla="*/ 100 w 100"/>
                      <a:gd name="T1" fmla="*/ 68 h 70"/>
                      <a:gd name="T2" fmla="*/ 18 w 100"/>
                      <a:gd name="T3" fmla="*/ 70 h 70"/>
                      <a:gd name="T4" fmla="*/ 2 w 100"/>
                      <a:gd name="T5" fmla="*/ 68 h 70"/>
                      <a:gd name="T6" fmla="*/ 0 w 100"/>
                      <a:gd name="T7" fmla="*/ 50 h 70"/>
                      <a:gd name="T8" fmla="*/ 0 w 100"/>
                      <a:gd name="T9" fmla="*/ 0 h 70"/>
                      <a:gd name="T10" fmla="*/ 100 w 100"/>
                      <a:gd name="T11" fmla="*/ 0 h 70"/>
                      <a:gd name="T12" fmla="*/ 100 w 100"/>
                      <a:gd name="T13" fmla="*/ 52 h 70"/>
                      <a:gd name="T14" fmla="*/ 100 w 100"/>
                      <a:gd name="T15" fmla="*/ 68 h 7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0"/>
                      <a:gd name="T25" fmla="*/ 0 h 70"/>
                      <a:gd name="T26" fmla="*/ 100 w 100"/>
                      <a:gd name="T27" fmla="*/ 70 h 7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0" h="70">
                        <a:moveTo>
                          <a:pt x="100" y="68"/>
                        </a:moveTo>
                        <a:lnTo>
                          <a:pt x="18" y="70"/>
                        </a:lnTo>
                        <a:lnTo>
                          <a:pt x="2" y="68"/>
                        </a:lnTo>
                        <a:lnTo>
                          <a:pt x="0" y="50"/>
                        </a:lnTo>
                        <a:lnTo>
                          <a:pt x="0" y="0"/>
                        </a:lnTo>
                        <a:lnTo>
                          <a:pt x="100" y="0"/>
                        </a:lnTo>
                        <a:lnTo>
                          <a:pt x="100" y="52"/>
                        </a:lnTo>
                        <a:lnTo>
                          <a:pt x="100" y="6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93" name="Freeform 843"/>
                  <p:cNvSpPr>
                    <a:spLocks/>
                  </p:cNvSpPr>
                  <p:nvPr/>
                </p:nvSpPr>
                <p:spPr bwMode="auto">
                  <a:xfrm>
                    <a:off x="4947" y="2985"/>
                    <a:ext cx="104" cy="92"/>
                  </a:xfrm>
                  <a:custGeom>
                    <a:avLst/>
                    <a:gdLst>
                      <a:gd name="T0" fmla="*/ 104 w 104"/>
                      <a:gd name="T1" fmla="*/ 90 h 92"/>
                      <a:gd name="T2" fmla="*/ 74 w 104"/>
                      <a:gd name="T3" fmla="*/ 92 h 92"/>
                      <a:gd name="T4" fmla="*/ 2 w 104"/>
                      <a:gd name="T5" fmla="*/ 92 h 92"/>
                      <a:gd name="T6" fmla="*/ 0 w 104"/>
                      <a:gd name="T7" fmla="*/ 20 h 92"/>
                      <a:gd name="T8" fmla="*/ 2 w 104"/>
                      <a:gd name="T9" fmla="*/ 2 h 92"/>
                      <a:gd name="T10" fmla="*/ 84 w 104"/>
                      <a:gd name="T11" fmla="*/ 0 h 92"/>
                      <a:gd name="T12" fmla="*/ 86 w 104"/>
                      <a:gd name="T13" fmla="*/ 18 h 92"/>
                      <a:gd name="T14" fmla="*/ 102 w 104"/>
                      <a:gd name="T15" fmla="*/ 20 h 92"/>
                      <a:gd name="T16" fmla="*/ 104 w 104"/>
                      <a:gd name="T17" fmla="*/ 90 h 9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04"/>
                      <a:gd name="T28" fmla="*/ 0 h 92"/>
                      <a:gd name="T29" fmla="*/ 104 w 104"/>
                      <a:gd name="T30" fmla="*/ 92 h 9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04" h="92">
                        <a:moveTo>
                          <a:pt x="104" y="90"/>
                        </a:moveTo>
                        <a:lnTo>
                          <a:pt x="74" y="92"/>
                        </a:lnTo>
                        <a:lnTo>
                          <a:pt x="2" y="92"/>
                        </a:lnTo>
                        <a:lnTo>
                          <a:pt x="0" y="20"/>
                        </a:lnTo>
                        <a:lnTo>
                          <a:pt x="2" y="2"/>
                        </a:lnTo>
                        <a:lnTo>
                          <a:pt x="84" y="0"/>
                        </a:lnTo>
                        <a:lnTo>
                          <a:pt x="86" y="18"/>
                        </a:lnTo>
                        <a:lnTo>
                          <a:pt x="102" y="20"/>
                        </a:lnTo>
                        <a:lnTo>
                          <a:pt x="104" y="90"/>
                        </a:lnTo>
                        <a:close/>
                      </a:path>
                    </a:pathLst>
                  </a:cu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94" name="Freeform 844"/>
                  <p:cNvSpPr>
                    <a:spLocks/>
                  </p:cNvSpPr>
                  <p:nvPr/>
                </p:nvSpPr>
                <p:spPr bwMode="auto">
                  <a:xfrm>
                    <a:off x="4867" y="3005"/>
                    <a:ext cx="82" cy="74"/>
                  </a:xfrm>
                  <a:custGeom>
                    <a:avLst/>
                    <a:gdLst>
                      <a:gd name="T0" fmla="*/ 82 w 82"/>
                      <a:gd name="T1" fmla="*/ 72 h 74"/>
                      <a:gd name="T2" fmla="*/ 10 w 82"/>
                      <a:gd name="T3" fmla="*/ 74 h 74"/>
                      <a:gd name="T4" fmla="*/ 0 w 82"/>
                      <a:gd name="T5" fmla="*/ 74 h 74"/>
                      <a:gd name="T6" fmla="*/ 0 w 82"/>
                      <a:gd name="T7" fmla="*/ 2 h 74"/>
                      <a:gd name="T8" fmla="*/ 80 w 82"/>
                      <a:gd name="T9" fmla="*/ 0 h 74"/>
                      <a:gd name="T10" fmla="*/ 82 w 82"/>
                      <a:gd name="T11" fmla="*/ 72 h 7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2"/>
                      <a:gd name="T19" fmla="*/ 0 h 74"/>
                      <a:gd name="T20" fmla="*/ 82 w 82"/>
                      <a:gd name="T21" fmla="*/ 74 h 7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2" h="74">
                        <a:moveTo>
                          <a:pt x="82" y="72"/>
                        </a:moveTo>
                        <a:lnTo>
                          <a:pt x="10" y="74"/>
                        </a:lnTo>
                        <a:lnTo>
                          <a:pt x="0" y="74"/>
                        </a:lnTo>
                        <a:lnTo>
                          <a:pt x="0" y="2"/>
                        </a:lnTo>
                        <a:lnTo>
                          <a:pt x="80" y="0"/>
                        </a:lnTo>
                        <a:lnTo>
                          <a:pt x="82" y="7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95" name="Freeform 845"/>
                  <p:cNvSpPr>
                    <a:spLocks/>
                  </p:cNvSpPr>
                  <p:nvPr/>
                </p:nvSpPr>
                <p:spPr bwMode="auto">
                  <a:xfrm>
                    <a:off x="4781" y="2989"/>
                    <a:ext cx="86" cy="90"/>
                  </a:xfrm>
                  <a:custGeom>
                    <a:avLst/>
                    <a:gdLst>
                      <a:gd name="T0" fmla="*/ 86 w 86"/>
                      <a:gd name="T1" fmla="*/ 90 h 90"/>
                      <a:gd name="T2" fmla="*/ 14 w 86"/>
                      <a:gd name="T3" fmla="*/ 90 h 90"/>
                      <a:gd name="T4" fmla="*/ 2 w 86"/>
                      <a:gd name="T5" fmla="*/ 90 h 90"/>
                      <a:gd name="T6" fmla="*/ 0 w 86"/>
                      <a:gd name="T7" fmla="*/ 0 h 90"/>
                      <a:gd name="T8" fmla="*/ 80 w 86"/>
                      <a:gd name="T9" fmla="*/ 0 h 90"/>
                      <a:gd name="T10" fmla="*/ 86 w 86"/>
                      <a:gd name="T11" fmla="*/ 18 h 90"/>
                      <a:gd name="T12" fmla="*/ 86 w 86"/>
                      <a:gd name="T13" fmla="*/ 90 h 9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6"/>
                      <a:gd name="T22" fmla="*/ 0 h 90"/>
                      <a:gd name="T23" fmla="*/ 86 w 86"/>
                      <a:gd name="T24" fmla="*/ 90 h 9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6" h="90">
                        <a:moveTo>
                          <a:pt x="86" y="90"/>
                        </a:moveTo>
                        <a:lnTo>
                          <a:pt x="14" y="90"/>
                        </a:lnTo>
                        <a:lnTo>
                          <a:pt x="2" y="90"/>
                        </a:lnTo>
                        <a:lnTo>
                          <a:pt x="0" y="0"/>
                        </a:lnTo>
                        <a:lnTo>
                          <a:pt x="80" y="0"/>
                        </a:lnTo>
                        <a:lnTo>
                          <a:pt x="86" y="18"/>
                        </a:lnTo>
                        <a:lnTo>
                          <a:pt x="86" y="9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96" name="Freeform 846"/>
                  <p:cNvSpPr>
                    <a:spLocks/>
                  </p:cNvSpPr>
                  <p:nvPr/>
                </p:nvSpPr>
                <p:spPr bwMode="auto">
                  <a:xfrm>
                    <a:off x="4697" y="2989"/>
                    <a:ext cx="86" cy="90"/>
                  </a:xfrm>
                  <a:custGeom>
                    <a:avLst/>
                    <a:gdLst>
                      <a:gd name="T0" fmla="*/ 86 w 86"/>
                      <a:gd name="T1" fmla="*/ 90 h 90"/>
                      <a:gd name="T2" fmla="*/ 4 w 86"/>
                      <a:gd name="T3" fmla="*/ 90 h 90"/>
                      <a:gd name="T4" fmla="*/ 4 w 86"/>
                      <a:gd name="T5" fmla="*/ 16 h 90"/>
                      <a:gd name="T6" fmla="*/ 0 w 86"/>
                      <a:gd name="T7" fmla="*/ 16 h 90"/>
                      <a:gd name="T8" fmla="*/ 2 w 86"/>
                      <a:gd name="T9" fmla="*/ 0 h 90"/>
                      <a:gd name="T10" fmla="*/ 66 w 86"/>
                      <a:gd name="T11" fmla="*/ 0 h 90"/>
                      <a:gd name="T12" fmla="*/ 84 w 86"/>
                      <a:gd name="T13" fmla="*/ 0 h 90"/>
                      <a:gd name="T14" fmla="*/ 86 w 86"/>
                      <a:gd name="T15" fmla="*/ 90 h 9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6"/>
                      <a:gd name="T25" fmla="*/ 0 h 90"/>
                      <a:gd name="T26" fmla="*/ 86 w 86"/>
                      <a:gd name="T27" fmla="*/ 90 h 9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6" h="90">
                        <a:moveTo>
                          <a:pt x="86" y="90"/>
                        </a:moveTo>
                        <a:lnTo>
                          <a:pt x="4" y="90"/>
                        </a:lnTo>
                        <a:lnTo>
                          <a:pt x="4" y="16"/>
                        </a:lnTo>
                        <a:lnTo>
                          <a:pt x="0" y="16"/>
                        </a:lnTo>
                        <a:lnTo>
                          <a:pt x="2" y="0"/>
                        </a:lnTo>
                        <a:lnTo>
                          <a:pt x="66" y="0"/>
                        </a:lnTo>
                        <a:lnTo>
                          <a:pt x="84" y="0"/>
                        </a:lnTo>
                        <a:lnTo>
                          <a:pt x="86" y="9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97" name="Freeform 847"/>
                  <p:cNvSpPr>
                    <a:spLocks/>
                  </p:cNvSpPr>
                  <p:nvPr/>
                </p:nvSpPr>
                <p:spPr bwMode="auto">
                  <a:xfrm>
                    <a:off x="4861" y="2939"/>
                    <a:ext cx="88" cy="68"/>
                  </a:xfrm>
                  <a:custGeom>
                    <a:avLst/>
                    <a:gdLst>
                      <a:gd name="T0" fmla="*/ 0 w 88"/>
                      <a:gd name="T1" fmla="*/ 50 h 68"/>
                      <a:gd name="T2" fmla="*/ 4 w 88"/>
                      <a:gd name="T3" fmla="*/ 0 h 68"/>
                      <a:gd name="T4" fmla="*/ 86 w 88"/>
                      <a:gd name="T5" fmla="*/ 0 h 68"/>
                      <a:gd name="T6" fmla="*/ 88 w 88"/>
                      <a:gd name="T7" fmla="*/ 48 h 68"/>
                      <a:gd name="T8" fmla="*/ 86 w 88"/>
                      <a:gd name="T9" fmla="*/ 66 h 68"/>
                      <a:gd name="T10" fmla="*/ 6 w 88"/>
                      <a:gd name="T11" fmla="*/ 68 h 68"/>
                      <a:gd name="T12" fmla="*/ 0 w 88"/>
                      <a:gd name="T13" fmla="*/ 50 h 6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8"/>
                      <a:gd name="T22" fmla="*/ 0 h 68"/>
                      <a:gd name="T23" fmla="*/ 88 w 88"/>
                      <a:gd name="T24" fmla="*/ 68 h 6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8" h="68">
                        <a:moveTo>
                          <a:pt x="0" y="50"/>
                        </a:moveTo>
                        <a:lnTo>
                          <a:pt x="4" y="0"/>
                        </a:lnTo>
                        <a:lnTo>
                          <a:pt x="86" y="0"/>
                        </a:lnTo>
                        <a:lnTo>
                          <a:pt x="88" y="48"/>
                        </a:lnTo>
                        <a:lnTo>
                          <a:pt x="86" y="66"/>
                        </a:lnTo>
                        <a:lnTo>
                          <a:pt x="6" y="68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98" name="Freeform 848"/>
                  <p:cNvSpPr>
                    <a:spLocks/>
                  </p:cNvSpPr>
                  <p:nvPr/>
                </p:nvSpPr>
                <p:spPr bwMode="auto">
                  <a:xfrm>
                    <a:off x="4947" y="2917"/>
                    <a:ext cx="84" cy="70"/>
                  </a:xfrm>
                  <a:custGeom>
                    <a:avLst/>
                    <a:gdLst>
                      <a:gd name="T0" fmla="*/ 0 w 84"/>
                      <a:gd name="T1" fmla="*/ 22 h 70"/>
                      <a:gd name="T2" fmla="*/ 0 w 84"/>
                      <a:gd name="T3" fmla="*/ 2 h 70"/>
                      <a:gd name="T4" fmla="*/ 82 w 84"/>
                      <a:gd name="T5" fmla="*/ 0 h 70"/>
                      <a:gd name="T6" fmla="*/ 84 w 84"/>
                      <a:gd name="T7" fmla="*/ 18 h 70"/>
                      <a:gd name="T8" fmla="*/ 84 w 84"/>
                      <a:gd name="T9" fmla="*/ 68 h 70"/>
                      <a:gd name="T10" fmla="*/ 2 w 84"/>
                      <a:gd name="T11" fmla="*/ 70 h 70"/>
                      <a:gd name="T12" fmla="*/ 0 w 84"/>
                      <a:gd name="T13" fmla="*/ 22 h 7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4"/>
                      <a:gd name="T22" fmla="*/ 0 h 70"/>
                      <a:gd name="T23" fmla="*/ 84 w 84"/>
                      <a:gd name="T24" fmla="*/ 70 h 7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4" h="70">
                        <a:moveTo>
                          <a:pt x="0" y="22"/>
                        </a:moveTo>
                        <a:lnTo>
                          <a:pt x="0" y="2"/>
                        </a:lnTo>
                        <a:lnTo>
                          <a:pt x="82" y="0"/>
                        </a:lnTo>
                        <a:lnTo>
                          <a:pt x="84" y="18"/>
                        </a:lnTo>
                        <a:lnTo>
                          <a:pt x="84" y="68"/>
                        </a:lnTo>
                        <a:lnTo>
                          <a:pt x="2" y="70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99" name="Freeform 849"/>
                  <p:cNvSpPr>
                    <a:spLocks/>
                  </p:cNvSpPr>
                  <p:nvPr/>
                </p:nvSpPr>
                <p:spPr bwMode="auto">
                  <a:xfrm>
                    <a:off x="4631" y="3005"/>
                    <a:ext cx="70" cy="74"/>
                  </a:xfrm>
                  <a:custGeom>
                    <a:avLst/>
                    <a:gdLst>
                      <a:gd name="T0" fmla="*/ 70 w 70"/>
                      <a:gd name="T1" fmla="*/ 74 h 74"/>
                      <a:gd name="T2" fmla="*/ 22 w 70"/>
                      <a:gd name="T3" fmla="*/ 74 h 74"/>
                      <a:gd name="T4" fmla="*/ 2 w 70"/>
                      <a:gd name="T5" fmla="*/ 74 h 74"/>
                      <a:gd name="T6" fmla="*/ 0 w 70"/>
                      <a:gd name="T7" fmla="*/ 0 h 74"/>
                      <a:gd name="T8" fmla="*/ 66 w 70"/>
                      <a:gd name="T9" fmla="*/ 0 h 74"/>
                      <a:gd name="T10" fmla="*/ 70 w 70"/>
                      <a:gd name="T11" fmla="*/ 0 h 74"/>
                      <a:gd name="T12" fmla="*/ 70 w 70"/>
                      <a:gd name="T13" fmla="*/ 74 h 7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0"/>
                      <a:gd name="T22" fmla="*/ 0 h 74"/>
                      <a:gd name="T23" fmla="*/ 70 w 70"/>
                      <a:gd name="T24" fmla="*/ 74 h 7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0" h="74">
                        <a:moveTo>
                          <a:pt x="70" y="74"/>
                        </a:moveTo>
                        <a:lnTo>
                          <a:pt x="22" y="74"/>
                        </a:lnTo>
                        <a:lnTo>
                          <a:pt x="2" y="74"/>
                        </a:lnTo>
                        <a:lnTo>
                          <a:pt x="0" y="0"/>
                        </a:lnTo>
                        <a:lnTo>
                          <a:pt x="66" y="0"/>
                        </a:lnTo>
                        <a:lnTo>
                          <a:pt x="70" y="0"/>
                        </a:lnTo>
                        <a:lnTo>
                          <a:pt x="70" y="7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00" name="Freeform 850"/>
                  <p:cNvSpPr>
                    <a:spLocks/>
                  </p:cNvSpPr>
                  <p:nvPr/>
                </p:nvSpPr>
                <p:spPr bwMode="auto">
                  <a:xfrm>
                    <a:off x="4557" y="3005"/>
                    <a:ext cx="76" cy="74"/>
                  </a:xfrm>
                  <a:custGeom>
                    <a:avLst/>
                    <a:gdLst>
                      <a:gd name="T0" fmla="*/ 76 w 76"/>
                      <a:gd name="T1" fmla="*/ 74 h 74"/>
                      <a:gd name="T2" fmla="*/ 0 w 76"/>
                      <a:gd name="T3" fmla="*/ 72 h 74"/>
                      <a:gd name="T4" fmla="*/ 0 w 76"/>
                      <a:gd name="T5" fmla="*/ 0 h 74"/>
                      <a:gd name="T6" fmla="*/ 74 w 76"/>
                      <a:gd name="T7" fmla="*/ 0 h 74"/>
                      <a:gd name="T8" fmla="*/ 76 w 76"/>
                      <a:gd name="T9" fmla="*/ 74 h 7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6"/>
                      <a:gd name="T16" fmla="*/ 0 h 74"/>
                      <a:gd name="T17" fmla="*/ 76 w 76"/>
                      <a:gd name="T18" fmla="*/ 74 h 7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6" h="74">
                        <a:moveTo>
                          <a:pt x="76" y="74"/>
                        </a:moveTo>
                        <a:lnTo>
                          <a:pt x="0" y="72"/>
                        </a:lnTo>
                        <a:lnTo>
                          <a:pt x="0" y="0"/>
                        </a:lnTo>
                        <a:lnTo>
                          <a:pt x="74" y="0"/>
                        </a:lnTo>
                        <a:lnTo>
                          <a:pt x="76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01" name="Freeform 851"/>
                  <p:cNvSpPr>
                    <a:spLocks/>
                  </p:cNvSpPr>
                  <p:nvPr/>
                </p:nvSpPr>
                <p:spPr bwMode="auto">
                  <a:xfrm>
                    <a:off x="4479" y="3003"/>
                    <a:ext cx="78" cy="74"/>
                  </a:xfrm>
                  <a:custGeom>
                    <a:avLst/>
                    <a:gdLst>
                      <a:gd name="T0" fmla="*/ 78 w 78"/>
                      <a:gd name="T1" fmla="*/ 74 h 74"/>
                      <a:gd name="T2" fmla="*/ 0 w 78"/>
                      <a:gd name="T3" fmla="*/ 74 h 74"/>
                      <a:gd name="T4" fmla="*/ 2 w 78"/>
                      <a:gd name="T5" fmla="*/ 0 h 74"/>
                      <a:gd name="T6" fmla="*/ 78 w 78"/>
                      <a:gd name="T7" fmla="*/ 2 h 74"/>
                      <a:gd name="T8" fmla="*/ 78 w 78"/>
                      <a:gd name="T9" fmla="*/ 74 h 7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8"/>
                      <a:gd name="T16" fmla="*/ 0 h 74"/>
                      <a:gd name="T17" fmla="*/ 78 w 78"/>
                      <a:gd name="T18" fmla="*/ 74 h 7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8" h="74">
                        <a:moveTo>
                          <a:pt x="78" y="74"/>
                        </a:moveTo>
                        <a:lnTo>
                          <a:pt x="0" y="74"/>
                        </a:lnTo>
                        <a:lnTo>
                          <a:pt x="2" y="0"/>
                        </a:lnTo>
                        <a:lnTo>
                          <a:pt x="78" y="2"/>
                        </a:lnTo>
                        <a:lnTo>
                          <a:pt x="78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02" name="Freeform 852"/>
                  <p:cNvSpPr>
                    <a:spLocks/>
                  </p:cNvSpPr>
                  <p:nvPr/>
                </p:nvSpPr>
                <p:spPr bwMode="auto">
                  <a:xfrm>
                    <a:off x="4481" y="2935"/>
                    <a:ext cx="84" cy="70"/>
                  </a:xfrm>
                  <a:custGeom>
                    <a:avLst/>
                    <a:gdLst>
                      <a:gd name="T0" fmla="*/ 0 w 84"/>
                      <a:gd name="T1" fmla="*/ 68 h 70"/>
                      <a:gd name="T2" fmla="*/ 0 w 84"/>
                      <a:gd name="T3" fmla="*/ 18 h 70"/>
                      <a:gd name="T4" fmla="*/ 2 w 84"/>
                      <a:gd name="T5" fmla="*/ 0 h 70"/>
                      <a:gd name="T6" fmla="*/ 84 w 84"/>
                      <a:gd name="T7" fmla="*/ 2 h 70"/>
                      <a:gd name="T8" fmla="*/ 84 w 84"/>
                      <a:gd name="T9" fmla="*/ 70 h 70"/>
                      <a:gd name="T10" fmla="*/ 76 w 84"/>
                      <a:gd name="T11" fmla="*/ 70 h 70"/>
                      <a:gd name="T12" fmla="*/ 0 w 84"/>
                      <a:gd name="T13" fmla="*/ 68 h 7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4"/>
                      <a:gd name="T22" fmla="*/ 0 h 70"/>
                      <a:gd name="T23" fmla="*/ 84 w 84"/>
                      <a:gd name="T24" fmla="*/ 70 h 7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4" h="70">
                        <a:moveTo>
                          <a:pt x="0" y="68"/>
                        </a:moveTo>
                        <a:lnTo>
                          <a:pt x="0" y="18"/>
                        </a:lnTo>
                        <a:lnTo>
                          <a:pt x="2" y="0"/>
                        </a:lnTo>
                        <a:lnTo>
                          <a:pt x="84" y="2"/>
                        </a:lnTo>
                        <a:lnTo>
                          <a:pt x="84" y="70"/>
                        </a:lnTo>
                        <a:lnTo>
                          <a:pt x="76" y="70"/>
                        </a:lnTo>
                        <a:lnTo>
                          <a:pt x="0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03" name="Rectangle 853"/>
                  <p:cNvSpPr>
                    <a:spLocks noChangeArrowheads="1"/>
                  </p:cNvSpPr>
                  <p:nvPr/>
                </p:nvSpPr>
                <p:spPr bwMode="auto">
                  <a:xfrm>
                    <a:off x="4565" y="2937"/>
                    <a:ext cx="66" cy="68"/>
                  </a:xfrm>
                  <a:prstGeom prst="rect">
                    <a:avLst/>
                  </a:prstGeom>
                  <a:grpFill/>
                  <a:ln w="635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1pPr>
                    <a:lvl2pPr marL="37931725" indent="-37474525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9pPr>
                  </a:lstStyle>
                  <a:p>
                    <a:pPr>
                      <a:defRPr/>
                    </a:pPr>
                    <a:endParaRPr lang="en-US" altLang="en-US"/>
                  </a:p>
                </p:txBody>
              </p:sp>
              <p:sp>
                <p:nvSpPr>
                  <p:cNvPr id="4904" name="Freeform 854"/>
                  <p:cNvSpPr>
                    <a:spLocks/>
                  </p:cNvSpPr>
                  <p:nvPr/>
                </p:nvSpPr>
                <p:spPr bwMode="auto">
                  <a:xfrm>
                    <a:off x="4483" y="2833"/>
                    <a:ext cx="82" cy="104"/>
                  </a:xfrm>
                  <a:custGeom>
                    <a:avLst/>
                    <a:gdLst>
                      <a:gd name="T0" fmla="*/ 0 w 82"/>
                      <a:gd name="T1" fmla="*/ 2 h 104"/>
                      <a:gd name="T2" fmla="*/ 74 w 82"/>
                      <a:gd name="T3" fmla="*/ 0 h 104"/>
                      <a:gd name="T4" fmla="*/ 80 w 82"/>
                      <a:gd name="T5" fmla="*/ 4 h 104"/>
                      <a:gd name="T6" fmla="*/ 82 w 82"/>
                      <a:gd name="T7" fmla="*/ 104 h 104"/>
                      <a:gd name="T8" fmla="*/ 0 w 82"/>
                      <a:gd name="T9" fmla="*/ 102 h 104"/>
                      <a:gd name="T10" fmla="*/ 0 w 82"/>
                      <a:gd name="T11" fmla="*/ 2 h 10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2"/>
                      <a:gd name="T19" fmla="*/ 0 h 104"/>
                      <a:gd name="T20" fmla="*/ 82 w 82"/>
                      <a:gd name="T21" fmla="*/ 104 h 10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2" h="104">
                        <a:moveTo>
                          <a:pt x="0" y="2"/>
                        </a:moveTo>
                        <a:lnTo>
                          <a:pt x="74" y="0"/>
                        </a:lnTo>
                        <a:lnTo>
                          <a:pt x="80" y="4"/>
                        </a:lnTo>
                        <a:lnTo>
                          <a:pt x="82" y="104"/>
                        </a:lnTo>
                        <a:lnTo>
                          <a:pt x="0" y="10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05" name="Freeform 855"/>
                  <p:cNvSpPr>
                    <a:spLocks/>
                  </p:cNvSpPr>
                  <p:nvPr/>
                </p:nvSpPr>
                <p:spPr bwMode="auto">
                  <a:xfrm>
                    <a:off x="4483" y="2749"/>
                    <a:ext cx="74" cy="86"/>
                  </a:xfrm>
                  <a:custGeom>
                    <a:avLst/>
                    <a:gdLst>
                      <a:gd name="T0" fmla="*/ 2 w 74"/>
                      <a:gd name="T1" fmla="*/ 0 h 86"/>
                      <a:gd name="T2" fmla="*/ 74 w 74"/>
                      <a:gd name="T3" fmla="*/ 2 h 86"/>
                      <a:gd name="T4" fmla="*/ 74 w 74"/>
                      <a:gd name="T5" fmla="*/ 84 h 86"/>
                      <a:gd name="T6" fmla="*/ 0 w 74"/>
                      <a:gd name="T7" fmla="*/ 86 h 86"/>
                      <a:gd name="T8" fmla="*/ 0 w 74"/>
                      <a:gd name="T9" fmla="*/ 84 h 86"/>
                      <a:gd name="T10" fmla="*/ 2 w 74"/>
                      <a:gd name="T11" fmla="*/ 16 h 86"/>
                      <a:gd name="T12" fmla="*/ 2 w 74"/>
                      <a:gd name="T13" fmla="*/ 0 h 8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4"/>
                      <a:gd name="T22" fmla="*/ 0 h 86"/>
                      <a:gd name="T23" fmla="*/ 74 w 74"/>
                      <a:gd name="T24" fmla="*/ 86 h 8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4" h="86">
                        <a:moveTo>
                          <a:pt x="2" y="0"/>
                        </a:moveTo>
                        <a:lnTo>
                          <a:pt x="74" y="2"/>
                        </a:lnTo>
                        <a:lnTo>
                          <a:pt x="74" y="84"/>
                        </a:lnTo>
                        <a:lnTo>
                          <a:pt x="0" y="86"/>
                        </a:lnTo>
                        <a:lnTo>
                          <a:pt x="0" y="84"/>
                        </a:lnTo>
                        <a:lnTo>
                          <a:pt x="2" y="1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06" name="Freeform 856"/>
                  <p:cNvSpPr>
                    <a:spLocks/>
                  </p:cNvSpPr>
                  <p:nvPr/>
                </p:nvSpPr>
                <p:spPr bwMode="auto">
                  <a:xfrm>
                    <a:off x="4485" y="2665"/>
                    <a:ext cx="88" cy="86"/>
                  </a:xfrm>
                  <a:custGeom>
                    <a:avLst/>
                    <a:gdLst>
                      <a:gd name="T0" fmla="*/ 0 w 88"/>
                      <a:gd name="T1" fmla="*/ 14 h 86"/>
                      <a:gd name="T2" fmla="*/ 2 w 88"/>
                      <a:gd name="T3" fmla="*/ 0 h 86"/>
                      <a:gd name="T4" fmla="*/ 86 w 88"/>
                      <a:gd name="T5" fmla="*/ 2 h 86"/>
                      <a:gd name="T6" fmla="*/ 88 w 88"/>
                      <a:gd name="T7" fmla="*/ 84 h 86"/>
                      <a:gd name="T8" fmla="*/ 72 w 88"/>
                      <a:gd name="T9" fmla="*/ 86 h 86"/>
                      <a:gd name="T10" fmla="*/ 0 w 88"/>
                      <a:gd name="T11" fmla="*/ 84 h 86"/>
                      <a:gd name="T12" fmla="*/ 0 w 88"/>
                      <a:gd name="T13" fmla="*/ 14 h 8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8"/>
                      <a:gd name="T22" fmla="*/ 0 h 86"/>
                      <a:gd name="T23" fmla="*/ 88 w 88"/>
                      <a:gd name="T24" fmla="*/ 86 h 8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8" h="86">
                        <a:moveTo>
                          <a:pt x="0" y="14"/>
                        </a:moveTo>
                        <a:lnTo>
                          <a:pt x="2" y="0"/>
                        </a:lnTo>
                        <a:lnTo>
                          <a:pt x="86" y="2"/>
                        </a:lnTo>
                        <a:lnTo>
                          <a:pt x="88" y="84"/>
                        </a:lnTo>
                        <a:lnTo>
                          <a:pt x="72" y="86"/>
                        </a:lnTo>
                        <a:lnTo>
                          <a:pt x="0" y="84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07" name="Freeform 857"/>
                  <p:cNvSpPr>
                    <a:spLocks/>
                  </p:cNvSpPr>
                  <p:nvPr/>
                </p:nvSpPr>
                <p:spPr bwMode="auto">
                  <a:xfrm>
                    <a:off x="4557" y="2749"/>
                    <a:ext cx="68" cy="88"/>
                  </a:xfrm>
                  <a:custGeom>
                    <a:avLst/>
                    <a:gdLst>
                      <a:gd name="T0" fmla="*/ 16 w 68"/>
                      <a:gd name="T1" fmla="*/ 0 h 88"/>
                      <a:gd name="T2" fmla="*/ 68 w 68"/>
                      <a:gd name="T3" fmla="*/ 4 h 88"/>
                      <a:gd name="T4" fmla="*/ 64 w 68"/>
                      <a:gd name="T5" fmla="*/ 86 h 88"/>
                      <a:gd name="T6" fmla="*/ 6 w 68"/>
                      <a:gd name="T7" fmla="*/ 88 h 88"/>
                      <a:gd name="T8" fmla="*/ 0 w 68"/>
                      <a:gd name="T9" fmla="*/ 84 h 88"/>
                      <a:gd name="T10" fmla="*/ 0 w 68"/>
                      <a:gd name="T11" fmla="*/ 2 h 88"/>
                      <a:gd name="T12" fmla="*/ 16 w 68"/>
                      <a:gd name="T13" fmla="*/ 0 h 8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"/>
                      <a:gd name="T22" fmla="*/ 0 h 88"/>
                      <a:gd name="T23" fmla="*/ 68 w 68"/>
                      <a:gd name="T24" fmla="*/ 88 h 8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" h="88">
                        <a:moveTo>
                          <a:pt x="16" y="0"/>
                        </a:moveTo>
                        <a:lnTo>
                          <a:pt x="68" y="4"/>
                        </a:lnTo>
                        <a:lnTo>
                          <a:pt x="64" y="86"/>
                        </a:lnTo>
                        <a:lnTo>
                          <a:pt x="6" y="88"/>
                        </a:lnTo>
                        <a:lnTo>
                          <a:pt x="0" y="84"/>
                        </a:lnTo>
                        <a:lnTo>
                          <a:pt x="0" y="2"/>
                        </a:lnTo>
                        <a:lnTo>
                          <a:pt x="1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08" name="Freeform 858"/>
                  <p:cNvSpPr>
                    <a:spLocks/>
                  </p:cNvSpPr>
                  <p:nvPr/>
                </p:nvSpPr>
                <p:spPr bwMode="auto">
                  <a:xfrm>
                    <a:off x="4563" y="2835"/>
                    <a:ext cx="68" cy="102"/>
                  </a:xfrm>
                  <a:custGeom>
                    <a:avLst/>
                    <a:gdLst>
                      <a:gd name="T0" fmla="*/ 0 w 68"/>
                      <a:gd name="T1" fmla="*/ 2 h 102"/>
                      <a:gd name="T2" fmla="*/ 58 w 68"/>
                      <a:gd name="T3" fmla="*/ 0 h 102"/>
                      <a:gd name="T4" fmla="*/ 66 w 68"/>
                      <a:gd name="T5" fmla="*/ 0 h 102"/>
                      <a:gd name="T6" fmla="*/ 64 w 68"/>
                      <a:gd name="T7" fmla="*/ 82 h 102"/>
                      <a:gd name="T8" fmla="*/ 68 w 68"/>
                      <a:gd name="T9" fmla="*/ 82 h 102"/>
                      <a:gd name="T10" fmla="*/ 68 w 68"/>
                      <a:gd name="T11" fmla="*/ 102 h 102"/>
                      <a:gd name="T12" fmla="*/ 2 w 68"/>
                      <a:gd name="T13" fmla="*/ 102 h 102"/>
                      <a:gd name="T14" fmla="*/ 0 w 68"/>
                      <a:gd name="T15" fmla="*/ 2 h 10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68"/>
                      <a:gd name="T25" fmla="*/ 0 h 102"/>
                      <a:gd name="T26" fmla="*/ 68 w 68"/>
                      <a:gd name="T27" fmla="*/ 102 h 10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68" h="102">
                        <a:moveTo>
                          <a:pt x="0" y="2"/>
                        </a:moveTo>
                        <a:lnTo>
                          <a:pt x="58" y="0"/>
                        </a:lnTo>
                        <a:lnTo>
                          <a:pt x="66" y="0"/>
                        </a:lnTo>
                        <a:lnTo>
                          <a:pt x="64" y="82"/>
                        </a:lnTo>
                        <a:lnTo>
                          <a:pt x="68" y="82"/>
                        </a:lnTo>
                        <a:lnTo>
                          <a:pt x="68" y="102"/>
                        </a:lnTo>
                        <a:lnTo>
                          <a:pt x="2" y="10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09" name="Freeform 859"/>
                  <p:cNvSpPr>
                    <a:spLocks/>
                  </p:cNvSpPr>
                  <p:nvPr/>
                </p:nvSpPr>
                <p:spPr bwMode="auto">
                  <a:xfrm>
                    <a:off x="4571" y="2661"/>
                    <a:ext cx="104" cy="92"/>
                  </a:xfrm>
                  <a:custGeom>
                    <a:avLst/>
                    <a:gdLst>
                      <a:gd name="T0" fmla="*/ 16 w 104"/>
                      <a:gd name="T1" fmla="*/ 0 h 92"/>
                      <a:gd name="T2" fmla="*/ 104 w 104"/>
                      <a:gd name="T3" fmla="*/ 2 h 92"/>
                      <a:gd name="T4" fmla="*/ 104 w 104"/>
                      <a:gd name="T5" fmla="*/ 88 h 92"/>
                      <a:gd name="T6" fmla="*/ 54 w 104"/>
                      <a:gd name="T7" fmla="*/ 92 h 92"/>
                      <a:gd name="T8" fmla="*/ 2 w 104"/>
                      <a:gd name="T9" fmla="*/ 88 h 92"/>
                      <a:gd name="T10" fmla="*/ 0 w 104"/>
                      <a:gd name="T11" fmla="*/ 6 h 92"/>
                      <a:gd name="T12" fmla="*/ 16 w 104"/>
                      <a:gd name="T13" fmla="*/ 0 h 9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4"/>
                      <a:gd name="T22" fmla="*/ 0 h 92"/>
                      <a:gd name="T23" fmla="*/ 104 w 104"/>
                      <a:gd name="T24" fmla="*/ 92 h 9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4" h="92">
                        <a:moveTo>
                          <a:pt x="16" y="0"/>
                        </a:moveTo>
                        <a:lnTo>
                          <a:pt x="104" y="2"/>
                        </a:lnTo>
                        <a:lnTo>
                          <a:pt x="104" y="88"/>
                        </a:lnTo>
                        <a:lnTo>
                          <a:pt x="54" y="92"/>
                        </a:lnTo>
                        <a:lnTo>
                          <a:pt x="2" y="88"/>
                        </a:lnTo>
                        <a:lnTo>
                          <a:pt x="0" y="6"/>
                        </a:lnTo>
                        <a:lnTo>
                          <a:pt x="1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10" name="Freeform 860"/>
                  <p:cNvSpPr>
                    <a:spLocks/>
                  </p:cNvSpPr>
                  <p:nvPr/>
                </p:nvSpPr>
                <p:spPr bwMode="auto">
                  <a:xfrm>
                    <a:off x="4675" y="2663"/>
                    <a:ext cx="98" cy="88"/>
                  </a:xfrm>
                  <a:custGeom>
                    <a:avLst/>
                    <a:gdLst>
                      <a:gd name="T0" fmla="*/ 0 w 98"/>
                      <a:gd name="T1" fmla="*/ 0 h 88"/>
                      <a:gd name="T2" fmla="*/ 12 w 98"/>
                      <a:gd name="T3" fmla="*/ 2 h 88"/>
                      <a:gd name="T4" fmla="*/ 94 w 98"/>
                      <a:gd name="T5" fmla="*/ 0 h 88"/>
                      <a:gd name="T6" fmla="*/ 98 w 98"/>
                      <a:gd name="T7" fmla="*/ 88 h 88"/>
                      <a:gd name="T8" fmla="*/ 82 w 98"/>
                      <a:gd name="T9" fmla="*/ 88 h 88"/>
                      <a:gd name="T10" fmla="*/ 18 w 98"/>
                      <a:gd name="T11" fmla="*/ 88 h 88"/>
                      <a:gd name="T12" fmla="*/ 0 w 98"/>
                      <a:gd name="T13" fmla="*/ 86 h 88"/>
                      <a:gd name="T14" fmla="*/ 0 w 98"/>
                      <a:gd name="T15" fmla="*/ 0 h 8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98"/>
                      <a:gd name="T25" fmla="*/ 0 h 88"/>
                      <a:gd name="T26" fmla="*/ 98 w 98"/>
                      <a:gd name="T27" fmla="*/ 88 h 8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98" h="88">
                        <a:moveTo>
                          <a:pt x="0" y="0"/>
                        </a:moveTo>
                        <a:lnTo>
                          <a:pt x="12" y="2"/>
                        </a:lnTo>
                        <a:lnTo>
                          <a:pt x="94" y="0"/>
                        </a:lnTo>
                        <a:lnTo>
                          <a:pt x="98" y="88"/>
                        </a:lnTo>
                        <a:lnTo>
                          <a:pt x="82" y="88"/>
                        </a:lnTo>
                        <a:lnTo>
                          <a:pt x="18" y="88"/>
                        </a:lnTo>
                        <a:lnTo>
                          <a:pt x="0" y="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11" name="Freeform 861"/>
                  <p:cNvSpPr>
                    <a:spLocks/>
                  </p:cNvSpPr>
                  <p:nvPr/>
                </p:nvSpPr>
                <p:spPr bwMode="auto">
                  <a:xfrm>
                    <a:off x="5107" y="2693"/>
                    <a:ext cx="86" cy="70"/>
                  </a:xfrm>
                  <a:custGeom>
                    <a:avLst/>
                    <a:gdLst>
                      <a:gd name="T0" fmla="*/ 0 w 86"/>
                      <a:gd name="T1" fmla="*/ 4 h 70"/>
                      <a:gd name="T2" fmla="*/ 84 w 86"/>
                      <a:gd name="T3" fmla="*/ 0 h 70"/>
                      <a:gd name="T4" fmla="*/ 84 w 86"/>
                      <a:gd name="T5" fmla="*/ 8 h 70"/>
                      <a:gd name="T6" fmla="*/ 80 w 86"/>
                      <a:gd name="T7" fmla="*/ 10 h 70"/>
                      <a:gd name="T8" fmla="*/ 80 w 86"/>
                      <a:gd name="T9" fmla="*/ 14 h 70"/>
                      <a:gd name="T10" fmla="*/ 84 w 86"/>
                      <a:gd name="T11" fmla="*/ 16 h 70"/>
                      <a:gd name="T12" fmla="*/ 86 w 86"/>
                      <a:gd name="T13" fmla="*/ 68 h 70"/>
                      <a:gd name="T14" fmla="*/ 4 w 86"/>
                      <a:gd name="T15" fmla="*/ 70 h 70"/>
                      <a:gd name="T16" fmla="*/ 0 w 86"/>
                      <a:gd name="T17" fmla="*/ 16 h 70"/>
                      <a:gd name="T18" fmla="*/ 0 w 86"/>
                      <a:gd name="T19" fmla="*/ 4 h 7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6"/>
                      <a:gd name="T31" fmla="*/ 0 h 70"/>
                      <a:gd name="T32" fmla="*/ 86 w 86"/>
                      <a:gd name="T33" fmla="*/ 70 h 7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6" h="70">
                        <a:moveTo>
                          <a:pt x="0" y="4"/>
                        </a:moveTo>
                        <a:lnTo>
                          <a:pt x="84" y="0"/>
                        </a:lnTo>
                        <a:lnTo>
                          <a:pt x="84" y="8"/>
                        </a:lnTo>
                        <a:lnTo>
                          <a:pt x="80" y="10"/>
                        </a:lnTo>
                        <a:lnTo>
                          <a:pt x="80" y="14"/>
                        </a:lnTo>
                        <a:lnTo>
                          <a:pt x="84" y="16"/>
                        </a:lnTo>
                        <a:lnTo>
                          <a:pt x="86" y="68"/>
                        </a:lnTo>
                        <a:lnTo>
                          <a:pt x="4" y="70"/>
                        </a:lnTo>
                        <a:lnTo>
                          <a:pt x="0" y="1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12" name="Freeform 862"/>
                  <p:cNvSpPr>
                    <a:spLocks/>
                  </p:cNvSpPr>
                  <p:nvPr/>
                </p:nvSpPr>
                <p:spPr bwMode="auto">
                  <a:xfrm>
                    <a:off x="5321" y="2639"/>
                    <a:ext cx="86" cy="94"/>
                  </a:xfrm>
                  <a:custGeom>
                    <a:avLst/>
                    <a:gdLst>
                      <a:gd name="T0" fmla="*/ 0 w 86"/>
                      <a:gd name="T1" fmla="*/ 32 h 94"/>
                      <a:gd name="T2" fmla="*/ 18 w 86"/>
                      <a:gd name="T3" fmla="*/ 30 h 94"/>
                      <a:gd name="T4" fmla="*/ 16 w 86"/>
                      <a:gd name="T5" fmla="*/ 12 h 94"/>
                      <a:gd name="T6" fmla="*/ 44 w 86"/>
                      <a:gd name="T7" fmla="*/ 0 h 94"/>
                      <a:gd name="T8" fmla="*/ 46 w 86"/>
                      <a:gd name="T9" fmla="*/ 4 h 94"/>
                      <a:gd name="T10" fmla="*/ 64 w 86"/>
                      <a:gd name="T11" fmla="*/ 6 h 94"/>
                      <a:gd name="T12" fmla="*/ 62 w 86"/>
                      <a:gd name="T13" fmla="*/ 12 h 94"/>
                      <a:gd name="T14" fmla="*/ 70 w 86"/>
                      <a:gd name="T15" fmla="*/ 14 h 94"/>
                      <a:gd name="T16" fmla="*/ 82 w 86"/>
                      <a:gd name="T17" fmla="*/ 16 h 94"/>
                      <a:gd name="T18" fmla="*/ 86 w 86"/>
                      <a:gd name="T19" fmla="*/ 62 h 94"/>
                      <a:gd name="T20" fmla="*/ 82 w 86"/>
                      <a:gd name="T21" fmla="*/ 90 h 94"/>
                      <a:gd name="T22" fmla="*/ 24 w 86"/>
                      <a:gd name="T23" fmla="*/ 94 h 94"/>
                      <a:gd name="T24" fmla="*/ 20 w 86"/>
                      <a:gd name="T25" fmla="*/ 92 h 94"/>
                      <a:gd name="T26" fmla="*/ 18 w 86"/>
                      <a:gd name="T27" fmla="*/ 76 h 94"/>
                      <a:gd name="T28" fmla="*/ 2 w 86"/>
                      <a:gd name="T29" fmla="*/ 76 h 94"/>
                      <a:gd name="T30" fmla="*/ 2 w 86"/>
                      <a:gd name="T31" fmla="*/ 70 h 94"/>
                      <a:gd name="T32" fmla="*/ 0 w 86"/>
                      <a:gd name="T33" fmla="*/ 32 h 9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86"/>
                      <a:gd name="T52" fmla="*/ 0 h 94"/>
                      <a:gd name="T53" fmla="*/ 86 w 86"/>
                      <a:gd name="T54" fmla="*/ 94 h 9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86" h="94">
                        <a:moveTo>
                          <a:pt x="0" y="32"/>
                        </a:moveTo>
                        <a:lnTo>
                          <a:pt x="18" y="30"/>
                        </a:lnTo>
                        <a:lnTo>
                          <a:pt x="16" y="12"/>
                        </a:lnTo>
                        <a:lnTo>
                          <a:pt x="44" y="0"/>
                        </a:lnTo>
                        <a:lnTo>
                          <a:pt x="46" y="4"/>
                        </a:lnTo>
                        <a:lnTo>
                          <a:pt x="64" y="6"/>
                        </a:lnTo>
                        <a:lnTo>
                          <a:pt x="62" y="12"/>
                        </a:lnTo>
                        <a:lnTo>
                          <a:pt x="70" y="14"/>
                        </a:lnTo>
                        <a:lnTo>
                          <a:pt x="82" y="16"/>
                        </a:lnTo>
                        <a:lnTo>
                          <a:pt x="86" y="62"/>
                        </a:lnTo>
                        <a:lnTo>
                          <a:pt x="82" y="90"/>
                        </a:lnTo>
                        <a:lnTo>
                          <a:pt x="24" y="94"/>
                        </a:lnTo>
                        <a:lnTo>
                          <a:pt x="20" y="92"/>
                        </a:lnTo>
                        <a:lnTo>
                          <a:pt x="18" y="76"/>
                        </a:lnTo>
                        <a:lnTo>
                          <a:pt x="2" y="76"/>
                        </a:lnTo>
                        <a:lnTo>
                          <a:pt x="2" y="70"/>
                        </a:lnTo>
                        <a:lnTo>
                          <a:pt x="0" y="3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13" name="Freeform 863"/>
                  <p:cNvSpPr>
                    <a:spLocks/>
                  </p:cNvSpPr>
                  <p:nvPr/>
                </p:nvSpPr>
                <p:spPr bwMode="auto">
                  <a:xfrm>
                    <a:off x="5249" y="2641"/>
                    <a:ext cx="74" cy="70"/>
                  </a:xfrm>
                  <a:custGeom>
                    <a:avLst/>
                    <a:gdLst>
                      <a:gd name="T0" fmla="*/ 0 w 74"/>
                      <a:gd name="T1" fmla="*/ 0 h 70"/>
                      <a:gd name="T2" fmla="*/ 18 w 74"/>
                      <a:gd name="T3" fmla="*/ 0 h 70"/>
                      <a:gd name="T4" fmla="*/ 20 w 74"/>
                      <a:gd name="T5" fmla="*/ 26 h 70"/>
                      <a:gd name="T6" fmla="*/ 70 w 74"/>
                      <a:gd name="T7" fmla="*/ 26 h 70"/>
                      <a:gd name="T8" fmla="*/ 72 w 74"/>
                      <a:gd name="T9" fmla="*/ 30 h 70"/>
                      <a:gd name="T10" fmla="*/ 74 w 74"/>
                      <a:gd name="T11" fmla="*/ 68 h 70"/>
                      <a:gd name="T12" fmla="*/ 14 w 74"/>
                      <a:gd name="T13" fmla="*/ 70 h 70"/>
                      <a:gd name="T14" fmla="*/ 10 w 74"/>
                      <a:gd name="T15" fmla="*/ 50 h 70"/>
                      <a:gd name="T16" fmla="*/ 4 w 74"/>
                      <a:gd name="T17" fmla="*/ 48 h 70"/>
                      <a:gd name="T18" fmla="*/ 0 w 74"/>
                      <a:gd name="T19" fmla="*/ 18 h 70"/>
                      <a:gd name="T20" fmla="*/ 0 w 74"/>
                      <a:gd name="T21" fmla="*/ 0 h 7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4"/>
                      <a:gd name="T34" fmla="*/ 0 h 70"/>
                      <a:gd name="T35" fmla="*/ 74 w 74"/>
                      <a:gd name="T36" fmla="*/ 70 h 7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4" h="70">
                        <a:moveTo>
                          <a:pt x="0" y="0"/>
                        </a:moveTo>
                        <a:lnTo>
                          <a:pt x="18" y="0"/>
                        </a:lnTo>
                        <a:lnTo>
                          <a:pt x="20" y="26"/>
                        </a:lnTo>
                        <a:lnTo>
                          <a:pt x="70" y="26"/>
                        </a:lnTo>
                        <a:lnTo>
                          <a:pt x="72" y="30"/>
                        </a:lnTo>
                        <a:lnTo>
                          <a:pt x="74" y="68"/>
                        </a:lnTo>
                        <a:lnTo>
                          <a:pt x="14" y="70"/>
                        </a:lnTo>
                        <a:lnTo>
                          <a:pt x="10" y="50"/>
                        </a:lnTo>
                        <a:lnTo>
                          <a:pt x="4" y="48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14" name="Freeform 864"/>
                  <p:cNvSpPr>
                    <a:spLocks/>
                  </p:cNvSpPr>
                  <p:nvPr/>
                </p:nvSpPr>
                <p:spPr bwMode="auto">
                  <a:xfrm>
                    <a:off x="5257" y="2709"/>
                    <a:ext cx="90" cy="68"/>
                  </a:xfrm>
                  <a:custGeom>
                    <a:avLst/>
                    <a:gdLst>
                      <a:gd name="T0" fmla="*/ 6 w 90"/>
                      <a:gd name="T1" fmla="*/ 2 h 68"/>
                      <a:gd name="T2" fmla="*/ 66 w 90"/>
                      <a:gd name="T3" fmla="*/ 0 h 68"/>
                      <a:gd name="T4" fmla="*/ 66 w 90"/>
                      <a:gd name="T5" fmla="*/ 6 h 68"/>
                      <a:gd name="T6" fmla="*/ 82 w 90"/>
                      <a:gd name="T7" fmla="*/ 6 h 68"/>
                      <a:gd name="T8" fmla="*/ 84 w 90"/>
                      <a:gd name="T9" fmla="*/ 22 h 68"/>
                      <a:gd name="T10" fmla="*/ 88 w 90"/>
                      <a:gd name="T11" fmla="*/ 24 h 68"/>
                      <a:gd name="T12" fmla="*/ 90 w 90"/>
                      <a:gd name="T13" fmla="*/ 64 h 68"/>
                      <a:gd name="T14" fmla="*/ 18 w 90"/>
                      <a:gd name="T15" fmla="*/ 68 h 68"/>
                      <a:gd name="T16" fmla="*/ 6 w 90"/>
                      <a:gd name="T17" fmla="*/ 68 h 68"/>
                      <a:gd name="T18" fmla="*/ 2 w 90"/>
                      <a:gd name="T19" fmla="*/ 50 h 68"/>
                      <a:gd name="T20" fmla="*/ 0 w 90"/>
                      <a:gd name="T21" fmla="*/ 12 h 68"/>
                      <a:gd name="T22" fmla="*/ 8 w 90"/>
                      <a:gd name="T23" fmla="*/ 12 h 68"/>
                      <a:gd name="T24" fmla="*/ 6 w 90"/>
                      <a:gd name="T25" fmla="*/ 2 h 6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90"/>
                      <a:gd name="T40" fmla="*/ 0 h 68"/>
                      <a:gd name="T41" fmla="*/ 90 w 90"/>
                      <a:gd name="T42" fmla="*/ 68 h 6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90" h="68">
                        <a:moveTo>
                          <a:pt x="6" y="2"/>
                        </a:moveTo>
                        <a:lnTo>
                          <a:pt x="66" y="0"/>
                        </a:lnTo>
                        <a:lnTo>
                          <a:pt x="66" y="6"/>
                        </a:lnTo>
                        <a:lnTo>
                          <a:pt x="82" y="6"/>
                        </a:lnTo>
                        <a:lnTo>
                          <a:pt x="84" y="22"/>
                        </a:lnTo>
                        <a:lnTo>
                          <a:pt x="88" y="24"/>
                        </a:lnTo>
                        <a:lnTo>
                          <a:pt x="90" y="64"/>
                        </a:lnTo>
                        <a:lnTo>
                          <a:pt x="18" y="68"/>
                        </a:lnTo>
                        <a:lnTo>
                          <a:pt x="6" y="68"/>
                        </a:lnTo>
                        <a:lnTo>
                          <a:pt x="2" y="50"/>
                        </a:lnTo>
                        <a:lnTo>
                          <a:pt x="0" y="12"/>
                        </a:lnTo>
                        <a:lnTo>
                          <a:pt x="8" y="12"/>
                        </a:lnTo>
                        <a:lnTo>
                          <a:pt x="6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15" name="Freeform 865"/>
                  <p:cNvSpPr>
                    <a:spLocks/>
                  </p:cNvSpPr>
                  <p:nvPr/>
                </p:nvSpPr>
                <p:spPr bwMode="auto">
                  <a:xfrm>
                    <a:off x="5345" y="2729"/>
                    <a:ext cx="62" cy="112"/>
                  </a:xfrm>
                  <a:custGeom>
                    <a:avLst/>
                    <a:gdLst>
                      <a:gd name="T0" fmla="*/ 0 w 62"/>
                      <a:gd name="T1" fmla="*/ 4 h 112"/>
                      <a:gd name="T2" fmla="*/ 58 w 62"/>
                      <a:gd name="T3" fmla="*/ 0 h 112"/>
                      <a:gd name="T4" fmla="*/ 62 w 62"/>
                      <a:gd name="T5" fmla="*/ 60 h 112"/>
                      <a:gd name="T6" fmla="*/ 62 w 62"/>
                      <a:gd name="T7" fmla="*/ 108 h 112"/>
                      <a:gd name="T8" fmla="*/ 4 w 62"/>
                      <a:gd name="T9" fmla="*/ 112 h 112"/>
                      <a:gd name="T10" fmla="*/ 2 w 62"/>
                      <a:gd name="T11" fmla="*/ 44 h 112"/>
                      <a:gd name="T12" fmla="*/ 0 w 62"/>
                      <a:gd name="T13" fmla="*/ 4 h 11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2"/>
                      <a:gd name="T22" fmla="*/ 0 h 112"/>
                      <a:gd name="T23" fmla="*/ 62 w 62"/>
                      <a:gd name="T24" fmla="*/ 112 h 11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2" h="112">
                        <a:moveTo>
                          <a:pt x="0" y="4"/>
                        </a:moveTo>
                        <a:lnTo>
                          <a:pt x="58" y="0"/>
                        </a:lnTo>
                        <a:lnTo>
                          <a:pt x="62" y="60"/>
                        </a:lnTo>
                        <a:lnTo>
                          <a:pt x="62" y="108"/>
                        </a:lnTo>
                        <a:lnTo>
                          <a:pt x="4" y="112"/>
                        </a:lnTo>
                        <a:lnTo>
                          <a:pt x="2" y="4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16" name="Freeform 866"/>
                  <p:cNvSpPr>
                    <a:spLocks/>
                  </p:cNvSpPr>
                  <p:nvPr/>
                </p:nvSpPr>
                <p:spPr bwMode="auto">
                  <a:xfrm>
                    <a:off x="5323" y="2837"/>
                    <a:ext cx="90" cy="114"/>
                  </a:xfrm>
                  <a:custGeom>
                    <a:avLst/>
                    <a:gdLst>
                      <a:gd name="T0" fmla="*/ 0 w 90"/>
                      <a:gd name="T1" fmla="*/ 24 h 114"/>
                      <a:gd name="T2" fmla="*/ 24 w 90"/>
                      <a:gd name="T3" fmla="*/ 22 h 114"/>
                      <a:gd name="T4" fmla="*/ 26 w 90"/>
                      <a:gd name="T5" fmla="*/ 4 h 114"/>
                      <a:gd name="T6" fmla="*/ 84 w 90"/>
                      <a:gd name="T7" fmla="*/ 0 h 114"/>
                      <a:gd name="T8" fmla="*/ 86 w 90"/>
                      <a:gd name="T9" fmla="*/ 26 h 114"/>
                      <a:gd name="T10" fmla="*/ 90 w 90"/>
                      <a:gd name="T11" fmla="*/ 84 h 114"/>
                      <a:gd name="T12" fmla="*/ 90 w 90"/>
                      <a:gd name="T13" fmla="*/ 114 h 114"/>
                      <a:gd name="T14" fmla="*/ 6 w 90"/>
                      <a:gd name="T15" fmla="*/ 114 h 114"/>
                      <a:gd name="T16" fmla="*/ 0 w 90"/>
                      <a:gd name="T17" fmla="*/ 24 h 11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90"/>
                      <a:gd name="T28" fmla="*/ 0 h 114"/>
                      <a:gd name="T29" fmla="*/ 90 w 90"/>
                      <a:gd name="T30" fmla="*/ 114 h 11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90" h="114">
                        <a:moveTo>
                          <a:pt x="0" y="24"/>
                        </a:moveTo>
                        <a:lnTo>
                          <a:pt x="24" y="22"/>
                        </a:lnTo>
                        <a:lnTo>
                          <a:pt x="26" y="4"/>
                        </a:lnTo>
                        <a:lnTo>
                          <a:pt x="84" y="0"/>
                        </a:lnTo>
                        <a:lnTo>
                          <a:pt x="86" y="26"/>
                        </a:lnTo>
                        <a:lnTo>
                          <a:pt x="90" y="84"/>
                        </a:lnTo>
                        <a:lnTo>
                          <a:pt x="90" y="114"/>
                        </a:lnTo>
                        <a:lnTo>
                          <a:pt x="6" y="114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17" name="Freeform 867"/>
                  <p:cNvSpPr>
                    <a:spLocks/>
                  </p:cNvSpPr>
                  <p:nvPr/>
                </p:nvSpPr>
                <p:spPr bwMode="auto">
                  <a:xfrm>
                    <a:off x="5273" y="2773"/>
                    <a:ext cx="76" cy="90"/>
                  </a:xfrm>
                  <a:custGeom>
                    <a:avLst/>
                    <a:gdLst>
                      <a:gd name="T0" fmla="*/ 2 w 76"/>
                      <a:gd name="T1" fmla="*/ 4 h 90"/>
                      <a:gd name="T2" fmla="*/ 74 w 76"/>
                      <a:gd name="T3" fmla="*/ 0 h 90"/>
                      <a:gd name="T4" fmla="*/ 76 w 76"/>
                      <a:gd name="T5" fmla="*/ 68 h 90"/>
                      <a:gd name="T6" fmla="*/ 74 w 76"/>
                      <a:gd name="T7" fmla="*/ 86 h 90"/>
                      <a:gd name="T8" fmla="*/ 50 w 76"/>
                      <a:gd name="T9" fmla="*/ 88 h 90"/>
                      <a:gd name="T10" fmla="*/ 0 w 76"/>
                      <a:gd name="T11" fmla="*/ 90 h 90"/>
                      <a:gd name="T12" fmla="*/ 2 w 76"/>
                      <a:gd name="T13" fmla="*/ 4 h 9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6"/>
                      <a:gd name="T22" fmla="*/ 0 h 90"/>
                      <a:gd name="T23" fmla="*/ 76 w 76"/>
                      <a:gd name="T24" fmla="*/ 90 h 9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6" h="90">
                        <a:moveTo>
                          <a:pt x="2" y="4"/>
                        </a:moveTo>
                        <a:lnTo>
                          <a:pt x="74" y="0"/>
                        </a:lnTo>
                        <a:lnTo>
                          <a:pt x="76" y="68"/>
                        </a:lnTo>
                        <a:lnTo>
                          <a:pt x="74" y="86"/>
                        </a:lnTo>
                        <a:lnTo>
                          <a:pt x="50" y="88"/>
                        </a:lnTo>
                        <a:lnTo>
                          <a:pt x="0" y="90"/>
                        </a:lnTo>
                        <a:lnTo>
                          <a:pt x="2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18" name="Freeform 868"/>
                  <p:cNvSpPr>
                    <a:spLocks/>
                  </p:cNvSpPr>
                  <p:nvPr/>
                </p:nvSpPr>
                <p:spPr bwMode="auto">
                  <a:xfrm>
                    <a:off x="5227" y="2861"/>
                    <a:ext cx="102" cy="122"/>
                  </a:xfrm>
                  <a:custGeom>
                    <a:avLst/>
                    <a:gdLst>
                      <a:gd name="T0" fmla="*/ 0 w 102"/>
                      <a:gd name="T1" fmla="*/ 4 h 122"/>
                      <a:gd name="T2" fmla="*/ 46 w 102"/>
                      <a:gd name="T3" fmla="*/ 2 h 122"/>
                      <a:gd name="T4" fmla="*/ 72 w 102"/>
                      <a:gd name="T5" fmla="*/ 0 h 122"/>
                      <a:gd name="T6" fmla="*/ 88 w 102"/>
                      <a:gd name="T7" fmla="*/ 0 h 122"/>
                      <a:gd name="T8" fmla="*/ 96 w 102"/>
                      <a:gd name="T9" fmla="*/ 0 h 122"/>
                      <a:gd name="T10" fmla="*/ 102 w 102"/>
                      <a:gd name="T11" fmla="*/ 90 h 122"/>
                      <a:gd name="T12" fmla="*/ 102 w 102"/>
                      <a:gd name="T13" fmla="*/ 116 h 122"/>
                      <a:gd name="T14" fmla="*/ 4 w 102"/>
                      <a:gd name="T15" fmla="*/ 122 h 122"/>
                      <a:gd name="T16" fmla="*/ 0 w 102"/>
                      <a:gd name="T17" fmla="*/ 36 h 122"/>
                      <a:gd name="T18" fmla="*/ 0 w 102"/>
                      <a:gd name="T19" fmla="*/ 4 h 12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02"/>
                      <a:gd name="T31" fmla="*/ 0 h 122"/>
                      <a:gd name="T32" fmla="*/ 102 w 102"/>
                      <a:gd name="T33" fmla="*/ 122 h 12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02" h="122">
                        <a:moveTo>
                          <a:pt x="0" y="4"/>
                        </a:moveTo>
                        <a:lnTo>
                          <a:pt x="46" y="2"/>
                        </a:lnTo>
                        <a:lnTo>
                          <a:pt x="72" y="0"/>
                        </a:lnTo>
                        <a:lnTo>
                          <a:pt x="88" y="0"/>
                        </a:lnTo>
                        <a:lnTo>
                          <a:pt x="96" y="0"/>
                        </a:lnTo>
                        <a:lnTo>
                          <a:pt x="102" y="90"/>
                        </a:lnTo>
                        <a:lnTo>
                          <a:pt x="102" y="116"/>
                        </a:lnTo>
                        <a:lnTo>
                          <a:pt x="4" y="122"/>
                        </a:lnTo>
                        <a:lnTo>
                          <a:pt x="0" y="3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19" name="Freeform 869"/>
                  <p:cNvSpPr>
                    <a:spLocks/>
                  </p:cNvSpPr>
                  <p:nvPr/>
                </p:nvSpPr>
                <p:spPr bwMode="auto">
                  <a:xfrm>
                    <a:off x="5145" y="2845"/>
                    <a:ext cx="82" cy="54"/>
                  </a:xfrm>
                  <a:custGeom>
                    <a:avLst/>
                    <a:gdLst>
                      <a:gd name="T0" fmla="*/ 0 w 82"/>
                      <a:gd name="T1" fmla="*/ 2 h 54"/>
                      <a:gd name="T2" fmla="*/ 48 w 82"/>
                      <a:gd name="T3" fmla="*/ 0 h 54"/>
                      <a:gd name="T4" fmla="*/ 82 w 82"/>
                      <a:gd name="T5" fmla="*/ 2 h 54"/>
                      <a:gd name="T6" fmla="*/ 82 w 82"/>
                      <a:gd name="T7" fmla="*/ 20 h 54"/>
                      <a:gd name="T8" fmla="*/ 82 w 82"/>
                      <a:gd name="T9" fmla="*/ 52 h 54"/>
                      <a:gd name="T10" fmla="*/ 2 w 82"/>
                      <a:gd name="T11" fmla="*/ 54 h 54"/>
                      <a:gd name="T12" fmla="*/ 0 w 82"/>
                      <a:gd name="T13" fmla="*/ 2 h 5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54"/>
                      <a:gd name="T23" fmla="*/ 82 w 82"/>
                      <a:gd name="T24" fmla="*/ 54 h 5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54">
                        <a:moveTo>
                          <a:pt x="0" y="2"/>
                        </a:moveTo>
                        <a:lnTo>
                          <a:pt x="48" y="0"/>
                        </a:lnTo>
                        <a:lnTo>
                          <a:pt x="82" y="2"/>
                        </a:lnTo>
                        <a:lnTo>
                          <a:pt x="82" y="20"/>
                        </a:lnTo>
                        <a:lnTo>
                          <a:pt x="82" y="52"/>
                        </a:lnTo>
                        <a:lnTo>
                          <a:pt x="2" y="5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20" name="Freeform 870"/>
                  <p:cNvSpPr>
                    <a:spLocks/>
                  </p:cNvSpPr>
                  <p:nvPr/>
                </p:nvSpPr>
                <p:spPr bwMode="auto">
                  <a:xfrm>
                    <a:off x="5131" y="2897"/>
                    <a:ext cx="100" cy="90"/>
                  </a:xfrm>
                  <a:custGeom>
                    <a:avLst/>
                    <a:gdLst>
                      <a:gd name="T0" fmla="*/ 16 w 100"/>
                      <a:gd name="T1" fmla="*/ 2 h 90"/>
                      <a:gd name="T2" fmla="*/ 96 w 100"/>
                      <a:gd name="T3" fmla="*/ 0 h 90"/>
                      <a:gd name="T4" fmla="*/ 100 w 100"/>
                      <a:gd name="T5" fmla="*/ 86 h 90"/>
                      <a:gd name="T6" fmla="*/ 0 w 100"/>
                      <a:gd name="T7" fmla="*/ 90 h 90"/>
                      <a:gd name="T8" fmla="*/ 0 w 100"/>
                      <a:gd name="T9" fmla="*/ 38 h 90"/>
                      <a:gd name="T10" fmla="*/ 16 w 100"/>
                      <a:gd name="T11" fmla="*/ 38 h 90"/>
                      <a:gd name="T12" fmla="*/ 16 w 100"/>
                      <a:gd name="T13" fmla="*/ 2 h 9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0"/>
                      <a:gd name="T22" fmla="*/ 0 h 90"/>
                      <a:gd name="T23" fmla="*/ 100 w 100"/>
                      <a:gd name="T24" fmla="*/ 90 h 9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0" h="90">
                        <a:moveTo>
                          <a:pt x="16" y="2"/>
                        </a:moveTo>
                        <a:lnTo>
                          <a:pt x="96" y="0"/>
                        </a:lnTo>
                        <a:lnTo>
                          <a:pt x="100" y="86"/>
                        </a:lnTo>
                        <a:lnTo>
                          <a:pt x="0" y="90"/>
                        </a:lnTo>
                        <a:lnTo>
                          <a:pt x="0" y="38"/>
                        </a:lnTo>
                        <a:lnTo>
                          <a:pt x="16" y="38"/>
                        </a:lnTo>
                        <a:lnTo>
                          <a:pt x="16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21" name="Freeform 871"/>
                  <p:cNvSpPr>
                    <a:spLocks/>
                  </p:cNvSpPr>
                  <p:nvPr/>
                </p:nvSpPr>
                <p:spPr bwMode="auto">
                  <a:xfrm>
                    <a:off x="5029" y="2847"/>
                    <a:ext cx="118" cy="88"/>
                  </a:xfrm>
                  <a:custGeom>
                    <a:avLst/>
                    <a:gdLst>
                      <a:gd name="T0" fmla="*/ 0 w 118"/>
                      <a:gd name="T1" fmla="*/ 4 h 88"/>
                      <a:gd name="T2" fmla="*/ 82 w 118"/>
                      <a:gd name="T3" fmla="*/ 0 h 88"/>
                      <a:gd name="T4" fmla="*/ 116 w 118"/>
                      <a:gd name="T5" fmla="*/ 0 h 88"/>
                      <a:gd name="T6" fmla="*/ 118 w 118"/>
                      <a:gd name="T7" fmla="*/ 52 h 88"/>
                      <a:gd name="T8" fmla="*/ 118 w 118"/>
                      <a:gd name="T9" fmla="*/ 88 h 88"/>
                      <a:gd name="T10" fmla="*/ 102 w 118"/>
                      <a:gd name="T11" fmla="*/ 88 h 88"/>
                      <a:gd name="T12" fmla="*/ 2 w 118"/>
                      <a:gd name="T13" fmla="*/ 88 h 88"/>
                      <a:gd name="T14" fmla="*/ 0 w 118"/>
                      <a:gd name="T15" fmla="*/ 70 h 88"/>
                      <a:gd name="T16" fmla="*/ 0 w 118"/>
                      <a:gd name="T17" fmla="*/ 4 h 8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18"/>
                      <a:gd name="T28" fmla="*/ 0 h 88"/>
                      <a:gd name="T29" fmla="*/ 118 w 118"/>
                      <a:gd name="T30" fmla="*/ 88 h 8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18" h="88">
                        <a:moveTo>
                          <a:pt x="0" y="4"/>
                        </a:moveTo>
                        <a:lnTo>
                          <a:pt x="82" y="0"/>
                        </a:lnTo>
                        <a:lnTo>
                          <a:pt x="116" y="0"/>
                        </a:lnTo>
                        <a:lnTo>
                          <a:pt x="118" y="52"/>
                        </a:lnTo>
                        <a:lnTo>
                          <a:pt x="118" y="88"/>
                        </a:lnTo>
                        <a:lnTo>
                          <a:pt x="102" y="88"/>
                        </a:lnTo>
                        <a:lnTo>
                          <a:pt x="2" y="88"/>
                        </a:lnTo>
                        <a:lnTo>
                          <a:pt x="0" y="7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22" name="Freeform 872"/>
                  <p:cNvSpPr>
                    <a:spLocks/>
                  </p:cNvSpPr>
                  <p:nvPr/>
                </p:nvSpPr>
                <p:spPr bwMode="auto">
                  <a:xfrm>
                    <a:off x="5109" y="2761"/>
                    <a:ext cx="84" cy="86"/>
                  </a:xfrm>
                  <a:custGeom>
                    <a:avLst/>
                    <a:gdLst>
                      <a:gd name="T0" fmla="*/ 0 w 84"/>
                      <a:gd name="T1" fmla="*/ 20 h 86"/>
                      <a:gd name="T2" fmla="*/ 2 w 84"/>
                      <a:gd name="T3" fmla="*/ 2 h 86"/>
                      <a:gd name="T4" fmla="*/ 84 w 84"/>
                      <a:gd name="T5" fmla="*/ 0 h 86"/>
                      <a:gd name="T6" fmla="*/ 84 w 84"/>
                      <a:gd name="T7" fmla="*/ 84 h 86"/>
                      <a:gd name="T8" fmla="*/ 36 w 84"/>
                      <a:gd name="T9" fmla="*/ 86 h 86"/>
                      <a:gd name="T10" fmla="*/ 4 w 84"/>
                      <a:gd name="T11" fmla="*/ 86 h 86"/>
                      <a:gd name="T12" fmla="*/ 0 w 84"/>
                      <a:gd name="T13" fmla="*/ 20 h 8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4"/>
                      <a:gd name="T22" fmla="*/ 0 h 86"/>
                      <a:gd name="T23" fmla="*/ 84 w 84"/>
                      <a:gd name="T24" fmla="*/ 86 h 8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4" h="86">
                        <a:moveTo>
                          <a:pt x="0" y="20"/>
                        </a:moveTo>
                        <a:lnTo>
                          <a:pt x="2" y="2"/>
                        </a:lnTo>
                        <a:lnTo>
                          <a:pt x="84" y="0"/>
                        </a:lnTo>
                        <a:lnTo>
                          <a:pt x="84" y="84"/>
                        </a:lnTo>
                        <a:lnTo>
                          <a:pt x="36" y="86"/>
                        </a:lnTo>
                        <a:lnTo>
                          <a:pt x="4" y="86"/>
                        </a:lnTo>
                        <a:lnTo>
                          <a:pt x="0" y="2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23" name="Freeform 873"/>
                  <p:cNvSpPr>
                    <a:spLocks/>
                  </p:cNvSpPr>
                  <p:nvPr/>
                </p:nvSpPr>
                <p:spPr bwMode="auto">
                  <a:xfrm>
                    <a:off x="5025" y="2781"/>
                    <a:ext cx="88" cy="70"/>
                  </a:xfrm>
                  <a:custGeom>
                    <a:avLst/>
                    <a:gdLst>
                      <a:gd name="T0" fmla="*/ 0 w 88"/>
                      <a:gd name="T1" fmla="*/ 0 h 70"/>
                      <a:gd name="T2" fmla="*/ 84 w 88"/>
                      <a:gd name="T3" fmla="*/ 0 h 70"/>
                      <a:gd name="T4" fmla="*/ 88 w 88"/>
                      <a:gd name="T5" fmla="*/ 66 h 70"/>
                      <a:gd name="T6" fmla="*/ 4 w 88"/>
                      <a:gd name="T7" fmla="*/ 70 h 70"/>
                      <a:gd name="T8" fmla="*/ 4 w 88"/>
                      <a:gd name="T9" fmla="*/ 52 h 70"/>
                      <a:gd name="T10" fmla="*/ 0 w 88"/>
                      <a:gd name="T11" fmla="*/ 52 h 70"/>
                      <a:gd name="T12" fmla="*/ 0 w 88"/>
                      <a:gd name="T13" fmla="*/ 0 h 7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8"/>
                      <a:gd name="T22" fmla="*/ 0 h 70"/>
                      <a:gd name="T23" fmla="*/ 88 w 88"/>
                      <a:gd name="T24" fmla="*/ 70 h 7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8" h="70">
                        <a:moveTo>
                          <a:pt x="0" y="0"/>
                        </a:moveTo>
                        <a:lnTo>
                          <a:pt x="84" y="0"/>
                        </a:lnTo>
                        <a:lnTo>
                          <a:pt x="88" y="66"/>
                        </a:lnTo>
                        <a:lnTo>
                          <a:pt x="4" y="70"/>
                        </a:lnTo>
                        <a:lnTo>
                          <a:pt x="4" y="52"/>
                        </a:lnTo>
                        <a:lnTo>
                          <a:pt x="0" y="5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24" name="Freeform 874"/>
                  <p:cNvSpPr>
                    <a:spLocks/>
                  </p:cNvSpPr>
                  <p:nvPr/>
                </p:nvSpPr>
                <p:spPr bwMode="auto">
                  <a:xfrm>
                    <a:off x="4947" y="2833"/>
                    <a:ext cx="82" cy="86"/>
                  </a:xfrm>
                  <a:custGeom>
                    <a:avLst/>
                    <a:gdLst>
                      <a:gd name="T0" fmla="*/ 0 w 82"/>
                      <a:gd name="T1" fmla="*/ 86 h 86"/>
                      <a:gd name="T2" fmla="*/ 0 w 82"/>
                      <a:gd name="T3" fmla="*/ 52 h 86"/>
                      <a:gd name="T4" fmla="*/ 14 w 82"/>
                      <a:gd name="T5" fmla="*/ 50 h 86"/>
                      <a:gd name="T6" fmla="*/ 14 w 82"/>
                      <a:gd name="T7" fmla="*/ 2 h 86"/>
                      <a:gd name="T8" fmla="*/ 82 w 82"/>
                      <a:gd name="T9" fmla="*/ 0 h 86"/>
                      <a:gd name="T10" fmla="*/ 82 w 82"/>
                      <a:gd name="T11" fmla="*/ 18 h 86"/>
                      <a:gd name="T12" fmla="*/ 82 w 82"/>
                      <a:gd name="T13" fmla="*/ 84 h 86"/>
                      <a:gd name="T14" fmla="*/ 0 w 82"/>
                      <a:gd name="T15" fmla="*/ 86 h 8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2"/>
                      <a:gd name="T25" fmla="*/ 0 h 86"/>
                      <a:gd name="T26" fmla="*/ 82 w 82"/>
                      <a:gd name="T27" fmla="*/ 86 h 8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2" h="86">
                        <a:moveTo>
                          <a:pt x="0" y="86"/>
                        </a:moveTo>
                        <a:lnTo>
                          <a:pt x="0" y="52"/>
                        </a:lnTo>
                        <a:lnTo>
                          <a:pt x="14" y="50"/>
                        </a:lnTo>
                        <a:lnTo>
                          <a:pt x="14" y="2"/>
                        </a:lnTo>
                        <a:lnTo>
                          <a:pt x="82" y="0"/>
                        </a:lnTo>
                        <a:lnTo>
                          <a:pt x="82" y="18"/>
                        </a:lnTo>
                        <a:lnTo>
                          <a:pt x="82" y="84"/>
                        </a:lnTo>
                        <a:lnTo>
                          <a:pt x="0" y="8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25" name="Freeform 875"/>
                  <p:cNvSpPr>
                    <a:spLocks/>
                  </p:cNvSpPr>
                  <p:nvPr/>
                </p:nvSpPr>
                <p:spPr bwMode="auto">
                  <a:xfrm>
                    <a:off x="4863" y="2869"/>
                    <a:ext cx="84" cy="70"/>
                  </a:xfrm>
                  <a:custGeom>
                    <a:avLst/>
                    <a:gdLst>
                      <a:gd name="T0" fmla="*/ 2 w 84"/>
                      <a:gd name="T1" fmla="*/ 70 h 70"/>
                      <a:gd name="T2" fmla="*/ 0 w 84"/>
                      <a:gd name="T3" fmla="*/ 32 h 70"/>
                      <a:gd name="T4" fmla="*/ 0 w 84"/>
                      <a:gd name="T5" fmla="*/ 0 h 70"/>
                      <a:gd name="T6" fmla="*/ 30 w 84"/>
                      <a:gd name="T7" fmla="*/ 0 h 70"/>
                      <a:gd name="T8" fmla="*/ 32 w 84"/>
                      <a:gd name="T9" fmla="*/ 16 h 70"/>
                      <a:gd name="T10" fmla="*/ 84 w 84"/>
                      <a:gd name="T11" fmla="*/ 16 h 70"/>
                      <a:gd name="T12" fmla="*/ 84 w 84"/>
                      <a:gd name="T13" fmla="*/ 50 h 70"/>
                      <a:gd name="T14" fmla="*/ 84 w 84"/>
                      <a:gd name="T15" fmla="*/ 70 h 70"/>
                      <a:gd name="T16" fmla="*/ 2 w 84"/>
                      <a:gd name="T17" fmla="*/ 70 h 7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4"/>
                      <a:gd name="T28" fmla="*/ 0 h 70"/>
                      <a:gd name="T29" fmla="*/ 84 w 84"/>
                      <a:gd name="T30" fmla="*/ 70 h 7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4" h="70">
                        <a:moveTo>
                          <a:pt x="2" y="70"/>
                        </a:moveTo>
                        <a:lnTo>
                          <a:pt x="0" y="32"/>
                        </a:lnTo>
                        <a:lnTo>
                          <a:pt x="0" y="0"/>
                        </a:lnTo>
                        <a:lnTo>
                          <a:pt x="30" y="0"/>
                        </a:lnTo>
                        <a:lnTo>
                          <a:pt x="32" y="16"/>
                        </a:lnTo>
                        <a:lnTo>
                          <a:pt x="84" y="16"/>
                        </a:lnTo>
                        <a:lnTo>
                          <a:pt x="84" y="50"/>
                        </a:lnTo>
                        <a:lnTo>
                          <a:pt x="84" y="70"/>
                        </a:lnTo>
                        <a:lnTo>
                          <a:pt x="2" y="7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26" name="Freeform 876"/>
                  <p:cNvSpPr>
                    <a:spLocks/>
                  </p:cNvSpPr>
                  <p:nvPr/>
                </p:nvSpPr>
                <p:spPr bwMode="auto">
                  <a:xfrm>
                    <a:off x="4859" y="2817"/>
                    <a:ext cx="102" cy="68"/>
                  </a:xfrm>
                  <a:custGeom>
                    <a:avLst/>
                    <a:gdLst>
                      <a:gd name="T0" fmla="*/ 4 w 102"/>
                      <a:gd name="T1" fmla="*/ 52 h 68"/>
                      <a:gd name="T2" fmla="*/ 0 w 102"/>
                      <a:gd name="T3" fmla="*/ 16 h 68"/>
                      <a:gd name="T4" fmla="*/ 0 w 102"/>
                      <a:gd name="T5" fmla="*/ 0 h 68"/>
                      <a:gd name="T6" fmla="*/ 84 w 102"/>
                      <a:gd name="T7" fmla="*/ 0 h 68"/>
                      <a:gd name="T8" fmla="*/ 84 w 102"/>
                      <a:gd name="T9" fmla="*/ 18 h 68"/>
                      <a:gd name="T10" fmla="*/ 102 w 102"/>
                      <a:gd name="T11" fmla="*/ 18 h 68"/>
                      <a:gd name="T12" fmla="*/ 102 w 102"/>
                      <a:gd name="T13" fmla="*/ 66 h 68"/>
                      <a:gd name="T14" fmla="*/ 88 w 102"/>
                      <a:gd name="T15" fmla="*/ 68 h 68"/>
                      <a:gd name="T16" fmla="*/ 36 w 102"/>
                      <a:gd name="T17" fmla="*/ 68 h 68"/>
                      <a:gd name="T18" fmla="*/ 34 w 102"/>
                      <a:gd name="T19" fmla="*/ 52 h 68"/>
                      <a:gd name="T20" fmla="*/ 4 w 102"/>
                      <a:gd name="T21" fmla="*/ 52 h 6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02"/>
                      <a:gd name="T34" fmla="*/ 0 h 68"/>
                      <a:gd name="T35" fmla="*/ 102 w 102"/>
                      <a:gd name="T36" fmla="*/ 68 h 6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02" h="68">
                        <a:moveTo>
                          <a:pt x="4" y="52"/>
                        </a:moveTo>
                        <a:lnTo>
                          <a:pt x="0" y="16"/>
                        </a:lnTo>
                        <a:lnTo>
                          <a:pt x="0" y="0"/>
                        </a:lnTo>
                        <a:lnTo>
                          <a:pt x="84" y="0"/>
                        </a:lnTo>
                        <a:lnTo>
                          <a:pt x="84" y="18"/>
                        </a:lnTo>
                        <a:lnTo>
                          <a:pt x="102" y="18"/>
                        </a:lnTo>
                        <a:lnTo>
                          <a:pt x="102" y="66"/>
                        </a:lnTo>
                        <a:lnTo>
                          <a:pt x="88" y="68"/>
                        </a:lnTo>
                        <a:lnTo>
                          <a:pt x="36" y="68"/>
                        </a:lnTo>
                        <a:lnTo>
                          <a:pt x="34" y="52"/>
                        </a:lnTo>
                        <a:lnTo>
                          <a:pt x="4" y="5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27" name="Freeform 877"/>
                  <p:cNvSpPr>
                    <a:spLocks/>
                  </p:cNvSpPr>
                  <p:nvPr/>
                </p:nvSpPr>
                <p:spPr bwMode="auto">
                  <a:xfrm>
                    <a:off x="4761" y="2901"/>
                    <a:ext cx="104" cy="88"/>
                  </a:xfrm>
                  <a:custGeom>
                    <a:avLst/>
                    <a:gdLst>
                      <a:gd name="T0" fmla="*/ 2 w 104"/>
                      <a:gd name="T1" fmla="*/ 88 h 88"/>
                      <a:gd name="T2" fmla="*/ 0 w 104"/>
                      <a:gd name="T3" fmla="*/ 0 h 88"/>
                      <a:gd name="T4" fmla="*/ 102 w 104"/>
                      <a:gd name="T5" fmla="*/ 0 h 88"/>
                      <a:gd name="T6" fmla="*/ 104 w 104"/>
                      <a:gd name="T7" fmla="*/ 38 h 88"/>
                      <a:gd name="T8" fmla="*/ 100 w 104"/>
                      <a:gd name="T9" fmla="*/ 88 h 88"/>
                      <a:gd name="T10" fmla="*/ 20 w 104"/>
                      <a:gd name="T11" fmla="*/ 88 h 88"/>
                      <a:gd name="T12" fmla="*/ 2 w 104"/>
                      <a:gd name="T13" fmla="*/ 88 h 8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4"/>
                      <a:gd name="T22" fmla="*/ 0 h 88"/>
                      <a:gd name="T23" fmla="*/ 104 w 104"/>
                      <a:gd name="T24" fmla="*/ 88 h 8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4" h="88">
                        <a:moveTo>
                          <a:pt x="2" y="88"/>
                        </a:moveTo>
                        <a:lnTo>
                          <a:pt x="0" y="0"/>
                        </a:lnTo>
                        <a:lnTo>
                          <a:pt x="102" y="0"/>
                        </a:lnTo>
                        <a:lnTo>
                          <a:pt x="104" y="38"/>
                        </a:lnTo>
                        <a:lnTo>
                          <a:pt x="100" y="88"/>
                        </a:lnTo>
                        <a:lnTo>
                          <a:pt x="20" y="88"/>
                        </a:lnTo>
                        <a:lnTo>
                          <a:pt x="2" y="8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28" name="Freeform 878"/>
                  <p:cNvSpPr>
                    <a:spLocks/>
                  </p:cNvSpPr>
                  <p:nvPr/>
                </p:nvSpPr>
                <p:spPr bwMode="auto">
                  <a:xfrm>
                    <a:off x="4699" y="2885"/>
                    <a:ext cx="64" cy="104"/>
                  </a:xfrm>
                  <a:custGeom>
                    <a:avLst/>
                    <a:gdLst>
                      <a:gd name="T0" fmla="*/ 0 w 64"/>
                      <a:gd name="T1" fmla="*/ 104 h 104"/>
                      <a:gd name="T2" fmla="*/ 0 w 64"/>
                      <a:gd name="T3" fmla="*/ 52 h 104"/>
                      <a:gd name="T4" fmla="*/ 0 w 64"/>
                      <a:gd name="T5" fmla="*/ 0 h 104"/>
                      <a:gd name="T6" fmla="*/ 60 w 64"/>
                      <a:gd name="T7" fmla="*/ 2 h 104"/>
                      <a:gd name="T8" fmla="*/ 62 w 64"/>
                      <a:gd name="T9" fmla="*/ 16 h 104"/>
                      <a:gd name="T10" fmla="*/ 64 w 64"/>
                      <a:gd name="T11" fmla="*/ 104 h 104"/>
                      <a:gd name="T12" fmla="*/ 0 w 64"/>
                      <a:gd name="T13" fmla="*/ 104 h 10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4"/>
                      <a:gd name="T22" fmla="*/ 0 h 104"/>
                      <a:gd name="T23" fmla="*/ 64 w 64"/>
                      <a:gd name="T24" fmla="*/ 104 h 10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4" h="104">
                        <a:moveTo>
                          <a:pt x="0" y="104"/>
                        </a:moveTo>
                        <a:lnTo>
                          <a:pt x="0" y="52"/>
                        </a:lnTo>
                        <a:lnTo>
                          <a:pt x="0" y="0"/>
                        </a:lnTo>
                        <a:lnTo>
                          <a:pt x="60" y="2"/>
                        </a:lnTo>
                        <a:lnTo>
                          <a:pt x="62" y="16"/>
                        </a:lnTo>
                        <a:lnTo>
                          <a:pt x="64" y="104"/>
                        </a:lnTo>
                        <a:lnTo>
                          <a:pt x="0" y="10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29" name="Freeform 879"/>
                  <p:cNvSpPr>
                    <a:spLocks/>
                  </p:cNvSpPr>
                  <p:nvPr/>
                </p:nvSpPr>
                <p:spPr bwMode="auto">
                  <a:xfrm>
                    <a:off x="4759" y="2833"/>
                    <a:ext cx="104" cy="68"/>
                  </a:xfrm>
                  <a:custGeom>
                    <a:avLst/>
                    <a:gdLst>
                      <a:gd name="T0" fmla="*/ 0 w 104"/>
                      <a:gd name="T1" fmla="*/ 54 h 68"/>
                      <a:gd name="T2" fmla="*/ 2 w 104"/>
                      <a:gd name="T3" fmla="*/ 2 h 68"/>
                      <a:gd name="T4" fmla="*/ 100 w 104"/>
                      <a:gd name="T5" fmla="*/ 0 h 68"/>
                      <a:gd name="T6" fmla="*/ 104 w 104"/>
                      <a:gd name="T7" fmla="*/ 36 h 68"/>
                      <a:gd name="T8" fmla="*/ 104 w 104"/>
                      <a:gd name="T9" fmla="*/ 68 h 68"/>
                      <a:gd name="T10" fmla="*/ 2 w 104"/>
                      <a:gd name="T11" fmla="*/ 68 h 68"/>
                      <a:gd name="T12" fmla="*/ 0 w 104"/>
                      <a:gd name="T13" fmla="*/ 54 h 6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4"/>
                      <a:gd name="T22" fmla="*/ 0 h 68"/>
                      <a:gd name="T23" fmla="*/ 104 w 104"/>
                      <a:gd name="T24" fmla="*/ 68 h 6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4" h="68">
                        <a:moveTo>
                          <a:pt x="0" y="54"/>
                        </a:moveTo>
                        <a:lnTo>
                          <a:pt x="2" y="2"/>
                        </a:lnTo>
                        <a:lnTo>
                          <a:pt x="100" y="0"/>
                        </a:lnTo>
                        <a:lnTo>
                          <a:pt x="104" y="36"/>
                        </a:lnTo>
                        <a:lnTo>
                          <a:pt x="104" y="68"/>
                        </a:lnTo>
                        <a:lnTo>
                          <a:pt x="2" y="68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30" name="Freeform 880"/>
                  <p:cNvSpPr>
                    <a:spLocks/>
                  </p:cNvSpPr>
                  <p:nvPr/>
                </p:nvSpPr>
                <p:spPr bwMode="auto">
                  <a:xfrm>
                    <a:off x="4941" y="2747"/>
                    <a:ext cx="84" cy="88"/>
                  </a:xfrm>
                  <a:custGeom>
                    <a:avLst/>
                    <a:gdLst>
                      <a:gd name="T0" fmla="*/ 2 w 84"/>
                      <a:gd name="T1" fmla="*/ 70 h 88"/>
                      <a:gd name="T2" fmla="*/ 0 w 84"/>
                      <a:gd name="T3" fmla="*/ 2 h 88"/>
                      <a:gd name="T4" fmla="*/ 84 w 84"/>
                      <a:gd name="T5" fmla="*/ 0 h 88"/>
                      <a:gd name="T6" fmla="*/ 84 w 84"/>
                      <a:gd name="T7" fmla="*/ 34 h 88"/>
                      <a:gd name="T8" fmla="*/ 84 w 84"/>
                      <a:gd name="T9" fmla="*/ 86 h 88"/>
                      <a:gd name="T10" fmla="*/ 20 w 84"/>
                      <a:gd name="T11" fmla="*/ 88 h 88"/>
                      <a:gd name="T12" fmla="*/ 2 w 84"/>
                      <a:gd name="T13" fmla="*/ 88 h 88"/>
                      <a:gd name="T14" fmla="*/ 2 w 84"/>
                      <a:gd name="T15" fmla="*/ 70 h 8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4"/>
                      <a:gd name="T25" fmla="*/ 0 h 88"/>
                      <a:gd name="T26" fmla="*/ 84 w 84"/>
                      <a:gd name="T27" fmla="*/ 88 h 8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4" h="88">
                        <a:moveTo>
                          <a:pt x="2" y="70"/>
                        </a:moveTo>
                        <a:lnTo>
                          <a:pt x="0" y="2"/>
                        </a:lnTo>
                        <a:lnTo>
                          <a:pt x="84" y="0"/>
                        </a:lnTo>
                        <a:lnTo>
                          <a:pt x="84" y="34"/>
                        </a:lnTo>
                        <a:lnTo>
                          <a:pt x="84" y="86"/>
                        </a:lnTo>
                        <a:lnTo>
                          <a:pt x="20" y="88"/>
                        </a:lnTo>
                        <a:lnTo>
                          <a:pt x="2" y="88"/>
                        </a:lnTo>
                        <a:lnTo>
                          <a:pt x="2" y="7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31" name="Freeform 881"/>
                  <p:cNvSpPr>
                    <a:spLocks/>
                  </p:cNvSpPr>
                  <p:nvPr/>
                </p:nvSpPr>
                <p:spPr bwMode="auto">
                  <a:xfrm>
                    <a:off x="4859" y="2749"/>
                    <a:ext cx="84" cy="68"/>
                  </a:xfrm>
                  <a:custGeom>
                    <a:avLst/>
                    <a:gdLst>
                      <a:gd name="T0" fmla="*/ 0 w 84"/>
                      <a:gd name="T1" fmla="*/ 4 h 68"/>
                      <a:gd name="T2" fmla="*/ 82 w 84"/>
                      <a:gd name="T3" fmla="*/ 0 h 68"/>
                      <a:gd name="T4" fmla="*/ 84 w 84"/>
                      <a:gd name="T5" fmla="*/ 68 h 68"/>
                      <a:gd name="T6" fmla="*/ 0 w 84"/>
                      <a:gd name="T7" fmla="*/ 68 h 68"/>
                      <a:gd name="T8" fmla="*/ 0 w 84"/>
                      <a:gd name="T9" fmla="*/ 4 h 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4"/>
                      <a:gd name="T16" fmla="*/ 0 h 68"/>
                      <a:gd name="T17" fmla="*/ 84 w 84"/>
                      <a:gd name="T18" fmla="*/ 68 h 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4" h="68">
                        <a:moveTo>
                          <a:pt x="0" y="4"/>
                        </a:moveTo>
                        <a:lnTo>
                          <a:pt x="82" y="0"/>
                        </a:lnTo>
                        <a:lnTo>
                          <a:pt x="84" y="68"/>
                        </a:lnTo>
                        <a:lnTo>
                          <a:pt x="0" y="6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32" name="Freeform 882"/>
                  <p:cNvSpPr>
                    <a:spLocks/>
                  </p:cNvSpPr>
                  <p:nvPr/>
                </p:nvSpPr>
                <p:spPr bwMode="auto">
                  <a:xfrm>
                    <a:off x="4631" y="2937"/>
                    <a:ext cx="68" cy="68"/>
                  </a:xfrm>
                  <a:custGeom>
                    <a:avLst/>
                    <a:gdLst>
                      <a:gd name="T0" fmla="*/ 0 w 68"/>
                      <a:gd name="T1" fmla="*/ 0 h 68"/>
                      <a:gd name="T2" fmla="*/ 68 w 68"/>
                      <a:gd name="T3" fmla="*/ 0 h 68"/>
                      <a:gd name="T4" fmla="*/ 68 w 68"/>
                      <a:gd name="T5" fmla="*/ 52 h 68"/>
                      <a:gd name="T6" fmla="*/ 66 w 68"/>
                      <a:gd name="T7" fmla="*/ 68 h 68"/>
                      <a:gd name="T8" fmla="*/ 0 w 68"/>
                      <a:gd name="T9" fmla="*/ 68 h 68"/>
                      <a:gd name="T10" fmla="*/ 0 w 68"/>
                      <a:gd name="T11" fmla="*/ 0 h 6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8"/>
                      <a:gd name="T19" fmla="*/ 0 h 68"/>
                      <a:gd name="T20" fmla="*/ 68 w 68"/>
                      <a:gd name="T21" fmla="*/ 68 h 6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8" h="68">
                        <a:moveTo>
                          <a:pt x="0" y="0"/>
                        </a:moveTo>
                        <a:lnTo>
                          <a:pt x="68" y="0"/>
                        </a:lnTo>
                        <a:lnTo>
                          <a:pt x="68" y="52"/>
                        </a:lnTo>
                        <a:lnTo>
                          <a:pt x="66" y="68"/>
                        </a:lnTo>
                        <a:lnTo>
                          <a:pt x="0" y="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33" name="Freeform 883"/>
                  <p:cNvSpPr>
                    <a:spLocks/>
                  </p:cNvSpPr>
                  <p:nvPr/>
                </p:nvSpPr>
                <p:spPr bwMode="auto">
                  <a:xfrm>
                    <a:off x="4627" y="2833"/>
                    <a:ext cx="134" cy="104"/>
                  </a:xfrm>
                  <a:custGeom>
                    <a:avLst/>
                    <a:gdLst>
                      <a:gd name="T0" fmla="*/ 2 w 134"/>
                      <a:gd name="T1" fmla="*/ 2 h 104"/>
                      <a:gd name="T2" fmla="*/ 68 w 134"/>
                      <a:gd name="T3" fmla="*/ 0 h 104"/>
                      <a:gd name="T4" fmla="*/ 134 w 134"/>
                      <a:gd name="T5" fmla="*/ 2 h 104"/>
                      <a:gd name="T6" fmla="*/ 132 w 134"/>
                      <a:gd name="T7" fmla="*/ 54 h 104"/>
                      <a:gd name="T8" fmla="*/ 72 w 134"/>
                      <a:gd name="T9" fmla="*/ 52 h 104"/>
                      <a:gd name="T10" fmla="*/ 72 w 134"/>
                      <a:gd name="T11" fmla="*/ 104 h 104"/>
                      <a:gd name="T12" fmla="*/ 4 w 134"/>
                      <a:gd name="T13" fmla="*/ 104 h 104"/>
                      <a:gd name="T14" fmla="*/ 4 w 134"/>
                      <a:gd name="T15" fmla="*/ 84 h 104"/>
                      <a:gd name="T16" fmla="*/ 0 w 134"/>
                      <a:gd name="T17" fmla="*/ 84 h 104"/>
                      <a:gd name="T18" fmla="*/ 2 w 134"/>
                      <a:gd name="T19" fmla="*/ 2 h 10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34"/>
                      <a:gd name="T31" fmla="*/ 0 h 104"/>
                      <a:gd name="T32" fmla="*/ 134 w 134"/>
                      <a:gd name="T33" fmla="*/ 104 h 10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34" h="104">
                        <a:moveTo>
                          <a:pt x="2" y="2"/>
                        </a:moveTo>
                        <a:lnTo>
                          <a:pt x="68" y="0"/>
                        </a:lnTo>
                        <a:lnTo>
                          <a:pt x="134" y="2"/>
                        </a:lnTo>
                        <a:lnTo>
                          <a:pt x="132" y="54"/>
                        </a:lnTo>
                        <a:lnTo>
                          <a:pt x="72" y="52"/>
                        </a:lnTo>
                        <a:lnTo>
                          <a:pt x="72" y="104"/>
                        </a:lnTo>
                        <a:lnTo>
                          <a:pt x="4" y="104"/>
                        </a:lnTo>
                        <a:lnTo>
                          <a:pt x="4" y="84"/>
                        </a:lnTo>
                        <a:lnTo>
                          <a:pt x="0" y="84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34" name="Freeform 884"/>
                  <p:cNvSpPr>
                    <a:spLocks/>
                  </p:cNvSpPr>
                  <p:nvPr/>
                </p:nvSpPr>
                <p:spPr bwMode="auto">
                  <a:xfrm>
                    <a:off x="4621" y="2749"/>
                    <a:ext cx="74" cy="86"/>
                  </a:xfrm>
                  <a:custGeom>
                    <a:avLst/>
                    <a:gdLst>
                      <a:gd name="T0" fmla="*/ 4 w 74"/>
                      <a:gd name="T1" fmla="*/ 4 h 86"/>
                      <a:gd name="T2" fmla="*/ 54 w 74"/>
                      <a:gd name="T3" fmla="*/ 0 h 86"/>
                      <a:gd name="T4" fmla="*/ 72 w 74"/>
                      <a:gd name="T5" fmla="*/ 2 h 86"/>
                      <a:gd name="T6" fmla="*/ 74 w 74"/>
                      <a:gd name="T7" fmla="*/ 84 h 86"/>
                      <a:gd name="T8" fmla="*/ 8 w 74"/>
                      <a:gd name="T9" fmla="*/ 86 h 86"/>
                      <a:gd name="T10" fmla="*/ 0 w 74"/>
                      <a:gd name="T11" fmla="*/ 86 h 86"/>
                      <a:gd name="T12" fmla="*/ 4 w 74"/>
                      <a:gd name="T13" fmla="*/ 4 h 8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4"/>
                      <a:gd name="T22" fmla="*/ 0 h 86"/>
                      <a:gd name="T23" fmla="*/ 74 w 74"/>
                      <a:gd name="T24" fmla="*/ 86 h 8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4" h="86">
                        <a:moveTo>
                          <a:pt x="4" y="4"/>
                        </a:moveTo>
                        <a:lnTo>
                          <a:pt x="54" y="0"/>
                        </a:lnTo>
                        <a:lnTo>
                          <a:pt x="72" y="2"/>
                        </a:lnTo>
                        <a:lnTo>
                          <a:pt x="74" y="84"/>
                        </a:lnTo>
                        <a:lnTo>
                          <a:pt x="8" y="86"/>
                        </a:lnTo>
                        <a:lnTo>
                          <a:pt x="0" y="86"/>
                        </a:lnTo>
                        <a:lnTo>
                          <a:pt x="4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35" name="Freeform 885"/>
                  <p:cNvSpPr>
                    <a:spLocks/>
                  </p:cNvSpPr>
                  <p:nvPr/>
                </p:nvSpPr>
                <p:spPr bwMode="auto">
                  <a:xfrm>
                    <a:off x="4693" y="2751"/>
                    <a:ext cx="68" cy="84"/>
                  </a:xfrm>
                  <a:custGeom>
                    <a:avLst/>
                    <a:gdLst>
                      <a:gd name="T0" fmla="*/ 0 w 68"/>
                      <a:gd name="T1" fmla="*/ 0 h 84"/>
                      <a:gd name="T2" fmla="*/ 64 w 68"/>
                      <a:gd name="T3" fmla="*/ 0 h 84"/>
                      <a:gd name="T4" fmla="*/ 68 w 68"/>
                      <a:gd name="T5" fmla="*/ 84 h 84"/>
                      <a:gd name="T6" fmla="*/ 2 w 68"/>
                      <a:gd name="T7" fmla="*/ 82 h 84"/>
                      <a:gd name="T8" fmla="*/ 0 w 68"/>
                      <a:gd name="T9" fmla="*/ 0 h 8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8"/>
                      <a:gd name="T16" fmla="*/ 0 h 84"/>
                      <a:gd name="T17" fmla="*/ 68 w 68"/>
                      <a:gd name="T18" fmla="*/ 84 h 8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8" h="84">
                        <a:moveTo>
                          <a:pt x="0" y="0"/>
                        </a:moveTo>
                        <a:lnTo>
                          <a:pt x="64" y="0"/>
                        </a:lnTo>
                        <a:lnTo>
                          <a:pt x="68" y="84"/>
                        </a:lnTo>
                        <a:lnTo>
                          <a:pt x="2" y="8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36" name="Freeform 886"/>
                  <p:cNvSpPr>
                    <a:spLocks/>
                  </p:cNvSpPr>
                  <p:nvPr/>
                </p:nvSpPr>
                <p:spPr bwMode="auto">
                  <a:xfrm>
                    <a:off x="4757" y="2749"/>
                    <a:ext cx="104" cy="86"/>
                  </a:xfrm>
                  <a:custGeom>
                    <a:avLst/>
                    <a:gdLst>
                      <a:gd name="T0" fmla="*/ 16 w 104"/>
                      <a:gd name="T1" fmla="*/ 2 h 86"/>
                      <a:gd name="T2" fmla="*/ 98 w 104"/>
                      <a:gd name="T3" fmla="*/ 0 h 86"/>
                      <a:gd name="T4" fmla="*/ 102 w 104"/>
                      <a:gd name="T5" fmla="*/ 4 h 86"/>
                      <a:gd name="T6" fmla="*/ 102 w 104"/>
                      <a:gd name="T7" fmla="*/ 68 h 86"/>
                      <a:gd name="T8" fmla="*/ 104 w 104"/>
                      <a:gd name="T9" fmla="*/ 76 h 86"/>
                      <a:gd name="T10" fmla="*/ 104 w 104"/>
                      <a:gd name="T11" fmla="*/ 82 h 86"/>
                      <a:gd name="T12" fmla="*/ 104 w 104"/>
                      <a:gd name="T13" fmla="*/ 84 h 86"/>
                      <a:gd name="T14" fmla="*/ 102 w 104"/>
                      <a:gd name="T15" fmla="*/ 84 h 86"/>
                      <a:gd name="T16" fmla="*/ 4 w 104"/>
                      <a:gd name="T17" fmla="*/ 86 h 86"/>
                      <a:gd name="T18" fmla="*/ 0 w 104"/>
                      <a:gd name="T19" fmla="*/ 2 h 86"/>
                      <a:gd name="T20" fmla="*/ 16 w 104"/>
                      <a:gd name="T21" fmla="*/ 2 h 8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04"/>
                      <a:gd name="T34" fmla="*/ 0 h 86"/>
                      <a:gd name="T35" fmla="*/ 104 w 104"/>
                      <a:gd name="T36" fmla="*/ 86 h 8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04" h="86">
                        <a:moveTo>
                          <a:pt x="16" y="2"/>
                        </a:moveTo>
                        <a:lnTo>
                          <a:pt x="98" y="0"/>
                        </a:lnTo>
                        <a:lnTo>
                          <a:pt x="102" y="4"/>
                        </a:lnTo>
                        <a:lnTo>
                          <a:pt x="102" y="68"/>
                        </a:lnTo>
                        <a:lnTo>
                          <a:pt x="104" y="76"/>
                        </a:lnTo>
                        <a:lnTo>
                          <a:pt x="104" y="82"/>
                        </a:lnTo>
                        <a:lnTo>
                          <a:pt x="104" y="84"/>
                        </a:lnTo>
                        <a:lnTo>
                          <a:pt x="102" y="84"/>
                        </a:lnTo>
                        <a:lnTo>
                          <a:pt x="4" y="86"/>
                        </a:lnTo>
                        <a:lnTo>
                          <a:pt x="0" y="2"/>
                        </a:lnTo>
                        <a:lnTo>
                          <a:pt x="16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37" name="Freeform 887"/>
                  <p:cNvSpPr>
                    <a:spLocks/>
                  </p:cNvSpPr>
                  <p:nvPr/>
                </p:nvSpPr>
                <p:spPr bwMode="auto">
                  <a:xfrm>
                    <a:off x="4769" y="2663"/>
                    <a:ext cx="86" cy="88"/>
                  </a:xfrm>
                  <a:custGeom>
                    <a:avLst/>
                    <a:gdLst>
                      <a:gd name="T0" fmla="*/ 0 w 86"/>
                      <a:gd name="T1" fmla="*/ 0 h 88"/>
                      <a:gd name="T2" fmla="*/ 86 w 86"/>
                      <a:gd name="T3" fmla="*/ 2 h 88"/>
                      <a:gd name="T4" fmla="*/ 86 w 86"/>
                      <a:gd name="T5" fmla="*/ 86 h 88"/>
                      <a:gd name="T6" fmla="*/ 4 w 86"/>
                      <a:gd name="T7" fmla="*/ 88 h 88"/>
                      <a:gd name="T8" fmla="*/ 0 w 86"/>
                      <a:gd name="T9" fmla="*/ 0 h 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6"/>
                      <a:gd name="T16" fmla="*/ 0 h 88"/>
                      <a:gd name="T17" fmla="*/ 86 w 86"/>
                      <a:gd name="T18" fmla="*/ 88 h 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6" h="88">
                        <a:moveTo>
                          <a:pt x="0" y="0"/>
                        </a:moveTo>
                        <a:lnTo>
                          <a:pt x="86" y="2"/>
                        </a:lnTo>
                        <a:lnTo>
                          <a:pt x="86" y="86"/>
                        </a:lnTo>
                        <a:lnTo>
                          <a:pt x="4" y="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38" name="Freeform 888"/>
                  <p:cNvSpPr>
                    <a:spLocks/>
                  </p:cNvSpPr>
                  <p:nvPr/>
                </p:nvSpPr>
                <p:spPr bwMode="auto">
                  <a:xfrm>
                    <a:off x="4855" y="2665"/>
                    <a:ext cx="86" cy="88"/>
                  </a:xfrm>
                  <a:custGeom>
                    <a:avLst/>
                    <a:gdLst>
                      <a:gd name="T0" fmla="*/ 0 w 86"/>
                      <a:gd name="T1" fmla="*/ 0 h 88"/>
                      <a:gd name="T2" fmla="*/ 84 w 86"/>
                      <a:gd name="T3" fmla="*/ 0 h 88"/>
                      <a:gd name="T4" fmla="*/ 86 w 86"/>
                      <a:gd name="T5" fmla="*/ 84 h 88"/>
                      <a:gd name="T6" fmla="*/ 4 w 86"/>
                      <a:gd name="T7" fmla="*/ 88 h 88"/>
                      <a:gd name="T8" fmla="*/ 0 w 86"/>
                      <a:gd name="T9" fmla="*/ 84 h 88"/>
                      <a:gd name="T10" fmla="*/ 0 w 86"/>
                      <a:gd name="T11" fmla="*/ 0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8"/>
                      <a:gd name="T20" fmla="*/ 86 w 86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8">
                        <a:moveTo>
                          <a:pt x="0" y="0"/>
                        </a:moveTo>
                        <a:lnTo>
                          <a:pt x="84" y="0"/>
                        </a:lnTo>
                        <a:lnTo>
                          <a:pt x="86" y="84"/>
                        </a:lnTo>
                        <a:lnTo>
                          <a:pt x="4" y="88"/>
                        </a:lnTo>
                        <a:lnTo>
                          <a:pt x="0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39" name="Freeform 889"/>
                  <p:cNvSpPr>
                    <a:spLocks/>
                  </p:cNvSpPr>
                  <p:nvPr/>
                </p:nvSpPr>
                <p:spPr bwMode="auto">
                  <a:xfrm>
                    <a:off x="4939" y="2665"/>
                    <a:ext cx="86" cy="84"/>
                  </a:xfrm>
                  <a:custGeom>
                    <a:avLst/>
                    <a:gdLst>
                      <a:gd name="T0" fmla="*/ 0 w 86"/>
                      <a:gd name="T1" fmla="*/ 0 h 84"/>
                      <a:gd name="T2" fmla="*/ 82 w 86"/>
                      <a:gd name="T3" fmla="*/ 0 h 84"/>
                      <a:gd name="T4" fmla="*/ 84 w 86"/>
                      <a:gd name="T5" fmla="*/ 50 h 84"/>
                      <a:gd name="T6" fmla="*/ 86 w 86"/>
                      <a:gd name="T7" fmla="*/ 82 h 84"/>
                      <a:gd name="T8" fmla="*/ 2 w 86"/>
                      <a:gd name="T9" fmla="*/ 84 h 84"/>
                      <a:gd name="T10" fmla="*/ 0 w 86"/>
                      <a:gd name="T11" fmla="*/ 0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4"/>
                      <a:gd name="T20" fmla="*/ 86 w 86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4">
                        <a:moveTo>
                          <a:pt x="0" y="0"/>
                        </a:moveTo>
                        <a:lnTo>
                          <a:pt x="82" y="0"/>
                        </a:lnTo>
                        <a:lnTo>
                          <a:pt x="84" y="50"/>
                        </a:lnTo>
                        <a:lnTo>
                          <a:pt x="86" y="82"/>
                        </a:lnTo>
                        <a:lnTo>
                          <a:pt x="2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40" name="Freeform 890"/>
                  <p:cNvSpPr>
                    <a:spLocks/>
                  </p:cNvSpPr>
                  <p:nvPr/>
                </p:nvSpPr>
                <p:spPr bwMode="auto">
                  <a:xfrm>
                    <a:off x="5023" y="2709"/>
                    <a:ext cx="88" cy="72"/>
                  </a:xfrm>
                  <a:custGeom>
                    <a:avLst/>
                    <a:gdLst>
                      <a:gd name="T0" fmla="*/ 84 w 88"/>
                      <a:gd name="T1" fmla="*/ 0 h 72"/>
                      <a:gd name="T2" fmla="*/ 88 w 88"/>
                      <a:gd name="T3" fmla="*/ 54 h 72"/>
                      <a:gd name="T4" fmla="*/ 86 w 88"/>
                      <a:gd name="T5" fmla="*/ 72 h 72"/>
                      <a:gd name="T6" fmla="*/ 2 w 88"/>
                      <a:gd name="T7" fmla="*/ 72 h 72"/>
                      <a:gd name="T8" fmla="*/ 2 w 88"/>
                      <a:gd name="T9" fmla="*/ 38 h 72"/>
                      <a:gd name="T10" fmla="*/ 0 w 88"/>
                      <a:gd name="T11" fmla="*/ 6 h 72"/>
                      <a:gd name="T12" fmla="*/ 84 w 88"/>
                      <a:gd name="T13" fmla="*/ 0 h 7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8"/>
                      <a:gd name="T22" fmla="*/ 0 h 72"/>
                      <a:gd name="T23" fmla="*/ 88 w 88"/>
                      <a:gd name="T24" fmla="*/ 72 h 7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8" h="72">
                        <a:moveTo>
                          <a:pt x="84" y="0"/>
                        </a:moveTo>
                        <a:lnTo>
                          <a:pt x="88" y="54"/>
                        </a:lnTo>
                        <a:lnTo>
                          <a:pt x="86" y="72"/>
                        </a:lnTo>
                        <a:lnTo>
                          <a:pt x="2" y="72"/>
                        </a:lnTo>
                        <a:lnTo>
                          <a:pt x="2" y="38"/>
                        </a:lnTo>
                        <a:lnTo>
                          <a:pt x="0" y="6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41" name="Freeform 891"/>
                  <p:cNvSpPr>
                    <a:spLocks/>
                  </p:cNvSpPr>
                  <p:nvPr/>
                </p:nvSpPr>
                <p:spPr bwMode="auto">
                  <a:xfrm>
                    <a:off x="4487" y="2493"/>
                    <a:ext cx="100" cy="88"/>
                  </a:xfrm>
                  <a:custGeom>
                    <a:avLst/>
                    <a:gdLst>
                      <a:gd name="T0" fmla="*/ 2 w 100"/>
                      <a:gd name="T1" fmla="*/ 0 h 88"/>
                      <a:gd name="T2" fmla="*/ 100 w 100"/>
                      <a:gd name="T3" fmla="*/ 6 h 88"/>
                      <a:gd name="T4" fmla="*/ 98 w 100"/>
                      <a:gd name="T5" fmla="*/ 86 h 88"/>
                      <a:gd name="T6" fmla="*/ 0 w 100"/>
                      <a:gd name="T7" fmla="*/ 88 h 88"/>
                      <a:gd name="T8" fmla="*/ 0 w 100"/>
                      <a:gd name="T9" fmla="*/ 84 h 88"/>
                      <a:gd name="T10" fmla="*/ 2 w 100"/>
                      <a:gd name="T11" fmla="*/ 0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0"/>
                      <a:gd name="T19" fmla="*/ 0 h 88"/>
                      <a:gd name="T20" fmla="*/ 100 w 100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0" h="88">
                        <a:moveTo>
                          <a:pt x="2" y="0"/>
                        </a:moveTo>
                        <a:lnTo>
                          <a:pt x="100" y="6"/>
                        </a:lnTo>
                        <a:lnTo>
                          <a:pt x="98" y="86"/>
                        </a:lnTo>
                        <a:lnTo>
                          <a:pt x="0" y="88"/>
                        </a:lnTo>
                        <a:lnTo>
                          <a:pt x="0" y="84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42" name="Freeform 892"/>
                  <p:cNvSpPr>
                    <a:spLocks/>
                  </p:cNvSpPr>
                  <p:nvPr/>
                </p:nvSpPr>
                <p:spPr bwMode="auto">
                  <a:xfrm>
                    <a:off x="4585" y="2493"/>
                    <a:ext cx="100" cy="86"/>
                  </a:xfrm>
                  <a:custGeom>
                    <a:avLst/>
                    <a:gdLst>
                      <a:gd name="T0" fmla="*/ 2 w 100"/>
                      <a:gd name="T1" fmla="*/ 6 h 86"/>
                      <a:gd name="T2" fmla="*/ 14 w 100"/>
                      <a:gd name="T3" fmla="*/ 2 h 86"/>
                      <a:gd name="T4" fmla="*/ 94 w 100"/>
                      <a:gd name="T5" fmla="*/ 0 h 86"/>
                      <a:gd name="T6" fmla="*/ 100 w 100"/>
                      <a:gd name="T7" fmla="*/ 6 h 86"/>
                      <a:gd name="T8" fmla="*/ 98 w 100"/>
                      <a:gd name="T9" fmla="*/ 86 h 86"/>
                      <a:gd name="T10" fmla="*/ 0 w 100"/>
                      <a:gd name="T11" fmla="*/ 86 h 86"/>
                      <a:gd name="T12" fmla="*/ 2 w 100"/>
                      <a:gd name="T13" fmla="*/ 6 h 8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0"/>
                      <a:gd name="T22" fmla="*/ 0 h 86"/>
                      <a:gd name="T23" fmla="*/ 100 w 100"/>
                      <a:gd name="T24" fmla="*/ 86 h 8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0" h="86">
                        <a:moveTo>
                          <a:pt x="2" y="6"/>
                        </a:moveTo>
                        <a:lnTo>
                          <a:pt x="14" y="2"/>
                        </a:lnTo>
                        <a:lnTo>
                          <a:pt x="94" y="0"/>
                        </a:lnTo>
                        <a:lnTo>
                          <a:pt x="100" y="6"/>
                        </a:lnTo>
                        <a:lnTo>
                          <a:pt x="98" y="86"/>
                        </a:lnTo>
                        <a:lnTo>
                          <a:pt x="0" y="86"/>
                        </a:lnTo>
                        <a:lnTo>
                          <a:pt x="2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43" name="Freeform 893"/>
                  <p:cNvSpPr>
                    <a:spLocks/>
                  </p:cNvSpPr>
                  <p:nvPr/>
                </p:nvSpPr>
                <p:spPr bwMode="auto">
                  <a:xfrm>
                    <a:off x="4683" y="2497"/>
                    <a:ext cx="84" cy="86"/>
                  </a:xfrm>
                  <a:custGeom>
                    <a:avLst/>
                    <a:gdLst>
                      <a:gd name="T0" fmla="*/ 2 w 84"/>
                      <a:gd name="T1" fmla="*/ 2 h 86"/>
                      <a:gd name="T2" fmla="*/ 44 w 84"/>
                      <a:gd name="T3" fmla="*/ 0 h 86"/>
                      <a:gd name="T4" fmla="*/ 70 w 84"/>
                      <a:gd name="T5" fmla="*/ 0 h 86"/>
                      <a:gd name="T6" fmla="*/ 82 w 84"/>
                      <a:gd name="T7" fmla="*/ 0 h 86"/>
                      <a:gd name="T8" fmla="*/ 84 w 84"/>
                      <a:gd name="T9" fmla="*/ 84 h 86"/>
                      <a:gd name="T10" fmla="*/ 6 w 84"/>
                      <a:gd name="T11" fmla="*/ 86 h 86"/>
                      <a:gd name="T12" fmla="*/ 0 w 84"/>
                      <a:gd name="T13" fmla="*/ 82 h 86"/>
                      <a:gd name="T14" fmla="*/ 2 w 84"/>
                      <a:gd name="T15" fmla="*/ 2 h 8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4"/>
                      <a:gd name="T25" fmla="*/ 0 h 86"/>
                      <a:gd name="T26" fmla="*/ 84 w 84"/>
                      <a:gd name="T27" fmla="*/ 86 h 8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4" h="86">
                        <a:moveTo>
                          <a:pt x="2" y="2"/>
                        </a:moveTo>
                        <a:lnTo>
                          <a:pt x="44" y="0"/>
                        </a:lnTo>
                        <a:lnTo>
                          <a:pt x="70" y="0"/>
                        </a:lnTo>
                        <a:lnTo>
                          <a:pt x="82" y="0"/>
                        </a:lnTo>
                        <a:lnTo>
                          <a:pt x="84" y="84"/>
                        </a:lnTo>
                        <a:lnTo>
                          <a:pt x="6" y="86"/>
                        </a:lnTo>
                        <a:lnTo>
                          <a:pt x="0" y="82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44" name="Freeform 894"/>
                  <p:cNvSpPr>
                    <a:spLocks/>
                  </p:cNvSpPr>
                  <p:nvPr/>
                </p:nvSpPr>
                <p:spPr bwMode="auto">
                  <a:xfrm>
                    <a:off x="4765" y="2497"/>
                    <a:ext cx="84" cy="84"/>
                  </a:xfrm>
                  <a:custGeom>
                    <a:avLst/>
                    <a:gdLst>
                      <a:gd name="T0" fmla="*/ 0 w 84"/>
                      <a:gd name="T1" fmla="*/ 0 h 84"/>
                      <a:gd name="T2" fmla="*/ 84 w 84"/>
                      <a:gd name="T3" fmla="*/ 0 h 84"/>
                      <a:gd name="T4" fmla="*/ 84 w 84"/>
                      <a:gd name="T5" fmla="*/ 84 h 84"/>
                      <a:gd name="T6" fmla="*/ 2 w 84"/>
                      <a:gd name="T7" fmla="*/ 84 h 84"/>
                      <a:gd name="T8" fmla="*/ 0 w 84"/>
                      <a:gd name="T9" fmla="*/ 0 h 8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4"/>
                      <a:gd name="T16" fmla="*/ 0 h 84"/>
                      <a:gd name="T17" fmla="*/ 84 w 84"/>
                      <a:gd name="T18" fmla="*/ 84 h 8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4" h="84">
                        <a:moveTo>
                          <a:pt x="0" y="0"/>
                        </a:moveTo>
                        <a:lnTo>
                          <a:pt x="84" y="0"/>
                        </a:lnTo>
                        <a:lnTo>
                          <a:pt x="84" y="84"/>
                        </a:lnTo>
                        <a:lnTo>
                          <a:pt x="2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45" name="Freeform 895"/>
                  <p:cNvSpPr>
                    <a:spLocks/>
                  </p:cNvSpPr>
                  <p:nvPr/>
                </p:nvSpPr>
                <p:spPr bwMode="auto">
                  <a:xfrm>
                    <a:off x="4849" y="2495"/>
                    <a:ext cx="84" cy="86"/>
                  </a:xfrm>
                  <a:custGeom>
                    <a:avLst/>
                    <a:gdLst>
                      <a:gd name="T0" fmla="*/ 0 w 84"/>
                      <a:gd name="T1" fmla="*/ 2 h 86"/>
                      <a:gd name="T2" fmla="*/ 68 w 84"/>
                      <a:gd name="T3" fmla="*/ 0 h 86"/>
                      <a:gd name="T4" fmla="*/ 82 w 84"/>
                      <a:gd name="T5" fmla="*/ 4 h 86"/>
                      <a:gd name="T6" fmla="*/ 84 w 84"/>
                      <a:gd name="T7" fmla="*/ 84 h 86"/>
                      <a:gd name="T8" fmla="*/ 6 w 84"/>
                      <a:gd name="T9" fmla="*/ 86 h 86"/>
                      <a:gd name="T10" fmla="*/ 0 w 84"/>
                      <a:gd name="T11" fmla="*/ 86 h 86"/>
                      <a:gd name="T12" fmla="*/ 0 w 84"/>
                      <a:gd name="T13" fmla="*/ 2 h 8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4"/>
                      <a:gd name="T22" fmla="*/ 0 h 86"/>
                      <a:gd name="T23" fmla="*/ 84 w 84"/>
                      <a:gd name="T24" fmla="*/ 86 h 8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4" h="86">
                        <a:moveTo>
                          <a:pt x="0" y="2"/>
                        </a:moveTo>
                        <a:lnTo>
                          <a:pt x="68" y="0"/>
                        </a:lnTo>
                        <a:lnTo>
                          <a:pt x="82" y="4"/>
                        </a:lnTo>
                        <a:lnTo>
                          <a:pt x="84" y="84"/>
                        </a:lnTo>
                        <a:lnTo>
                          <a:pt x="6" y="86"/>
                        </a:lnTo>
                        <a:lnTo>
                          <a:pt x="0" y="8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46" name="Freeform 896"/>
                  <p:cNvSpPr>
                    <a:spLocks/>
                  </p:cNvSpPr>
                  <p:nvPr/>
                </p:nvSpPr>
                <p:spPr bwMode="auto">
                  <a:xfrm>
                    <a:off x="4931" y="2495"/>
                    <a:ext cx="88" cy="86"/>
                  </a:xfrm>
                  <a:custGeom>
                    <a:avLst/>
                    <a:gdLst>
                      <a:gd name="T0" fmla="*/ 0 w 88"/>
                      <a:gd name="T1" fmla="*/ 4 h 86"/>
                      <a:gd name="T2" fmla="*/ 52 w 88"/>
                      <a:gd name="T3" fmla="*/ 0 h 86"/>
                      <a:gd name="T4" fmla="*/ 82 w 88"/>
                      <a:gd name="T5" fmla="*/ 2 h 86"/>
                      <a:gd name="T6" fmla="*/ 88 w 88"/>
                      <a:gd name="T7" fmla="*/ 84 h 86"/>
                      <a:gd name="T8" fmla="*/ 8 w 88"/>
                      <a:gd name="T9" fmla="*/ 86 h 86"/>
                      <a:gd name="T10" fmla="*/ 2 w 88"/>
                      <a:gd name="T11" fmla="*/ 84 h 86"/>
                      <a:gd name="T12" fmla="*/ 0 w 88"/>
                      <a:gd name="T13" fmla="*/ 4 h 8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8"/>
                      <a:gd name="T22" fmla="*/ 0 h 86"/>
                      <a:gd name="T23" fmla="*/ 88 w 88"/>
                      <a:gd name="T24" fmla="*/ 86 h 8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8" h="86">
                        <a:moveTo>
                          <a:pt x="0" y="4"/>
                        </a:moveTo>
                        <a:lnTo>
                          <a:pt x="52" y="0"/>
                        </a:lnTo>
                        <a:lnTo>
                          <a:pt x="82" y="2"/>
                        </a:lnTo>
                        <a:lnTo>
                          <a:pt x="88" y="84"/>
                        </a:lnTo>
                        <a:lnTo>
                          <a:pt x="8" y="86"/>
                        </a:lnTo>
                        <a:lnTo>
                          <a:pt x="2" y="8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47" name="Freeform 897"/>
                  <p:cNvSpPr>
                    <a:spLocks/>
                  </p:cNvSpPr>
                  <p:nvPr/>
                </p:nvSpPr>
                <p:spPr bwMode="auto">
                  <a:xfrm>
                    <a:off x="5013" y="2491"/>
                    <a:ext cx="90" cy="90"/>
                  </a:xfrm>
                  <a:custGeom>
                    <a:avLst/>
                    <a:gdLst>
                      <a:gd name="T0" fmla="*/ 0 w 90"/>
                      <a:gd name="T1" fmla="*/ 6 h 90"/>
                      <a:gd name="T2" fmla="*/ 36 w 90"/>
                      <a:gd name="T3" fmla="*/ 4 h 90"/>
                      <a:gd name="T4" fmla="*/ 86 w 90"/>
                      <a:gd name="T5" fmla="*/ 0 h 90"/>
                      <a:gd name="T6" fmla="*/ 90 w 90"/>
                      <a:gd name="T7" fmla="*/ 72 h 90"/>
                      <a:gd name="T8" fmla="*/ 90 w 90"/>
                      <a:gd name="T9" fmla="*/ 90 h 90"/>
                      <a:gd name="T10" fmla="*/ 6 w 90"/>
                      <a:gd name="T11" fmla="*/ 88 h 90"/>
                      <a:gd name="T12" fmla="*/ 0 w 90"/>
                      <a:gd name="T13" fmla="*/ 6 h 9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0"/>
                      <a:gd name="T22" fmla="*/ 0 h 90"/>
                      <a:gd name="T23" fmla="*/ 90 w 90"/>
                      <a:gd name="T24" fmla="*/ 90 h 9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0" h="90">
                        <a:moveTo>
                          <a:pt x="0" y="6"/>
                        </a:moveTo>
                        <a:lnTo>
                          <a:pt x="36" y="4"/>
                        </a:lnTo>
                        <a:lnTo>
                          <a:pt x="86" y="0"/>
                        </a:lnTo>
                        <a:lnTo>
                          <a:pt x="90" y="72"/>
                        </a:lnTo>
                        <a:lnTo>
                          <a:pt x="90" y="90"/>
                        </a:lnTo>
                        <a:lnTo>
                          <a:pt x="6" y="88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48" name="Freeform 898"/>
                  <p:cNvSpPr>
                    <a:spLocks/>
                  </p:cNvSpPr>
                  <p:nvPr/>
                </p:nvSpPr>
                <p:spPr bwMode="auto">
                  <a:xfrm>
                    <a:off x="5099" y="2489"/>
                    <a:ext cx="88" cy="74"/>
                  </a:xfrm>
                  <a:custGeom>
                    <a:avLst/>
                    <a:gdLst>
                      <a:gd name="T0" fmla="*/ 0 w 88"/>
                      <a:gd name="T1" fmla="*/ 2 h 74"/>
                      <a:gd name="T2" fmla="*/ 18 w 88"/>
                      <a:gd name="T3" fmla="*/ 2 h 74"/>
                      <a:gd name="T4" fmla="*/ 86 w 88"/>
                      <a:gd name="T5" fmla="*/ 0 h 74"/>
                      <a:gd name="T6" fmla="*/ 88 w 88"/>
                      <a:gd name="T7" fmla="*/ 72 h 74"/>
                      <a:gd name="T8" fmla="*/ 4 w 88"/>
                      <a:gd name="T9" fmla="*/ 74 h 74"/>
                      <a:gd name="T10" fmla="*/ 0 w 88"/>
                      <a:gd name="T11" fmla="*/ 2 h 7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74"/>
                      <a:gd name="T20" fmla="*/ 88 w 88"/>
                      <a:gd name="T21" fmla="*/ 74 h 7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74">
                        <a:moveTo>
                          <a:pt x="0" y="2"/>
                        </a:moveTo>
                        <a:lnTo>
                          <a:pt x="18" y="2"/>
                        </a:lnTo>
                        <a:lnTo>
                          <a:pt x="86" y="0"/>
                        </a:lnTo>
                        <a:lnTo>
                          <a:pt x="88" y="72"/>
                        </a:lnTo>
                        <a:lnTo>
                          <a:pt x="4" y="7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49" name="Freeform 899"/>
                  <p:cNvSpPr>
                    <a:spLocks/>
                  </p:cNvSpPr>
                  <p:nvPr/>
                </p:nvSpPr>
                <p:spPr bwMode="auto">
                  <a:xfrm>
                    <a:off x="5285" y="2571"/>
                    <a:ext cx="106" cy="82"/>
                  </a:xfrm>
                  <a:custGeom>
                    <a:avLst/>
                    <a:gdLst>
                      <a:gd name="T0" fmla="*/ 22 w 106"/>
                      <a:gd name="T1" fmla="*/ 2 h 82"/>
                      <a:gd name="T2" fmla="*/ 46 w 106"/>
                      <a:gd name="T3" fmla="*/ 2 h 82"/>
                      <a:gd name="T4" fmla="*/ 70 w 106"/>
                      <a:gd name="T5" fmla="*/ 0 h 82"/>
                      <a:gd name="T6" fmla="*/ 102 w 106"/>
                      <a:gd name="T7" fmla="*/ 0 h 82"/>
                      <a:gd name="T8" fmla="*/ 102 w 106"/>
                      <a:gd name="T9" fmla="*/ 64 h 82"/>
                      <a:gd name="T10" fmla="*/ 106 w 106"/>
                      <a:gd name="T11" fmla="*/ 82 h 82"/>
                      <a:gd name="T12" fmla="*/ 98 w 106"/>
                      <a:gd name="T13" fmla="*/ 80 h 82"/>
                      <a:gd name="T14" fmla="*/ 100 w 106"/>
                      <a:gd name="T15" fmla="*/ 74 h 82"/>
                      <a:gd name="T16" fmla="*/ 82 w 106"/>
                      <a:gd name="T17" fmla="*/ 72 h 82"/>
                      <a:gd name="T18" fmla="*/ 80 w 106"/>
                      <a:gd name="T19" fmla="*/ 68 h 82"/>
                      <a:gd name="T20" fmla="*/ 52 w 106"/>
                      <a:gd name="T21" fmla="*/ 80 h 82"/>
                      <a:gd name="T22" fmla="*/ 44 w 106"/>
                      <a:gd name="T23" fmla="*/ 74 h 82"/>
                      <a:gd name="T24" fmla="*/ 32 w 106"/>
                      <a:gd name="T25" fmla="*/ 74 h 82"/>
                      <a:gd name="T26" fmla="*/ 26 w 106"/>
                      <a:gd name="T27" fmla="*/ 78 h 82"/>
                      <a:gd name="T28" fmla="*/ 24 w 106"/>
                      <a:gd name="T29" fmla="*/ 74 h 82"/>
                      <a:gd name="T30" fmla="*/ 28 w 106"/>
                      <a:gd name="T31" fmla="*/ 70 h 82"/>
                      <a:gd name="T32" fmla="*/ 18 w 106"/>
                      <a:gd name="T33" fmla="*/ 58 h 82"/>
                      <a:gd name="T34" fmla="*/ 4 w 106"/>
                      <a:gd name="T35" fmla="*/ 38 h 82"/>
                      <a:gd name="T36" fmla="*/ 0 w 106"/>
                      <a:gd name="T37" fmla="*/ 24 h 82"/>
                      <a:gd name="T38" fmla="*/ 14 w 106"/>
                      <a:gd name="T39" fmla="*/ 8 h 82"/>
                      <a:gd name="T40" fmla="*/ 22 w 106"/>
                      <a:gd name="T41" fmla="*/ 6 h 82"/>
                      <a:gd name="T42" fmla="*/ 22 w 106"/>
                      <a:gd name="T43" fmla="*/ 2 h 82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06"/>
                      <a:gd name="T67" fmla="*/ 0 h 82"/>
                      <a:gd name="T68" fmla="*/ 106 w 106"/>
                      <a:gd name="T69" fmla="*/ 82 h 82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06" h="82">
                        <a:moveTo>
                          <a:pt x="22" y="2"/>
                        </a:moveTo>
                        <a:lnTo>
                          <a:pt x="46" y="2"/>
                        </a:lnTo>
                        <a:lnTo>
                          <a:pt x="70" y="0"/>
                        </a:lnTo>
                        <a:lnTo>
                          <a:pt x="102" y="0"/>
                        </a:lnTo>
                        <a:lnTo>
                          <a:pt x="102" y="64"/>
                        </a:lnTo>
                        <a:lnTo>
                          <a:pt x="106" y="82"/>
                        </a:lnTo>
                        <a:lnTo>
                          <a:pt x="98" y="80"/>
                        </a:lnTo>
                        <a:lnTo>
                          <a:pt x="100" y="74"/>
                        </a:lnTo>
                        <a:lnTo>
                          <a:pt x="82" y="72"/>
                        </a:lnTo>
                        <a:lnTo>
                          <a:pt x="80" y="68"/>
                        </a:lnTo>
                        <a:lnTo>
                          <a:pt x="52" y="80"/>
                        </a:lnTo>
                        <a:lnTo>
                          <a:pt x="44" y="74"/>
                        </a:lnTo>
                        <a:lnTo>
                          <a:pt x="32" y="74"/>
                        </a:lnTo>
                        <a:lnTo>
                          <a:pt x="26" y="78"/>
                        </a:lnTo>
                        <a:lnTo>
                          <a:pt x="24" y="74"/>
                        </a:lnTo>
                        <a:lnTo>
                          <a:pt x="28" y="70"/>
                        </a:lnTo>
                        <a:lnTo>
                          <a:pt x="18" y="58"/>
                        </a:lnTo>
                        <a:lnTo>
                          <a:pt x="4" y="38"/>
                        </a:lnTo>
                        <a:lnTo>
                          <a:pt x="0" y="24"/>
                        </a:lnTo>
                        <a:lnTo>
                          <a:pt x="14" y="8"/>
                        </a:lnTo>
                        <a:lnTo>
                          <a:pt x="22" y="6"/>
                        </a:lnTo>
                        <a:lnTo>
                          <a:pt x="22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50" name="Freeform 900"/>
                  <p:cNvSpPr>
                    <a:spLocks/>
                  </p:cNvSpPr>
                  <p:nvPr/>
                </p:nvSpPr>
                <p:spPr bwMode="auto">
                  <a:xfrm>
                    <a:off x="5387" y="2549"/>
                    <a:ext cx="70" cy="86"/>
                  </a:xfrm>
                  <a:custGeom>
                    <a:avLst/>
                    <a:gdLst>
                      <a:gd name="T0" fmla="*/ 0 w 70"/>
                      <a:gd name="T1" fmla="*/ 22 h 86"/>
                      <a:gd name="T2" fmla="*/ 34 w 70"/>
                      <a:gd name="T3" fmla="*/ 20 h 86"/>
                      <a:gd name="T4" fmla="*/ 34 w 70"/>
                      <a:gd name="T5" fmla="*/ 2 h 86"/>
                      <a:gd name="T6" fmla="*/ 66 w 70"/>
                      <a:gd name="T7" fmla="*/ 0 h 86"/>
                      <a:gd name="T8" fmla="*/ 70 w 70"/>
                      <a:gd name="T9" fmla="*/ 44 h 86"/>
                      <a:gd name="T10" fmla="*/ 68 w 70"/>
                      <a:gd name="T11" fmla="*/ 82 h 86"/>
                      <a:gd name="T12" fmla="*/ 0 w 70"/>
                      <a:gd name="T13" fmla="*/ 86 h 86"/>
                      <a:gd name="T14" fmla="*/ 0 w 70"/>
                      <a:gd name="T15" fmla="*/ 22 h 8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0"/>
                      <a:gd name="T25" fmla="*/ 0 h 86"/>
                      <a:gd name="T26" fmla="*/ 70 w 70"/>
                      <a:gd name="T27" fmla="*/ 86 h 8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0" h="86">
                        <a:moveTo>
                          <a:pt x="0" y="22"/>
                        </a:moveTo>
                        <a:lnTo>
                          <a:pt x="34" y="20"/>
                        </a:lnTo>
                        <a:lnTo>
                          <a:pt x="34" y="2"/>
                        </a:lnTo>
                        <a:lnTo>
                          <a:pt x="66" y="0"/>
                        </a:lnTo>
                        <a:lnTo>
                          <a:pt x="70" y="44"/>
                        </a:lnTo>
                        <a:lnTo>
                          <a:pt x="68" y="82"/>
                        </a:lnTo>
                        <a:lnTo>
                          <a:pt x="0" y="86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51" name="Freeform 901"/>
                  <p:cNvSpPr>
                    <a:spLocks/>
                  </p:cNvSpPr>
                  <p:nvPr/>
                </p:nvSpPr>
                <p:spPr bwMode="auto">
                  <a:xfrm>
                    <a:off x="5185" y="2489"/>
                    <a:ext cx="86" cy="90"/>
                  </a:xfrm>
                  <a:custGeom>
                    <a:avLst/>
                    <a:gdLst>
                      <a:gd name="T0" fmla="*/ 0 w 86"/>
                      <a:gd name="T1" fmla="*/ 0 h 90"/>
                      <a:gd name="T2" fmla="*/ 68 w 86"/>
                      <a:gd name="T3" fmla="*/ 0 h 90"/>
                      <a:gd name="T4" fmla="*/ 80 w 86"/>
                      <a:gd name="T5" fmla="*/ 2 h 90"/>
                      <a:gd name="T6" fmla="*/ 86 w 86"/>
                      <a:gd name="T7" fmla="*/ 86 h 90"/>
                      <a:gd name="T8" fmla="*/ 62 w 86"/>
                      <a:gd name="T9" fmla="*/ 88 h 90"/>
                      <a:gd name="T10" fmla="*/ 4 w 86"/>
                      <a:gd name="T11" fmla="*/ 90 h 90"/>
                      <a:gd name="T12" fmla="*/ 2 w 86"/>
                      <a:gd name="T13" fmla="*/ 72 h 90"/>
                      <a:gd name="T14" fmla="*/ 0 w 86"/>
                      <a:gd name="T15" fmla="*/ 0 h 9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6"/>
                      <a:gd name="T25" fmla="*/ 0 h 90"/>
                      <a:gd name="T26" fmla="*/ 86 w 86"/>
                      <a:gd name="T27" fmla="*/ 90 h 9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6" h="90">
                        <a:moveTo>
                          <a:pt x="0" y="0"/>
                        </a:moveTo>
                        <a:lnTo>
                          <a:pt x="68" y="0"/>
                        </a:lnTo>
                        <a:lnTo>
                          <a:pt x="80" y="2"/>
                        </a:lnTo>
                        <a:lnTo>
                          <a:pt x="86" y="86"/>
                        </a:lnTo>
                        <a:lnTo>
                          <a:pt x="62" y="88"/>
                        </a:lnTo>
                        <a:lnTo>
                          <a:pt x="4" y="90"/>
                        </a:lnTo>
                        <a:lnTo>
                          <a:pt x="2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52" name="Freeform 902"/>
                  <p:cNvSpPr>
                    <a:spLocks/>
                  </p:cNvSpPr>
                  <p:nvPr/>
                </p:nvSpPr>
                <p:spPr bwMode="auto">
                  <a:xfrm>
                    <a:off x="5265" y="2485"/>
                    <a:ext cx="90" cy="90"/>
                  </a:xfrm>
                  <a:custGeom>
                    <a:avLst/>
                    <a:gdLst>
                      <a:gd name="T0" fmla="*/ 0 w 90"/>
                      <a:gd name="T1" fmla="*/ 6 h 90"/>
                      <a:gd name="T2" fmla="*/ 56 w 90"/>
                      <a:gd name="T3" fmla="*/ 0 h 90"/>
                      <a:gd name="T4" fmla="*/ 88 w 90"/>
                      <a:gd name="T5" fmla="*/ 0 h 90"/>
                      <a:gd name="T6" fmla="*/ 90 w 90"/>
                      <a:gd name="T7" fmla="*/ 86 h 90"/>
                      <a:gd name="T8" fmla="*/ 42 w 90"/>
                      <a:gd name="T9" fmla="*/ 88 h 90"/>
                      <a:gd name="T10" fmla="*/ 6 w 90"/>
                      <a:gd name="T11" fmla="*/ 90 h 90"/>
                      <a:gd name="T12" fmla="*/ 0 w 90"/>
                      <a:gd name="T13" fmla="*/ 6 h 9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0"/>
                      <a:gd name="T22" fmla="*/ 0 h 90"/>
                      <a:gd name="T23" fmla="*/ 90 w 90"/>
                      <a:gd name="T24" fmla="*/ 90 h 9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0" h="90">
                        <a:moveTo>
                          <a:pt x="0" y="6"/>
                        </a:moveTo>
                        <a:lnTo>
                          <a:pt x="56" y="0"/>
                        </a:lnTo>
                        <a:lnTo>
                          <a:pt x="88" y="0"/>
                        </a:lnTo>
                        <a:lnTo>
                          <a:pt x="90" y="86"/>
                        </a:lnTo>
                        <a:lnTo>
                          <a:pt x="42" y="88"/>
                        </a:lnTo>
                        <a:lnTo>
                          <a:pt x="6" y="90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53" name="Freeform 903"/>
                  <p:cNvSpPr>
                    <a:spLocks/>
                  </p:cNvSpPr>
                  <p:nvPr/>
                </p:nvSpPr>
                <p:spPr bwMode="auto">
                  <a:xfrm>
                    <a:off x="5353" y="2483"/>
                    <a:ext cx="68" cy="88"/>
                  </a:xfrm>
                  <a:custGeom>
                    <a:avLst/>
                    <a:gdLst>
                      <a:gd name="T0" fmla="*/ 0 w 68"/>
                      <a:gd name="T1" fmla="*/ 2 h 88"/>
                      <a:gd name="T2" fmla="*/ 32 w 68"/>
                      <a:gd name="T3" fmla="*/ 0 h 88"/>
                      <a:gd name="T4" fmla="*/ 64 w 68"/>
                      <a:gd name="T5" fmla="*/ 0 h 88"/>
                      <a:gd name="T6" fmla="*/ 68 w 68"/>
                      <a:gd name="T7" fmla="*/ 68 h 88"/>
                      <a:gd name="T8" fmla="*/ 68 w 68"/>
                      <a:gd name="T9" fmla="*/ 86 h 88"/>
                      <a:gd name="T10" fmla="*/ 34 w 68"/>
                      <a:gd name="T11" fmla="*/ 88 h 88"/>
                      <a:gd name="T12" fmla="*/ 2 w 68"/>
                      <a:gd name="T13" fmla="*/ 88 h 88"/>
                      <a:gd name="T14" fmla="*/ 0 w 68"/>
                      <a:gd name="T15" fmla="*/ 2 h 8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68"/>
                      <a:gd name="T25" fmla="*/ 0 h 88"/>
                      <a:gd name="T26" fmla="*/ 68 w 68"/>
                      <a:gd name="T27" fmla="*/ 88 h 8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68" h="88">
                        <a:moveTo>
                          <a:pt x="0" y="2"/>
                        </a:moveTo>
                        <a:lnTo>
                          <a:pt x="32" y="0"/>
                        </a:lnTo>
                        <a:lnTo>
                          <a:pt x="64" y="0"/>
                        </a:lnTo>
                        <a:lnTo>
                          <a:pt x="68" y="68"/>
                        </a:lnTo>
                        <a:lnTo>
                          <a:pt x="68" y="86"/>
                        </a:lnTo>
                        <a:lnTo>
                          <a:pt x="34" y="88"/>
                        </a:lnTo>
                        <a:lnTo>
                          <a:pt x="2" y="8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54" name="Freeform 904"/>
                  <p:cNvSpPr>
                    <a:spLocks/>
                  </p:cNvSpPr>
                  <p:nvPr/>
                </p:nvSpPr>
                <p:spPr bwMode="auto">
                  <a:xfrm>
                    <a:off x="5535" y="2655"/>
                    <a:ext cx="72" cy="66"/>
                  </a:xfrm>
                  <a:custGeom>
                    <a:avLst/>
                    <a:gdLst>
                      <a:gd name="T0" fmla="*/ 66 w 72"/>
                      <a:gd name="T1" fmla="*/ 0 h 66"/>
                      <a:gd name="T2" fmla="*/ 72 w 72"/>
                      <a:gd name="T3" fmla="*/ 40 h 66"/>
                      <a:gd name="T4" fmla="*/ 70 w 72"/>
                      <a:gd name="T5" fmla="*/ 62 h 66"/>
                      <a:gd name="T6" fmla="*/ 2 w 72"/>
                      <a:gd name="T7" fmla="*/ 66 h 66"/>
                      <a:gd name="T8" fmla="*/ 0 w 72"/>
                      <a:gd name="T9" fmla="*/ 18 h 66"/>
                      <a:gd name="T10" fmla="*/ 20 w 72"/>
                      <a:gd name="T11" fmla="*/ 14 h 66"/>
                      <a:gd name="T12" fmla="*/ 24 w 72"/>
                      <a:gd name="T13" fmla="*/ 2 h 66"/>
                      <a:gd name="T14" fmla="*/ 40 w 72"/>
                      <a:gd name="T15" fmla="*/ 0 h 66"/>
                      <a:gd name="T16" fmla="*/ 42 w 72"/>
                      <a:gd name="T17" fmla="*/ 2 h 66"/>
                      <a:gd name="T18" fmla="*/ 66 w 72"/>
                      <a:gd name="T19" fmla="*/ 0 h 6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2"/>
                      <a:gd name="T31" fmla="*/ 0 h 66"/>
                      <a:gd name="T32" fmla="*/ 72 w 72"/>
                      <a:gd name="T33" fmla="*/ 66 h 6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2" h="66">
                        <a:moveTo>
                          <a:pt x="66" y="0"/>
                        </a:moveTo>
                        <a:lnTo>
                          <a:pt x="72" y="40"/>
                        </a:lnTo>
                        <a:lnTo>
                          <a:pt x="70" y="62"/>
                        </a:lnTo>
                        <a:lnTo>
                          <a:pt x="2" y="66"/>
                        </a:lnTo>
                        <a:lnTo>
                          <a:pt x="0" y="18"/>
                        </a:lnTo>
                        <a:lnTo>
                          <a:pt x="20" y="14"/>
                        </a:lnTo>
                        <a:lnTo>
                          <a:pt x="24" y="2"/>
                        </a:lnTo>
                        <a:lnTo>
                          <a:pt x="40" y="0"/>
                        </a:lnTo>
                        <a:lnTo>
                          <a:pt x="42" y="2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55" name="Freeform 905"/>
                  <p:cNvSpPr>
                    <a:spLocks/>
                  </p:cNvSpPr>
                  <p:nvPr/>
                </p:nvSpPr>
                <p:spPr bwMode="auto">
                  <a:xfrm>
                    <a:off x="5537" y="2717"/>
                    <a:ext cx="74" cy="68"/>
                  </a:xfrm>
                  <a:custGeom>
                    <a:avLst/>
                    <a:gdLst>
                      <a:gd name="T0" fmla="*/ 0 w 74"/>
                      <a:gd name="T1" fmla="*/ 4 h 68"/>
                      <a:gd name="T2" fmla="*/ 68 w 74"/>
                      <a:gd name="T3" fmla="*/ 0 h 68"/>
                      <a:gd name="T4" fmla="*/ 74 w 74"/>
                      <a:gd name="T5" fmla="*/ 48 h 68"/>
                      <a:gd name="T6" fmla="*/ 72 w 74"/>
                      <a:gd name="T7" fmla="*/ 64 h 68"/>
                      <a:gd name="T8" fmla="*/ 2 w 74"/>
                      <a:gd name="T9" fmla="*/ 68 h 68"/>
                      <a:gd name="T10" fmla="*/ 0 w 74"/>
                      <a:gd name="T11" fmla="*/ 4 h 6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4"/>
                      <a:gd name="T19" fmla="*/ 0 h 68"/>
                      <a:gd name="T20" fmla="*/ 74 w 74"/>
                      <a:gd name="T21" fmla="*/ 68 h 6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4" h="68">
                        <a:moveTo>
                          <a:pt x="0" y="4"/>
                        </a:moveTo>
                        <a:lnTo>
                          <a:pt x="68" y="0"/>
                        </a:lnTo>
                        <a:lnTo>
                          <a:pt x="74" y="48"/>
                        </a:lnTo>
                        <a:lnTo>
                          <a:pt x="72" y="64"/>
                        </a:lnTo>
                        <a:lnTo>
                          <a:pt x="2" y="6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56" name="Freeform 906"/>
                  <p:cNvSpPr>
                    <a:spLocks/>
                  </p:cNvSpPr>
                  <p:nvPr/>
                </p:nvSpPr>
                <p:spPr bwMode="auto">
                  <a:xfrm>
                    <a:off x="5539" y="2781"/>
                    <a:ext cx="76" cy="76"/>
                  </a:xfrm>
                  <a:custGeom>
                    <a:avLst/>
                    <a:gdLst>
                      <a:gd name="T0" fmla="*/ 0 w 76"/>
                      <a:gd name="T1" fmla="*/ 4 h 76"/>
                      <a:gd name="T2" fmla="*/ 70 w 76"/>
                      <a:gd name="T3" fmla="*/ 0 h 76"/>
                      <a:gd name="T4" fmla="*/ 76 w 76"/>
                      <a:gd name="T5" fmla="*/ 66 h 76"/>
                      <a:gd name="T6" fmla="*/ 76 w 76"/>
                      <a:gd name="T7" fmla="*/ 68 h 76"/>
                      <a:gd name="T8" fmla="*/ 6 w 76"/>
                      <a:gd name="T9" fmla="*/ 76 h 76"/>
                      <a:gd name="T10" fmla="*/ 0 w 76"/>
                      <a:gd name="T11" fmla="*/ 4 h 7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6"/>
                      <a:gd name="T19" fmla="*/ 0 h 76"/>
                      <a:gd name="T20" fmla="*/ 76 w 76"/>
                      <a:gd name="T21" fmla="*/ 76 h 7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6" h="76">
                        <a:moveTo>
                          <a:pt x="0" y="4"/>
                        </a:moveTo>
                        <a:lnTo>
                          <a:pt x="70" y="0"/>
                        </a:lnTo>
                        <a:lnTo>
                          <a:pt x="76" y="66"/>
                        </a:lnTo>
                        <a:lnTo>
                          <a:pt x="76" y="68"/>
                        </a:lnTo>
                        <a:lnTo>
                          <a:pt x="6" y="7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57" name="Freeform 907"/>
                  <p:cNvSpPr>
                    <a:spLocks/>
                  </p:cNvSpPr>
                  <p:nvPr/>
                </p:nvSpPr>
                <p:spPr bwMode="auto">
                  <a:xfrm>
                    <a:off x="5469" y="2659"/>
                    <a:ext cx="68" cy="66"/>
                  </a:xfrm>
                  <a:custGeom>
                    <a:avLst/>
                    <a:gdLst>
                      <a:gd name="T0" fmla="*/ 0 w 68"/>
                      <a:gd name="T1" fmla="*/ 0 h 66"/>
                      <a:gd name="T2" fmla="*/ 32 w 68"/>
                      <a:gd name="T3" fmla="*/ 6 h 66"/>
                      <a:gd name="T4" fmla="*/ 36 w 68"/>
                      <a:gd name="T5" fmla="*/ 2 h 66"/>
                      <a:gd name="T6" fmla="*/ 46 w 68"/>
                      <a:gd name="T7" fmla="*/ 4 h 66"/>
                      <a:gd name="T8" fmla="*/ 48 w 68"/>
                      <a:gd name="T9" fmla="*/ 18 h 66"/>
                      <a:gd name="T10" fmla="*/ 62 w 68"/>
                      <a:gd name="T11" fmla="*/ 18 h 66"/>
                      <a:gd name="T12" fmla="*/ 66 w 68"/>
                      <a:gd name="T13" fmla="*/ 14 h 66"/>
                      <a:gd name="T14" fmla="*/ 68 w 68"/>
                      <a:gd name="T15" fmla="*/ 62 h 66"/>
                      <a:gd name="T16" fmla="*/ 4 w 68"/>
                      <a:gd name="T17" fmla="*/ 66 h 66"/>
                      <a:gd name="T18" fmla="*/ 0 w 68"/>
                      <a:gd name="T19" fmla="*/ 40 h 66"/>
                      <a:gd name="T20" fmla="*/ 0 w 68"/>
                      <a:gd name="T21" fmla="*/ 0 h 6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8"/>
                      <a:gd name="T34" fmla="*/ 0 h 66"/>
                      <a:gd name="T35" fmla="*/ 68 w 68"/>
                      <a:gd name="T36" fmla="*/ 66 h 6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8" h="66">
                        <a:moveTo>
                          <a:pt x="0" y="0"/>
                        </a:moveTo>
                        <a:lnTo>
                          <a:pt x="32" y="6"/>
                        </a:lnTo>
                        <a:lnTo>
                          <a:pt x="36" y="2"/>
                        </a:lnTo>
                        <a:lnTo>
                          <a:pt x="46" y="4"/>
                        </a:lnTo>
                        <a:lnTo>
                          <a:pt x="48" y="18"/>
                        </a:lnTo>
                        <a:lnTo>
                          <a:pt x="62" y="18"/>
                        </a:lnTo>
                        <a:lnTo>
                          <a:pt x="66" y="14"/>
                        </a:lnTo>
                        <a:lnTo>
                          <a:pt x="68" y="62"/>
                        </a:lnTo>
                        <a:lnTo>
                          <a:pt x="4" y="66"/>
                        </a:lnTo>
                        <a:lnTo>
                          <a:pt x="0" y="4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58" name="Freeform 908"/>
                  <p:cNvSpPr>
                    <a:spLocks/>
                  </p:cNvSpPr>
                  <p:nvPr/>
                </p:nvSpPr>
                <p:spPr bwMode="auto">
                  <a:xfrm>
                    <a:off x="5473" y="2721"/>
                    <a:ext cx="66" cy="68"/>
                  </a:xfrm>
                  <a:custGeom>
                    <a:avLst/>
                    <a:gdLst>
                      <a:gd name="T0" fmla="*/ 0 w 66"/>
                      <a:gd name="T1" fmla="*/ 4 h 68"/>
                      <a:gd name="T2" fmla="*/ 64 w 66"/>
                      <a:gd name="T3" fmla="*/ 0 h 68"/>
                      <a:gd name="T4" fmla="*/ 66 w 66"/>
                      <a:gd name="T5" fmla="*/ 64 h 68"/>
                      <a:gd name="T6" fmla="*/ 4 w 66"/>
                      <a:gd name="T7" fmla="*/ 68 h 68"/>
                      <a:gd name="T8" fmla="*/ 2 w 66"/>
                      <a:gd name="T9" fmla="*/ 62 h 68"/>
                      <a:gd name="T10" fmla="*/ 0 w 66"/>
                      <a:gd name="T11" fmla="*/ 4 h 6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6"/>
                      <a:gd name="T19" fmla="*/ 0 h 68"/>
                      <a:gd name="T20" fmla="*/ 66 w 66"/>
                      <a:gd name="T21" fmla="*/ 68 h 6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6" h="68">
                        <a:moveTo>
                          <a:pt x="0" y="4"/>
                        </a:moveTo>
                        <a:lnTo>
                          <a:pt x="64" y="0"/>
                        </a:lnTo>
                        <a:lnTo>
                          <a:pt x="66" y="64"/>
                        </a:lnTo>
                        <a:lnTo>
                          <a:pt x="4" y="68"/>
                        </a:lnTo>
                        <a:lnTo>
                          <a:pt x="2" y="62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59" name="Freeform 909"/>
                  <p:cNvSpPr>
                    <a:spLocks/>
                  </p:cNvSpPr>
                  <p:nvPr/>
                </p:nvSpPr>
                <p:spPr bwMode="auto">
                  <a:xfrm>
                    <a:off x="5475" y="2785"/>
                    <a:ext cx="70" cy="74"/>
                  </a:xfrm>
                  <a:custGeom>
                    <a:avLst/>
                    <a:gdLst>
                      <a:gd name="T0" fmla="*/ 2 w 70"/>
                      <a:gd name="T1" fmla="*/ 4 h 74"/>
                      <a:gd name="T2" fmla="*/ 64 w 70"/>
                      <a:gd name="T3" fmla="*/ 0 h 74"/>
                      <a:gd name="T4" fmla="*/ 70 w 70"/>
                      <a:gd name="T5" fmla="*/ 72 h 74"/>
                      <a:gd name="T6" fmla="*/ 0 w 70"/>
                      <a:gd name="T7" fmla="*/ 74 h 74"/>
                      <a:gd name="T8" fmla="*/ 2 w 70"/>
                      <a:gd name="T9" fmla="*/ 4 h 7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0"/>
                      <a:gd name="T16" fmla="*/ 0 h 74"/>
                      <a:gd name="T17" fmla="*/ 70 w 70"/>
                      <a:gd name="T18" fmla="*/ 74 h 7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0" h="74">
                        <a:moveTo>
                          <a:pt x="2" y="4"/>
                        </a:moveTo>
                        <a:lnTo>
                          <a:pt x="64" y="0"/>
                        </a:lnTo>
                        <a:lnTo>
                          <a:pt x="70" y="72"/>
                        </a:lnTo>
                        <a:lnTo>
                          <a:pt x="0" y="74"/>
                        </a:lnTo>
                        <a:lnTo>
                          <a:pt x="2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60" name="Freeform 910"/>
                  <p:cNvSpPr>
                    <a:spLocks/>
                  </p:cNvSpPr>
                  <p:nvPr/>
                </p:nvSpPr>
                <p:spPr bwMode="auto">
                  <a:xfrm>
                    <a:off x="5545" y="2849"/>
                    <a:ext cx="72" cy="78"/>
                  </a:xfrm>
                  <a:custGeom>
                    <a:avLst/>
                    <a:gdLst>
                      <a:gd name="T0" fmla="*/ 0 w 72"/>
                      <a:gd name="T1" fmla="*/ 8 h 78"/>
                      <a:gd name="T2" fmla="*/ 70 w 72"/>
                      <a:gd name="T3" fmla="*/ 0 h 78"/>
                      <a:gd name="T4" fmla="*/ 70 w 72"/>
                      <a:gd name="T5" fmla="*/ 36 h 78"/>
                      <a:gd name="T6" fmla="*/ 72 w 72"/>
                      <a:gd name="T7" fmla="*/ 60 h 78"/>
                      <a:gd name="T8" fmla="*/ 70 w 72"/>
                      <a:gd name="T9" fmla="*/ 72 h 78"/>
                      <a:gd name="T10" fmla="*/ 0 w 72"/>
                      <a:gd name="T11" fmla="*/ 78 h 78"/>
                      <a:gd name="T12" fmla="*/ 0 w 72"/>
                      <a:gd name="T13" fmla="*/ 66 h 78"/>
                      <a:gd name="T14" fmla="*/ 0 w 72"/>
                      <a:gd name="T15" fmla="*/ 8 h 7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2"/>
                      <a:gd name="T25" fmla="*/ 0 h 78"/>
                      <a:gd name="T26" fmla="*/ 72 w 72"/>
                      <a:gd name="T27" fmla="*/ 78 h 7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2" h="78">
                        <a:moveTo>
                          <a:pt x="0" y="8"/>
                        </a:moveTo>
                        <a:lnTo>
                          <a:pt x="70" y="0"/>
                        </a:lnTo>
                        <a:lnTo>
                          <a:pt x="70" y="36"/>
                        </a:lnTo>
                        <a:lnTo>
                          <a:pt x="72" y="60"/>
                        </a:lnTo>
                        <a:lnTo>
                          <a:pt x="70" y="72"/>
                        </a:lnTo>
                        <a:lnTo>
                          <a:pt x="0" y="78"/>
                        </a:lnTo>
                        <a:lnTo>
                          <a:pt x="0" y="66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61" name="Freeform 911"/>
                  <p:cNvSpPr>
                    <a:spLocks/>
                  </p:cNvSpPr>
                  <p:nvPr/>
                </p:nvSpPr>
                <p:spPr bwMode="auto">
                  <a:xfrm>
                    <a:off x="5545" y="2921"/>
                    <a:ext cx="74" cy="68"/>
                  </a:xfrm>
                  <a:custGeom>
                    <a:avLst/>
                    <a:gdLst>
                      <a:gd name="T0" fmla="*/ 0 w 74"/>
                      <a:gd name="T1" fmla="*/ 6 h 68"/>
                      <a:gd name="T2" fmla="*/ 70 w 74"/>
                      <a:gd name="T3" fmla="*/ 0 h 68"/>
                      <a:gd name="T4" fmla="*/ 70 w 74"/>
                      <a:gd name="T5" fmla="*/ 8 h 68"/>
                      <a:gd name="T6" fmla="*/ 74 w 74"/>
                      <a:gd name="T7" fmla="*/ 64 h 68"/>
                      <a:gd name="T8" fmla="*/ 8 w 74"/>
                      <a:gd name="T9" fmla="*/ 68 h 68"/>
                      <a:gd name="T10" fmla="*/ 4 w 74"/>
                      <a:gd name="T11" fmla="*/ 62 h 68"/>
                      <a:gd name="T12" fmla="*/ 0 w 74"/>
                      <a:gd name="T13" fmla="*/ 6 h 6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4"/>
                      <a:gd name="T22" fmla="*/ 0 h 68"/>
                      <a:gd name="T23" fmla="*/ 74 w 74"/>
                      <a:gd name="T24" fmla="*/ 68 h 6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4" h="68">
                        <a:moveTo>
                          <a:pt x="0" y="6"/>
                        </a:moveTo>
                        <a:lnTo>
                          <a:pt x="70" y="0"/>
                        </a:lnTo>
                        <a:lnTo>
                          <a:pt x="70" y="8"/>
                        </a:lnTo>
                        <a:lnTo>
                          <a:pt x="74" y="64"/>
                        </a:lnTo>
                        <a:lnTo>
                          <a:pt x="8" y="68"/>
                        </a:lnTo>
                        <a:lnTo>
                          <a:pt x="4" y="62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62" name="Freeform 912"/>
                  <p:cNvSpPr>
                    <a:spLocks/>
                  </p:cNvSpPr>
                  <p:nvPr/>
                </p:nvSpPr>
                <p:spPr bwMode="auto">
                  <a:xfrm>
                    <a:off x="5553" y="2985"/>
                    <a:ext cx="70" cy="68"/>
                  </a:xfrm>
                  <a:custGeom>
                    <a:avLst/>
                    <a:gdLst>
                      <a:gd name="T0" fmla="*/ 0 w 70"/>
                      <a:gd name="T1" fmla="*/ 4 h 68"/>
                      <a:gd name="T2" fmla="*/ 68 w 70"/>
                      <a:gd name="T3" fmla="*/ 0 h 68"/>
                      <a:gd name="T4" fmla="*/ 70 w 70"/>
                      <a:gd name="T5" fmla="*/ 54 h 68"/>
                      <a:gd name="T6" fmla="*/ 70 w 70"/>
                      <a:gd name="T7" fmla="*/ 64 h 68"/>
                      <a:gd name="T8" fmla="*/ 14 w 70"/>
                      <a:gd name="T9" fmla="*/ 68 h 68"/>
                      <a:gd name="T10" fmla="*/ 2 w 70"/>
                      <a:gd name="T11" fmla="*/ 68 h 68"/>
                      <a:gd name="T12" fmla="*/ 0 w 70"/>
                      <a:gd name="T13" fmla="*/ 4 h 6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0"/>
                      <a:gd name="T22" fmla="*/ 0 h 68"/>
                      <a:gd name="T23" fmla="*/ 70 w 70"/>
                      <a:gd name="T24" fmla="*/ 68 h 6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0" h="68">
                        <a:moveTo>
                          <a:pt x="0" y="4"/>
                        </a:moveTo>
                        <a:lnTo>
                          <a:pt x="68" y="0"/>
                        </a:lnTo>
                        <a:lnTo>
                          <a:pt x="70" y="54"/>
                        </a:lnTo>
                        <a:lnTo>
                          <a:pt x="70" y="64"/>
                        </a:lnTo>
                        <a:lnTo>
                          <a:pt x="14" y="68"/>
                        </a:lnTo>
                        <a:lnTo>
                          <a:pt x="2" y="6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63" name="Freeform 913"/>
                  <p:cNvSpPr>
                    <a:spLocks/>
                  </p:cNvSpPr>
                  <p:nvPr/>
                </p:nvSpPr>
                <p:spPr bwMode="auto">
                  <a:xfrm>
                    <a:off x="5481" y="2983"/>
                    <a:ext cx="74" cy="74"/>
                  </a:xfrm>
                  <a:custGeom>
                    <a:avLst/>
                    <a:gdLst>
                      <a:gd name="T0" fmla="*/ 0 w 74"/>
                      <a:gd name="T1" fmla="*/ 2 h 74"/>
                      <a:gd name="T2" fmla="*/ 68 w 74"/>
                      <a:gd name="T3" fmla="*/ 0 h 74"/>
                      <a:gd name="T4" fmla="*/ 72 w 74"/>
                      <a:gd name="T5" fmla="*/ 6 h 74"/>
                      <a:gd name="T6" fmla="*/ 74 w 74"/>
                      <a:gd name="T7" fmla="*/ 70 h 74"/>
                      <a:gd name="T8" fmla="*/ 24 w 74"/>
                      <a:gd name="T9" fmla="*/ 72 h 74"/>
                      <a:gd name="T10" fmla="*/ 4 w 74"/>
                      <a:gd name="T11" fmla="*/ 74 h 74"/>
                      <a:gd name="T12" fmla="*/ 0 w 74"/>
                      <a:gd name="T13" fmla="*/ 2 h 7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4"/>
                      <a:gd name="T22" fmla="*/ 0 h 74"/>
                      <a:gd name="T23" fmla="*/ 74 w 74"/>
                      <a:gd name="T24" fmla="*/ 74 h 7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4" h="74">
                        <a:moveTo>
                          <a:pt x="0" y="2"/>
                        </a:moveTo>
                        <a:lnTo>
                          <a:pt x="68" y="0"/>
                        </a:lnTo>
                        <a:lnTo>
                          <a:pt x="72" y="6"/>
                        </a:lnTo>
                        <a:lnTo>
                          <a:pt x="74" y="70"/>
                        </a:lnTo>
                        <a:lnTo>
                          <a:pt x="24" y="72"/>
                        </a:lnTo>
                        <a:lnTo>
                          <a:pt x="4" y="7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64" name="Freeform 914"/>
                  <p:cNvSpPr>
                    <a:spLocks/>
                  </p:cNvSpPr>
                  <p:nvPr/>
                </p:nvSpPr>
                <p:spPr bwMode="auto">
                  <a:xfrm>
                    <a:off x="5413" y="2985"/>
                    <a:ext cx="72" cy="74"/>
                  </a:xfrm>
                  <a:custGeom>
                    <a:avLst/>
                    <a:gdLst>
                      <a:gd name="T0" fmla="*/ 72 w 72"/>
                      <a:gd name="T1" fmla="*/ 72 h 74"/>
                      <a:gd name="T2" fmla="*/ 32 w 72"/>
                      <a:gd name="T3" fmla="*/ 74 h 74"/>
                      <a:gd name="T4" fmla="*/ 4 w 72"/>
                      <a:gd name="T5" fmla="*/ 74 h 74"/>
                      <a:gd name="T6" fmla="*/ 0 w 72"/>
                      <a:gd name="T7" fmla="*/ 20 h 74"/>
                      <a:gd name="T8" fmla="*/ 4 w 72"/>
                      <a:gd name="T9" fmla="*/ 4 h 74"/>
                      <a:gd name="T10" fmla="*/ 68 w 72"/>
                      <a:gd name="T11" fmla="*/ 0 h 74"/>
                      <a:gd name="T12" fmla="*/ 72 w 72"/>
                      <a:gd name="T13" fmla="*/ 72 h 7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2"/>
                      <a:gd name="T22" fmla="*/ 0 h 74"/>
                      <a:gd name="T23" fmla="*/ 72 w 72"/>
                      <a:gd name="T24" fmla="*/ 74 h 7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2" h="74">
                        <a:moveTo>
                          <a:pt x="72" y="72"/>
                        </a:moveTo>
                        <a:lnTo>
                          <a:pt x="32" y="74"/>
                        </a:lnTo>
                        <a:lnTo>
                          <a:pt x="4" y="74"/>
                        </a:lnTo>
                        <a:lnTo>
                          <a:pt x="0" y="20"/>
                        </a:lnTo>
                        <a:lnTo>
                          <a:pt x="4" y="4"/>
                        </a:lnTo>
                        <a:lnTo>
                          <a:pt x="68" y="0"/>
                        </a:lnTo>
                        <a:lnTo>
                          <a:pt x="72" y="7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65" name="Freeform 915"/>
                  <p:cNvSpPr>
                    <a:spLocks/>
                  </p:cNvSpPr>
                  <p:nvPr/>
                </p:nvSpPr>
                <p:spPr bwMode="auto">
                  <a:xfrm>
                    <a:off x="5479" y="2915"/>
                    <a:ext cx="70" cy="70"/>
                  </a:xfrm>
                  <a:custGeom>
                    <a:avLst/>
                    <a:gdLst>
                      <a:gd name="T0" fmla="*/ 70 w 70"/>
                      <a:gd name="T1" fmla="*/ 68 h 70"/>
                      <a:gd name="T2" fmla="*/ 2 w 70"/>
                      <a:gd name="T3" fmla="*/ 70 h 70"/>
                      <a:gd name="T4" fmla="*/ 0 w 70"/>
                      <a:gd name="T5" fmla="*/ 4 h 70"/>
                      <a:gd name="T6" fmla="*/ 66 w 70"/>
                      <a:gd name="T7" fmla="*/ 0 h 70"/>
                      <a:gd name="T8" fmla="*/ 66 w 70"/>
                      <a:gd name="T9" fmla="*/ 12 h 70"/>
                      <a:gd name="T10" fmla="*/ 70 w 70"/>
                      <a:gd name="T11" fmla="*/ 68 h 7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0"/>
                      <a:gd name="T19" fmla="*/ 0 h 70"/>
                      <a:gd name="T20" fmla="*/ 70 w 70"/>
                      <a:gd name="T21" fmla="*/ 70 h 7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0" h="70">
                        <a:moveTo>
                          <a:pt x="70" y="68"/>
                        </a:moveTo>
                        <a:lnTo>
                          <a:pt x="2" y="70"/>
                        </a:lnTo>
                        <a:lnTo>
                          <a:pt x="0" y="4"/>
                        </a:lnTo>
                        <a:lnTo>
                          <a:pt x="66" y="0"/>
                        </a:lnTo>
                        <a:lnTo>
                          <a:pt x="66" y="12"/>
                        </a:lnTo>
                        <a:lnTo>
                          <a:pt x="70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66" name="Freeform 916"/>
                  <p:cNvSpPr>
                    <a:spLocks/>
                  </p:cNvSpPr>
                  <p:nvPr/>
                </p:nvSpPr>
                <p:spPr bwMode="auto">
                  <a:xfrm>
                    <a:off x="5475" y="2857"/>
                    <a:ext cx="70" cy="62"/>
                  </a:xfrm>
                  <a:custGeom>
                    <a:avLst/>
                    <a:gdLst>
                      <a:gd name="T0" fmla="*/ 70 w 70"/>
                      <a:gd name="T1" fmla="*/ 58 h 62"/>
                      <a:gd name="T2" fmla="*/ 4 w 70"/>
                      <a:gd name="T3" fmla="*/ 62 h 62"/>
                      <a:gd name="T4" fmla="*/ 0 w 70"/>
                      <a:gd name="T5" fmla="*/ 2 h 62"/>
                      <a:gd name="T6" fmla="*/ 70 w 70"/>
                      <a:gd name="T7" fmla="*/ 0 h 62"/>
                      <a:gd name="T8" fmla="*/ 70 w 70"/>
                      <a:gd name="T9" fmla="*/ 58 h 6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0"/>
                      <a:gd name="T16" fmla="*/ 0 h 62"/>
                      <a:gd name="T17" fmla="*/ 70 w 70"/>
                      <a:gd name="T18" fmla="*/ 62 h 6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0" h="62">
                        <a:moveTo>
                          <a:pt x="70" y="58"/>
                        </a:moveTo>
                        <a:lnTo>
                          <a:pt x="4" y="62"/>
                        </a:lnTo>
                        <a:lnTo>
                          <a:pt x="0" y="2"/>
                        </a:lnTo>
                        <a:lnTo>
                          <a:pt x="70" y="0"/>
                        </a:lnTo>
                        <a:lnTo>
                          <a:pt x="70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67" name="Freeform 917"/>
                  <p:cNvSpPr>
                    <a:spLocks/>
                  </p:cNvSpPr>
                  <p:nvPr/>
                </p:nvSpPr>
                <p:spPr bwMode="auto">
                  <a:xfrm>
                    <a:off x="5413" y="2919"/>
                    <a:ext cx="68" cy="70"/>
                  </a:xfrm>
                  <a:custGeom>
                    <a:avLst/>
                    <a:gdLst>
                      <a:gd name="T0" fmla="*/ 4 w 68"/>
                      <a:gd name="T1" fmla="*/ 70 h 70"/>
                      <a:gd name="T2" fmla="*/ 0 w 68"/>
                      <a:gd name="T3" fmla="*/ 32 h 70"/>
                      <a:gd name="T4" fmla="*/ 0 w 68"/>
                      <a:gd name="T5" fmla="*/ 16 h 70"/>
                      <a:gd name="T6" fmla="*/ 0 w 68"/>
                      <a:gd name="T7" fmla="*/ 6 h 70"/>
                      <a:gd name="T8" fmla="*/ 0 w 68"/>
                      <a:gd name="T9" fmla="*/ 2 h 70"/>
                      <a:gd name="T10" fmla="*/ 66 w 68"/>
                      <a:gd name="T11" fmla="*/ 0 h 70"/>
                      <a:gd name="T12" fmla="*/ 68 w 68"/>
                      <a:gd name="T13" fmla="*/ 66 h 70"/>
                      <a:gd name="T14" fmla="*/ 4 w 68"/>
                      <a:gd name="T15" fmla="*/ 70 h 7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68"/>
                      <a:gd name="T25" fmla="*/ 0 h 70"/>
                      <a:gd name="T26" fmla="*/ 68 w 68"/>
                      <a:gd name="T27" fmla="*/ 70 h 7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68" h="70">
                        <a:moveTo>
                          <a:pt x="4" y="70"/>
                        </a:moveTo>
                        <a:lnTo>
                          <a:pt x="0" y="32"/>
                        </a:lnTo>
                        <a:lnTo>
                          <a:pt x="0" y="16"/>
                        </a:lnTo>
                        <a:lnTo>
                          <a:pt x="0" y="6"/>
                        </a:lnTo>
                        <a:lnTo>
                          <a:pt x="0" y="2"/>
                        </a:lnTo>
                        <a:lnTo>
                          <a:pt x="66" y="0"/>
                        </a:lnTo>
                        <a:lnTo>
                          <a:pt x="68" y="66"/>
                        </a:lnTo>
                        <a:lnTo>
                          <a:pt x="4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68" name="Freeform 918"/>
                  <p:cNvSpPr>
                    <a:spLocks/>
                  </p:cNvSpPr>
                  <p:nvPr/>
                </p:nvSpPr>
                <p:spPr bwMode="auto">
                  <a:xfrm>
                    <a:off x="4487" y="2579"/>
                    <a:ext cx="100" cy="88"/>
                  </a:xfrm>
                  <a:custGeom>
                    <a:avLst/>
                    <a:gdLst>
                      <a:gd name="T0" fmla="*/ 0 w 100"/>
                      <a:gd name="T1" fmla="*/ 2 h 88"/>
                      <a:gd name="T2" fmla="*/ 100 w 100"/>
                      <a:gd name="T3" fmla="*/ 0 h 88"/>
                      <a:gd name="T4" fmla="*/ 100 w 100"/>
                      <a:gd name="T5" fmla="*/ 82 h 88"/>
                      <a:gd name="T6" fmla="*/ 84 w 100"/>
                      <a:gd name="T7" fmla="*/ 88 h 88"/>
                      <a:gd name="T8" fmla="*/ 0 w 100"/>
                      <a:gd name="T9" fmla="*/ 86 h 88"/>
                      <a:gd name="T10" fmla="*/ 0 w 100"/>
                      <a:gd name="T11" fmla="*/ 2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0"/>
                      <a:gd name="T19" fmla="*/ 0 h 88"/>
                      <a:gd name="T20" fmla="*/ 100 w 100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0" h="88">
                        <a:moveTo>
                          <a:pt x="0" y="2"/>
                        </a:moveTo>
                        <a:lnTo>
                          <a:pt x="100" y="0"/>
                        </a:lnTo>
                        <a:lnTo>
                          <a:pt x="100" y="82"/>
                        </a:lnTo>
                        <a:lnTo>
                          <a:pt x="84" y="88"/>
                        </a:lnTo>
                        <a:lnTo>
                          <a:pt x="0" y="8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69" name="Freeform 919"/>
                  <p:cNvSpPr>
                    <a:spLocks/>
                  </p:cNvSpPr>
                  <p:nvPr/>
                </p:nvSpPr>
                <p:spPr bwMode="auto">
                  <a:xfrm>
                    <a:off x="4587" y="2579"/>
                    <a:ext cx="102" cy="86"/>
                  </a:xfrm>
                  <a:custGeom>
                    <a:avLst/>
                    <a:gdLst>
                      <a:gd name="T0" fmla="*/ 0 w 102"/>
                      <a:gd name="T1" fmla="*/ 0 h 86"/>
                      <a:gd name="T2" fmla="*/ 96 w 102"/>
                      <a:gd name="T3" fmla="*/ 0 h 86"/>
                      <a:gd name="T4" fmla="*/ 102 w 102"/>
                      <a:gd name="T5" fmla="*/ 4 h 86"/>
                      <a:gd name="T6" fmla="*/ 100 w 102"/>
                      <a:gd name="T7" fmla="*/ 86 h 86"/>
                      <a:gd name="T8" fmla="*/ 88 w 102"/>
                      <a:gd name="T9" fmla="*/ 84 h 86"/>
                      <a:gd name="T10" fmla="*/ 0 w 102"/>
                      <a:gd name="T11" fmla="*/ 82 h 86"/>
                      <a:gd name="T12" fmla="*/ 0 w 102"/>
                      <a:gd name="T13" fmla="*/ 0 h 8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2"/>
                      <a:gd name="T22" fmla="*/ 0 h 86"/>
                      <a:gd name="T23" fmla="*/ 102 w 102"/>
                      <a:gd name="T24" fmla="*/ 86 h 8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2" h="86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02" y="4"/>
                        </a:lnTo>
                        <a:lnTo>
                          <a:pt x="100" y="86"/>
                        </a:lnTo>
                        <a:lnTo>
                          <a:pt x="88" y="84"/>
                        </a:lnTo>
                        <a:lnTo>
                          <a:pt x="0" y="8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70" name="Freeform 920"/>
                  <p:cNvSpPr>
                    <a:spLocks/>
                  </p:cNvSpPr>
                  <p:nvPr/>
                </p:nvSpPr>
                <p:spPr bwMode="auto">
                  <a:xfrm>
                    <a:off x="4687" y="2583"/>
                    <a:ext cx="82" cy="82"/>
                  </a:xfrm>
                  <a:custGeom>
                    <a:avLst/>
                    <a:gdLst>
                      <a:gd name="T0" fmla="*/ 2 w 82"/>
                      <a:gd name="T1" fmla="*/ 0 h 82"/>
                      <a:gd name="T2" fmla="*/ 82 w 82"/>
                      <a:gd name="T3" fmla="*/ 0 h 82"/>
                      <a:gd name="T4" fmla="*/ 82 w 82"/>
                      <a:gd name="T5" fmla="*/ 80 h 82"/>
                      <a:gd name="T6" fmla="*/ 0 w 82"/>
                      <a:gd name="T7" fmla="*/ 82 h 82"/>
                      <a:gd name="T8" fmla="*/ 2 w 82"/>
                      <a:gd name="T9" fmla="*/ 0 h 8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2"/>
                      <a:gd name="T16" fmla="*/ 0 h 82"/>
                      <a:gd name="T17" fmla="*/ 82 w 82"/>
                      <a:gd name="T18" fmla="*/ 82 h 8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2" h="82">
                        <a:moveTo>
                          <a:pt x="2" y="0"/>
                        </a:moveTo>
                        <a:lnTo>
                          <a:pt x="82" y="0"/>
                        </a:lnTo>
                        <a:lnTo>
                          <a:pt x="82" y="80"/>
                        </a:lnTo>
                        <a:lnTo>
                          <a:pt x="0" y="82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71" name="Freeform 921"/>
                  <p:cNvSpPr>
                    <a:spLocks/>
                  </p:cNvSpPr>
                  <p:nvPr/>
                </p:nvSpPr>
                <p:spPr bwMode="auto">
                  <a:xfrm>
                    <a:off x="4769" y="2581"/>
                    <a:ext cx="86" cy="84"/>
                  </a:xfrm>
                  <a:custGeom>
                    <a:avLst/>
                    <a:gdLst>
                      <a:gd name="T0" fmla="*/ 0 w 86"/>
                      <a:gd name="T1" fmla="*/ 2 h 84"/>
                      <a:gd name="T2" fmla="*/ 80 w 86"/>
                      <a:gd name="T3" fmla="*/ 0 h 84"/>
                      <a:gd name="T4" fmla="*/ 86 w 86"/>
                      <a:gd name="T5" fmla="*/ 0 h 84"/>
                      <a:gd name="T6" fmla="*/ 86 w 86"/>
                      <a:gd name="T7" fmla="*/ 84 h 84"/>
                      <a:gd name="T8" fmla="*/ 0 w 86"/>
                      <a:gd name="T9" fmla="*/ 82 h 84"/>
                      <a:gd name="T10" fmla="*/ 0 w 86"/>
                      <a:gd name="T11" fmla="*/ 2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4"/>
                      <a:gd name="T20" fmla="*/ 86 w 86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4">
                        <a:moveTo>
                          <a:pt x="0" y="2"/>
                        </a:moveTo>
                        <a:lnTo>
                          <a:pt x="80" y="0"/>
                        </a:lnTo>
                        <a:lnTo>
                          <a:pt x="86" y="0"/>
                        </a:lnTo>
                        <a:lnTo>
                          <a:pt x="86" y="84"/>
                        </a:lnTo>
                        <a:lnTo>
                          <a:pt x="0" y="8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72" name="Freeform 922"/>
                  <p:cNvSpPr>
                    <a:spLocks/>
                  </p:cNvSpPr>
                  <p:nvPr/>
                </p:nvSpPr>
                <p:spPr bwMode="auto">
                  <a:xfrm>
                    <a:off x="4855" y="2579"/>
                    <a:ext cx="84" cy="86"/>
                  </a:xfrm>
                  <a:custGeom>
                    <a:avLst/>
                    <a:gdLst>
                      <a:gd name="T0" fmla="*/ 0 w 84"/>
                      <a:gd name="T1" fmla="*/ 2 h 86"/>
                      <a:gd name="T2" fmla="*/ 78 w 84"/>
                      <a:gd name="T3" fmla="*/ 0 h 86"/>
                      <a:gd name="T4" fmla="*/ 84 w 84"/>
                      <a:gd name="T5" fmla="*/ 2 h 86"/>
                      <a:gd name="T6" fmla="*/ 84 w 84"/>
                      <a:gd name="T7" fmla="*/ 86 h 86"/>
                      <a:gd name="T8" fmla="*/ 0 w 84"/>
                      <a:gd name="T9" fmla="*/ 86 h 86"/>
                      <a:gd name="T10" fmla="*/ 0 w 84"/>
                      <a:gd name="T11" fmla="*/ 2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6"/>
                      <a:gd name="T20" fmla="*/ 84 w 84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6">
                        <a:moveTo>
                          <a:pt x="0" y="2"/>
                        </a:moveTo>
                        <a:lnTo>
                          <a:pt x="78" y="0"/>
                        </a:lnTo>
                        <a:lnTo>
                          <a:pt x="84" y="2"/>
                        </a:lnTo>
                        <a:lnTo>
                          <a:pt x="84" y="86"/>
                        </a:lnTo>
                        <a:lnTo>
                          <a:pt x="0" y="8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73" name="Freeform 923"/>
                  <p:cNvSpPr>
                    <a:spLocks/>
                  </p:cNvSpPr>
                  <p:nvPr/>
                </p:nvSpPr>
                <p:spPr bwMode="auto">
                  <a:xfrm>
                    <a:off x="4939" y="2579"/>
                    <a:ext cx="84" cy="86"/>
                  </a:xfrm>
                  <a:custGeom>
                    <a:avLst/>
                    <a:gdLst>
                      <a:gd name="T0" fmla="*/ 0 w 84"/>
                      <a:gd name="T1" fmla="*/ 2 h 86"/>
                      <a:gd name="T2" fmla="*/ 82 w 84"/>
                      <a:gd name="T3" fmla="*/ 0 h 86"/>
                      <a:gd name="T4" fmla="*/ 84 w 84"/>
                      <a:gd name="T5" fmla="*/ 68 h 86"/>
                      <a:gd name="T6" fmla="*/ 82 w 84"/>
                      <a:gd name="T7" fmla="*/ 86 h 86"/>
                      <a:gd name="T8" fmla="*/ 0 w 84"/>
                      <a:gd name="T9" fmla="*/ 86 h 86"/>
                      <a:gd name="T10" fmla="*/ 0 w 84"/>
                      <a:gd name="T11" fmla="*/ 2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6"/>
                      <a:gd name="T20" fmla="*/ 84 w 84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6">
                        <a:moveTo>
                          <a:pt x="0" y="2"/>
                        </a:moveTo>
                        <a:lnTo>
                          <a:pt x="82" y="0"/>
                        </a:lnTo>
                        <a:lnTo>
                          <a:pt x="84" y="68"/>
                        </a:lnTo>
                        <a:lnTo>
                          <a:pt x="82" y="86"/>
                        </a:lnTo>
                        <a:lnTo>
                          <a:pt x="0" y="8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74" name="Freeform 924"/>
                  <p:cNvSpPr>
                    <a:spLocks/>
                  </p:cNvSpPr>
                  <p:nvPr/>
                </p:nvSpPr>
                <p:spPr bwMode="auto">
                  <a:xfrm>
                    <a:off x="5021" y="2579"/>
                    <a:ext cx="84" cy="68"/>
                  </a:xfrm>
                  <a:custGeom>
                    <a:avLst/>
                    <a:gdLst>
                      <a:gd name="T0" fmla="*/ 0 w 84"/>
                      <a:gd name="T1" fmla="*/ 0 h 68"/>
                      <a:gd name="T2" fmla="*/ 82 w 84"/>
                      <a:gd name="T3" fmla="*/ 2 h 68"/>
                      <a:gd name="T4" fmla="*/ 84 w 84"/>
                      <a:gd name="T5" fmla="*/ 48 h 68"/>
                      <a:gd name="T6" fmla="*/ 84 w 84"/>
                      <a:gd name="T7" fmla="*/ 66 h 68"/>
                      <a:gd name="T8" fmla="*/ 2 w 84"/>
                      <a:gd name="T9" fmla="*/ 68 h 68"/>
                      <a:gd name="T10" fmla="*/ 0 w 84"/>
                      <a:gd name="T11" fmla="*/ 0 h 6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68"/>
                      <a:gd name="T20" fmla="*/ 84 w 84"/>
                      <a:gd name="T21" fmla="*/ 68 h 6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68">
                        <a:moveTo>
                          <a:pt x="0" y="0"/>
                        </a:moveTo>
                        <a:lnTo>
                          <a:pt x="82" y="2"/>
                        </a:lnTo>
                        <a:lnTo>
                          <a:pt x="84" y="48"/>
                        </a:lnTo>
                        <a:lnTo>
                          <a:pt x="84" y="66"/>
                        </a:lnTo>
                        <a:lnTo>
                          <a:pt x="2" y="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75" name="Freeform 925"/>
                  <p:cNvSpPr>
                    <a:spLocks/>
                  </p:cNvSpPr>
                  <p:nvPr/>
                </p:nvSpPr>
                <p:spPr bwMode="auto">
                  <a:xfrm>
                    <a:off x="5103" y="2561"/>
                    <a:ext cx="86" cy="66"/>
                  </a:xfrm>
                  <a:custGeom>
                    <a:avLst/>
                    <a:gdLst>
                      <a:gd name="T0" fmla="*/ 0 w 86"/>
                      <a:gd name="T1" fmla="*/ 2 h 66"/>
                      <a:gd name="T2" fmla="*/ 84 w 86"/>
                      <a:gd name="T3" fmla="*/ 0 h 66"/>
                      <a:gd name="T4" fmla="*/ 86 w 86"/>
                      <a:gd name="T5" fmla="*/ 18 h 66"/>
                      <a:gd name="T6" fmla="*/ 86 w 86"/>
                      <a:gd name="T7" fmla="*/ 66 h 66"/>
                      <a:gd name="T8" fmla="*/ 2 w 86"/>
                      <a:gd name="T9" fmla="*/ 66 h 66"/>
                      <a:gd name="T10" fmla="*/ 0 w 86"/>
                      <a:gd name="T11" fmla="*/ 20 h 66"/>
                      <a:gd name="T12" fmla="*/ 0 w 86"/>
                      <a:gd name="T13" fmla="*/ 2 h 6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6"/>
                      <a:gd name="T22" fmla="*/ 0 h 66"/>
                      <a:gd name="T23" fmla="*/ 86 w 86"/>
                      <a:gd name="T24" fmla="*/ 66 h 6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6" h="66">
                        <a:moveTo>
                          <a:pt x="0" y="2"/>
                        </a:moveTo>
                        <a:lnTo>
                          <a:pt x="84" y="0"/>
                        </a:lnTo>
                        <a:lnTo>
                          <a:pt x="86" y="18"/>
                        </a:lnTo>
                        <a:lnTo>
                          <a:pt x="86" y="66"/>
                        </a:lnTo>
                        <a:lnTo>
                          <a:pt x="2" y="66"/>
                        </a:lnTo>
                        <a:lnTo>
                          <a:pt x="0" y="2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76" name="Freeform 926"/>
                  <p:cNvSpPr>
                    <a:spLocks/>
                  </p:cNvSpPr>
                  <p:nvPr/>
                </p:nvSpPr>
                <p:spPr bwMode="auto">
                  <a:xfrm>
                    <a:off x="5189" y="2577"/>
                    <a:ext cx="60" cy="86"/>
                  </a:xfrm>
                  <a:custGeom>
                    <a:avLst/>
                    <a:gdLst>
                      <a:gd name="T0" fmla="*/ 0 w 60"/>
                      <a:gd name="T1" fmla="*/ 2 h 86"/>
                      <a:gd name="T2" fmla="*/ 58 w 60"/>
                      <a:gd name="T3" fmla="*/ 0 h 86"/>
                      <a:gd name="T4" fmla="*/ 60 w 60"/>
                      <a:gd name="T5" fmla="*/ 64 h 86"/>
                      <a:gd name="T6" fmla="*/ 60 w 60"/>
                      <a:gd name="T7" fmla="*/ 82 h 86"/>
                      <a:gd name="T8" fmla="*/ 2 w 60"/>
                      <a:gd name="T9" fmla="*/ 86 h 86"/>
                      <a:gd name="T10" fmla="*/ 0 w 60"/>
                      <a:gd name="T11" fmla="*/ 68 h 86"/>
                      <a:gd name="T12" fmla="*/ 0 w 60"/>
                      <a:gd name="T13" fmla="*/ 50 h 86"/>
                      <a:gd name="T14" fmla="*/ 0 w 60"/>
                      <a:gd name="T15" fmla="*/ 2 h 8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60"/>
                      <a:gd name="T25" fmla="*/ 0 h 86"/>
                      <a:gd name="T26" fmla="*/ 60 w 60"/>
                      <a:gd name="T27" fmla="*/ 86 h 8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60" h="86">
                        <a:moveTo>
                          <a:pt x="0" y="2"/>
                        </a:moveTo>
                        <a:lnTo>
                          <a:pt x="58" y="0"/>
                        </a:lnTo>
                        <a:lnTo>
                          <a:pt x="60" y="64"/>
                        </a:lnTo>
                        <a:lnTo>
                          <a:pt x="60" y="82"/>
                        </a:lnTo>
                        <a:lnTo>
                          <a:pt x="2" y="86"/>
                        </a:lnTo>
                        <a:lnTo>
                          <a:pt x="0" y="68"/>
                        </a:lnTo>
                        <a:lnTo>
                          <a:pt x="0" y="5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77" name="Freeform 927"/>
                  <p:cNvSpPr>
                    <a:spLocks/>
                  </p:cNvSpPr>
                  <p:nvPr/>
                </p:nvSpPr>
                <p:spPr bwMode="auto">
                  <a:xfrm>
                    <a:off x="5105" y="2627"/>
                    <a:ext cx="86" cy="70"/>
                  </a:xfrm>
                  <a:custGeom>
                    <a:avLst/>
                    <a:gdLst>
                      <a:gd name="T0" fmla="*/ 0 w 86"/>
                      <a:gd name="T1" fmla="*/ 0 h 70"/>
                      <a:gd name="T2" fmla="*/ 84 w 86"/>
                      <a:gd name="T3" fmla="*/ 0 h 70"/>
                      <a:gd name="T4" fmla="*/ 86 w 86"/>
                      <a:gd name="T5" fmla="*/ 36 h 70"/>
                      <a:gd name="T6" fmla="*/ 86 w 86"/>
                      <a:gd name="T7" fmla="*/ 66 h 70"/>
                      <a:gd name="T8" fmla="*/ 2 w 86"/>
                      <a:gd name="T9" fmla="*/ 70 h 70"/>
                      <a:gd name="T10" fmla="*/ 0 w 86"/>
                      <a:gd name="T11" fmla="*/ 18 h 70"/>
                      <a:gd name="T12" fmla="*/ 0 w 86"/>
                      <a:gd name="T13" fmla="*/ 0 h 7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6"/>
                      <a:gd name="T22" fmla="*/ 0 h 70"/>
                      <a:gd name="T23" fmla="*/ 86 w 86"/>
                      <a:gd name="T24" fmla="*/ 70 h 7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6" h="70">
                        <a:moveTo>
                          <a:pt x="0" y="0"/>
                        </a:moveTo>
                        <a:lnTo>
                          <a:pt x="84" y="0"/>
                        </a:lnTo>
                        <a:lnTo>
                          <a:pt x="86" y="36"/>
                        </a:lnTo>
                        <a:lnTo>
                          <a:pt x="86" y="66"/>
                        </a:lnTo>
                        <a:lnTo>
                          <a:pt x="2" y="70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78" name="Freeform 928"/>
                  <p:cNvSpPr>
                    <a:spLocks/>
                  </p:cNvSpPr>
                  <p:nvPr/>
                </p:nvSpPr>
                <p:spPr bwMode="auto">
                  <a:xfrm>
                    <a:off x="5187" y="2659"/>
                    <a:ext cx="78" cy="102"/>
                  </a:xfrm>
                  <a:custGeom>
                    <a:avLst/>
                    <a:gdLst>
                      <a:gd name="T0" fmla="*/ 62 w 78"/>
                      <a:gd name="T1" fmla="*/ 0 h 102"/>
                      <a:gd name="T2" fmla="*/ 66 w 78"/>
                      <a:gd name="T3" fmla="*/ 30 h 102"/>
                      <a:gd name="T4" fmla="*/ 72 w 78"/>
                      <a:gd name="T5" fmla="*/ 32 h 102"/>
                      <a:gd name="T6" fmla="*/ 76 w 78"/>
                      <a:gd name="T7" fmla="*/ 52 h 102"/>
                      <a:gd name="T8" fmla="*/ 78 w 78"/>
                      <a:gd name="T9" fmla="*/ 62 h 102"/>
                      <a:gd name="T10" fmla="*/ 70 w 78"/>
                      <a:gd name="T11" fmla="*/ 62 h 102"/>
                      <a:gd name="T12" fmla="*/ 72 w 78"/>
                      <a:gd name="T13" fmla="*/ 100 h 102"/>
                      <a:gd name="T14" fmla="*/ 6 w 78"/>
                      <a:gd name="T15" fmla="*/ 102 h 102"/>
                      <a:gd name="T16" fmla="*/ 4 w 78"/>
                      <a:gd name="T17" fmla="*/ 50 h 102"/>
                      <a:gd name="T18" fmla="*/ 0 w 78"/>
                      <a:gd name="T19" fmla="*/ 48 h 102"/>
                      <a:gd name="T20" fmla="*/ 0 w 78"/>
                      <a:gd name="T21" fmla="*/ 44 h 102"/>
                      <a:gd name="T22" fmla="*/ 4 w 78"/>
                      <a:gd name="T23" fmla="*/ 42 h 102"/>
                      <a:gd name="T24" fmla="*/ 4 w 78"/>
                      <a:gd name="T25" fmla="*/ 34 h 102"/>
                      <a:gd name="T26" fmla="*/ 4 w 78"/>
                      <a:gd name="T27" fmla="*/ 4 h 102"/>
                      <a:gd name="T28" fmla="*/ 62 w 78"/>
                      <a:gd name="T29" fmla="*/ 0 h 10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8"/>
                      <a:gd name="T46" fmla="*/ 0 h 102"/>
                      <a:gd name="T47" fmla="*/ 78 w 78"/>
                      <a:gd name="T48" fmla="*/ 102 h 10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8" h="102">
                        <a:moveTo>
                          <a:pt x="62" y="0"/>
                        </a:moveTo>
                        <a:lnTo>
                          <a:pt x="66" y="30"/>
                        </a:lnTo>
                        <a:lnTo>
                          <a:pt x="72" y="32"/>
                        </a:lnTo>
                        <a:lnTo>
                          <a:pt x="76" y="52"/>
                        </a:lnTo>
                        <a:lnTo>
                          <a:pt x="78" y="62"/>
                        </a:lnTo>
                        <a:lnTo>
                          <a:pt x="70" y="62"/>
                        </a:lnTo>
                        <a:lnTo>
                          <a:pt x="72" y="100"/>
                        </a:lnTo>
                        <a:lnTo>
                          <a:pt x="6" y="102"/>
                        </a:lnTo>
                        <a:lnTo>
                          <a:pt x="4" y="50"/>
                        </a:lnTo>
                        <a:lnTo>
                          <a:pt x="0" y="48"/>
                        </a:lnTo>
                        <a:lnTo>
                          <a:pt x="0" y="44"/>
                        </a:lnTo>
                        <a:lnTo>
                          <a:pt x="4" y="42"/>
                        </a:lnTo>
                        <a:lnTo>
                          <a:pt x="4" y="34"/>
                        </a:lnTo>
                        <a:lnTo>
                          <a:pt x="4" y="4"/>
                        </a:lnTo>
                        <a:lnTo>
                          <a:pt x="6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79" name="Freeform 929"/>
                  <p:cNvSpPr>
                    <a:spLocks/>
                  </p:cNvSpPr>
                  <p:nvPr/>
                </p:nvSpPr>
                <p:spPr bwMode="auto">
                  <a:xfrm>
                    <a:off x="5387" y="2631"/>
                    <a:ext cx="82" cy="70"/>
                  </a:xfrm>
                  <a:custGeom>
                    <a:avLst/>
                    <a:gdLst>
                      <a:gd name="T0" fmla="*/ 0 w 82"/>
                      <a:gd name="T1" fmla="*/ 4 h 70"/>
                      <a:gd name="T2" fmla="*/ 68 w 82"/>
                      <a:gd name="T3" fmla="*/ 0 h 70"/>
                      <a:gd name="T4" fmla="*/ 66 w 82"/>
                      <a:gd name="T5" fmla="*/ 26 h 70"/>
                      <a:gd name="T6" fmla="*/ 82 w 82"/>
                      <a:gd name="T7" fmla="*/ 28 h 70"/>
                      <a:gd name="T8" fmla="*/ 82 w 82"/>
                      <a:gd name="T9" fmla="*/ 68 h 70"/>
                      <a:gd name="T10" fmla="*/ 20 w 82"/>
                      <a:gd name="T11" fmla="*/ 70 h 70"/>
                      <a:gd name="T12" fmla="*/ 16 w 82"/>
                      <a:gd name="T13" fmla="*/ 24 h 70"/>
                      <a:gd name="T14" fmla="*/ 4 w 82"/>
                      <a:gd name="T15" fmla="*/ 22 h 70"/>
                      <a:gd name="T16" fmla="*/ 0 w 82"/>
                      <a:gd name="T17" fmla="*/ 4 h 7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2"/>
                      <a:gd name="T28" fmla="*/ 0 h 70"/>
                      <a:gd name="T29" fmla="*/ 82 w 82"/>
                      <a:gd name="T30" fmla="*/ 70 h 7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2" h="70">
                        <a:moveTo>
                          <a:pt x="0" y="4"/>
                        </a:moveTo>
                        <a:lnTo>
                          <a:pt x="68" y="0"/>
                        </a:lnTo>
                        <a:lnTo>
                          <a:pt x="66" y="26"/>
                        </a:lnTo>
                        <a:lnTo>
                          <a:pt x="82" y="28"/>
                        </a:lnTo>
                        <a:lnTo>
                          <a:pt x="82" y="68"/>
                        </a:lnTo>
                        <a:lnTo>
                          <a:pt x="20" y="70"/>
                        </a:lnTo>
                        <a:lnTo>
                          <a:pt x="16" y="24"/>
                        </a:lnTo>
                        <a:lnTo>
                          <a:pt x="4" y="22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80" name="Freeform 930"/>
                  <p:cNvSpPr>
                    <a:spLocks/>
                  </p:cNvSpPr>
                  <p:nvPr/>
                </p:nvSpPr>
                <p:spPr bwMode="auto">
                  <a:xfrm>
                    <a:off x="5249" y="2641"/>
                    <a:ext cx="74" cy="70"/>
                  </a:xfrm>
                  <a:custGeom>
                    <a:avLst/>
                    <a:gdLst>
                      <a:gd name="T0" fmla="*/ 0 w 74"/>
                      <a:gd name="T1" fmla="*/ 0 h 70"/>
                      <a:gd name="T2" fmla="*/ 18 w 74"/>
                      <a:gd name="T3" fmla="*/ 0 h 70"/>
                      <a:gd name="T4" fmla="*/ 20 w 74"/>
                      <a:gd name="T5" fmla="*/ 26 h 70"/>
                      <a:gd name="T6" fmla="*/ 70 w 74"/>
                      <a:gd name="T7" fmla="*/ 26 h 70"/>
                      <a:gd name="T8" fmla="*/ 72 w 74"/>
                      <a:gd name="T9" fmla="*/ 30 h 70"/>
                      <a:gd name="T10" fmla="*/ 74 w 74"/>
                      <a:gd name="T11" fmla="*/ 68 h 70"/>
                      <a:gd name="T12" fmla="*/ 14 w 74"/>
                      <a:gd name="T13" fmla="*/ 70 h 70"/>
                      <a:gd name="T14" fmla="*/ 10 w 74"/>
                      <a:gd name="T15" fmla="*/ 50 h 70"/>
                      <a:gd name="T16" fmla="*/ 4 w 74"/>
                      <a:gd name="T17" fmla="*/ 48 h 70"/>
                      <a:gd name="T18" fmla="*/ 0 w 74"/>
                      <a:gd name="T19" fmla="*/ 18 h 70"/>
                      <a:gd name="T20" fmla="*/ 0 w 74"/>
                      <a:gd name="T21" fmla="*/ 0 h 7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4"/>
                      <a:gd name="T34" fmla="*/ 0 h 70"/>
                      <a:gd name="T35" fmla="*/ 74 w 74"/>
                      <a:gd name="T36" fmla="*/ 70 h 7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4" h="70">
                        <a:moveTo>
                          <a:pt x="0" y="0"/>
                        </a:moveTo>
                        <a:lnTo>
                          <a:pt x="18" y="0"/>
                        </a:lnTo>
                        <a:lnTo>
                          <a:pt x="20" y="26"/>
                        </a:lnTo>
                        <a:lnTo>
                          <a:pt x="70" y="26"/>
                        </a:lnTo>
                        <a:lnTo>
                          <a:pt x="72" y="30"/>
                        </a:lnTo>
                        <a:lnTo>
                          <a:pt x="74" y="68"/>
                        </a:lnTo>
                        <a:lnTo>
                          <a:pt x="14" y="70"/>
                        </a:lnTo>
                        <a:lnTo>
                          <a:pt x="10" y="50"/>
                        </a:lnTo>
                        <a:lnTo>
                          <a:pt x="4" y="48"/>
                        </a:lnTo>
                        <a:lnTo>
                          <a:pt x="0" y="1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81" name="Freeform 931"/>
                  <p:cNvSpPr>
                    <a:spLocks/>
                  </p:cNvSpPr>
                  <p:nvPr/>
                </p:nvSpPr>
                <p:spPr bwMode="auto">
                  <a:xfrm>
                    <a:off x="5403" y="2699"/>
                    <a:ext cx="72" cy="90"/>
                  </a:xfrm>
                  <a:custGeom>
                    <a:avLst/>
                    <a:gdLst>
                      <a:gd name="T0" fmla="*/ 4 w 72"/>
                      <a:gd name="T1" fmla="*/ 2 h 90"/>
                      <a:gd name="T2" fmla="*/ 66 w 72"/>
                      <a:gd name="T3" fmla="*/ 0 h 90"/>
                      <a:gd name="T4" fmla="*/ 70 w 72"/>
                      <a:gd name="T5" fmla="*/ 26 h 90"/>
                      <a:gd name="T6" fmla="*/ 72 w 72"/>
                      <a:gd name="T7" fmla="*/ 84 h 90"/>
                      <a:gd name="T8" fmla="*/ 4 w 72"/>
                      <a:gd name="T9" fmla="*/ 90 h 90"/>
                      <a:gd name="T10" fmla="*/ 0 w 72"/>
                      <a:gd name="T11" fmla="*/ 30 h 90"/>
                      <a:gd name="T12" fmla="*/ 4 w 72"/>
                      <a:gd name="T13" fmla="*/ 2 h 9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2"/>
                      <a:gd name="T22" fmla="*/ 0 h 90"/>
                      <a:gd name="T23" fmla="*/ 72 w 72"/>
                      <a:gd name="T24" fmla="*/ 90 h 9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2" h="90">
                        <a:moveTo>
                          <a:pt x="4" y="2"/>
                        </a:moveTo>
                        <a:lnTo>
                          <a:pt x="66" y="0"/>
                        </a:lnTo>
                        <a:lnTo>
                          <a:pt x="70" y="26"/>
                        </a:lnTo>
                        <a:lnTo>
                          <a:pt x="72" y="84"/>
                        </a:lnTo>
                        <a:lnTo>
                          <a:pt x="4" y="90"/>
                        </a:lnTo>
                        <a:lnTo>
                          <a:pt x="0" y="30"/>
                        </a:lnTo>
                        <a:lnTo>
                          <a:pt x="4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82" name="Freeform 932"/>
                  <p:cNvSpPr>
                    <a:spLocks/>
                  </p:cNvSpPr>
                  <p:nvPr/>
                </p:nvSpPr>
                <p:spPr bwMode="auto">
                  <a:xfrm>
                    <a:off x="5407" y="2783"/>
                    <a:ext cx="70" cy="80"/>
                  </a:xfrm>
                  <a:custGeom>
                    <a:avLst/>
                    <a:gdLst>
                      <a:gd name="T0" fmla="*/ 0 w 70"/>
                      <a:gd name="T1" fmla="*/ 6 h 80"/>
                      <a:gd name="T2" fmla="*/ 68 w 70"/>
                      <a:gd name="T3" fmla="*/ 0 h 80"/>
                      <a:gd name="T4" fmla="*/ 70 w 70"/>
                      <a:gd name="T5" fmla="*/ 6 h 80"/>
                      <a:gd name="T6" fmla="*/ 68 w 70"/>
                      <a:gd name="T7" fmla="*/ 76 h 80"/>
                      <a:gd name="T8" fmla="*/ 2 w 70"/>
                      <a:gd name="T9" fmla="*/ 80 h 80"/>
                      <a:gd name="T10" fmla="*/ 0 w 70"/>
                      <a:gd name="T11" fmla="*/ 54 h 80"/>
                      <a:gd name="T12" fmla="*/ 0 w 70"/>
                      <a:gd name="T13" fmla="*/ 6 h 8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0"/>
                      <a:gd name="T22" fmla="*/ 0 h 80"/>
                      <a:gd name="T23" fmla="*/ 70 w 70"/>
                      <a:gd name="T24" fmla="*/ 80 h 8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0" h="80">
                        <a:moveTo>
                          <a:pt x="0" y="6"/>
                        </a:moveTo>
                        <a:lnTo>
                          <a:pt x="68" y="0"/>
                        </a:lnTo>
                        <a:lnTo>
                          <a:pt x="70" y="6"/>
                        </a:lnTo>
                        <a:lnTo>
                          <a:pt x="68" y="76"/>
                        </a:lnTo>
                        <a:lnTo>
                          <a:pt x="2" y="80"/>
                        </a:lnTo>
                        <a:lnTo>
                          <a:pt x="0" y="5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83" name="Freeform 933"/>
                  <p:cNvSpPr>
                    <a:spLocks/>
                  </p:cNvSpPr>
                  <p:nvPr/>
                </p:nvSpPr>
                <p:spPr bwMode="auto">
                  <a:xfrm>
                    <a:off x="5409" y="2859"/>
                    <a:ext cx="70" cy="62"/>
                  </a:xfrm>
                  <a:custGeom>
                    <a:avLst/>
                    <a:gdLst>
                      <a:gd name="T0" fmla="*/ 0 w 70"/>
                      <a:gd name="T1" fmla="*/ 4 h 62"/>
                      <a:gd name="T2" fmla="*/ 66 w 70"/>
                      <a:gd name="T3" fmla="*/ 0 h 62"/>
                      <a:gd name="T4" fmla="*/ 70 w 70"/>
                      <a:gd name="T5" fmla="*/ 60 h 62"/>
                      <a:gd name="T6" fmla="*/ 4 w 70"/>
                      <a:gd name="T7" fmla="*/ 62 h 62"/>
                      <a:gd name="T8" fmla="*/ 0 w 70"/>
                      <a:gd name="T9" fmla="*/ 4 h 6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0"/>
                      <a:gd name="T16" fmla="*/ 0 h 62"/>
                      <a:gd name="T17" fmla="*/ 70 w 70"/>
                      <a:gd name="T18" fmla="*/ 62 h 6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0" h="62">
                        <a:moveTo>
                          <a:pt x="0" y="4"/>
                        </a:moveTo>
                        <a:lnTo>
                          <a:pt x="66" y="0"/>
                        </a:lnTo>
                        <a:lnTo>
                          <a:pt x="70" y="60"/>
                        </a:lnTo>
                        <a:lnTo>
                          <a:pt x="4" y="62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84" name="Freeform 934"/>
                  <p:cNvSpPr>
                    <a:spLocks/>
                  </p:cNvSpPr>
                  <p:nvPr/>
                </p:nvSpPr>
                <p:spPr bwMode="auto">
                  <a:xfrm>
                    <a:off x="5193" y="2759"/>
                    <a:ext cx="82" cy="106"/>
                  </a:xfrm>
                  <a:custGeom>
                    <a:avLst/>
                    <a:gdLst>
                      <a:gd name="T0" fmla="*/ 0 w 82"/>
                      <a:gd name="T1" fmla="*/ 2 h 106"/>
                      <a:gd name="T2" fmla="*/ 66 w 82"/>
                      <a:gd name="T3" fmla="*/ 0 h 106"/>
                      <a:gd name="T4" fmla="*/ 70 w 82"/>
                      <a:gd name="T5" fmla="*/ 18 h 106"/>
                      <a:gd name="T6" fmla="*/ 82 w 82"/>
                      <a:gd name="T7" fmla="*/ 18 h 106"/>
                      <a:gd name="T8" fmla="*/ 80 w 82"/>
                      <a:gd name="T9" fmla="*/ 104 h 106"/>
                      <a:gd name="T10" fmla="*/ 34 w 82"/>
                      <a:gd name="T11" fmla="*/ 106 h 106"/>
                      <a:gd name="T12" fmla="*/ 34 w 82"/>
                      <a:gd name="T13" fmla="*/ 88 h 106"/>
                      <a:gd name="T14" fmla="*/ 0 w 82"/>
                      <a:gd name="T15" fmla="*/ 86 h 106"/>
                      <a:gd name="T16" fmla="*/ 0 w 82"/>
                      <a:gd name="T17" fmla="*/ 2 h 10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2"/>
                      <a:gd name="T28" fmla="*/ 0 h 106"/>
                      <a:gd name="T29" fmla="*/ 82 w 82"/>
                      <a:gd name="T30" fmla="*/ 106 h 10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2" h="106">
                        <a:moveTo>
                          <a:pt x="0" y="2"/>
                        </a:moveTo>
                        <a:lnTo>
                          <a:pt x="66" y="0"/>
                        </a:lnTo>
                        <a:lnTo>
                          <a:pt x="70" y="18"/>
                        </a:lnTo>
                        <a:lnTo>
                          <a:pt x="82" y="18"/>
                        </a:lnTo>
                        <a:lnTo>
                          <a:pt x="80" y="104"/>
                        </a:lnTo>
                        <a:lnTo>
                          <a:pt x="34" y="106"/>
                        </a:lnTo>
                        <a:lnTo>
                          <a:pt x="34" y="88"/>
                        </a:lnTo>
                        <a:lnTo>
                          <a:pt x="0" y="8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85" name="Freeform 935"/>
                  <p:cNvSpPr>
                    <a:spLocks/>
                  </p:cNvSpPr>
                  <p:nvPr/>
                </p:nvSpPr>
                <p:spPr bwMode="auto">
                  <a:xfrm>
                    <a:off x="5021" y="2645"/>
                    <a:ext cx="86" cy="70"/>
                  </a:xfrm>
                  <a:custGeom>
                    <a:avLst/>
                    <a:gdLst>
                      <a:gd name="T0" fmla="*/ 2 w 86"/>
                      <a:gd name="T1" fmla="*/ 2 h 70"/>
                      <a:gd name="T2" fmla="*/ 42 w 86"/>
                      <a:gd name="T3" fmla="*/ 0 h 70"/>
                      <a:gd name="T4" fmla="*/ 72 w 86"/>
                      <a:gd name="T5" fmla="*/ 0 h 70"/>
                      <a:gd name="T6" fmla="*/ 84 w 86"/>
                      <a:gd name="T7" fmla="*/ 0 h 70"/>
                      <a:gd name="T8" fmla="*/ 86 w 86"/>
                      <a:gd name="T9" fmla="*/ 52 h 70"/>
                      <a:gd name="T10" fmla="*/ 86 w 86"/>
                      <a:gd name="T11" fmla="*/ 64 h 70"/>
                      <a:gd name="T12" fmla="*/ 2 w 86"/>
                      <a:gd name="T13" fmla="*/ 70 h 70"/>
                      <a:gd name="T14" fmla="*/ 0 w 86"/>
                      <a:gd name="T15" fmla="*/ 20 h 70"/>
                      <a:gd name="T16" fmla="*/ 2 w 86"/>
                      <a:gd name="T17" fmla="*/ 2 h 7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6"/>
                      <a:gd name="T28" fmla="*/ 0 h 70"/>
                      <a:gd name="T29" fmla="*/ 86 w 86"/>
                      <a:gd name="T30" fmla="*/ 70 h 7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6" h="70">
                        <a:moveTo>
                          <a:pt x="2" y="2"/>
                        </a:moveTo>
                        <a:lnTo>
                          <a:pt x="42" y="0"/>
                        </a:lnTo>
                        <a:lnTo>
                          <a:pt x="72" y="0"/>
                        </a:lnTo>
                        <a:lnTo>
                          <a:pt x="84" y="0"/>
                        </a:lnTo>
                        <a:lnTo>
                          <a:pt x="86" y="52"/>
                        </a:lnTo>
                        <a:lnTo>
                          <a:pt x="86" y="64"/>
                        </a:lnTo>
                        <a:lnTo>
                          <a:pt x="2" y="70"/>
                        </a:lnTo>
                        <a:lnTo>
                          <a:pt x="0" y="20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86" name="Freeform 936"/>
                  <p:cNvSpPr>
                    <a:spLocks/>
                  </p:cNvSpPr>
                  <p:nvPr/>
                </p:nvSpPr>
                <p:spPr bwMode="auto">
                  <a:xfrm>
                    <a:off x="5247" y="2573"/>
                    <a:ext cx="92" cy="98"/>
                  </a:xfrm>
                  <a:custGeom>
                    <a:avLst/>
                    <a:gdLst>
                      <a:gd name="T0" fmla="*/ 0 w 92"/>
                      <a:gd name="T1" fmla="*/ 4 h 98"/>
                      <a:gd name="T2" fmla="*/ 24 w 92"/>
                      <a:gd name="T3" fmla="*/ 2 h 98"/>
                      <a:gd name="T4" fmla="*/ 60 w 92"/>
                      <a:gd name="T5" fmla="*/ 0 h 98"/>
                      <a:gd name="T6" fmla="*/ 60 w 92"/>
                      <a:gd name="T7" fmla="*/ 4 h 98"/>
                      <a:gd name="T8" fmla="*/ 52 w 92"/>
                      <a:gd name="T9" fmla="*/ 6 h 98"/>
                      <a:gd name="T10" fmla="*/ 38 w 92"/>
                      <a:gd name="T11" fmla="*/ 22 h 98"/>
                      <a:gd name="T12" fmla="*/ 42 w 92"/>
                      <a:gd name="T13" fmla="*/ 36 h 98"/>
                      <a:gd name="T14" fmla="*/ 56 w 92"/>
                      <a:gd name="T15" fmla="*/ 58 h 98"/>
                      <a:gd name="T16" fmla="*/ 66 w 92"/>
                      <a:gd name="T17" fmla="*/ 68 h 98"/>
                      <a:gd name="T18" fmla="*/ 62 w 92"/>
                      <a:gd name="T19" fmla="*/ 72 h 98"/>
                      <a:gd name="T20" fmla="*/ 64 w 92"/>
                      <a:gd name="T21" fmla="*/ 76 h 98"/>
                      <a:gd name="T22" fmla="*/ 70 w 92"/>
                      <a:gd name="T23" fmla="*/ 72 h 98"/>
                      <a:gd name="T24" fmla="*/ 82 w 92"/>
                      <a:gd name="T25" fmla="*/ 72 h 98"/>
                      <a:gd name="T26" fmla="*/ 90 w 92"/>
                      <a:gd name="T27" fmla="*/ 78 h 98"/>
                      <a:gd name="T28" fmla="*/ 92 w 92"/>
                      <a:gd name="T29" fmla="*/ 86 h 98"/>
                      <a:gd name="T30" fmla="*/ 92 w 92"/>
                      <a:gd name="T31" fmla="*/ 92 h 98"/>
                      <a:gd name="T32" fmla="*/ 92 w 92"/>
                      <a:gd name="T33" fmla="*/ 96 h 98"/>
                      <a:gd name="T34" fmla="*/ 74 w 92"/>
                      <a:gd name="T35" fmla="*/ 98 h 98"/>
                      <a:gd name="T36" fmla="*/ 72 w 92"/>
                      <a:gd name="T37" fmla="*/ 94 h 98"/>
                      <a:gd name="T38" fmla="*/ 22 w 92"/>
                      <a:gd name="T39" fmla="*/ 94 h 98"/>
                      <a:gd name="T40" fmla="*/ 20 w 92"/>
                      <a:gd name="T41" fmla="*/ 68 h 98"/>
                      <a:gd name="T42" fmla="*/ 2 w 92"/>
                      <a:gd name="T43" fmla="*/ 68 h 98"/>
                      <a:gd name="T44" fmla="*/ 0 w 92"/>
                      <a:gd name="T45" fmla="*/ 4 h 9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92"/>
                      <a:gd name="T70" fmla="*/ 0 h 98"/>
                      <a:gd name="T71" fmla="*/ 92 w 92"/>
                      <a:gd name="T72" fmla="*/ 98 h 9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92" h="98">
                        <a:moveTo>
                          <a:pt x="0" y="4"/>
                        </a:moveTo>
                        <a:lnTo>
                          <a:pt x="24" y="2"/>
                        </a:lnTo>
                        <a:lnTo>
                          <a:pt x="60" y="0"/>
                        </a:lnTo>
                        <a:lnTo>
                          <a:pt x="60" y="4"/>
                        </a:lnTo>
                        <a:lnTo>
                          <a:pt x="52" y="6"/>
                        </a:lnTo>
                        <a:lnTo>
                          <a:pt x="38" y="22"/>
                        </a:lnTo>
                        <a:lnTo>
                          <a:pt x="42" y="36"/>
                        </a:lnTo>
                        <a:lnTo>
                          <a:pt x="56" y="58"/>
                        </a:lnTo>
                        <a:lnTo>
                          <a:pt x="66" y="68"/>
                        </a:lnTo>
                        <a:lnTo>
                          <a:pt x="62" y="72"/>
                        </a:lnTo>
                        <a:lnTo>
                          <a:pt x="64" y="76"/>
                        </a:lnTo>
                        <a:lnTo>
                          <a:pt x="70" y="72"/>
                        </a:lnTo>
                        <a:lnTo>
                          <a:pt x="82" y="72"/>
                        </a:lnTo>
                        <a:lnTo>
                          <a:pt x="90" y="78"/>
                        </a:lnTo>
                        <a:lnTo>
                          <a:pt x="92" y="86"/>
                        </a:lnTo>
                        <a:lnTo>
                          <a:pt x="92" y="92"/>
                        </a:lnTo>
                        <a:lnTo>
                          <a:pt x="92" y="96"/>
                        </a:lnTo>
                        <a:lnTo>
                          <a:pt x="74" y="98"/>
                        </a:lnTo>
                        <a:lnTo>
                          <a:pt x="72" y="94"/>
                        </a:lnTo>
                        <a:lnTo>
                          <a:pt x="22" y="94"/>
                        </a:lnTo>
                        <a:lnTo>
                          <a:pt x="20" y="68"/>
                        </a:lnTo>
                        <a:lnTo>
                          <a:pt x="2" y="6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87" name="Freeform 937"/>
                  <p:cNvSpPr>
                    <a:spLocks/>
                  </p:cNvSpPr>
                  <p:nvPr/>
                </p:nvSpPr>
                <p:spPr bwMode="auto">
                  <a:xfrm>
                    <a:off x="5513" y="2587"/>
                    <a:ext cx="56" cy="90"/>
                  </a:xfrm>
                  <a:custGeom>
                    <a:avLst/>
                    <a:gdLst>
                      <a:gd name="T0" fmla="*/ 0 w 56"/>
                      <a:gd name="T1" fmla="*/ 4 h 90"/>
                      <a:gd name="T2" fmla="*/ 36 w 56"/>
                      <a:gd name="T3" fmla="*/ 0 h 90"/>
                      <a:gd name="T4" fmla="*/ 46 w 56"/>
                      <a:gd name="T5" fmla="*/ 6 h 90"/>
                      <a:gd name="T6" fmla="*/ 46 w 56"/>
                      <a:gd name="T7" fmla="*/ 18 h 90"/>
                      <a:gd name="T8" fmla="*/ 56 w 56"/>
                      <a:gd name="T9" fmla="*/ 38 h 90"/>
                      <a:gd name="T10" fmla="*/ 44 w 56"/>
                      <a:gd name="T11" fmla="*/ 40 h 90"/>
                      <a:gd name="T12" fmla="*/ 46 w 56"/>
                      <a:gd name="T13" fmla="*/ 70 h 90"/>
                      <a:gd name="T14" fmla="*/ 42 w 56"/>
                      <a:gd name="T15" fmla="*/ 82 h 90"/>
                      <a:gd name="T16" fmla="*/ 22 w 56"/>
                      <a:gd name="T17" fmla="*/ 86 h 90"/>
                      <a:gd name="T18" fmla="*/ 18 w 56"/>
                      <a:gd name="T19" fmla="*/ 90 h 90"/>
                      <a:gd name="T20" fmla="*/ 4 w 56"/>
                      <a:gd name="T21" fmla="*/ 90 h 90"/>
                      <a:gd name="T22" fmla="*/ 2 w 56"/>
                      <a:gd name="T23" fmla="*/ 76 h 90"/>
                      <a:gd name="T24" fmla="*/ 0 w 56"/>
                      <a:gd name="T25" fmla="*/ 4 h 9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6"/>
                      <a:gd name="T40" fmla="*/ 0 h 90"/>
                      <a:gd name="T41" fmla="*/ 56 w 56"/>
                      <a:gd name="T42" fmla="*/ 90 h 9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6" h="90">
                        <a:moveTo>
                          <a:pt x="0" y="4"/>
                        </a:moveTo>
                        <a:lnTo>
                          <a:pt x="36" y="0"/>
                        </a:lnTo>
                        <a:lnTo>
                          <a:pt x="46" y="6"/>
                        </a:lnTo>
                        <a:lnTo>
                          <a:pt x="46" y="18"/>
                        </a:lnTo>
                        <a:lnTo>
                          <a:pt x="56" y="38"/>
                        </a:lnTo>
                        <a:lnTo>
                          <a:pt x="44" y="40"/>
                        </a:lnTo>
                        <a:lnTo>
                          <a:pt x="46" y="70"/>
                        </a:lnTo>
                        <a:lnTo>
                          <a:pt x="42" y="82"/>
                        </a:lnTo>
                        <a:lnTo>
                          <a:pt x="22" y="86"/>
                        </a:lnTo>
                        <a:lnTo>
                          <a:pt x="18" y="90"/>
                        </a:lnTo>
                        <a:lnTo>
                          <a:pt x="4" y="90"/>
                        </a:lnTo>
                        <a:lnTo>
                          <a:pt x="2" y="7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88" name="Freeform 938"/>
                  <p:cNvSpPr>
                    <a:spLocks/>
                  </p:cNvSpPr>
                  <p:nvPr/>
                </p:nvSpPr>
                <p:spPr bwMode="auto">
                  <a:xfrm>
                    <a:off x="5453" y="2591"/>
                    <a:ext cx="62" cy="74"/>
                  </a:xfrm>
                  <a:custGeom>
                    <a:avLst/>
                    <a:gdLst>
                      <a:gd name="T0" fmla="*/ 4 w 62"/>
                      <a:gd name="T1" fmla="*/ 2 h 74"/>
                      <a:gd name="T2" fmla="*/ 60 w 62"/>
                      <a:gd name="T3" fmla="*/ 0 h 74"/>
                      <a:gd name="T4" fmla="*/ 62 w 62"/>
                      <a:gd name="T5" fmla="*/ 72 h 74"/>
                      <a:gd name="T6" fmla="*/ 52 w 62"/>
                      <a:gd name="T7" fmla="*/ 70 h 74"/>
                      <a:gd name="T8" fmla="*/ 48 w 62"/>
                      <a:gd name="T9" fmla="*/ 74 h 74"/>
                      <a:gd name="T10" fmla="*/ 16 w 62"/>
                      <a:gd name="T11" fmla="*/ 68 h 74"/>
                      <a:gd name="T12" fmla="*/ 0 w 62"/>
                      <a:gd name="T13" fmla="*/ 66 h 74"/>
                      <a:gd name="T14" fmla="*/ 2 w 62"/>
                      <a:gd name="T15" fmla="*/ 40 h 74"/>
                      <a:gd name="T16" fmla="*/ 4 w 62"/>
                      <a:gd name="T17" fmla="*/ 2 h 7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62"/>
                      <a:gd name="T28" fmla="*/ 0 h 74"/>
                      <a:gd name="T29" fmla="*/ 62 w 62"/>
                      <a:gd name="T30" fmla="*/ 74 h 7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62" h="74">
                        <a:moveTo>
                          <a:pt x="4" y="2"/>
                        </a:moveTo>
                        <a:lnTo>
                          <a:pt x="60" y="0"/>
                        </a:lnTo>
                        <a:lnTo>
                          <a:pt x="62" y="72"/>
                        </a:lnTo>
                        <a:lnTo>
                          <a:pt x="52" y="70"/>
                        </a:lnTo>
                        <a:lnTo>
                          <a:pt x="48" y="74"/>
                        </a:lnTo>
                        <a:lnTo>
                          <a:pt x="16" y="68"/>
                        </a:lnTo>
                        <a:lnTo>
                          <a:pt x="0" y="66"/>
                        </a:lnTo>
                        <a:lnTo>
                          <a:pt x="2" y="40"/>
                        </a:lnTo>
                        <a:lnTo>
                          <a:pt x="4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89" name="Freeform 939"/>
                  <p:cNvSpPr>
                    <a:spLocks/>
                  </p:cNvSpPr>
                  <p:nvPr/>
                </p:nvSpPr>
                <p:spPr bwMode="auto">
                  <a:xfrm>
                    <a:off x="5417" y="2475"/>
                    <a:ext cx="70" cy="76"/>
                  </a:xfrm>
                  <a:custGeom>
                    <a:avLst/>
                    <a:gdLst>
                      <a:gd name="T0" fmla="*/ 0 w 70"/>
                      <a:gd name="T1" fmla="*/ 8 h 76"/>
                      <a:gd name="T2" fmla="*/ 66 w 70"/>
                      <a:gd name="T3" fmla="*/ 0 h 76"/>
                      <a:gd name="T4" fmla="*/ 70 w 70"/>
                      <a:gd name="T5" fmla="*/ 70 h 76"/>
                      <a:gd name="T6" fmla="*/ 36 w 70"/>
                      <a:gd name="T7" fmla="*/ 74 h 76"/>
                      <a:gd name="T8" fmla="*/ 4 w 70"/>
                      <a:gd name="T9" fmla="*/ 76 h 76"/>
                      <a:gd name="T10" fmla="*/ 0 w 70"/>
                      <a:gd name="T11" fmla="*/ 8 h 7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0"/>
                      <a:gd name="T19" fmla="*/ 0 h 76"/>
                      <a:gd name="T20" fmla="*/ 70 w 70"/>
                      <a:gd name="T21" fmla="*/ 76 h 7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0" h="76">
                        <a:moveTo>
                          <a:pt x="0" y="8"/>
                        </a:moveTo>
                        <a:lnTo>
                          <a:pt x="66" y="0"/>
                        </a:lnTo>
                        <a:lnTo>
                          <a:pt x="70" y="70"/>
                        </a:lnTo>
                        <a:lnTo>
                          <a:pt x="36" y="74"/>
                        </a:lnTo>
                        <a:lnTo>
                          <a:pt x="4" y="76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90" name="Freeform 940"/>
                  <p:cNvSpPr>
                    <a:spLocks/>
                  </p:cNvSpPr>
                  <p:nvPr/>
                </p:nvSpPr>
                <p:spPr bwMode="auto">
                  <a:xfrm>
                    <a:off x="5483" y="2475"/>
                    <a:ext cx="74" cy="78"/>
                  </a:xfrm>
                  <a:custGeom>
                    <a:avLst/>
                    <a:gdLst>
                      <a:gd name="T0" fmla="*/ 0 w 74"/>
                      <a:gd name="T1" fmla="*/ 0 h 78"/>
                      <a:gd name="T2" fmla="*/ 8 w 74"/>
                      <a:gd name="T3" fmla="*/ 0 h 78"/>
                      <a:gd name="T4" fmla="*/ 36 w 74"/>
                      <a:gd name="T5" fmla="*/ 26 h 78"/>
                      <a:gd name="T6" fmla="*/ 48 w 74"/>
                      <a:gd name="T7" fmla="*/ 24 h 78"/>
                      <a:gd name="T8" fmla="*/ 54 w 74"/>
                      <a:gd name="T9" fmla="*/ 18 h 78"/>
                      <a:gd name="T10" fmla="*/ 62 w 74"/>
                      <a:gd name="T11" fmla="*/ 26 h 78"/>
                      <a:gd name="T12" fmla="*/ 68 w 74"/>
                      <a:gd name="T13" fmla="*/ 26 h 78"/>
                      <a:gd name="T14" fmla="*/ 72 w 74"/>
                      <a:gd name="T15" fmla="*/ 32 h 78"/>
                      <a:gd name="T16" fmla="*/ 66 w 74"/>
                      <a:gd name="T17" fmla="*/ 40 h 78"/>
                      <a:gd name="T18" fmla="*/ 74 w 74"/>
                      <a:gd name="T19" fmla="*/ 46 h 78"/>
                      <a:gd name="T20" fmla="*/ 58 w 74"/>
                      <a:gd name="T21" fmla="*/ 50 h 78"/>
                      <a:gd name="T22" fmla="*/ 44 w 74"/>
                      <a:gd name="T23" fmla="*/ 78 h 78"/>
                      <a:gd name="T24" fmla="*/ 38 w 74"/>
                      <a:gd name="T25" fmla="*/ 70 h 78"/>
                      <a:gd name="T26" fmla="*/ 4 w 74"/>
                      <a:gd name="T27" fmla="*/ 70 h 78"/>
                      <a:gd name="T28" fmla="*/ 0 w 74"/>
                      <a:gd name="T29" fmla="*/ 0 h 7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4"/>
                      <a:gd name="T46" fmla="*/ 0 h 78"/>
                      <a:gd name="T47" fmla="*/ 74 w 74"/>
                      <a:gd name="T48" fmla="*/ 78 h 7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4" h="78">
                        <a:moveTo>
                          <a:pt x="0" y="0"/>
                        </a:moveTo>
                        <a:lnTo>
                          <a:pt x="8" y="0"/>
                        </a:lnTo>
                        <a:lnTo>
                          <a:pt x="36" y="26"/>
                        </a:lnTo>
                        <a:lnTo>
                          <a:pt x="48" y="24"/>
                        </a:lnTo>
                        <a:lnTo>
                          <a:pt x="54" y="18"/>
                        </a:lnTo>
                        <a:lnTo>
                          <a:pt x="62" y="26"/>
                        </a:lnTo>
                        <a:lnTo>
                          <a:pt x="68" y="26"/>
                        </a:lnTo>
                        <a:lnTo>
                          <a:pt x="72" y="32"/>
                        </a:lnTo>
                        <a:lnTo>
                          <a:pt x="66" y="40"/>
                        </a:lnTo>
                        <a:lnTo>
                          <a:pt x="74" y="46"/>
                        </a:lnTo>
                        <a:lnTo>
                          <a:pt x="58" y="50"/>
                        </a:lnTo>
                        <a:lnTo>
                          <a:pt x="44" y="78"/>
                        </a:lnTo>
                        <a:lnTo>
                          <a:pt x="38" y="70"/>
                        </a:lnTo>
                        <a:lnTo>
                          <a:pt x="4" y="7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91" name="Freeform 941"/>
                  <p:cNvSpPr>
                    <a:spLocks/>
                  </p:cNvSpPr>
                  <p:nvPr/>
                </p:nvSpPr>
                <p:spPr bwMode="auto">
                  <a:xfrm>
                    <a:off x="5453" y="2545"/>
                    <a:ext cx="96" cy="50"/>
                  </a:xfrm>
                  <a:custGeom>
                    <a:avLst/>
                    <a:gdLst>
                      <a:gd name="T0" fmla="*/ 0 w 96"/>
                      <a:gd name="T1" fmla="*/ 4 h 50"/>
                      <a:gd name="T2" fmla="*/ 34 w 96"/>
                      <a:gd name="T3" fmla="*/ 0 h 50"/>
                      <a:gd name="T4" fmla="*/ 68 w 96"/>
                      <a:gd name="T5" fmla="*/ 0 h 50"/>
                      <a:gd name="T6" fmla="*/ 74 w 96"/>
                      <a:gd name="T7" fmla="*/ 8 h 50"/>
                      <a:gd name="T8" fmla="*/ 70 w 96"/>
                      <a:gd name="T9" fmla="*/ 18 h 50"/>
                      <a:gd name="T10" fmla="*/ 72 w 96"/>
                      <a:gd name="T11" fmla="*/ 22 h 50"/>
                      <a:gd name="T12" fmla="*/ 96 w 96"/>
                      <a:gd name="T13" fmla="*/ 42 h 50"/>
                      <a:gd name="T14" fmla="*/ 60 w 96"/>
                      <a:gd name="T15" fmla="*/ 46 h 50"/>
                      <a:gd name="T16" fmla="*/ 32 w 96"/>
                      <a:gd name="T17" fmla="*/ 48 h 50"/>
                      <a:gd name="T18" fmla="*/ 12 w 96"/>
                      <a:gd name="T19" fmla="*/ 50 h 50"/>
                      <a:gd name="T20" fmla="*/ 4 w 96"/>
                      <a:gd name="T21" fmla="*/ 48 h 50"/>
                      <a:gd name="T22" fmla="*/ 0 w 96"/>
                      <a:gd name="T23" fmla="*/ 4 h 5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96"/>
                      <a:gd name="T37" fmla="*/ 0 h 50"/>
                      <a:gd name="T38" fmla="*/ 96 w 96"/>
                      <a:gd name="T39" fmla="*/ 50 h 5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96" h="50">
                        <a:moveTo>
                          <a:pt x="0" y="4"/>
                        </a:moveTo>
                        <a:lnTo>
                          <a:pt x="34" y="0"/>
                        </a:lnTo>
                        <a:lnTo>
                          <a:pt x="68" y="0"/>
                        </a:lnTo>
                        <a:lnTo>
                          <a:pt x="74" y="8"/>
                        </a:lnTo>
                        <a:lnTo>
                          <a:pt x="70" y="18"/>
                        </a:lnTo>
                        <a:lnTo>
                          <a:pt x="72" y="22"/>
                        </a:lnTo>
                        <a:lnTo>
                          <a:pt x="96" y="42"/>
                        </a:lnTo>
                        <a:lnTo>
                          <a:pt x="60" y="46"/>
                        </a:lnTo>
                        <a:lnTo>
                          <a:pt x="32" y="48"/>
                        </a:lnTo>
                        <a:lnTo>
                          <a:pt x="12" y="50"/>
                        </a:lnTo>
                        <a:lnTo>
                          <a:pt x="4" y="4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992" name="Freeform 942"/>
                  <p:cNvSpPr>
                    <a:spLocks/>
                  </p:cNvSpPr>
                  <p:nvPr/>
                </p:nvSpPr>
                <p:spPr bwMode="auto">
                  <a:xfrm>
                    <a:off x="5557" y="2625"/>
                    <a:ext cx="50" cy="32"/>
                  </a:xfrm>
                  <a:custGeom>
                    <a:avLst/>
                    <a:gdLst>
                      <a:gd name="T0" fmla="*/ 12 w 50"/>
                      <a:gd name="T1" fmla="*/ 0 h 32"/>
                      <a:gd name="T2" fmla="*/ 28 w 50"/>
                      <a:gd name="T3" fmla="*/ 6 h 32"/>
                      <a:gd name="T4" fmla="*/ 34 w 50"/>
                      <a:gd name="T5" fmla="*/ 2 h 32"/>
                      <a:gd name="T6" fmla="*/ 50 w 50"/>
                      <a:gd name="T7" fmla="*/ 12 h 32"/>
                      <a:gd name="T8" fmla="*/ 44 w 50"/>
                      <a:gd name="T9" fmla="*/ 30 h 32"/>
                      <a:gd name="T10" fmla="*/ 20 w 50"/>
                      <a:gd name="T11" fmla="*/ 32 h 32"/>
                      <a:gd name="T12" fmla="*/ 18 w 50"/>
                      <a:gd name="T13" fmla="*/ 30 h 32"/>
                      <a:gd name="T14" fmla="*/ 2 w 50"/>
                      <a:gd name="T15" fmla="*/ 32 h 32"/>
                      <a:gd name="T16" fmla="*/ 0 w 50"/>
                      <a:gd name="T17" fmla="*/ 2 h 32"/>
                      <a:gd name="T18" fmla="*/ 12 w 50"/>
                      <a:gd name="T19" fmla="*/ 0 h 3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0"/>
                      <a:gd name="T31" fmla="*/ 0 h 32"/>
                      <a:gd name="T32" fmla="*/ 50 w 50"/>
                      <a:gd name="T33" fmla="*/ 32 h 3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0" h="32">
                        <a:moveTo>
                          <a:pt x="12" y="0"/>
                        </a:moveTo>
                        <a:lnTo>
                          <a:pt x="28" y="6"/>
                        </a:lnTo>
                        <a:lnTo>
                          <a:pt x="34" y="2"/>
                        </a:lnTo>
                        <a:lnTo>
                          <a:pt x="50" y="12"/>
                        </a:lnTo>
                        <a:lnTo>
                          <a:pt x="44" y="30"/>
                        </a:lnTo>
                        <a:lnTo>
                          <a:pt x="20" y="32"/>
                        </a:lnTo>
                        <a:lnTo>
                          <a:pt x="18" y="30"/>
                        </a:lnTo>
                        <a:lnTo>
                          <a:pt x="2" y="32"/>
                        </a:lnTo>
                        <a:lnTo>
                          <a:pt x="0" y="2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38" name="Group 1038"/>
                <p:cNvGrpSpPr>
                  <a:grpSpLocks/>
                </p:cNvGrpSpPr>
                <p:nvPr/>
              </p:nvGrpSpPr>
              <p:grpSpPr bwMode="auto">
                <a:xfrm>
                  <a:off x="13952538" y="9223375"/>
                  <a:ext cx="2446337" cy="2254250"/>
                  <a:chOff x="5633" y="3091"/>
                  <a:chExt cx="780" cy="719"/>
                </a:xfrm>
                <a:grpFill/>
              </p:grpSpPr>
              <p:sp>
                <p:nvSpPr>
                  <p:cNvPr id="4812" name="Freeform 1039"/>
                  <p:cNvSpPr>
                    <a:spLocks/>
                  </p:cNvSpPr>
                  <p:nvPr/>
                </p:nvSpPr>
                <p:spPr bwMode="auto">
                  <a:xfrm>
                    <a:off x="5961" y="3646"/>
                    <a:ext cx="78" cy="102"/>
                  </a:xfrm>
                  <a:custGeom>
                    <a:avLst/>
                    <a:gdLst>
                      <a:gd name="T0" fmla="*/ 26 w 78"/>
                      <a:gd name="T1" fmla="*/ 2 h 102"/>
                      <a:gd name="T2" fmla="*/ 64 w 78"/>
                      <a:gd name="T3" fmla="*/ 0 h 102"/>
                      <a:gd name="T4" fmla="*/ 70 w 78"/>
                      <a:gd name="T5" fmla="*/ 18 h 102"/>
                      <a:gd name="T6" fmla="*/ 72 w 78"/>
                      <a:gd name="T7" fmla="*/ 50 h 102"/>
                      <a:gd name="T8" fmla="*/ 78 w 78"/>
                      <a:gd name="T9" fmla="*/ 54 h 102"/>
                      <a:gd name="T10" fmla="*/ 66 w 78"/>
                      <a:gd name="T11" fmla="*/ 82 h 102"/>
                      <a:gd name="T12" fmla="*/ 70 w 78"/>
                      <a:gd name="T13" fmla="*/ 96 h 102"/>
                      <a:gd name="T14" fmla="*/ 60 w 78"/>
                      <a:gd name="T15" fmla="*/ 102 h 102"/>
                      <a:gd name="T16" fmla="*/ 34 w 78"/>
                      <a:gd name="T17" fmla="*/ 86 h 102"/>
                      <a:gd name="T18" fmla="*/ 0 w 78"/>
                      <a:gd name="T19" fmla="*/ 62 h 102"/>
                      <a:gd name="T20" fmla="*/ 2 w 78"/>
                      <a:gd name="T21" fmla="*/ 52 h 102"/>
                      <a:gd name="T22" fmla="*/ 10 w 78"/>
                      <a:gd name="T23" fmla="*/ 46 h 102"/>
                      <a:gd name="T24" fmla="*/ 6 w 78"/>
                      <a:gd name="T25" fmla="*/ 38 h 102"/>
                      <a:gd name="T26" fmla="*/ 8 w 78"/>
                      <a:gd name="T27" fmla="*/ 30 h 102"/>
                      <a:gd name="T28" fmla="*/ 16 w 78"/>
                      <a:gd name="T29" fmla="*/ 32 h 102"/>
                      <a:gd name="T30" fmla="*/ 26 w 78"/>
                      <a:gd name="T31" fmla="*/ 22 h 102"/>
                      <a:gd name="T32" fmla="*/ 26 w 78"/>
                      <a:gd name="T33" fmla="*/ 2 h 10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8"/>
                      <a:gd name="T52" fmla="*/ 0 h 102"/>
                      <a:gd name="T53" fmla="*/ 78 w 78"/>
                      <a:gd name="T54" fmla="*/ 102 h 10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8" h="102">
                        <a:moveTo>
                          <a:pt x="26" y="2"/>
                        </a:moveTo>
                        <a:lnTo>
                          <a:pt x="64" y="0"/>
                        </a:lnTo>
                        <a:lnTo>
                          <a:pt x="70" y="18"/>
                        </a:lnTo>
                        <a:lnTo>
                          <a:pt x="72" y="50"/>
                        </a:lnTo>
                        <a:lnTo>
                          <a:pt x="78" y="54"/>
                        </a:lnTo>
                        <a:lnTo>
                          <a:pt x="66" y="82"/>
                        </a:lnTo>
                        <a:lnTo>
                          <a:pt x="70" y="96"/>
                        </a:lnTo>
                        <a:lnTo>
                          <a:pt x="60" y="102"/>
                        </a:lnTo>
                        <a:lnTo>
                          <a:pt x="34" y="86"/>
                        </a:lnTo>
                        <a:lnTo>
                          <a:pt x="0" y="62"/>
                        </a:lnTo>
                        <a:lnTo>
                          <a:pt x="2" y="52"/>
                        </a:lnTo>
                        <a:lnTo>
                          <a:pt x="10" y="46"/>
                        </a:lnTo>
                        <a:lnTo>
                          <a:pt x="6" y="38"/>
                        </a:lnTo>
                        <a:lnTo>
                          <a:pt x="8" y="30"/>
                        </a:lnTo>
                        <a:lnTo>
                          <a:pt x="16" y="32"/>
                        </a:lnTo>
                        <a:lnTo>
                          <a:pt x="26" y="22"/>
                        </a:lnTo>
                        <a:lnTo>
                          <a:pt x="26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13" name="Freeform 1040"/>
                  <p:cNvSpPr>
                    <a:spLocks/>
                  </p:cNvSpPr>
                  <p:nvPr/>
                </p:nvSpPr>
                <p:spPr bwMode="auto">
                  <a:xfrm>
                    <a:off x="6003" y="3584"/>
                    <a:ext cx="84" cy="80"/>
                  </a:xfrm>
                  <a:custGeom>
                    <a:avLst/>
                    <a:gdLst>
                      <a:gd name="T0" fmla="*/ 82 w 84"/>
                      <a:gd name="T1" fmla="*/ 74 h 80"/>
                      <a:gd name="T2" fmla="*/ 28 w 84"/>
                      <a:gd name="T3" fmla="*/ 80 h 80"/>
                      <a:gd name="T4" fmla="*/ 22 w 84"/>
                      <a:gd name="T5" fmla="*/ 62 h 80"/>
                      <a:gd name="T6" fmla="*/ 22 w 84"/>
                      <a:gd name="T7" fmla="*/ 50 h 80"/>
                      <a:gd name="T8" fmla="*/ 0 w 84"/>
                      <a:gd name="T9" fmla="*/ 20 h 80"/>
                      <a:gd name="T10" fmla="*/ 0 w 84"/>
                      <a:gd name="T11" fmla="*/ 10 h 80"/>
                      <a:gd name="T12" fmla="*/ 20 w 84"/>
                      <a:gd name="T13" fmla="*/ 8 h 80"/>
                      <a:gd name="T14" fmla="*/ 38 w 84"/>
                      <a:gd name="T15" fmla="*/ 6 h 80"/>
                      <a:gd name="T16" fmla="*/ 82 w 84"/>
                      <a:gd name="T17" fmla="*/ 0 h 80"/>
                      <a:gd name="T18" fmla="*/ 84 w 84"/>
                      <a:gd name="T19" fmla="*/ 56 h 80"/>
                      <a:gd name="T20" fmla="*/ 82 w 84"/>
                      <a:gd name="T21" fmla="*/ 74 h 8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4"/>
                      <a:gd name="T34" fmla="*/ 0 h 80"/>
                      <a:gd name="T35" fmla="*/ 84 w 84"/>
                      <a:gd name="T36" fmla="*/ 80 h 8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4" h="80">
                        <a:moveTo>
                          <a:pt x="82" y="74"/>
                        </a:moveTo>
                        <a:lnTo>
                          <a:pt x="28" y="80"/>
                        </a:lnTo>
                        <a:lnTo>
                          <a:pt x="22" y="62"/>
                        </a:lnTo>
                        <a:lnTo>
                          <a:pt x="22" y="50"/>
                        </a:lnTo>
                        <a:lnTo>
                          <a:pt x="0" y="20"/>
                        </a:lnTo>
                        <a:lnTo>
                          <a:pt x="0" y="10"/>
                        </a:lnTo>
                        <a:lnTo>
                          <a:pt x="20" y="8"/>
                        </a:lnTo>
                        <a:lnTo>
                          <a:pt x="38" y="6"/>
                        </a:lnTo>
                        <a:lnTo>
                          <a:pt x="82" y="0"/>
                        </a:lnTo>
                        <a:lnTo>
                          <a:pt x="84" y="56"/>
                        </a:lnTo>
                        <a:lnTo>
                          <a:pt x="82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14" name="Freeform 1041"/>
                  <p:cNvSpPr>
                    <a:spLocks/>
                  </p:cNvSpPr>
                  <p:nvPr/>
                </p:nvSpPr>
                <p:spPr bwMode="auto">
                  <a:xfrm>
                    <a:off x="5765" y="3554"/>
                    <a:ext cx="94" cy="72"/>
                  </a:xfrm>
                  <a:custGeom>
                    <a:avLst/>
                    <a:gdLst>
                      <a:gd name="T0" fmla="*/ 0 w 94"/>
                      <a:gd name="T1" fmla="*/ 0 h 72"/>
                      <a:gd name="T2" fmla="*/ 72 w 94"/>
                      <a:gd name="T3" fmla="*/ 0 h 72"/>
                      <a:gd name="T4" fmla="*/ 72 w 94"/>
                      <a:gd name="T5" fmla="*/ 24 h 72"/>
                      <a:gd name="T6" fmla="*/ 80 w 94"/>
                      <a:gd name="T7" fmla="*/ 24 h 72"/>
                      <a:gd name="T8" fmla="*/ 82 w 94"/>
                      <a:gd name="T9" fmla="*/ 34 h 72"/>
                      <a:gd name="T10" fmla="*/ 78 w 94"/>
                      <a:gd name="T11" fmla="*/ 40 h 72"/>
                      <a:gd name="T12" fmla="*/ 94 w 94"/>
                      <a:gd name="T13" fmla="*/ 72 h 72"/>
                      <a:gd name="T14" fmla="*/ 84 w 94"/>
                      <a:gd name="T15" fmla="*/ 72 h 72"/>
                      <a:gd name="T16" fmla="*/ 44 w 94"/>
                      <a:gd name="T17" fmla="*/ 72 h 72"/>
                      <a:gd name="T18" fmla="*/ 34 w 94"/>
                      <a:gd name="T19" fmla="*/ 66 h 72"/>
                      <a:gd name="T20" fmla="*/ 24 w 94"/>
                      <a:gd name="T21" fmla="*/ 66 h 72"/>
                      <a:gd name="T22" fmla="*/ 18 w 94"/>
                      <a:gd name="T23" fmla="*/ 32 h 72"/>
                      <a:gd name="T24" fmla="*/ 2 w 94"/>
                      <a:gd name="T25" fmla="*/ 32 h 72"/>
                      <a:gd name="T26" fmla="*/ 0 w 94"/>
                      <a:gd name="T27" fmla="*/ 0 h 7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94"/>
                      <a:gd name="T43" fmla="*/ 0 h 72"/>
                      <a:gd name="T44" fmla="*/ 94 w 94"/>
                      <a:gd name="T45" fmla="*/ 72 h 7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94" h="72">
                        <a:moveTo>
                          <a:pt x="0" y="0"/>
                        </a:moveTo>
                        <a:lnTo>
                          <a:pt x="72" y="0"/>
                        </a:lnTo>
                        <a:lnTo>
                          <a:pt x="72" y="24"/>
                        </a:lnTo>
                        <a:lnTo>
                          <a:pt x="80" y="24"/>
                        </a:lnTo>
                        <a:lnTo>
                          <a:pt x="82" y="34"/>
                        </a:lnTo>
                        <a:lnTo>
                          <a:pt x="78" y="40"/>
                        </a:lnTo>
                        <a:lnTo>
                          <a:pt x="94" y="72"/>
                        </a:lnTo>
                        <a:lnTo>
                          <a:pt x="84" y="72"/>
                        </a:lnTo>
                        <a:lnTo>
                          <a:pt x="44" y="72"/>
                        </a:lnTo>
                        <a:lnTo>
                          <a:pt x="34" y="66"/>
                        </a:lnTo>
                        <a:lnTo>
                          <a:pt x="24" y="66"/>
                        </a:lnTo>
                        <a:lnTo>
                          <a:pt x="18" y="32"/>
                        </a:lnTo>
                        <a:lnTo>
                          <a:pt x="2" y="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15" name="Freeform 1042"/>
                  <p:cNvSpPr>
                    <a:spLocks/>
                  </p:cNvSpPr>
                  <p:nvPr/>
                </p:nvSpPr>
                <p:spPr bwMode="auto">
                  <a:xfrm>
                    <a:off x="5837" y="3552"/>
                    <a:ext cx="100" cy="106"/>
                  </a:xfrm>
                  <a:custGeom>
                    <a:avLst/>
                    <a:gdLst>
                      <a:gd name="T0" fmla="*/ 0 w 100"/>
                      <a:gd name="T1" fmla="*/ 2 h 106"/>
                      <a:gd name="T2" fmla="*/ 10 w 100"/>
                      <a:gd name="T3" fmla="*/ 0 h 106"/>
                      <a:gd name="T4" fmla="*/ 22 w 100"/>
                      <a:gd name="T5" fmla="*/ 0 h 106"/>
                      <a:gd name="T6" fmla="*/ 22 w 100"/>
                      <a:gd name="T7" fmla="*/ 12 h 106"/>
                      <a:gd name="T8" fmla="*/ 46 w 100"/>
                      <a:gd name="T9" fmla="*/ 10 h 106"/>
                      <a:gd name="T10" fmla="*/ 50 w 100"/>
                      <a:gd name="T11" fmla="*/ 16 h 106"/>
                      <a:gd name="T12" fmla="*/ 62 w 100"/>
                      <a:gd name="T13" fmla="*/ 12 h 106"/>
                      <a:gd name="T14" fmla="*/ 76 w 100"/>
                      <a:gd name="T15" fmla="*/ 20 h 106"/>
                      <a:gd name="T16" fmla="*/ 72 w 100"/>
                      <a:gd name="T17" fmla="*/ 30 h 106"/>
                      <a:gd name="T18" fmla="*/ 98 w 100"/>
                      <a:gd name="T19" fmla="*/ 30 h 106"/>
                      <a:gd name="T20" fmla="*/ 100 w 100"/>
                      <a:gd name="T21" fmla="*/ 60 h 106"/>
                      <a:gd name="T22" fmla="*/ 94 w 100"/>
                      <a:gd name="T23" fmla="*/ 62 h 106"/>
                      <a:gd name="T24" fmla="*/ 94 w 100"/>
                      <a:gd name="T25" fmla="*/ 70 h 106"/>
                      <a:gd name="T26" fmla="*/ 100 w 100"/>
                      <a:gd name="T27" fmla="*/ 96 h 106"/>
                      <a:gd name="T28" fmla="*/ 94 w 100"/>
                      <a:gd name="T29" fmla="*/ 96 h 106"/>
                      <a:gd name="T30" fmla="*/ 80 w 100"/>
                      <a:gd name="T31" fmla="*/ 106 h 106"/>
                      <a:gd name="T32" fmla="*/ 40 w 100"/>
                      <a:gd name="T33" fmla="*/ 98 h 106"/>
                      <a:gd name="T34" fmla="*/ 36 w 100"/>
                      <a:gd name="T35" fmla="*/ 86 h 106"/>
                      <a:gd name="T36" fmla="*/ 22 w 100"/>
                      <a:gd name="T37" fmla="*/ 74 h 106"/>
                      <a:gd name="T38" fmla="*/ 6 w 100"/>
                      <a:gd name="T39" fmla="*/ 42 h 106"/>
                      <a:gd name="T40" fmla="*/ 10 w 100"/>
                      <a:gd name="T41" fmla="*/ 36 h 106"/>
                      <a:gd name="T42" fmla="*/ 8 w 100"/>
                      <a:gd name="T43" fmla="*/ 26 h 106"/>
                      <a:gd name="T44" fmla="*/ 0 w 100"/>
                      <a:gd name="T45" fmla="*/ 26 h 106"/>
                      <a:gd name="T46" fmla="*/ 0 w 100"/>
                      <a:gd name="T47" fmla="*/ 2 h 10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00"/>
                      <a:gd name="T73" fmla="*/ 0 h 106"/>
                      <a:gd name="T74" fmla="*/ 100 w 100"/>
                      <a:gd name="T75" fmla="*/ 106 h 10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00" h="106">
                        <a:moveTo>
                          <a:pt x="0" y="2"/>
                        </a:moveTo>
                        <a:lnTo>
                          <a:pt x="10" y="0"/>
                        </a:lnTo>
                        <a:lnTo>
                          <a:pt x="22" y="0"/>
                        </a:lnTo>
                        <a:lnTo>
                          <a:pt x="22" y="12"/>
                        </a:lnTo>
                        <a:lnTo>
                          <a:pt x="46" y="10"/>
                        </a:lnTo>
                        <a:lnTo>
                          <a:pt x="50" y="16"/>
                        </a:lnTo>
                        <a:lnTo>
                          <a:pt x="62" y="12"/>
                        </a:lnTo>
                        <a:lnTo>
                          <a:pt x="76" y="20"/>
                        </a:lnTo>
                        <a:lnTo>
                          <a:pt x="72" y="30"/>
                        </a:lnTo>
                        <a:lnTo>
                          <a:pt x="98" y="30"/>
                        </a:lnTo>
                        <a:lnTo>
                          <a:pt x="100" y="60"/>
                        </a:lnTo>
                        <a:lnTo>
                          <a:pt x="94" y="62"/>
                        </a:lnTo>
                        <a:lnTo>
                          <a:pt x="94" y="70"/>
                        </a:lnTo>
                        <a:lnTo>
                          <a:pt x="100" y="96"/>
                        </a:lnTo>
                        <a:lnTo>
                          <a:pt x="94" y="96"/>
                        </a:lnTo>
                        <a:lnTo>
                          <a:pt x="80" y="106"/>
                        </a:lnTo>
                        <a:lnTo>
                          <a:pt x="40" y="98"/>
                        </a:lnTo>
                        <a:lnTo>
                          <a:pt x="36" y="86"/>
                        </a:lnTo>
                        <a:lnTo>
                          <a:pt x="22" y="74"/>
                        </a:lnTo>
                        <a:lnTo>
                          <a:pt x="6" y="42"/>
                        </a:lnTo>
                        <a:lnTo>
                          <a:pt x="10" y="36"/>
                        </a:lnTo>
                        <a:lnTo>
                          <a:pt x="8" y="26"/>
                        </a:lnTo>
                        <a:lnTo>
                          <a:pt x="0" y="2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16" name="Freeform 1043"/>
                  <p:cNvSpPr>
                    <a:spLocks/>
                  </p:cNvSpPr>
                  <p:nvPr/>
                </p:nvSpPr>
                <p:spPr bwMode="auto">
                  <a:xfrm>
                    <a:off x="5931" y="3578"/>
                    <a:ext cx="94" cy="70"/>
                  </a:xfrm>
                  <a:custGeom>
                    <a:avLst/>
                    <a:gdLst>
                      <a:gd name="T0" fmla="*/ 94 w 94"/>
                      <a:gd name="T1" fmla="*/ 68 h 70"/>
                      <a:gd name="T2" fmla="*/ 56 w 94"/>
                      <a:gd name="T3" fmla="*/ 70 h 70"/>
                      <a:gd name="T4" fmla="*/ 6 w 94"/>
                      <a:gd name="T5" fmla="*/ 70 h 70"/>
                      <a:gd name="T6" fmla="*/ 0 w 94"/>
                      <a:gd name="T7" fmla="*/ 44 h 70"/>
                      <a:gd name="T8" fmla="*/ 0 w 94"/>
                      <a:gd name="T9" fmla="*/ 36 h 70"/>
                      <a:gd name="T10" fmla="*/ 6 w 94"/>
                      <a:gd name="T11" fmla="*/ 34 h 70"/>
                      <a:gd name="T12" fmla="*/ 4 w 94"/>
                      <a:gd name="T13" fmla="*/ 4 h 70"/>
                      <a:gd name="T14" fmla="*/ 40 w 94"/>
                      <a:gd name="T15" fmla="*/ 0 h 70"/>
                      <a:gd name="T16" fmla="*/ 74 w 94"/>
                      <a:gd name="T17" fmla="*/ 2 h 70"/>
                      <a:gd name="T18" fmla="*/ 92 w 94"/>
                      <a:gd name="T19" fmla="*/ 14 h 70"/>
                      <a:gd name="T20" fmla="*/ 72 w 94"/>
                      <a:gd name="T21" fmla="*/ 16 h 70"/>
                      <a:gd name="T22" fmla="*/ 72 w 94"/>
                      <a:gd name="T23" fmla="*/ 26 h 70"/>
                      <a:gd name="T24" fmla="*/ 94 w 94"/>
                      <a:gd name="T25" fmla="*/ 56 h 70"/>
                      <a:gd name="T26" fmla="*/ 94 w 94"/>
                      <a:gd name="T27" fmla="*/ 68 h 7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94"/>
                      <a:gd name="T43" fmla="*/ 0 h 70"/>
                      <a:gd name="T44" fmla="*/ 94 w 94"/>
                      <a:gd name="T45" fmla="*/ 70 h 7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94" h="70">
                        <a:moveTo>
                          <a:pt x="94" y="68"/>
                        </a:moveTo>
                        <a:lnTo>
                          <a:pt x="56" y="70"/>
                        </a:lnTo>
                        <a:lnTo>
                          <a:pt x="6" y="70"/>
                        </a:lnTo>
                        <a:lnTo>
                          <a:pt x="0" y="44"/>
                        </a:lnTo>
                        <a:lnTo>
                          <a:pt x="0" y="36"/>
                        </a:lnTo>
                        <a:lnTo>
                          <a:pt x="6" y="34"/>
                        </a:lnTo>
                        <a:lnTo>
                          <a:pt x="4" y="4"/>
                        </a:lnTo>
                        <a:lnTo>
                          <a:pt x="40" y="0"/>
                        </a:lnTo>
                        <a:lnTo>
                          <a:pt x="74" y="2"/>
                        </a:lnTo>
                        <a:lnTo>
                          <a:pt x="92" y="14"/>
                        </a:lnTo>
                        <a:lnTo>
                          <a:pt x="72" y="16"/>
                        </a:lnTo>
                        <a:lnTo>
                          <a:pt x="72" y="26"/>
                        </a:lnTo>
                        <a:lnTo>
                          <a:pt x="94" y="56"/>
                        </a:lnTo>
                        <a:lnTo>
                          <a:pt x="94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17" name="Freeform 1044"/>
                  <p:cNvSpPr>
                    <a:spLocks/>
                  </p:cNvSpPr>
                  <p:nvPr/>
                </p:nvSpPr>
                <p:spPr bwMode="auto">
                  <a:xfrm>
                    <a:off x="6037" y="3506"/>
                    <a:ext cx="132" cy="84"/>
                  </a:xfrm>
                  <a:custGeom>
                    <a:avLst/>
                    <a:gdLst>
                      <a:gd name="T0" fmla="*/ 48 w 132"/>
                      <a:gd name="T1" fmla="*/ 78 h 84"/>
                      <a:gd name="T2" fmla="*/ 4 w 132"/>
                      <a:gd name="T3" fmla="*/ 84 h 84"/>
                      <a:gd name="T4" fmla="*/ 0 w 132"/>
                      <a:gd name="T5" fmla="*/ 42 h 84"/>
                      <a:gd name="T6" fmla="*/ 0 w 132"/>
                      <a:gd name="T7" fmla="*/ 14 h 84"/>
                      <a:gd name="T8" fmla="*/ 0 w 132"/>
                      <a:gd name="T9" fmla="*/ 2 h 84"/>
                      <a:gd name="T10" fmla="*/ 16 w 132"/>
                      <a:gd name="T11" fmla="*/ 2 h 84"/>
                      <a:gd name="T12" fmla="*/ 30 w 132"/>
                      <a:gd name="T13" fmla="*/ 0 h 84"/>
                      <a:gd name="T14" fmla="*/ 82 w 132"/>
                      <a:gd name="T15" fmla="*/ 0 h 84"/>
                      <a:gd name="T16" fmla="*/ 86 w 132"/>
                      <a:gd name="T17" fmla="*/ 46 h 84"/>
                      <a:gd name="T18" fmla="*/ 112 w 132"/>
                      <a:gd name="T19" fmla="*/ 44 h 84"/>
                      <a:gd name="T20" fmla="*/ 130 w 132"/>
                      <a:gd name="T21" fmla="*/ 60 h 84"/>
                      <a:gd name="T22" fmla="*/ 132 w 132"/>
                      <a:gd name="T23" fmla="*/ 72 h 84"/>
                      <a:gd name="T24" fmla="*/ 122 w 132"/>
                      <a:gd name="T25" fmla="*/ 70 h 84"/>
                      <a:gd name="T26" fmla="*/ 116 w 132"/>
                      <a:gd name="T27" fmla="*/ 78 h 84"/>
                      <a:gd name="T28" fmla="*/ 110 w 132"/>
                      <a:gd name="T29" fmla="*/ 74 h 84"/>
                      <a:gd name="T30" fmla="*/ 112 w 132"/>
                      <a:gd name="T31" fmla="*/ 70 h 84"/>
                      <a:gd name="T32" fmla="*/ 102 w 132"/>
                      <a:gd name="T33" fmla="*/ 62 h 84"/>
                      <a:gd name="T34" fmla="*/ 86 w 132"/>
                      <a:gd name="T35" fmla="*/ 56 h 84"/>
                      <a:gd name="T36" fmla="*/ 86 w 132"/>
                      <a:gd name="T37" fmla="*/ 80 h 84"/>
                      <a:gd name="T38" fmla="*/ 80 w 132"/>
                      <a:gd name="T39" fmla="*/ 72 h 84"/>
                      <a:gd name="T40" fmla="*/ 48 w 132"/>
                      <a:gd name="T41" fmla="*/ 74 h 84"/>
                      <a:gd name="T42" fmla="*/ 48 w 132"/>
                      <a:gd name="T43" fmla="*/ 78 h 84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32"/>
                      <a:gd name="T67" fmla="*/ 0 h 84"/>
                      <a:gd name="T68" fmla="*/ 132 w 132"/>
                      <a:gd name="T69" fmla="*/ 84 h 84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32" h="84">
                        <a:moveTo>
                          <a:pt x="48" y="78"/>
                        </a:moveTo>
                        <a:lnTo>
                          <a:pt x="4" y="84"/>
                        </a:lnTo>
                        <a:lnTo>
                          <a:pt x="0" y="42"/>
                        </a:lnTo>
                        <a:lnTo>
                          <a:pt x="0" y="14"/>
                        </a:lnTo>
                        <a:lnTo>
                          <a:pt x="0" y="2"/>
                        </a:lnTo>
                        <a:lnTo>
                          <a:pt x="16" y="2"/>
                        </a:lnTo>
                        <a:lnTo>
                          <a:pt x="30" y="0"/>
                        </a:lnTo>
                        <a:lnTo>
                          <a:pt x="82" y="0"/>
                        </a:lnTo>
                        <a:lnTo>
                          <a:pt x="86" y="46"/>
                        </a:lnTo>
                        <a:lnTo>
                          <a:pt x="112" y="44"/>
                        </a:lnTo>
                        <a:lnTo>
                          <a:pt x="130" y="60"/>
                        </a:lnTo>
                        <a:lnTo>
                          <a:pt x="132" y="72"/>
                        </a:lnTo>
                        <a:lnTo>
                          <a:pt x="122" y="70"/>
                        </a:lnTo>
                        <a:lnTo>
                          <a:pt x="116" y="78"/>
                        </a:lnTo>
                        <a:lnTo>
                          <a:pt x="110" y="74"/>
                        </a:lnTo>
                        <a:lnTo>
                          <a:pt x="112" y="70"/>
                        </a:lnTo>
                        <a:lnTo>
                          <a:pt x="102" y="62"/>
                        </a:lnTo>
                        <a:lnTo>
                          <a:pt x="86" y="56"/>
                        </a:lnTo>
                        <a:lnTo>
                          <a:pt x="86" y="80"/>
                        </a:lnTo>
                        <a:lnTo>
                          <a:pt x="80" y="72"/>
                        </a:lnTo>
                        <a:lnTo>
                          <a:pt x="48" y="74"/>
                        </a:lnTo>
                        <a:lnTo>
                          <a:pt x="48" y="7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18" name="Freeform 1045"/>
                  <p:cNvSpPr>
                    <a:spLocks/>
                  </p:cNvSpPr>
                  <p:nvPr/>
                </p:nvSpPr>
                <p:spPr bwMode="auto">
                  <a:xfrm>
                    <a:off x="6119" y="3484"/>
                    <a:ext cx="104" cy="122"/>
                  </a:xfrm>
                  <a:custGeom>
                    <a:avLst/>
                    <a:gdLst>
                      <a:gd name="T0" fmla="*/ 96 w 104"/>
                      <a:gd name="T1" fmla="*/ 122 h 122"/>
                      <a:gd name="T2" fmla="*/ 74 w 104"/>
                      <a:gd name="T3" fmla="*/ 116 h 122"/>
                      <a:gd name="T4" fmla="*/ 70 w 104"/>
                      <a:gd name="T5" fmla="*/ 110 h 122"/>
                      <a:gd name="T6" fmla="*/ 54 w 104"/>
                      <a:gd name="T7" fmla="*/ 108 h 122"/>
                      <a:gd name="T8" fmla="*/ 50 w 104"/>
                      <a:gd name="T9" fmla="*/ 94 h 122"/>
                      <a:gd name="T10" fmla="*/ 48 w 104"/>
                      <a:gd name="T11" fmla="*/ 82 h 122"/>
                      <a:gd name="T12" fmla="*/ 30 w 104"/>
                      <a:gd name="T13" fmla="*/ 66 h 122"/>
                      <a:gd name="T14" fmla="*/ 4 w 104"/>
                      <a:gd name="T15" fmla="*/ 68 h 122"/>
                      <a:gd name="T16" fmla="*/ 0 w 104"/>
                      <a:gd name="T17" fmla="*/ 22 h 122"/>
                      <a:gd name="T18" fmla="*/ 16 w 104"/>
                      <a:gd name="T19" fmla="*/ 18 h 122"/>
                      <a:gd name="T20" fmla="*/ 14 w 104"/>
                      <a:gd name="T21" fmla="*/ 2 h 122"/>
                      <a:gd name="T22" fmla="*/ 64 w 104"/>
                      <a:gd name="T23" fmla="*/ 0 h 122"/>
                      <a:gd name="T24" fmla="*/ 86 w 104"/>
                      <a:gd name="T25" fmla="*/ 28 h 122"/>
                      <a:gd name="T26" fmla="*/ 102 w 104"/>
                      <a:gd name="T27" fmla="*/ 36 h 122"/>
                      <a:gd name="T28" fmla="*/ 104 w 104"/>
                      <a:gd name="T29" fmla="*/ 60 h 122"/>
                      <a:gd name="T30" fmla="*/ 100 w 104"/>
                      <a:gd name="T31" fmla="*/ 82 h 122"/>
                      <a:gd name="T32" fmla="*/ 92 w 104"/>
                      <a:gd name="T33" fmla="*/ 84 h 122"/>
                      <a:gd name="T34" fmla="*/ 88 w 104"/>
                      <a:gd name="T35" fmla="*/ 102 h 122"/>
                      <a:gd name="T36" fmla="*/ 98 w 104"/>
                      <a:gd name="T37" fmla="*/ 114 h 122"/>
                      <a:gd name="T38" fmla="*/ 96 w 104"/>
                      <a:gd name="T39" fmla="*/ 122 h 12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04"/>
                      <a:gd name="T61" fmla="*/ 0 h 122"/>
                      <a:gd name="T62" fmla="*/ 104 w 104"/>
                      <a:gd name="T63" fmla="*/ 122 h 122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04" h="122">
                        <a:moveTo>
                          <a:pt x="96" y="122"/>
                        </a:moveTo>
                        <a:lnTo>
                          <a:pt x="74" y="116"/>
                        </a:lnTo>
                        <a:lnTo>
                          <a:pt x="70" y="110"/>
                        </a:lnTo>
                        <a:lnTo>
                          <a:pt x="54" y="108"/>
                        </a:lnTo>
                        <a:lnTo>
                          <a:pt x="50" y="94"/>
                        </a:lnTo>
                        <a:lnTo>
                          <a:pt x="48" y="82"/>
                        </a:lnTo>
                        <a:lnTo>
                          <a:pt x="30" y="66"/>
                        </a:lnTo>
                        <a:lnTo>
                          <a:pt x="4" y="68"/>
                        </a:lnTo>
                        <a:lnTo>
                          <a:pt x="0" y="22"/>
                        </a:lnTo>
                        <a:lnTo>
                          <a:pt x="16" y="18"/>
                        </a:lnTo>
                        <a:lnTo>
                          <a:pt x="14" y="2"/>
                        </a:lnTo>
                        <a:lnTo>
                          <a:pt x="64" y="0"/>
                        </a:lnTo>
                        <a:lnTo>
                          <a:pt x="86" y="28"/>
                        </a:lnTo>
                        <a:lnTo>
                          <a:pt x="102" y="36"/>
                        </a:lnTo>
                        <a:lnTo>
                          <a:pt x="104" y="60"/>
                        </a:lnTo>
                        <a:lnTo>
                          <a:pt x="100" y="82"/>
                        </a:lnTo>
                        <a:lnTo>
                          <a:pt x="92" y="84"/>
                        </a:lnTo>
                        <a:lnTo>
                          <a:pt x="88" y="102"/>
                        </a:lnTo>
                        <a:lnTo>
                          <a:pt x="98" y="114"/>
                        </a:lnTo>
                        <a:lnTo>
                          <a:pt x="96" y="12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19" name="Freeform 1046"/>
                  <p:cNvSpPr>
                    <a:spLocks/>
                  </p:cNvSpPr>
                  <p:nvPr/>
                </p:nvSpPr>
                <p:spPr bwMode="auto">
                  <a:xfrm>
                    <a:off x="6095" y="3386"/>
                    <a:ext cx="76" cy="118"/>
                  </a:xfrm>
                  <a:custGeom>
                    <a:avLst/>
                    <a:gdLst>
                      <a:gd name="T0" fmla="*/ 76 w 76"/>
                      <a:gd name="T1" fmla="*/ 98 h 118"/>
                      <a:gd name="T2" fmla="*/ 38 w 76"/>
                      <a:gd name="T3" fmla="*/ 100 h 118"/>
                      <a:gd name="T4" fmla="*/ 40 w 76"/>
                      <a:gd name="T5" fmla="*/ 116 h 118"/>
                      <a:gd name="T6" fmla="*/ 26 w 76"/>
                      <a:gd name="T7" fmla="*/ 118 h 118"/>
                      <a:gd name="T8" fmla="*/ 32 w 76"/>
                      <a:gd name="T9" fmla="*/ 102 h 118"/>
                      <a:gd name="T10" fmla="*/ 26 w 76"/>
                      <a:gd name="T11" fmla="*/ 98 h 118"/>
                      <a:gd name="T12" fmla="*/ 32 w 76"/>
                      <a:gd name="T13" fmla="*/ 90 h 118"/>
                      <a:gd name="T14" fmla="*/ 20 w 76"/>
                      <a:gd name="T15" fmla="*/ 78 h 118"/>
                      <a:gd name="T16" fmla="*/ 16 w 76"/>
                      <a:gd name="T17" fmla="*/ 36 h 118"/>
                      <a:gd name="T18" fmla="*/ 0 w 76"/>
                      <a:gd name="T19" fmla="*/ 36 h 118"/>
                      <a:gd name="T20" fmla="*/ 0 w 76"/>
                      <a:gd name="T21" fmla="*/ 14 h 118"/>
                      <a:gd name="T22" fmla="*/ 10 w 76"/>
                      <a:gd name="T23" fmla="*/ 6 h 118"/>
                      <a:gd name="T24" fmla="*/ 22 w 76"/>
                      <a:gd name="T25" fmla="*/ 8 h 118"/>
                      <a:gd name="T26" fmla="*/ 26 w 76"/>
                      <a:gd name="T27" fmla="*/ 16 h 118"/>
                      <a:gd name="T28" fmla="*/ 32 w 76"/>
                      <a:gd name="T29" fmla="*/ 14 h 118"/>
                      <a:gd name="T30" fmla="*/ 30 w 76"/>
                      <a:gd name="T31" fmla="*/ 2 h 118"/>
                      <a:gd name="T32" fmla="*/ 52 w 76"/>
                      <a:gd name="T33" fmla="*/ 0 h 118"/>
                      <a:gd name="T34" fmla="*/ 56 w 76"/>
                      <a:gd name="T35" fmla="*/ 6 h 118"/>
                      <a:gd name="T36" fmla="*/ 66 w 76"/>
                      <a:gd name="T37" fmla="*/ 6 h 118"/>
                      <a:gd name="T38" fmla="*/ 70 w 76"/>
                      <a:gd name="T39" fmla="*/ 30 h 118"/>
                      <a:gd name="T40" fmla="*/ 70 w 76"/>
                      <a:gd name="T41" fmla="*/ 78 h 118"/>
                      <a:gd name="T42" fmla="*/ 60 w 76"/>
                      <a:gd name="T43" fmla="*/ 80 h 118"/>
                      <a:gd name="T44" fmla="*/ 60 w 76"/>
                      <a:gd name="T45" fmla="*/ 90 h 118"/>
                      <a:gd name="T46" fmla="*/ 72 w 76"/>
                      <a:gd name="T47" fmla="*/ 92 h 118"/>
                      <a:gd name="T48" fmla="*/ 76 w 76"/>
                      <a:gd name="T49" fmla="*/ 98 h 118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76"/>
                      <a:gd name="T76" fmla="*/ 0 h 118"/>
                      <a:gd name="T77" fmla="*/ 76 w 76"/>
                      <a:gd name="T78" fmla="*/ 118 h 118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76" h="118">
                        <a:moveTo>
                          <a:pt x="76" y="98"/>
                        </a:moveTo>
                        <a:lnTo>
                          <a:pt x="38" y="100"/>
                        </a:lnTo>
                        <a:lnTo>
                          <a:pt x="40" y="116"/>
                        </a:lnTo>
                        <a:lnTo>
                          <a:pt x="26" y="118"/>
                        </a:lnTo>
                        <a:lnTo>
                          <a:pt x="32" y="102"/>
                        </a:lnTo>
                        <a:lnTo>
                          <a:pt x="26" y="98"/>
                        </a:lnTo>
                        <a:lnTo>
                          <a:pt x="32" y="90"/>
                        </a:lnTo>
                        <a:lnTo>
                          <a:pt x="20" y="78"/>
                        </a:lnTo>
                        <a:lnTo>
                          <a:pt x="16" y="36"/>
                        </a:lnTo>
                        <a:lnTo>
                          <a:pt x="0" y="36"/>
                        </a:lnTo>
                        <a:lnTo>
                          <a:pt x="0" y="14"/>
                        </a:lnTo>
                        <a:lnTo>
                          <a:pt x="10" y="6"/>
                        </a:lnTo>
                        <a:lnTo>
                          <a:pt x="22" y="8"/>
                        </a:lnTo>
                        <a:lnTo>
                          <a:pt x="26" y="16"/>
                        </a:lnTo>
                        <a:lnTo>
                          <a:pt x="32" y="14"/>
                        </a:lnTo>
                        <a:lnTo>
                          <a:pt x="30" y="2"/>
                        </a:lnTo>
                        <a:lnTo>
                          <a:pt x="52" y="0"/>
                        </a:lnTo>
                        <a:lnTo>
                          <a:pt x="56" y="6"/>
                        </a:lnTo>
                        <a:lnTo>
                          <a:pt x="66" y="6"/>
                        </a:lnTo>
                        <a:lnTo>
                          <a:pt x="70" y="30"/>
                        </a:lnTo>
                        <a:lnTo>
                          <a:pt x="70" y="78"/>
                        </a:lnTo>
                        <a:lnTo>
                          <a:pt x="60" y="80"/>
                        </a:lnTo>
                        <a:lnTo>
                          <a:pt x="60" y="90"/>
                        </a:lnTo>
                        <a:lnTo>
                          <a:pt x="72" y="92"/>
                        </a:lnTo>
                        <a:lnTo>
                          <a:pt x="76" y="9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20" name="Freeform 1047"/>
                  <p:cNvSpPr>
                    <a:spLocks/>
                  </p:cNvSpPr>
                  <p:nvPr/>
                </p:nvSpPr>
                <p:spPr bwMode="auto">
                  <a:xfrm>
                    <a:off x="6119" y="3226"/>
                    <a:ext cx="88" cy="104"/>
                  </a:xfrm>
                  <a:custGeom>
                    <a:avLst/>
                    <a:gdLst>
                      <a:gd name="T0" fmla="*/ 52 w 88"/>
                      <a:gd name="T1" fmla="*/ 90 h 104"/>
                      <a:gd name="T2" fmla="*/ 38 w 88"/>
                      <a:gd name="T3" fmla="*/ 90 h 104"/>
                      <a:gd name="T4" fmla="*/ 0 w 88"/>
                      <a:gd name="T5" fmla="*/ 94 h 104"/>
                      <a:gd name="T6" fmla="*/ 0 w 88"/>
                      <a:gd name="T7" fmla="*/ 74 h 104"/>
                      <a:gd name="T8" fmla="*/ 32 w 88"/>
                      <a:gd name="T9" fmla="*/ 74 h 104"/>
                      <a:gd name="T10" fmla="*/ 32 w 88"/>
                      <a:gd name="T11" fmla="*/ 54 h 104"/>
                      <a:gd name="T12" fmla="*/ 38 w 88"/>
                      <a:gd name="T13" fmla="*/ 50 h 104"/>
                      <a:gd name="T14" fmla="*/ 32 w 88"/>
                      <a:gd name="T15" fmla="*/ 38 h 104"/>
                      <a:gd name="T16" fmla="*/ 48 w 88"/>
                      <a:gd name="T17" fmla="*/ 2 h 104"/>
                      <a:gd name="T18" fmla="*/ 76 w 88"/>
                      <a:gd name="T19" fmla="*/ 0 h 104"/>
                      <a:gd name="T20" fmla="*/ 82 w 88"/>
                      <a:gd name="T21" fmla="*/ 34 h 104"/>
                      <a:gd name="T22" fmla="*/ 86 w 88"/>
                      <a:gd name="T23" fmla="*/ 84 h 104"/>
                      <a:gd name="T24" fmla="*/ 88 w 88"/>
                      <a:gd name="T25" fmla="*/ 102 h 104"/>
                      <a:gd name="T26" fmla="*/ 54 w 88"/>
                      <a:gd name="T27" fmla="*/ 104 h 104"/>
                      <a:gd name="T28" fmla="*/ 52 w 88"/>
                      <a:gd name="T29" fmla="*/ 90 h 10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8"/>
                      <a:gd name="T46" fmla="*/ 0 h 104"/>
                      <a:gd name="T47" fmla="*/ 88 w 88"/>
                      <a:gd name="T48" fmla="*/ 104 h 10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8" h="104">
                        <a:moveTo>
                          <a:pt x="52" y="90"/>
                        </a:moveTo>
                        <a:lnTo>
                          <a:pt x="38" y="90"/>
                        </a:lnTo>
                        <a:lnTo>
                          <a:pt x="0" y="94"/>
                        </a:lnTo>
                        <a:lnTo>
                          <a:pt x="0" y="74"/>
                        </a:lnTo>
                        <a:lnTo>
                          <a:pt x="32" y="74"/>
                        </a:lnTo>
                        <a:lnTo>
                          <a:pt x="32" y="54"/>
                        </a:lnTo>
                        <a:lnTo>
                          <a:pt x="38" y="50"/>
                        </a:lnTo>
                        <a:lnTo>
                          <a:pt x="32" y="38"/>
                        </a:lnTo>
                        <a:lnTo>
                          <a:pt x="48" y="2"/>
                        </a:lnTo>
                        <a:lnTo>
                          <a:pt x="76" y="0"/>
                        </a:lnTo>
                        <a:lnTo>
                          <a:pt x="82" y="34"/>
                        </a:lnTo>
                        <a:lnTo>
                          <a:pt x="86" y="84"/>
                        </a:lnTo>
                        <a:lnTo>
                          <a:pt x="88" y="102"/>
                        </a:lnTo>
                        <a:lnTo>
                          <a:pt x="54" y="104"/>
                        </a:lnTo>
                        <a:lnTo>
                          <a:pt x="52" y="9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21" name="Freeform 1048"/>
                  <p:cNvSpPr>
                    <a:spLocks/>
                  </p:cNvSpPr>
                  <p:nvPr/>
                </p:nvSpPr>
                <p:spPr bwMode="auto">
                  <a:xfrm>
                    <a:off x="6069" y="3222"/>
                    <a:ext cx="98" cy="82"/>
                  </a:xfrm>
                  <a:custGeom>
                    <a:avLst/>
                    <a:gdLst>
                      <a:gd name="T0" fmla="*/ 0 w 98"/>
                      <a:gd name="T1" fmla="*/ 22 h 82"/>
                      <a:gd name="T2" fmla="*/ 14 w 98"/>
                      <a:gd name="T3" fmla="*/ 4 h 82"/>
                      <a:gd name="T4" fmla="*/ 18 w 98"/>
                      <a:gd name="T5" fmla="*/ 4 h 82"/>
                      <a:gd name="T6" fmla="*/ 58 w 98"/>
                      <a:gd name="T7" fmla="*/ 0 h 82"/>
                      <a:gd name="T8" fmla="*/ 62 w 98"/>
                      <a:gd name="T9" fmla="*/ 8 h 82"/>
                      <a:gd name="T10" fmla="*/ 78 w 98"/>
                      <a:gd name="T11" fmla="*/ 8 h 82"/>
                      <a:gd name="T12" fmla="*/ 98 w 98"/>
                      <a:gd name="T13" fmla="*/ 6 h 82"/>
                      <a:gd name="T14" fmla="*/ 82 w 98"/>
                      <a:gd name="T15" fmla="*/ 42 h 82"/>
                      <a:gd name="T16" fmla="*/ 88 w 98"/>
                      <a:gd name="T17" fmla="*/ 54 h 82"/>
                      <a:gd name="T18" fmla="*/ 82 w 98"/>
                      <a:gd name="T19" fmla="*/ 58 h 82"/>
                      <a:gd name="T20" fmla="*/ 82 w 98"/>
                      <a:gd name="T21" fmla="*/ 78 h 82"/>
                      <a:gd name="T22" fmla="*/ 50 w 98"/>
                      <a:gd name="T23" fmla="*/ 78 h 82"/>
                      <a:gd name="T24" fmla="*/ 16 w 98"/>
                      <a:gd name="T25" fmla="*/ 82 h 82"/>
                      <a:gd name="T26" fmla="*/ 14 w 98"/>
                      <a:gd name="T27" fmla="*/ 50 h 82"/>
                      <a:gd name="T28" fmla="*/ 8 w 98"/>
                      <a:gd name="T29" fmla="*/ 50 h 82"/>
                      <a:gd name="T30" fmla="*/ 8 w 98"/>
                      <a:gd name="T31" fmla="*/ 44 h 82"/>
                      <a:gd name="T32" fmla="*/ 2 w 98"/>
                      <a:gd name="T33" fmla="*/ 40 h 82"/>
                      <a:gd name="T34" fmla="*/ 0 w 98"/>
                      <a:gd name="T35" fmla="*/ 22 h 8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98"/>
                      <a:gd name="T55" fmla="*/ 0 h 82"/>
                      <a:gd name="T56" fmla="*/ 98 w 98"/>
                      <a:gd name="T57" fmla="*/ 82 h 8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98" h="82">
                        <a:moveTo>
                          <a:pt x="0" y="22"/>
                        </a:moveTo>
                        <a:lnTo>
                          <a:pt x="14" y="4"/>
                        </a:lnTo>
                        <a:lnTo>
                          <a:pt x="18" y="4"/>
                        </a:lnTo>
                        <a:lnTo>
                          <a:pt x="58" y="0"/>
                        </a:lnTo>
                        <a:lnTo>
                          <a:pt x="62" y="8"/>
                        </a:lnTo>
                        <a:lnTo>
                          <a:pt x="78" y="8"/>
                        </a:lnTo>
                        <a:lnTo>
                          <a:pt x="98" y="6"/>
                        </a:lnTo>
                        <a:lnTo>
                          <a:pt x="82" y="42"/>
                        </a:lnTo>
                        <a:lnTo>
                          <a:pt x="88" y="54"/>
                        </a:lnTo>
                        <a:lnTo>
                          <a:pt x="82" y="58"/>
                        </a:lnTo>
                        <a:lnTo>
                          <a:pt x="82" y="78"/>
                        </a:lnTo>
                        <a:lnTo>
                          <a:pt x="50" y="78"/>
                        </a:lnTo>
                        <a:lnTo>
                          <a:pt x="16" y="82"/>
                        </a:lnTo>
                        <a:lnTo>
                          <a:pt x="14" y="50"/>
                        </a:lnTo>
                        <a:lnTo>
                          <a:pt x="8" y="50"/>
                        </a:lnTo>
                        <a:lnTo>
                          <a:pt x="8" y="44"/>
                        </a:lnTo>
                        <a:lnTo>
                          <a:pt x="2" y="40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22" name="Freeform 1049"/>
                  <p:cNvSpPr>
                    <a:spLocks/>
                  </p:cNvSpPr>
                  <p:nvPr/>
                </p:nvSpPr>
                <p:spPr bwMode="auto">
                  <a:xfrm>
                    <a:off x="5983" y="3194"/>
                    <a:ext cx="94" cy="86"/>
                  </a:xfrm>
                  <a:custGeom>
                    <a:avLst/>
                    <a:gdLst>
                      <a:gd name="T0" fmla="*/ 2 w 94"/>
                      <a:gd name="T1" fmla="*/ 86 h 86"/>
                      <a:gd name="T2" fmla="*/ 0 w 94"/>
                      <a:gd name="T3" fmla="*/ 70 h 86"/>
                      <a:gd name="T4" fmla="*/ 0 w 94"/>
                      <a:gd name="T5" fmla="*/ 34 h 86"/>
                      <a:gd name="T6" fmla="*/ 14 w 94"/>
                      <a:gd name="T7" fmla="*/ 32 h 86"/>
                      <a:gd name="T8" fmla="*/ 12 w 94"/>
                      <a:gd name="T9" fmla="*/ 14 h 86"/>
                      <a:gd name="T10" fmla="*/ 28 w 94"/>
                      <a:gd name="T11" fmla="*/ 12 h 86"/>
                      <a:gd name="T12" fmla="*/ 26 w 94"/>
                      <a:gd name="T13" fmla="*/ 0 h 86"/>
                      <a:gd name="T14" fmla="*/ 36 w 94"/>
                      <a:gd name="T15" fmla="*/ 2 h 86"/>
                      <a:gd name="T16" fmla="*/ 40 w 94"/>
                      <a:gd name="T17" fmla="*/ 10 h 86"/>
                      <a:gd name="T18" fmla="*/ 50 w 94"/>
                      <a:gd name="T19" fmla="*/ 12 h 86"/>
                      <a:gd name="T20" fmla="*/ 42 w 94"/>
                      <a:gd name="T21" fmla="*/ 34 h 86"/>
                      <a:gd name="T22" fmla="*/ 48 w 94"/>
                      <a:gd name="T23" fmla="*/ 38 h 86"/>
                      <a:gd name="T24" fmla="*/ 52 w 94"/>
                      <a:gd name="T25" fmla="*/ 32 h 86"/>
                      <a:gd name="T26" fmla="*/ 58 w 94"/>
                      <a:gd name="T27" fmla="*/ 42 h 86"/>
                      <a:gd name="T28" fmla="*/ 66 w 94"/>
                      <a:gd name="T29" fmla="*/ 36 h 86"/>
                      <a:gd name="T30" fmla="*/ 76 w 94"/>
                      <a:gd name="T31" fmla="*/ 44 h 86"/>
                      <a:gd name="T32" fmla="*/ 82 w 94"/>
                      <a:gd name="T33" fmla="*/ 42 h 86"/>
                      <a:gd name="T34" fmla="*/ 86 w 94"/>
                      <a:gd name="T35" fmla="*/ 50 h 86"/>
                      <a:gd name="T36" fmla="*/ 88 w 94"/>
                      <a:gd name="T37" fmla="*/ 68 h 86"/>
                      <a:gd name="T38" fmla="*/ 94 w 94"/>
                      <a:gd name="T39" fmla="*/ 72 h 86"/>
                      <a:gd name="T40" fmla="*/ 94 w 94"/>
                      <a:gd name="T41" fmla="*/ 78 h 86"/>
                      <a:gd name="T42" fmla="*/ 26 w 94"/>
                      <a:gd name="T43" fmla="*/ 84 h 86"/>
                      <a:gd name="T44" fmla="*/ 2 w 94"/>
                      <a:gd name="T45" fmla="*/ 86 h 8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94"/>
                      <a:gd name="T70" fmla="*/ 0 h 86"/>
                      <a:gd name="T71" fmla="*/ 94 w 94"/>
                      <a:gd name="T72" fmla="*/ 86 h 8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94" h="86">
                        <a:moveTo>
                          <a:pt x="2" y="86"/>
                        </a:moveTo>
                        <a:lnTo>
                          <a:pt x="0" y="70"/>
                        </a:lnTo>
                        <a:lnTo>
                          <a:pt x="0" y="34"/>
                        </a:lnTo>
                        <a:lnTo>
                          <a:pt x="14" y="32"/>
                        </a:lnTo>
                        <a:lnTo>
                          <a:pt x="12" y="14"/>
                        </a:lnTo>
                        <a:lnTo>
                          <a:pt x="28" y="12"/>
                        </a:lnTo>
                        <a:lnTo>
                          <a:pt x="26" y="0"/>
                        </a:lnTo>
                        <a:lnTo>
                          <a:pt x="36" y="2"/>
                        </a:lnTo>
                        <a:lnTo>
                          <a:pt x="40" y="10"/>
                        </a:lnTo>
                        <a:lnTo>
                          <a:pt x="50" y="12"/>
                        </a:lnTo>
                        <a:lnTo>
                          <a:pt x="42" y="34"/>
                        </a:lnTo>
                        <a:lnTo>
                          <a:pt x="48" y="38"/>
                        </a:lnTo>
                        <a:lnTo>
                          <a:pt x="52" y="32"/>
                        </a:lnTo>
                        <a:lnTo>
                          <a:pt x="58" y="42"/>
                        </a:lnTo>
                        <a:lnTo>
                          <a:pt x="66" y="36"/>
                        </a:lnTo>
                        <a:lnTo>
                          <a:pt x="76" y="44"/>
                        </a:lnTo>
                        <a:lnTo>
                          <a:pt x="82" y="42"/>
                        </a:lnTo>
                        <a:lnTo>
                          <a:pt x="86" y="50"/>
                        </a:lnTo>
                        <a:lnTo>
                          <a:pt x="88" y="68"/>
                        </a:lnTo>
                        <a:lnTo>
                          <a:pt x="94" y="72"/>
                        </a:lnTo>
                        <a:lnTo>
                          <a:pt x="94" y="78"/>
                        </a:lnTo>
                        <a:lnTo>
                          <a:pt x="26" y="84"/>
                        </a:lnTo>
                        <a:lnTo>
                          <a:pt x="2" y="8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23" name="Freeform 1050"/>
                  <p:cNvSpPr>
                    <a:spLocks/>
                  </p:cNvSpPr>
                  <p:nvPr/>
                </p:nvSpPr>
                <p:spPr bwMode="auto">
                  <a:xfrm>
                    <a:off x="6009" y="3272"/>
                    <a:ext cx="78" cy="72"/>
                  </a:xfrm>
                  <a:custGeom>
                    <a:avLst/>
                    <a:gdLst>
                      <a:gd name="T0" fmla="*/ 0 w 78"/>
                      <a:gd name="T1" fmla="*/ 6 h 72"/>
                      <a:gd name="T2" fmla="*/ 68 w 78"/>
                      <a:gd name="T3" fmla="*/ 0 h 72"/>
                      <a:gd name="T4" fmla="*/ 74 w 78"/>
                      <a:gd name="T5" fmla="*/ 0 h 72"/>
                      <a:gd name="T6" fmla="*/ 76 w 78"/>
                      <a:gd name="T7" fmla="*/ 32 h 72"/>
                      <a:gd name="T8" fmla="*/ 78 w 78"/>
                      <a:gd name="T9" fmla="*/ 48 h 72"/>
                      <a:gd name="T10" fmla="*/ 70 w 78"/>
                      <a:gd name="T11" fmla="*/ 54 h 72"/>
                      <a:gd name="T12" fmla="*/ 68 w 78"/>
                      <a:gd name="T13" fmla="*/ 68 h 72"/>
                      <a:gd name="T14" fmla="*/ 30 w 78"/>
                      <a:gd name="T15" fmla="*/ 72 h 72"/>
                      <a:gd name="T16" fmla="*/ 6 w 78"/>
                      <a:gd name="T17" fmla="*/ 72 h 72"/>
                      <a:gd name="T18" fmla="*/ 0 w 78"/>
                      <a:gd name="T19" fmla="*/ 6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8"/>
                      <a:gd name="T31" fmla="*/ 0 h 72"/>
                      <a:gd name="T32" fmla="*/ 78 w 78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8" h="72">
                        <a:moveTo>
                          <a:pt x="0" y="6"/>
                        </a:moveTo>
                        <a:lnTo>
                          <a:pt x="68" y="0"/>
                        </a:lnTo>
                        <a:lnTo>
                          <a:pt x="74" y="0"/>
                        </a:lnTo>
                        <a:lnTo>
                          <a:pt x="76" y="32"/>
                        </a:lnTo>
                        <a:lnTo>
                          <a:pt x="78" y="48"/>
                        </a:lnTo>
                        <a:lnTo>
                          <a:pt x="70" y="54"/>
                        </a:lnTo>
                        <a:lnTo>
                          <a:pt x="68" y="68"/>
                        </a:lnTo>
                        <a:lnTo>
                          <a:pt x="30" y="72"/>
                        </a:lnTo>
                        <a:lnTo>
                          <a:pt x="6" y="72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24" name="Freeform 1051"/>
                  <p:cNvSpPr>
                    <a:spLocks/>
                  </p:cNvSpPr>
                  <p:nvPr/>
                </p:nvSpPr>
                <p:spPr bwMode="auto">
                  <a:xfrm>
                    <a:off x="6039" y="3300"/>
                    <a:ext cx="118" cy="102"/>
                  </a:xfrm>
                  <a:custGeom>
                    <a:avLst/>
                    <a:gdLst>
                      <a:gd name="T0" fmla="*/ 4 w 118"/>
                      <a:gd name="T1" fmla="*/ 98 h 102"/>
                      <a:gd name="T2" fmla="*/ 0 w 118"/>
                      <a:gd name="T3" fmla="*/ 44 h 102"/>
                      <a:gd name="T4" fmla="*/ 38 w 118"/>
                      <a:gd name="T5" fmla="*/ 40 h 102"/>
                      <a:gd name="T6" fmla="*/ 40 w 118"/>
                      <a:gd name="T7" fmla="*/ 26 h 102"/>
                      <a:gd name="T8" fmla="*/ 48 w 118"/>
                      <a:gd name="T9" fmla="*/ 20 h 102"/>
                      <a:gd name="T10" fmla="*/ 46 w 118"/>
                      <a:gd name="T11" fmla="*/ 4 h 102"/>
                      <a:gd name="T12" fmla="*/ 80 w 118"/>
                      <a:gd name="T13" fmla="*/ 0 h 102"/>
                      <a:gd name="T14" fmla="*/ 80 w 118"/>
                      <a:gd name="T15" fmla="*/ 20 h 102"/>
                      <a:gd name="T16" fmla="*/ 118 w 118"/>
                      <a:gd name="T17" fmla="*/ 16 h 102"/>
                      <a:gd name="T18" fmla="*/ 118 w 118"/>
                      <a:gd name="T19" fmla="*/ 22 h 102"/>
                      <a:gd name="T20" fmla="*/ 106 w 118"/>
                      <a:gd name="T21" fmla="*/ 44 h 102"/>
                      <a:gd name="T22" fmla="*/ 116 w 118"/>
                      <a:gd name="T23" fmla="*/ 46 h 102"/>
                      <a:gd name="T24" fmla="*/ 110 w 118"/>
                      <a:gd name="T25" fmla="*/ 64 h 102"/>
                      <a:gd name="T26" fmla="*/ 110 w 118"/>
                      <a:gd name="T27" fmla="*/ 76 h 102"/>
                      <a:gd name="T28" fmla="*/ 110 w 118"/>
                      <a:gd name="T29" fmla="*/ 82 h 102"/>
                      <a:gd name="T30" fmla="*/ 108 w 118"/>
                      <a:gd name="T31" fmla="*/ 86 h 102"/>
                      <a:gd name="T32" fmla="*/ 86 w 118"/>
                      <a:gd name="T33" fmla="*/ 88 h 102"/>
                      <a:gd name="T34" fmla="*/ 88 w 118"/>
                      <a:gd name="T35" fmla="*/ 100 h 102"/>
                      <a:gd name="T36" fmla="*/ 82 w 118"/>
                      <a:gd name="T37" fmla="*/ 102 h 102"/>
                      <a:gd name="T38" fmla="*/ 78 w 118"/>
                      <a:gd name="T39" fmla="*/ 94 h 102"/>
                      <a:gd name="T40" fmla="*/ 66 w 118"/>
                      <a:gd name="T41" fmla="*/ 92 h 102"/>
                      <a:gd name="T42" fmla="*/ 56 w 118"/>
                      <a:gd name="T43" fmla="*/ 100 h 102"/>
                      <a:gd name="T44" fmla="*/ 26 w 118"/>
                      <a:gd name="T45" fmla="*/ 100 h 102"/>
                      <a:gd name="T46" fmla="*/ 4 w 118"/>
                      <a:gd name="T47" fmla="*/ 98 h 102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18"/>
                      <a:gd name="T73" fmla="*/ 0 h 102"/>
                      <a:gd name="T74" fmla="*/ 118 w 118"/>
                      <a:gd name="T75" fmla="*/ 102 h 102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18" h="102">
                        <a:moveTo>
                          <a:pt x="4" y="98"/>
                        </a:moveTo>
                        <a:lnTo>
                          <a:pt x="0" y="44"/>
                        </a:lnTo>
                        <a:lnTo>
                          <a:pt x="38" y="40"/>
                        </a:lnTo>
                        <a:lnTo>
                          <a:pt x="40" y="26"/>
                        </a:lnTo>
                        <a:lnTo>
                          <a:pt x="48" y="20"/>
                        </a:lnTo>
                        <a:lnTo>
                          <a:pt x="46" y="4"/>
                        </a:lnTo>
                        <a:lnTo>
                          <a:pt x="80" y="0"/>
                        </a:lnTo>
                        <a:lnTo>
                          <a:pt x="80" y="20"/>
                        </a:lnTo>
                        <a:lnTo>
                          <a:pt x="118" y="16"/>
                        </a:lnTo>
                        <a:lnTo>
                          <a:pt x="118" y="22"/>
                        </a:lnTo>
                        <a:lnTo>
                          <a:pt x="106" y="44"/>
                        </a:lnTo>
                        <a:lnTo>
                          <a:pt x="116" y="46"/>
                        </a:lnTo>
                        <a:lnTo>
                          <a:pt x="110" y="64"/>
                        </a:lnTo>
                        <a:lnTo>
                          <a:pt x="110" y="76"/>
                        </a:lnTo>
                        <a:lnTo>
                          <a:pt x="110" y="82"/>
                        </a:lnTo>
                        <a:lnTo>
                          <a:pt x="108" y="86"/>
                        </a:lnTo>
                        <a:lnTo>
                          <a:pt x="86" y="88"/>
                        </a:lnTo>
                        <a:lnTo>
                          <a:pt x="88" y="100"/>
                        </a:lnTo>
                        <a:lnTo>
                          <a:pt x="82" y="102"/>
                        </a:lnTo>
                        <a:lnTo>
                          <a:pt x="78" y="94"/>
                        </a:lnTo>
                        <a:lnTo>
                          <a:pt x="66" y="92"/>
                        </a:lnTo>
                        <a:lnTo>
                          <a:pt x="56" y="100"/>
                        </a:lnTo>
                        <a:lnTo>
                          <a:pt x="26" y="100"/>
                        </a:lnTo>
                        <a:lnTo>
                          <a:pt x="4" y="9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25" name="Freeform 1052"/>
                  <p:cNvSpPr>
                    <a:spLocks/>
                  </p:cNvSpPr>
                  <p:nvPr/>
                </p:nvSpPr>
                <p:spPr bwMode="auto">
                  <a:xfrm>
                    <a:off x="6043" y="3398"/>
                    <a:ext cx="84" cy="108"/>
                  </a:xfrm>
                  <a:custGeom>
                    <a:avLst/>
                    <a:gdLst>
                      <a:gd name="T0" fmla="*/ 24 w 84"/>
                      <a:gd name="T1" fmla="*/ 108 h 108"/>
                      <a:gd name="T2" fmla="*/ 22 w 84"/>
                      <a:gd name="T3" fmla="*/ 86 h 108"/>
                      <a:gd name="T4" fmla="*/ 8 w 84"/>
                      <a:gd name="T5" fmla="*/ 82 h 108"/>
                      <a:gd name="T6" fmla="*/ 12 w 84"/>
                      <a:gd name="T7" fmla="*/ 68 h 108"/>
                      <a:gd name="T8" fmla="*/ 6 w 84"/>
                      <a:gd name="T9" fmla="*/ 12 h 108"/>
                      <a:gd name="T10" fmla="*/ 0 w 84"/>
                      <a:gd name="T11" fmla="*/ 12 h 108"/>
                      <a:gd name="T12" fmla="*/ 0 w 84"/>
                      <a:gd name="T13" fmla="*/ 0 h 108"/>
                      <a:gd name="T14" fmla="*/ 22 w 84"/>
                      <a:gd name="T15" fmla="*/ 2 h 108"/>
                      <a:gd name="T16" fmla="*/ 52 w 84"/>
                      <a:gd name="T17" fmla="*/ 2 h 108"/>
                      <a:gd name="T18" fmla="*/ 52 w 84"/>
                      <a:gd name="T19" fmla="*/ 24 h 108"/>
                      <a:gd name="T20" fmla="*/ 68 w 84"/>
                      <a:gd name="T21" fmla="*/ 24 h 108"/>
                      <a:gd name="T22" fmla="*/ 72 w 84"/>
                      <a:gd name="T23" fmla="*/ 66 h 108"/>
                      <a:gd name="T24" fmla="*/ 84 w 84"/>
                      <a:gd name="T25" fmla="*/ 78 h 108"/>
                      <a:gd name="T26" fmla="*/ 78 w 84"/>
                      <a:gd name="T27" fmla="*/ 86 h 108"/>
                      <a:gd name="T28" fmla="*/ 84 w 84"/>
                      <a:gd name="T29" fmla="*/ 90 h 108"/>
                      <a:gd name="T30" fmla="*/ 78 w 84"/>
                      <a:gd name="T31" fmla="*/ 106 h 108"/>
                      <a:gd name="T32" fmla="*/ 72 w 84"/>
                      <a:gd name="T33" fmla="*/ 108 h 108"/>
                      <a:gd name="T34" fmla="*/ 24 w 84"/>
                      <a:gd name="T35" fmla="*/ 108 h 10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4"/>
                      <a:gd name="T55" fmla="*/ 0 h 108"/>
                      <a:gd name="T56" fmla="*/ 84 w 84"/>
                      <a:gd name="T57" fmla="*/ 108 h 10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4" h="108">
                        <a:moveTo>
                          <a:pt x="24" y="108"/>
                        </a:moveTo>
                        <a:lnTo>
                          <a:pt x="22" y="86"/>
                        </a:lnTo>
                        <a:lnTo>
                          <a:pt x="8" y="82"/>
                        </a:lnTo>
                        <a:lnTo>
                          <a:pt x="12" y="68"/>
                        </a:lnTo>
                        <a:lnTo>
                          <a:pt x="6" y="12"/>
                        </a:lnTo>
                        <a:lnTo>
                          <a:pt x="0" y="12"/>
                        </a:lnTo>
                        <a:lnTo>
                          <a:pt x="0" y="0"/>
                        </a:lnTo>
                        <a:lnTo>
                          <a:pt x="22" y="2"/>
                        </a:lnTo>
                        <a:lnTo>
                          <a:pt x="52" y="2"/>
                        </a:lnTo>
                        <a:lnTo>
                          <a:pt x="52" y="24"/>
                        </a:lnTo>
                        <a:lnTo>
                          <a:pt x="68" y="24"/>
                        </a:lnTo>
                        <a:lnTo>
                          <a:pt x="72" y="66"/>
                        </a:lnTo>
                        <a:lnTo>
                          <a:pt x="84" y="78"/>
                        </a:lnTo>
                        <a:lnTo>
                          <a:pt x="78" y="86"/>
                        </a:lnTo>
                        <a:lnTo>
                          <a:pt x="84" y="90"/>
                        </a:lnTo>
                        <a:lnTo>
                          <a:pt x="78" y="106"/>
                        </a:lnTo>
                        <a:lnTo>
                          <a:pt x="72" y="108"/>
                        </a:lnTo>
                        <a:lnTo>
                          <a:pt x="24" y="10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26" name="Freeform 1053"/>
                  <p:cNvSpPr>
                    <a:spLocks/>
                  </p:cNvSpPr>
                  <p:nvPr/>
                </p:nvSpPr>
                <p:spPr bwMode="auto">
                  <a:xfrm>
                    <a:off x="5967" y="3508"/>
                    <a:ext cx="74" cy="84"/>
                  </a:xfrm>
                  <a:custGeom>
                    <a:avLst/>
                    <a:gdLst>
                      <a:gd name="T0" fmla="*/ 74 w 74"/>
                      <a:gd name="T1" fmla="*/ 82 h 84"/>
                      <a:gd name="T2" fmla="*/ 56 w 74"/>
                      <a:gd name="T3" fmla="*/ 84 h 84"/>
                      <a:gd name="T4" fmla="*/ 38 w 74"/>
                      <a:gd name="T5" fmla="*/ 72 h 84"/>
                      <a:gd name="T6" fmla="*/ 4 w 74"/>
                      <a:gd name="T7" fmla="*/ 70 h 84"/>
                      <a:gd name="T8" fmla="*/ 0 w 74"/>
                      <a:gd name="T9" fmla="*/ 22 h 84"/>
                      <a:gd name="T10" fmla="*/ 6 w 74"/>
                      <a:gd name="T11" fmla="*/ 20 h 84"/>
                      <a:gd name="T12" fmla="*/ 14 w 74"/>
                      <a:gd name="T13" fmla="*/ 12 h 84"/>
                      <a:gd name="T14" fmla="*/ 40 w 74"/>
                      <a:gd name="T15" fmla="*/ 10 h 84"/>
                      <a:gd name="T16" fmla="*/ 40 w 74"/>
                      <a:gd name="T17" fmla="*/ 2 h 84"/>
                      <a:gd name="T18" fmla="*/ 70 w 74"/>
                      <a:gd name="T19" fmla="*/ 0 h 84"/>
                      <a:gd name="T20" fmla="*/ 70 w 74"/>
                      <a:gd name="T21" fmla="*/ 38 h 84"/>
                      <a:gd name="T22" fmla="*/ 74 w 74"/>
                      <a:gd name="T23" fmla="*/ 82 h 8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4"/>
                      <a:gd name="T37" fmla="*/ 0 h 84"/>
                      <a:gd name="T38" fmla="*/ 74 w 74"/>
                      <a:gd name="T39" fmla="*/ 84 h 8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4" h="84">
                        <a:moveTo>
                          <a:pt x="74" y="82"/>
                        </a:moveTo>
                        <a:lnTo>
                          <a:pt x="56" y="84"/>
                        </a:lnTo>
                        <a:lnTo>
                          <a:pt x="38" y="72"/>
                        </a:lnTo>
                        <a:lnTo>
                          <a:pt x="4" y="70"/>
                        </a:lnTo>
                        <a:lnTo>
                          <a:pt x="0" y="22"/>
                        </a:lnTo>
                        <a:lnTo>
                          <a:pt x="6" y="20"/>
                        </a:lnTo>
                        <a:lnTo>
                          <a:pt x="14" y="12"/>
                        </a:lnTo>
                        <a:lnTo>
                          <a:pt x="40" y="10"/>
                        </a:lnTo>
                        <a:lnTo>
                          <a:pt x="40" y="2"/>
                        </a:lnTo>
                        <a:lnTo>
                          <a:pt x="70" y="0"/>
                        </a:lnTo>
                        <a:lnTo>
                          <a:pt x="70" y="38"/>
                        </a:lnTo>
                        <a:lnTo>
                          <a:pt x="74" y="8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27" name="Freeform 1054"/>
                  <p:cNvSpPr>
                    <a:spLocks/>
                  </p:cNvSpPr>
                  <p:nvPr/>
                </p:nvSpPr>
                <p:spPr bwMode="auto">
                  <a:xfrm>
                    <a:off x="5763" y="3474"/>
                    <a:ext cx="86" cy="80"/>
                  </a:xfrm>
                  <a:custGeom>
                    <a:avLst/>
                    <a:gdLst>
                      <a:gd name="T0" fmla="*/ 84 w 86"/>
                      <a:gd name="T1" fmla="*/ 78 h 80"/>
                      <a:gd name="T2" fmla="*/ 74 w 86"/>
                      <a:gd name="T3" fmla="*/ 80 h 80"/>
                      <a:gd name="T4" fmla="*/ 2 w 86"/>
                      <a:gd name="T5" fmla="*/ 80 h 80"/>
                      <a:gd name="T6" fmla="*/ 0 w 86"/>
                      <a:gd name="T7" fmla="*/ 26 h 80"/>
                      <a:gd name="T8" fmla="*/ 8 w 86"/>
                      <a:gd name="T9" fmla="*/ 20 h 80"/>
                      <a:gd name="T10" fmla="*/ 6 w 86"/>
                      <a:gd name="T11" fmla="*/ 12 h 80"/>
                      <a:gd name="T12" fmla="*/ 36 w 86"/>
                      <a:gd name="T13" fmla="*/ 4 h 80"/>
                      <a:gd name="T14" fmla="*/ 82 w 86"/>
                      <a:gd name="T15" fmla="*/ 0 h 80"/>
                      <a:gd name="T16" fmla="*/ 86 w 86"/>
                      <a:gd name="T17" fmla="*/ 68 h 80"/>
                      <a:gd name="T18" fmla="*/ 84 w 86"/>
                      <a:gd name="T19" fmla="*/ 78 h 8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6"/>
                      <a:gd name="T31" fmla="*/ 0 h 80"/>
                      <a:gd name="T32" fmla="*/ 86 w 86"/>
                      <a:gd name="T33" fmla="*/ 80 h 8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6" h="80">
                        <a:moveTo>
                          <a:pt x="84" y="78"/>
                        </a:moveTo>
                        <a:lnTo>
                          <a:pt x="74" y="80"/>
                        </a:lnTo>
                        <a:lnTo>
                          <a:pt x="2" y="80"/>
                        </a:lnTo>
                        <a:lnTo>
                          <a:pt x="0" y="26"/>
                        </a:lnTo>
                        <a:lnTo>
                          <a:pt x="8" y="20"/>
                        </a:lnTo>
                        <a:lnTo>
                          <a:pt x="6" y="12"/>
                        </a:lnTo>
                        <a:lnTo>
                          <a:pt x="36" y="4"/>
                        </a:lnTo>
                        <a:lnTo>
                          <a:pt x="82" y="0"/>
                        </a:lnTo>
                        <a:lnTo>
                          <a:pt x="86" y="68"/>
                        </a:lnTo>
                        <a:lnTo>
                          <a:pt x="84" y="7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28" name="Freeform 1055"/>
                  <p:cNvSpPr>
                    <a:spLocks/>
                  </p:cNvSpPr>
                  <p:nvPr/>
                </p:nvSpPr>
                <p:spPr bwMode="auto">
                  <a:xfrm>
                    <a:off x="5845" y="3468"/>
                    <a:ext cx="102" cy="74"/>
                  </a:xfrm>
                  <a:custGeom>
                    <a:avLst/>
                    <a:gdLst>
                      <a:gd name="T0" fmla="*/ 76 w 102"/>
                      <a:gd name="T1" fmla="*/ 68 h 74"/>
                      <a:gd name="T2" fmla="*/ 4 w 102"/>
                      <a:gd name="T3" fmla="*/ 74 h 74"/>
                      <a:gd name="T4" fmla="*/ 0 w 102"/>
                      <a:gd name="T5" fmla="*/ 4 h 74"/>
                      <a:gd name="T6" fmla="*/ 16 w 102"/>
                      <a:gd name="T7" fmla="*/ 2 h 74"/>
                      <a:gd name="T8" fmla="*/ 52 w 102"/>
                      <a:gd name="T9" fmla="*/ 0 h 74"/>
                      <a:gd name="T10" fmla="*/ 68 w 102"/>
                      <a:gd name="T11" fmla="*/ 0 h 74"/>
                      <a:gd name="T12" fmla="*/ 70 w 102"/>
                      <a:gd name="T13" fmla="*/ 20 h 74"/>
                      <a:gd name="T14" fmla="*/ 84 w 102"/>
                      <a:gd name="T15" fmla="*/ 24 h 74"/>
                      <a:gd name="T16" fmla="*/ 84 w 102"/>
                      <a:gd name="T17" fmla="*/ 30 h 74"/>
                      <a:gd name="T18" fmla="*/ 98 w 102"/>
                      <a:gd name="T19" fmla="*/ 30 h 74"/>
                      <a:gd name="T20" fmla="*/ 102 w 102"/>
                      <a:gd name="T21" fmla="*/ 44 h 74"/>
                      <a:gd name="T22" fmla="*/ 84 w 102"/>
                      <a:gd name="T23" fmla="*/ 44 h 74"/>
                      <a:gd name="T24" fmla="*/ 76 w 102"/>
                      <a:gd name="T25" fmla="*/ 68 h 7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02"/>
                      <a:gd name="T40" fmla="*/ 0 h 74"/>
                      <a:gd name="T41" fmla="*/ 102 w 102"/>
                      <a:gd name="T42" fmla="*/ 74 h 7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02" h="74">
                        <a:moveTo>
                          <a:pt x="76" y="68"/>
                        </a:moveTo>
                        <a:lnTo>
                          <a:pt x="4" y="74"/>
                        </a:lnTo>
                        <a:lnTo>
                          <a:pt x="0" y="4"/>
                        </a:lnTo>
                        <a:lnTo>
                          <a:pt x="16" y="2"/>
                        </a:lnTo>
                        <a:lnTo>
                          <a:pt x="52" y="0"/>
                        </a:lnTo>
                        <a:lnTo>
                          <a:pt x="68" y="0"/>
                        </a:lnTo>
                        <a:lnTo>
                          <a:pt x="70" y="20"/>
                        </a:lnTo>
                        <a:lnTo>
                          <a:pt x="84" y="24"/>
                        </a:lnTo>
                        <a:lnTo>
                          <a:pt x="84" y="30"/>
                        </a:lnTo>
                        <a:lnTo>
                          <a:pt x="98" y="30"/>
                        </a:lnTo>
                        <a:lnTo>
                          <a:pt x="102" y="44"/>
                        </a:lnTo>
                        <a:lnTo>
                          <a:pt x="84" y="44"/>
                        </a:lnTo>
                        <a:lnTo>
                          <a:pt x="76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29" name="Freeform 1056"/>
                  <p:cNvSpPr>
                    <a:spLocks/>
                  </p:cNvSpPr>
                  <p:nvPr/>
                </p:nvSpPr>
                <p:spPr bwMode="auto">
                  <a:xfrm>
                    <a:off x="5791" y="3366"/>
                    <a:ext cx="122" cy="112"/>
                  </a:xfrm>
                  <a:custGeom>
                    <a:avLst/>
                    <a:gdLst>
                      <a:gd name="T0" fmla="*/ 8 w 122"/>
                      <a:gd name="T1" fmla="*/ 112 h 112"/>
                      <a:gd name="T2" fmla="*/ 4 w 122"/>
                      <a:gd name="T3" fmla="*/ 60 h 112"/>
                      <a:gd name="T4" fmla="*/ 2 w 122"/>
                      <a:gd name="T5" fmla="*/ 54 h 112"/>
                      <a:gd name="T6" fmla="*/ 0 w 122"/>
                      <a:gd name="T7" fmla="*/ 54 h 112"/>
                      <a:gd name="T8" fmla="*/ 0 w 122"/>
                      <a:gd name="T9" fmla="*/ 38 h 112"/>
                      <a:gd name="T10" fmla="*/ 26 w 122"/>
                      <a:gd name="T11" fmla="*/ 36 h 112"/>
                      <a:gd name="T12" fmla="*/ 44 w 122"/>
                      <a:gd name="T13" fmla="*/ 18 h 112"/>
                      <a:gd name="T14" fmla="*/ 66 w 122"/>
                      <a:gd name="T15" fmla="*/ 16 h 112"/>
                      <a:gd name="T16" fmla="*/ 66 w 122"/>
                      <a:gd name="T17" fmla="*/ 0 h 112"/>
                      <a:gd name="T18" fmla="*/ 80 w 122"/>
                      <a:gd name="T19" fmla="*/ 10 h 112"/>
                      <a:gd name="T20" fmla="*/ 100 w 122"/>
                      <a:gd name="T21" fmla="*/ 34 h 112"/>
                      <a:gd name="T22" fmla="*/ 116 w 122"/>
                      <a:gd name="T23" fmla="*/ 22 h 112"/>
                      <a:gd name="T24" fmla="*/ 122 w 122"/>
                      <a:gd name="T25" fmla="*/ 24 h 112"/>
                      <a:gd name="T26" fmla="*/ 118 w 122"/>
                      <a:gd name="T27" fmla="*/ 30 h 112"/>
                      <a:gd name="T28" fmla="*/ 106 w 122"/>
                      <a:gd name="T29" fmla="*/ 38 h 112"/>
                      <a:gd name="T30" fmla="*/ 104 w 122"/>
                      <a:gd name="T31" fmla="*/ 42 h 112"/>
                      <a:gd name="T32" fmla="*/ 66 w 122"/>
                      <a:gd name="T33" fmla="*/ 86 h 112"/>
                      <a:gd name="T34" fmla="*/ 70 w 122"/>
                      <a:gd name="T35" fmla="*/ 104 h 112"/>
                      <a:gd name="T36" fmla="*/ 54 w 122"/>
                      <a:gd name="T37" fmla="*/ 106 h 112"/>
                      <a:gd name="T38" fmla="*/ 54 w 122"/>
                      <a:gd name="T39" fmla="*/ 108 h 112"/>
                      <a:gd name="T40" fmla="*/ 8 w 122"/>
                      <a:gd name="T41" fmla="*/ 112 h 11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22"/>
                      <a:gd name="T64" fmla="*/ 0 h 112"/>
                      <a:gd name="T65" fmla="*/ 122 w 122"/>
                      <a:gd name="T66" fmla="*/ 112 h 11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22" h="112">
                        <a:moveTo>
                          <a:pt x="8" y="112"/>
                        </a:moveTo>
                        <a:lnTo>
                          <a:pt x="4" y="60"/>
                        </a:lnTo>
                        <a:lnTo>
                          <a:pt x="2" y="54"/>
                        </a:lnTo>
                        <a:lnTo>
                          <a:pt x="0" y="54"/>
                        </a:lnTo>
                        <a:lnTo>
                          <a:pt x="0" y="38"/>
                        </a:lnTo>
                        <a:lnTo>
                          <a:pt x="26" y="36"/>
                        </a:lnTo>
                        <a:lnTo>
                          <a:pt x="44" y="18"/>
                        </a:lnTo>
                        <a:lnTo>
                          <a:pt x="66" y="16"/>
                        </a:lnTo>
                        <a:lnTo>
                          <a:pt x="66" y="0"/>
                        </a:lnTo>
                        <a:lnTo>
                          <a:pt x="80" y="10"/>
                        </a:lnTo>
                        <a:lnTo>
                          <a:pt x="100" y="34"/>
                        </a:lnTo>
                        <a:lnTo>
                          <a:pt x="116" y="22"/>
                        </a:lnTo>
                        <a:lnTo>
                          <a:pt x="122" y="24"/>
                        </a:lnTo>
                        <a:lnTo>
                          <a:pt x="118" y="30"/>
                        </a:lnTo>
                        <a:lnTo>
                          <a:pt x="106" y="38"/>
                        </a:lnTo>
                        <a:lnTo>
                          <a:pt x="104" y="42"/>
                        </a:lnTo>
                        <a:lnTo>
                          <a:pt x="66" y="86"/>
                        </a:lnTo>
                        <a:lnTo>
                          <a:pt x="70" y="104"/>
                        </a:lnTo>
                        <a:lnTo>
                          <a:pt x="54" y="106"/>
                        </a:lnTo>
                        <a:lnTo>
                          <a:pt x="54" y="108"/>
                        </a:lnTo>
                        <a:lnTo>
                          <a:pt x="8" y="11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30" name="Freeform 1057"/>
                  <p:cNvSpPr>
                    <a:spLocks/>
                  </p:cNvSpPr>
                  <p:nvPr/>
                </p:nvSpPr>
                <p:spPr bwMode="auto">
                  <a:xfrm>
                    <a:off x="5893" y="3444"/>
                    <a:ext cx="142" cy="86"/>
                  </a:xfrm>
                  <a:custGeom>
                    <a:avLst/>
                    <a:gdLst>
                      <a:gd name="T0" fmla="*/ 142 w 142"/>
                      <a:gd name="T1" fmla="*/ 64 h 86"/>
                      <a:gd name="T2" fmla="*/ 114 w 142"/>
                      <a:gd name="T3" fmla="*/ 66 h 86"/>
                      <a:gd name="T4" fmla="*/ 114 w 142"/>
                      <a:gd name="T5" fmla="*/ 74 h 86"/>
                      <a:gd name="T6" fmla="*/ 88 w 142"/>
                      <a:gd name="T7" fmla="*/ 76 h 86"/>
                      <a:gd name="T8" fmla="*/ 80 w 142"/>
                      <a:gd name="T9" fmla="*/ 84 h 86"/>
                      <a:gd name="T10" fmla="*/ 74 w 142"/>
                      <a:gd name="T11" fmla="*/ 86 h 86"/>
                      <a:gd name="T12" fmla="*/ 70 w 142"/>
                      <a:gd name="T13" fmla="*/ 86 h 86"/>
                      <a:gd name="T14" fmla="*/ 68 w 142"/>
                      <a:gd name="T15" fmla="*/ 72 h 86"/>
                      <a:gd name="T16" fmla="*/ 62 w 142"/>
                      <a:gd name="T17" fmla="*/ 74 h 86"/>
                      <a:gd name="T18" fmla="*/ 62 w 142"/>
                      <a:gd name="T19" fmla="*/ 68 h 86"/>
                      <a:gd name="T20" fmla="*/ 54 w 142"/>
                      <a:gd name="T21" fmla="*/ 68 h 86"/>
                      <a:gd name="T22" fmla="*/ 50 w 142"/>
                      <a:gd name="T23" fmla="*/ 54 h 86"/>
                      <a:gd name="T24" fmla="*/ 36 w 142"/>
                      <a:gd name="T25" fmla="*/ 54 h 86"/>
                      <a:gd name="T26" fmla="*/ 36 w 142"/>
                      <a:gd name="T27" fmla="*/ 48 h 86"/>
                      <a:gd name="T28" fmla="*/ 22 w 142"/>
                      <a:gd name="T29" fmla="*/ 44 h 86"/>
                      <a:gd name="T30" fmla="*/ 20 w 142"/>
                      <a:gd name="T31" fmla="*/ 24 h 86"/>
                      <a:gd name="T32" fmla="*/ 4 w 142"/>
                      <a:gd name="T33" fmla="*/ 24 h 86"/>
                      <a:gd name="T34" fmla="*/ 0 w 142"/>
                      <a:gd name="T35" fmla="*/ 6 h 86"/>
                      <a:gd name="T36" fmla="*/ 42 w 142"/>
                      <a:gd name="T37" fmla="*/ 2 h 86"/>
                      <a:gd name="T38" fmla="*/ 50 w 142"/>
                      <a:gd name="T39" fmla="*/ 6 h 86"/>
                      <a:gd name="T40" fmla="*/ 56 w 142"/>
                      <a:gd name="T41" fmla="*/ 6 h 86"/>
                      <a:gd name="T42" fmla="*/ 56 w 142"/>
                      <a:gd name="T43" fmla="*/ 0 h 86"/>
                      <a:gd name="T44" fmla="*/ 66 w 142"/>
                      <a:gd name="T45" fmla="*/ 0 h 86"/>
                      <a:gd name="T46" fmla="*/ 70 w 142"/>
                      <a:gd name="T47" fmla="*/ 18 h 86"/>
                      <a:gd name="T48" fmla="*/ 86 w 142"/>
                      <a:gd name="T49" fmla="*/ 18 h 86"/>
                      <a:gd name="T50" fmla="*/ 88 w 142"/>
                      <a:gd name="T51" fmla="*/ 30 h 86"/>
                      <a:gd name="T52" fmla="*/ 104 w 142"/>
                      <a:gd name="T53" fmla="*/ 32 h 86"/>
                      <a:gd name="T54" fmla="*/ 106 w 142"/>
                      <a:gd name="T55" fmla="*/ 42 h 86"/>
                      <a:gd name="T56" fmla="*/ 120 w 142"/>
                      <a:gd name="T57" fmla="*/ 40 h 86"/>
                      <a:gd name="T58" fmla="*/ 120 w 142"/>
                      <a:gd name="T59" fmla="*/ 50 h 86"/>
                      <a:gd name="T60" fmla="*/ 140 w 142"/>
                      <a:gd name="T61" fmla="*/ 50 h 86"/>
                      <a:gd name="T62" fmla="*/ 142 w 142"/>
                      <a:gd name="T63" fmla="*/ 64 h 8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42"/>
                      <a:gd name="T97" fmla="*/ 0 h 86"/>
                      <a:gd name="T98" fmla="*/ 142 w 142"/>
                      <a:gd name="T99" fmla="*/ 86 h 8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42" h="86">
                        <a:moveTo>
                          <a:pt x="142" y="64"/>
                        </a:moveTo>
                        <a:lnTo>
                          <a:pt x="114" y="66"/>
                        </a:lnTo>
                        <a:lnTo>
                          <a:pt x="114" y="74"/>
                        </a:lnTo>
                        <a:lnTo>
                          <a:pt x="88" y="76"/>
                        </a:lnTo>
                        <a:lnTo>
                          <a:pt x="80" y="84"/>
                        </a:lnTo>
                        <a:lnTo>
                          <a:pt x="74" y="86"/>
                        </a:lnTo>
                        <a:lnTo>
                          <a:pt x="70" y="86"/>
                        </a:lnTo>
                        <a:lnTo>
                          <a:pt x="68" y="72"/>
                        </a:lnTo>
                        <a:lnTo>
                          <a:pt x="62" y="74"/>
                        </a:lnTo>
                        <a:lnTo>
                          <a:pt x="62" y="68"/>
                        </a:lnTo>
                        <a:lnTo>
                          <a:pt x="54" y="68"/>
                        </a:lnTo>
                        <a:lnTo>
                          <a:pt x="50" y="54"/>
                        </a:lnTo>
                        <a:lnTo>
                          <a:pt x="36" y="54"/>
                        </a:lnTo>
                        <a:lnTo>
                          <a:pt x="36" y="48"/>
                        </a:lnTo>
                        <a:lnTo>
                          <a:pt x="22" y="44"/>
                        </a:lnTo>
                        <a:lnTo>
                          <a:pt x="20" y="24"/>
                        </a:lnTo>
                        <a:lnTo>
                          <a:pt x="4" y="24"/>
                        </a:lnTo>
                        <a:lnTo>
                          <a:pt x="0" y="6"/>
                        </a:lnTo>
                        <a:lnTo>
                          <a:pt x="42" y="2"/>
                        </a:lnTo>
                        <a:lnTo>
                          <a:pt x="50" y="6"/>
                        </a:lnTo>
                        <a:lnTo>
                          <a:pt x="56" y="6"/>
                        </a:lnTo>
                        <a:lnTo>
                          <a:pt x="56" y="0"/>
                        </a:lnTo>
                        <a:lnTo>
                          <a:pt x="66" y="0"/>
                        </a:lnTo>
                        <a:lnTo>
                          <a:pt x="70" y="18"/>
                        </a:lnTo>
                        <a:lnTo>
                          <a:pt x="86" y="18"/>
                        </a:lnTo>
                        <a:lnTo>
                          <a:pt x="88" y="30"/>
                        </a:lnTo>
                        <a:lnTo>
                          <a:pt x="104" y="32"/>
                        </a:lnTo>
                        <a:lnTo>
                          <a:pt x="106" y="42"/>
                        </a:lnTo>
                        <a:lnTo>
                          <a:pt x="120" y="40"/>
                        </a:lnTo>
                        <a:lnTo>
                          <a:pt x="120" y="50"/>
                        </a:lnTo>
                        <a:lnTo>
                          <a:pt x="140" y="50"/>
                        </a:lnTo>
                        <a:lnTo>
                          <a:pt x="142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31" name="Freeform 1058"/>
                  <p:cNvSpPr>
                    <a:spLocks/>
                  </p:cNvSpPr>
                  <p:nvPr/>
                </p:nvSpPr>
                <p:spPr bwMode="auto">
                  <a:xfrm>
                    <a:off x="5945" y="3410"/>
                    <a:ext cx="122" cy="98"/>
                  </a:xfrm>
                  <a:custGeom>
                    <a:avLst/>
                    <a:gdLst>
                      <a:gd name="T0" fmla="*/ 32 w 122"/>
                      <a:gd name="T1" fmla="*/ 16 h 98"/>
                      <a:gd name="T2" fmla="*/ 42 w 122"/>
                      <a:gd name="T3" fmla="*/ 16 h 98"/>
                      <a:gd name="T4" fmla="*/ 48 w 122"/>
                      <a:gd name="T5" fmla="*/ 24 h 98"/>
                      <a:gd name="T6" fmla="*/ 58 w 122"/>
                      <a:gd name="T7" fmla="*/ 16 h 98"/>
                      <a:gd name="T8" fmla="*/ 82 w 122"/>
                      <a:gd name="T9" fmla="*/ 16 h 98"/>
                      <a:gd name="T10" fmla="*/ 82 w 122"/>
                      <a:gd name="T11" fmla="*/ 2 h 98"/>
                      <a:gd name="T12" fmla="*/ 98 w 122"/>
                      <a:gd name="T13" fmla="*/ 0 h 98"/>
                      <a:gd name="T14" fmla="*/ 104 w 122"/>
                      <a:gd name="T15" fmla="*/ 0 h 98"/>
                      <a:gd name="T16" fmla="*/ 110 w 122"/>
                      <a:gd name="T17" fmla="*/ 56 h 98"/>
                      <a:gd name="T18" fmla="*/ 106 w 122"/>
                      <a:gd name="T19" fmla="*/ 70 h 98"/>
                      <a:gd name="T20" fmla="*/ 120 w 122"/>
                      <a:gd name="T21" fmla="*/ 74 h 98"/>
                      <a:gd name="T22" fmla="*/ 122 w 122"/>
                      <a:gd name="T23" fmla="*/ 96 h 98"/>
                      <a:gd name="T24" fmla="*/ 90 w 122"/>
                      <a:gd name="T25" fmla="*/ 98 h 98"/>
                      <a:gd name="T26" fmla="*/ 88 w 122"/>
                      <a:gd name="T27" fmla="*/ 84 h 98"/>
                      <a:gd name="T28" fmla="*/ 68 w 122"/>
                      <a:gd name="T29" fmla="*/ 84 h 98"/>
                      <a:gd name="T30" fmla="*/ 68 w 122"/>
                      <a:gd name="T31" fmla="*/ 74 h 98"/>
                      <a:gd name="T32" fmla="*/ 54 w 122"/>
                      <a:gd name="T33" fmla="*/ 76 h 98"/>
                      <a:gd name="T34" fmla="*/ 52 w 122"/>
                      <a:gd name="T35" fmla="*/ 66 h 98"/>
                      <a:gd name="T36" fmla="*/ 36 w 122"/>
                      <a:gd name="T37" fmla="*/ 64 h 98"/>
                      <a:gd name="T38" fmla="*/ 34 w 122"/>
                      <a:gd name="T39" fmla="*/ 52 h 98"/>
                      <a:gd name="T40" fmla="*/ 18 w 122"/>
                      <a:gd name="T41" fmla="*/ 52 h 98"/>
                      <a:gd name="T42" fmla="*/ 14 w 122"/>
                      <a:gd name="T43" fmla="*/ 34 h 98"/>
                      <a:gd name="T44" fmla="*/ 2 w 122"/>
                      <a:gd name="T45" fmla="*/ 34 h 98"/>
                      <a:gd name="T46" fmla="*/ 0 w 122"/>
                      <a:gd name="T47" fmla="*/ 26 h 98"/>
                      <a:gd name="T48" fmla="*/ 32 w 122"/>
                      <a:gd name="T49" fmla="*/ 20 h 98"/>
                      <a:gd name="T50" fmla="*/ 32 w 122"/>
                      <a:gd name="T51" fmla="*/ 16 h 98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22"/>
                      <a:gd name="T79" fmla="*/ 0 h 98"/>
                      <a:gd name="T80" fmla="*/ 122 w 122"/>
                      <a:gd name="T81" fmla="*/ 98 h 98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22" h="98">
                        <a:moveTo>
                          <a:pt x="32" y="16"/>
                        </a:moveTo>
                        <a:lnTo>
                          <a:pt x="42" y="16"/>
                        </a:lnTo>
                        <a:lnTo>
                          <a:pt x="48" y="24"/>
                        </a:lnTo>
                        <a:lnTo>
                          <a:pt x="58" y="16"/>
                        </a:lnTo>
                        <a:lnTo>
                          <a:pt x="82" y="16"/>
                        </a:lnTo>
                        <a:lnTo>
                          <a:pt x="82" y="2"/>
                        </a:lnTo>
                        <a:lnTo>
                          <a:pt x="98" y="0"/>
                        </a:lnTo>
                        <a:lnTo>
                          <a:pt x="104" y="0"/>
                        </a:lnTo>
                        <a:lnTo>
                          <a:pt x="110" y="56"/>
                        </a:lnTo>
                        <a:lnTo>
                          <a:pt x="106" y="70"/>
                        </a:lnTo>
                        <a:lnTo>
                          <a:pt x="120" y="74"/>
                        </a:lnTo>
                        <a:lnTo>
                          <a:pt x="122" y="96"/>
                        </a:lnTo>
                        <a:lnTo>
                          <a:pt x="90" y="98"/>
                        </a:lnTo>
                        <a:lnTo>
                          <a:pt x="88" y="84"/>
                        </a:lnTo>
                        <a:lnTo>
                          <a:pt x="68" y="84"/>
                        </a:lnTo>
                        <a:lnTo>
                          <a:pt x="68" y="74"/>
                        </a:lnTo>
                        <a:lnTo>
                          <a:pt x="54" y="76"/>
                        </a:lnTo>
                        <a:lnTo>
                          <a:pt x="52" y="66"/>
                        </a:lnTo>
                        <a:lnTo>
                          <a:pt x="36" y="64"/>
                        </a:lnTo>
                        <a:lnTo>
                          <a:pt x="34" y="52"/>
                        </a:lnTo>
                        <a:lnTo>
                          <a:pt x="18" y="52"/>
                        </a:lnTo>
                        <a:lnTo>
                          <a:pt x="14" y="34"/>
                        </a:lnTo>
                        <a:lnTo>
                          <a:pt x="2" y="34"/>
                        </a:lnTo>
                        <a:lnTo>
                          <a:pt x="0" y="26"/>
                        </a:lnTo>
                        <a:lnTo>
                          <a:pt x="32" y="20"/>
                        </a:lnTo>
                        <a:lnTo>
                          <a:pt x="32" y="1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32" name="Freeform 1059"/>
                  <p:cNvSpPr>
                    <a:spLocks/>
                  </p:cNvSpPr>
                  <p:nvPr/>
                </p:nvSpPr>
                <p:spPr bwMode="auto">
                  <a:xfrm>
                    <a:off x="5967" y="3344"/>
                    <a:ext cx="76" cy="90"/>
                  </a:xfrm>
                  <a:custGeom>
                    <a:avLst/>
                    <a:gdLst>
                      <a:gd name="T0" fmla="*/ 76 w 76"/>
                      <a:gd name="T1" fmla="*/ 66 h 90"/>
                      <a:gd name="T2" fmla="*/ 60 w 76"/>
                      <a:gd name="T3" fmla="*/ 68 h 90"/>
                      <a:gd name="T4" fmla="*/ 60 w 76"/>
                      <a:gd name="T5" fmla="*/ 82 h 90"/>
                      <a:gd name="T6" fmla="*/ 36 w 76"/>
                      <a:gd name="T7" fmla="*/ 82 h 90"/>
                      <a:gd name="T8" fmla="*/ 26 w 76"/>
                      <a:gd name="T9" fmla="*/ 90 h 90"/>
                      <a:gd name="T10" fmla="*/ 20 w 76"/>
                      <a:gd name="T11" fmla="*/ 82 h 90"/>
                      <a:gd name="T12" fmla="*/ 10 w 76"/>
                      <a:gd name="T13" fmla="*/ 82 h 90"/>
                      <a:gd name="T14" fmla="*/ 0 w 76"/>
                      <a:gd name="T15" fmla="*/ 76 h 90"/>
                      <a:gd name="T16" fmla="*/ 0 w 76"/>
                      <a:gd name="T17" fmla="*/ 72 h 90"/>
                      <a:gd name="T18" fmla="*/ 8 w 76"/>
                      <a:gd name="T19" fmla="*/ 62 h 90"/>
                      <a:gd name="T20" fmla="*/ 8 w 76"/>
                      <a:gd name="T21" fmla="*/ 50 h 90"/>
                      <a:gd name="T22" fmla="*/ 12 w 76"/>
                      <a:gd name="T23" fmla="*/ 50 h 90"/>
                      <a:gd name="T24" fmla="*/ 14 w 76"/>
                      <a:gd name="T25" fmla="*/ 40 h 90"/>
                      <a:gd name="T26" fmla="*/ 8 w 76"/>
                      <a:gd name="T27" fmla="*/ 30 h 90"/>
                      <a:gd name="T28" fmla="*/ 16 w 76"/>
                      <a:gd name="T29" fmla="*/ 18 h 90"/>
                      <a:gd name="T30" fmla="*/ 14 w 76"/>
                      <a:gd name="T31" fmla="*/ 0 h 90"/>
                      <a:gd name="T32" fmla="*/ 48 w 76"/>
                      <a:gd name="T33" fmla="*/ 0 h 90"/>
                      <a:gd name="T34" fmla="*/ 72 w 76"/>
                      <a:gd name="T35" fmla="*/ 0 h 90"/>
                      <a:gd name="T36" fmla="*/ 76 w 76"/>
                      <a:gd name="T37" fmla="*/ 54 h 90"/>
                      <a:gd name="T38" fmla="*/ 76 w 76"/>
                      <a:gd name="T39" fmla="*/ 66 h 90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76"/>
                      <a:gd name="T61" fmla="*/ 0 h 90"/>
                      <a:gd name="T62" fmla="*/ 76 w 76"/>
                      <a:gd name="T63" fmla="*/ 90 h 90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76" h="90">
                        <a:moveTo>
                          <a:pt x="76" y="66"/>
                        </a:moveTo>
                        <a:lnTo>
                          <a:pt x="60" y="68"/>
                        </a:lnTo>
                        <a:lnTo>
                          <a:pt x="60" y="82"/>
                        </a:lnTo>
                        <a:lnTo>
                          <a:pt x="36" y="82"/>
                        </a:lnTo>
                        <a:lnTo>
                          <a:pt x="26" y="90"/>
                        </a:lnTo>
                        <a:lnTo>
                          <a:pt x="20" y="82"/>
                        </a:lnTo>
                        <a:lnTo>
                          <a:pt x="10" y="82"/>
                        </a:lnTo>
                        <a:lnTo>
                          <a:pt x="0" y="76"/>
                        </a:lnTo>
                        <a:lnTo>
                          <a:pt x="0" y="72"/>
                        </a:lnTo>
                        <a:lnTo>
                          <a:pt x="8" y="62"/>
                        </a:lnTo>
                        <a:lnTo>
                          <a:pt x="8" y="50"/>
                        </a:lnTo>
                        <a:lnTo>
                          <a:pt x="12" y="50"/>
                        </a:lnTo>
                        <a:lnTo>
                          <a:pt x="14" y="40"/>
                        </a:lnTo>
                        <a:lnTo>
                          <a:pt x="8" y="30"/>
                        </a:lnTo>
                        <a:lnTo>
                          <a:pt x="16" y="18"/>
                        </a:lnTo>
                        <a:lnTo>
                          <a:pt x="14" y="0"/>
                        </a:lnTo>
                        <a:lnTo>
                          <a:pt x="48" y="0"/>
                        </a:lnTo>
                        <a:lnTo>
                          <a:pt x="72" y="0"/>
                        </a:lnTo>
                        <a:lnTo>
                          <a:pt x="76" y="54"/>
                        </a:lnTo>
                        <a:lnTo>
                          <a:pt x="76" y="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33" name="Freeform 1060"/>
                  <p:cNvSpPr>
                    <a:spLocks/>
                  </p:cNvSpPr>
                  <p:nvPr/>
                </p:nvSpPr>
                <p:spPr bwMode="auto">
                  <a:xfrm>
                    <a:off x="5897" y="3330"/>
                    <a:ext cx="86" cy="76"/>
                  </a:xfrm>
                  <a:custGeom>
                    <a:avLst/>
                    <a:gdLst>
                      <a:gd name="T0" fmla="*/ 78 w 86"/>
                      <a:gd name="T1" fmla="*/ 64 h 76"/>
                      <a:gd name="T2" fmla="*/ 78 w 86"/>
                      <a:gd name="T3" fmla="*/ 68 h 76"/>
                      <a:gd name="T4" fmla="*/ 52 w 86"/>
                      <a:gd name="T5" fmla="*/ 74 h 76"/>
                      <a:gd name="T6" fmla="*/ 0 w 86"/>
                      <a:gd name="T7" fmla="*/ 76 h 76"/>
                      <a:gd name="T8" fmla="*/ 0 w 86"/>
                      <a:gd name="T9" fmla="*/ 74 h 76"/>
                      <a:gd name="T10" fmla="*/ 14 w 86"/>
                      <a:gd name="T11" fmla="*/ 66 h 76"/>
                      <a:gd name="T12" fmla="*/ 16 w 86"/>
                      <a:gd name="T13" fmla="*/ 60 h 76"/>
                      <a:gd name="T14" fmla="*/ 28 w 86"/>
                      <a:gd name="T15" fmla="*/ 60 h 76"/>
                      <a:gd name="T16" fmla="*/ 24 w 86"/>
                      <a:gd name="T17" fmla="*/ 4 h 76"/>
                      <a:gd name="T18" fmla="*/ 82 w 86"/>
                      <a:gd name="T19" fmla="*/ 0 h 76"/>
                      <a:gd name="T20" fmla="*/ 84 w 86"/>
                      <a:gd name="T21" fmla="*/ 14 h 76"/>
                      <a:gd name="T22" fmla="*/ 86 w 86"/>
                      <a:gd name="T23" fmla="*/ 32 h 76"/>
                      <a:gd name="T24" fmla="*/ 78 w 86"/>
                      <a:gd name="T25" fmla="*/ 44 h 76"/>
                      <a:gd name="T26" fmla="*/ 84 w 86"/>
                      <a:gd name="T27" fmla="*/ 54 h 76"/>
                      <a:gd name="T28" fmla="*/ 82 w 86"/>
                      <a:gd name="T29" fmla="*/ 64 h 76"/>
                      <a:gd name="T30" fmla="*/ 78 w 86"/>
                      <a:gd name="T31" fmla="*/ 64 h 7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6"/>
                      <a:gd name="T49" fmla="*/ 0 h 76"/>
                      <a:gd name="T50" fmla="*/ 86 w 86"/>
                      <a:gd name="T51" fmla="*/ 76 h 7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6" h="76">
                        <a:moveTo>
                          <a:pt x="78" y="64"/>
                        </a:moveTo>
                        <a:lnTo>
                          <a:pt x="78" y="68"/>
                        </a:lnTo>
                        <a:lnTo>
                          <a:pt x="52" y="74"/>
                        </a:lnTo>
                        <a:lnTo>
                          <a:pt x="0" y="76"/>
                        </a:lnTo>
                        <a:lnTo>
                          <a:pt x="0" y="74"/>
                        </a:lnTo>
                        <a:lnTo>
                          <a:pt x="14" y="66"/>
                        </a:lnTo>
                        <a:lnTo>
                          <a:pt x="16" y="60"/>
                        </a:lnTo>
                        <a:lnTo>
                          <a:pt x="28" y="60"/>
                        </a:lnTo>
                        <a:lnTo>
                          <a:pt x="24" y="4"/>
                        </a:lnTo>
                        <a:lnTo>
                          <a:pt x="82" y="0"/>
                        </a:lnTo>
                        <a:lnTo>
                          <a:pt x="84" y="14"/>
                        </a:lnTo>
                        <a:lnTo>
                          <a:pt x="86" y="32"/>
                        </a:lnTo>
                        <a:lnTo>
                          <a:pt x="78" y="44"/>
                        </a:lnTo>
                        <a:lnTo>
                          <a:pt x="84" y="54"/>
                        </a:lnTo>
                        <a:lnTo>
                          <a:pt x="82" y="64"/>
                        </a:lnTo>
                        <a:lnTo>
                          <a:pt x="78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34" name="Freeform 1061"/>
                  <p:cNvSpPr>
                    <a:spLocks/>
                  </p:cNvSpPr>
                  <p:nvPr/>
                </p:nvSpPr>
                <p:spPr bwMode="auto">
                  <a:xfrm>
                    <a:off x="5921" y="3264"/>
                    <a:ext cx="94" cy="80"/>
                  </a:xfrm>
                  <a:custGeom>
                    <a:avLst/>
                    <a:gdLst>
                      <a:gd name="T0" fmla="*/ 94 w 94"/>
                      <a:gd name="T1" fmla="*/ 80 h 80"/>
                      <a:gd name="T2" fmla="*/ 60 w 94"/>
                      <a:gd name="T3" fmla="*/ 80 h 80"/>
                      <a:gd name="T4" fmla="*/ 58 w 94"/>
                      <a:gd name="T5" fmla="*/ 66 h 80"/>
                      <a:gd name="T6" fmla="*/ 0 w 94"/>
                      <a:gd name="T7" fmla="*/ 70 h 80"/>
                      <a:gd name="T8" fmla="*/ 0 w 94"/>
                      <a:gd name="T9" fmla="*/ 54 h 80"/>
                      <a:gd name="T10" fmla="*/ 6 w 94"/>
                      <a:gd name="T11" fmla="*/ 52 h 80"/>
                      <a:gd name="T12" fmla="*/ 4 w 94"/>
                      <a:gd name="T13" fmla="*/ 18 h 80"/>
                      <a:gd name="T14" fmla="*/ 32 w 94"/>
                      <a:gd name="T15" fmla="*/ 14 h 80"/>
                      <a:gd name="T16" fmla="*/ 34 w 94"/>
                      <a:gd name="T17" fmla="*/ 2 h 80"/>
                      <a:gd name="T18" fmla="*/ 62 w 94"/>
                      <a:gd name="T19" fmla="*/ 0 h 80"/>
                      <a:gd name="T20" fmla="*/ 64 w 94"/>
                      <a:gd name="T21" fmla="*/ 16 h 80"/>
                      <a:gd name="T22" fmla="*/ 88 w 94"/>
                      <a:gd name="T23" fmla="*/ 14 h 80"/>
                      <a:gd name="T24" fmla="*/ 94 w 94"/>
                      <a:gd name="T25" fmla="*/ 80 h 8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94"/>
                      <a:gd name="T40" fmla="*/ 0 h 80"/>
                      <a:gd name="T41" fmla="*/ 94 w 94"/>
                      <a:gd name="T42" fmla="*/ 80 h 8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94" h="80">
                        <a:moveTo>
                          <a:pt x="94" y="80"/>
                        </a:moveTo>
                        <a:lnTo>
                          <a:pt x="60" y="80"/>
                        </a:lnTo>
                        <a:lnTo>
                          <a:pt x="58" y="66"/>
                        </a:lnTo>
                        <a:lnTo>
                          <a:pt x="0" y="70"/>
                        </a:lnTo>
                        <a:lnTo>
                          <a:pt x="0" y="54"/>
                        </a:lnTo>
                        <a:lnTo>
                          <a:pt x="6" y="52"/>
                        </a:lnTo>
                        <a:lnTo>
                          <a:pt x="4" y="18"/>
                        </a:lnTo>
                        <a:lnTo>
                          <a:pt x="32" y="14"/>
                        </a:lnTo>
                        <a:lnTo>
                          <a:pt x="34" y="2"/>
                        </a:lnTo>
                        <a:lnTo>
                          <a:pt x="62" y="0"/>
                        </a:lnTo>
                        <a:lnTo>
                          <a:pt x="64" y="16"/>
                        </a:lnTo>
                        <a:lnTo>
                          <a:pt x="88" y="14"/>
                        </a:lnTo>
                        <a:lnTo>
                          <a:pt x="94" y="8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35" name="Freeform 1062"/>
                  <p:cNvSpPr>
                    <a:spLocks/>
                  </p:cNvSpPr>
                  <p:nvPr/>
                </p:nvSpPr>
                <p:spPr bwMode="auto">
                  <a:xfrm>
                    <a:off x="5895" y="3204"/>
                    <a:ext cx="88" cy="78"/>
                  </a:xfrm>
                  <a:custGeom>
                    <a:avLst/>
                    <a:gdLst>
                      <a:gd name="T0" fmla="*/ 88 w 88"/>
                      <a:gd name="T1" fmla="*/ 60 h 78"/>
                      <a:gd name="T2" fmla="*/ 60 w 88"/>
                      <a:gd name="T3" fmla="*/ 62 h 78"/>
                      <a:gd name="T4" fmla="*/ 58 w 88"/>
                      <a:gd name="T5" fmla="*/ 74 h 78"/>
                      <a:gd name="T6" fmla="*/ 30 w 88"/>
                      <a:gd name="T7" fmla="*/ 78 h 78"/>
                      <a:gd name="T8" fmla="*/ 8 w 88"/>
                      <a:gd name="T9" fmla="*/ 78 h 78"/>
                      <a:gd name="T10" fmla="*/ 0 w 88"/>
                      <a:gd name="T11" fmla="*/ 2 h 78"/>
                      <a:gd name="T12" fmla="*/ 12 w 88"/>
                      <a:gd name="T13" fmla="*/ 0 h 78"/>
                      <a:gd name="T14" fmla="*/ 20 w 88"/>
                      <a:gd name="T15" fmla="*/ 2 h 78"/>
                      <a:gd name="T16" fmla="*/ 20 w 88"/>
                      <a:gd name="T17" fmla="*/ 10 h 78"/>
                      <a:gd name="T18" fmla="*/ 86 w 88"/>
                      <a:gd name="T19" fmla="*/ 6 h 78"/>
                      <a:gd name="T20" fmla="*/ 88 w 88"/>
                      <a:gd name="T21" fmla="*/ 24 h 78"/>
                      <a:gd name="T22" fmla="*/ 88 w 88"/>
                      <a:gd name="T23" fmla="*/ 60 h 7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8"/>
                      <a:gd name="T37" fmla="*/ 0 h 78"/>
                      <a:gd name="T38" fmla="*/ 88 w 88"/>
                      <a:gd name="T39" fmla="*/ 78 h 7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8" h="78">
                        <a:moveTo>
                          <a:pt x="88" y="60"/>
                        </a:moveTo>
                        <a:lnTo>
                          <a:pt x="60" y="62"/>
                        </a:lnTo>
                        <a:lnTo>
                          <a:pt x="58" y="74"/>
                        </a:lnTo>
                        <a:lnTo>
                          <a:pt x="30" y="78"/>
                        </a:lnTo>
                        <a:lnTo>
                          <a:pt x="8" y="78"/>
                        </a:lnTo>
                        <a:lnTo>
                          <a:pt x="0" y="2"/>
                        </a:lnTo>
                        <a:lnTo>
                          <a:pt x="12" y="0"/>
                        </a:lnTo>
                        <a:lnTo>
                          <a:pt x="20" y="2"/>
                        </a:lnTo>
                        <a:lnTo>
                          <a:pt x="20" y="10"/>
                        </a:lnTo>
                        <a:lnTo>
                          <a:pt x="86" y="6"/>
                        </a:lnTo>
                        <a:lnTo>
                          <a:pt x="88" y="24"/>
                        </a:lnTo>
                        <a:lnTo>
                          <a:pt x="88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36" name="Freeform 1063"/>
                  <p:cNvSpPr>
                    <a:spLocks/>
                  </p:cNvSpPr>
                  <p:nvPr/>
                </p:nvSpPr>
                <p:spPr bwMode="auto">
                  <a:xfrm>
                    <a:off x="5851" y="3282"/>
                    <a:ext cx="76" cy="118"/>
                  </a:xfrm>
                  <a:custGeom>
                    <a:avLst/>
                    <a:gdLst>
                      <a:gd name="T0" fmla="*/ 74 w 76"/>
                      <a:gd name="T1" fmla="*/ 108 h 118"/>
                      <a:gd name="T2" fmla="*/ 62 w 76"/>
                      <a:gd name="T3" fmla="*/ 108 h 118"/>
                      <a:gd name="T4" fmla="*/ 56 w 76"/>
                      <a:gd name="T5" fmla="*/ 106 h 118"/>
                      <a:gd name="T6" fmla="*/ 40 w 76"/>
                      <a:gd name="T7" fmla="*/ 118 h 118"/>
                      <a:gd name="T8" fmla="*/ 20 w 76"/>
                      <a:gd name="T9" fmla="*/ 94 h 118"/>
                      <a:gd name="T10" fmla="*/ 6 w 76"/>
                      <a:gd name="T11" fmla="*/ 84 h 118"/>
                      <a:gd name="T12" fmla="*/ 2 w 76"/>
                      <a:gd name="T13" fmla="*/ 82 h 118"/>
                      <a:gd name="T14" fmla="*/ 0 w 76"/>
                      <a:gd name="T15" fmla="*/ 54 h 118"/>
                      <a:gd name="T16" fmla="*/ 10 w 76"/>
                      <a:gd name="T17" fmla="*/ 52 h 118"/>
                      <a:gd name="T18" fmla="*/ 8 w 76"/>
                      <a:gd name="T19" fmla="*/ 28 h 118"/>
                      <a:gd name="T20" fmla="*/ 16 w 76"/>
                      <a:gd name="T21" fmla="*/ 26 h 118"/>
                      <a:gd name="T22" fmla="*/ 16 w 76"/>
                      <a:gd name="T23" fmla="*/ 4 h 118"/>
                      <a:gd name="T24" fmla="*/ 52 w 76"/>
                      <a:gd name="T25" fmla="*/ 0 h 118"/>
                      <a:gd name="T26" fmla="*/ 74 w 76"/>
                      <a:gd name="T27" fmla="*/ 0 h 118"/>
                      <a:gd name="T28" fmla="*/ 76 w 76"/>
                      <a:gd name="T29" fmla="*/ 34 h 118"/>
                      <a:gd name="T30" fmla="*/ 70 w 76"/>
                      <a:gd name="T31" fmla="*/ 36 h 118"/>
                      <a:gd name="T32" fmla="*/ 70 w 76"/>
                      <a:gd name="T33" fmla="*/ 52 h 118"/>
                      <a:gd name="T34" fmla="*/ 74 w 76"/>
                      <a:gd name="T35" fmla="*/ 108 h 11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76"/>
                      <a:gd name="T55" fmla="*/ 0 h 118"/>
                      <a:gd name="T56" fmla="*/ 76 w 76"/>
                      <a:gd name="T57" fmla="*/ 118 h 11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76" h="118">
                        <a:moveTo>
                          <a:pt x="74" y="108"/>
                        </a:moveTo>
                        <a:lnTo>
                          <a:pt x="62" y="108"/>
                        </a:lnTo>
                        <a:lnTo>
                          <a:pt x="56" y="106"/>
                        </a:lnTo>
                        <a:lnTo>
                          <a:pt x="40" y="118"/>
                        </a:lnTo>
                        <a:lnTo>
                          <a:pt x="20" y="94"/>
                        </a:lnTo>
                        <a:lnTo>
                          <a:pt x="6" y="84"/>
                        </a:lnTo>
                        <a:lnTo>
                          <a:pt x="2" y="82"/>
                        </a:lnTo>
                        <a:lnTo>
                          <a:pt x="0" y="54"/>
                        </a:lnTo>
                        <a:lnTo>
                          <a:pt x="10" y="52"/>
                        </a:lnTo>
                        <a:lnTo>
                          <a:pt x="8" y="28"/>
                        </a:lnTo>
                        <a:lnTo>
                          <a:pt x="16" y="26"/>
                        </a:lnTo>
                        <a:lnTo>
                          <a:pt x="16" y="4"/>
                        </a:lnTo>
                        <a:lnTo>
                          <a:pt x="52" y="0"/>
                        </a:lnTo>
                        <a:lnTo>
                          <a:pt x="74" y="0"/>
                        </a:lnTo>
                        <a:lnTo>
                          <a:pt x="76" y="34"/>
                        </a:lnTo>
                        <a:lnTo>
                          <a:pt x="70" y="36"/>
                        </a:lnTo>
                        <a:lnTo>
                          <a:pt x="70" y="52"/>
                        </a:lnTo>
                        <a:lnTo>
                          <a:pt x="74" y="10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37" name="Freeform 1064"/>
                  <p:cNvSpPr>
                    <a:spLocks/>
                  </p:cNvSpPr>
                  <p:nvPr/>
                </p:nvSpPr>
                <p:spPr bwMode="auto">
                  <a:xfrm>
                    <a:off x="5783" y="3280"/>
                    <a:ext cx="84" cy="86"/>
                  </a:xfrm>
                  <a:custGeom>
                    <a:avLst/>
                    <a:gdLst>
                      <a:gd name="T0" fmla="*/ 70 w 84"/>
                      <a:gd name="T1" fmla="*/ 84 h 86"/>
                      <a:gd name="T2" fmla="*/ 56 w 84"/>
                      <a:gd name="T3" fmla="*/ 86 h 86"/>
                      <a:gd name="T4" fmla="*/ 50 w 84"/>
                      <a:gd name="T5" fmla="*/ 82 h 86"/>
                      <a:gd name="T6" fmla="*/ 54 w 84"/>
                      <a:gd name="T7" fmla="*/ 76 h 86"/>
                      <a:gd name="T8" fmla="*/ 42 w 84"/>
                      <a:gd name="T9" fmla="*/ 66 h 86"/>
                      <a:gd name="T10" fmla="*/ 32 w 84"/>
                      <a:gd name="T11" fmla="*/ 74 h 86"/>
                      <a:gd name="T12" fmla="*/ 4 w 84"/>
                      <a:gd name="T13" fmla="*/ 76 h 86"/>
                      <a:gd name="T14" fmla="*/ 0 w 84"/>
                      <a:gd name="T15" fmla="*/ 2 h 86"/>
                      <a:gd name="T16" fmla="*/ 30 w 84"/>
                      <a:gd name="T17" fmla="*/ 0 h 86"/>
                      <a:gd name="T18" fmla="*/ 30 w 84"/>
                      <a:gd name="T19" fmla="*/ 6 h 86"/>
                      <a:gd name="T20" fmla="*/ 84 w 84"/>
                      <a:gd name="T21" fmla="*/ 6 h 86"/>
                      <a:gd name="T22" fmla="*/ 84 w 84"/>
                      <a:gd name="T23" fmla="*/ 28 h 86"/>
                      <a:gd name="T24" fmla="*/ 76 w 84"/>
                      <a:gd name="T25" fmla="*/ 30 h 86"/>
                      <a:gd name="T26" fmla="*/ 78 w 84"/>
                      <a:gd name="T27" fmla="*/ 54 h 86"/>
                      <a:gd name="T28" fmla="*/ 68 w 84"/>
                      <a:gd name="T29" fmla="*/ 56 h 86"/>
                      <a:gd name="T30" fmla="*/ 70 w 84"/>
                      <a:gd name="T31" fmla="*/ 84 h 8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4"/>
                      <a:gd name="T49" fmla="*/ 0 h 86"/>
                      <a:gd name="T50" fmla="*/ 84 w 84"/>
                      <a:gd name="T51" fmla="*/ 86 h 8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4" h="86">
                        <a:moveTo>
                          <a:pt x="70" y="84"/>
                        </a:moveTo>
                        <a:lnTo>
                          <a:pt x="56" y="86"/>
                        </a:lnTo>
                        <a:lnTo>
                          <a:pt x="50" y="82"/>
                        </a:lnTo>
                        <a:lnTo>
                          <a:pt x="54" y="76"/>
                        </a:lnTo>
                        <a:lnTo>
                          <a:pt x="42" y="66"/>
                        </a:lnTo>
                        <a:lnTo>
                          <a:pt x="32" y="74"/>
                        </a:lnTo>
                        <a:lnTo>
                          <a:pt x="4" y="76"/>
                        </a:lnTo>
                        <a:lnTo>
                          <a:pt x="0" y="2"/>
                        </a:lnTo>
                        <a:lnTo>
                          <a:pt x="30" y="0"/>
                        </a:lnTo>
                        <a:lnTo>
                          <a:pt x="30" y="6"/>
                        </a:lnTo>
                        <a:lnTo>
                          <a:pt x="84" y="6"/>
                        </a:lnTo>
                        <a:lnTo>
                          <a:pt x="84" y="28"/>
                        </a:lnTo>
                        <a:lnTo>
                          <a:pt x="76" y="30"/>
                        </a:lnTo>
                        <a:lnTo>
                          <a:pt x="78" y="54"/>
                        </a:lnTo>
                        <a:lnTo>
                          <a:pt x="68" y="56"/>
                        </a:lnTo>
                        <a:lnTo>
                          <a:pt x="70" y="8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38" name="Freeform 1065"/>
                  <p:cNvSpPr>
                    <a:spLocks/>
                  </p:cNvSpPr>
                  <p:nvPr/>
                </p:nvSpPr>
                <p:spPr bwMode="auto">
                  <a:xfrm>
                    <a:off x="5727" y="3282"/>
                    <a:ext cx="60" cy="110"/>
                  </a:xfrm>
                  <a:custGeom>
                    <a:avLst/>
                    <a:gdLst>
                      <a:gd name="T0" fmla="*/ 24 w 60"/>
                      <a:gd name="T1" fmla="*/ 6 h 110"/>
                      <a:gd name="T2" fmla="*/ 22 w 60"/>
                      <a:gd name="T3" fmla="*/ 2 h 110"/>
                      <a:gd name="T4" fmla="*/ 56 w 60"/>
                      <a:gd name="T5" fmla="*/ 0 h 110"/>
                      <a:gd name="T6" fmla="*/ 60 w 60"/>
                      <a:gd name="T7" fmla="*/ 74 h 110"/>
                      <a:gd name="T8" fmla="*/ 52 w 60"/>
                      <a:gd name="T9" fmla="*/ 78 h 110"/>
                      <a:gd name="T10" fmla="*/ 44 w 60"/>
                      <a:gd name="T11" fmla="*/ 70 h 110"/>
                      <a:gd name="T12" fmla="*/ 44 w 60"/>
                      <a:gd name="T13" fmla="*/ 88 h 110"/>
                      <a:gd name="T14" fmla="*/ 30 w 60"/>
                      <a:gd name="T15" fmla="*/ 90 h 110"/>
                      <a:gd name="T16" fmla="*/ 30 w 60"/>
                      <a:gd name="T17" fmla="*/ 104 h 110"/>
                      <a:gd name="T18" fmla="*/ 12 w 60"/>
                      <a:gd name="T19" fmla="*/ 106 h 110"/>
                      <a:gd name="T20" fmla="*/ 12 w 60"/>
                      <a:gd name="T21" fmla="*/ 110 h 110"/>
                      <a:gd name="T22" fmla="*/ 2 w 60"/>
                      <a:gd name="T23" fmla="*/ 110 h 110"/>
                      <a:gd name="T24" fmla="*/ 0 w 60"/>
                      <a:gd name="T25" fmla="*/ 68 h 110"/>
                      <a:gd name="T26" fmla="*/ 10 w 60"/>
                      <a:gd name="T27" fmla="*/ 44 h 110"/>
                      <a:gd name="T28" fmla="*/ 0 w 60"/>
                      <a:gd name="T29" fmla="*/ 42 h 110"/>
                      <a:gd name="T30" fmla="*/ 0 w 60"/>
                      <a:gd name="T31" fmla="*/ 26 h 110"/>
                      <a:gd name="T32" fmla="*/ 12 w 60"/>
                      <a:gd name="T33" fmla="*/ 26 h 110"/>
                      <a:gd name="T34" fmla="*/ 14 w 60"/>
                      <a:gd name="T35" fmla="*/ 12 h 110"/>
                      <a:gd name="T36" fmla="*/ 24 w 60"/>
                      <a:gd name="T37" fmla="*/ 12 h 110"/>
                      <a:gd name="T38" fmla="*/ 28 w 60"/>
                      <a:gd name="T39" fmla="*/ 6 h 110"/>
                      <a:gd name="T40" fmla="*/ 24 w 60"/>
                      <a:gd name="T41" fmla="*/ 6 h 11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60"/>
                      <a:gd name="T64" fmla="*/ 0 h 110"/>
                      <a:gd name="T65" fmla="*/ 60 w 60"/>
                      <a:gd name="T66" fmla="*/ 110 h 11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60" h="110">
                        <a:moveTo>
                          <a:pt x="24" y="6"/>
                        </a:moveTo>
                        <a:lnTo>
                          <a:pt x="22" y="2"/>
                        </a:lnTo>
                        <a:lnTo>
                          <a:pt x="56" y="0"/>
                        </a:lnTo>
                        <a:lnTo>
                          <a:pt x="60" y="74"/>
                        </a:lnTo>
                        <a:lnTo>
                          <a:pt x="52" y="78"/>
                        </a:lnTo>
                        <a:lnTo>
                          <a:pt x="44" y="70"/>
                        </a:lnTo>
                        <a:lnTo>
                          <a:pt x="44" y="88"/>
                        </a:lnTo>
                        <a:lnTo>
                          <a:pt x="30" y="90"/>
                        </a:lnTo>
                        <a:lnTo>
                          <a:pt x="30" y="104"/>
                        </a:lnTo>
                        <a:lnTo>
                          <a:pt x="12" y="106"/>
                        </a:lnTo>
                        <a:lnTo>
                          <a:pt x="12" y="110"/>
                        </a:lnTo>
                        <a:lnTo>
                          <a:pt x="2" y="110"/>
                        </a:lnTo>
                        <a:lnTo>
                          <a:pt x="0" y="68"/>
                        </a:lnTo>
                        <a:lnTo>
                          <a:pt x="10" y="44"/>
                        </a:lnTo>
                        <a:lnTo>
                          <a:pt x="0" y="42"/>
                        </a:lnTo>
                        <a:lnTo>
                          <a:pt x="0" y="26"/>
                        </a:lnTo>
                        <a:lnTo>
                          <a:pt x="12" y="26"/>
                        </a:lnTo>
                        <a:lnTo>
                          <a:pt x="14" y="12"/>
                        </a:lnTo>
                        <a:lnTo>
                          <a:pt x="24" y="12"/>
                        </a:lnTo>
                        <a:lnTo>
                          <a:pt x="28" y="6"/>
                        </a:lnTo>
                        <a:lnTo>
                          <a:pt x="24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39" name="Freeform 1066"/>
                  <p:cNvSpPr>
                    <a:spLocks/>
                  </p:cNvSpPr>
                  <p:nvPr/>
                </p:nvSpPr>
                <p:spPr bwMode="auto">
                  <a:xfrm>
                    <a:off x="5905" y="3648"/>
                    <a:ext cx="88" cy="86"/>
                  </a:xfrm>
                  <a:custGeom>
                    <a:avLst/>
                    <a:gdLst>
                      <a:gd name="T0" fmla="*/ 0 w 88"/>
                      <a:gd name="T1" fmla="*/ 8 h 86"/>
                      <a:gd name="T2" fmla="*/ 12 w 88"/>
                      <a:gd name="T3" fmla="*/ 10 h 86"/>
                      <a:gd name="T4" fmla="*/ 26 w 88"/>
                      <a:gd name="T5" fmla="*/ 0 h 86"/>
                      <a:gd name="T6" fmla="*/ 82 w 88"/>
                      <a:gd name="T7" fmla="*/ 0 h 86"/>
                      <a:gd name="T8" fmla="*/ 82 w 88"/>
                      <a:gd name="T9" fmla="*/ 20 h 86"/>
                      <a:gd name="T10" fmla="*/ 72 w 88"/>
                      <a:gd name="T11" fmla="*/ 30 h 86"/>
                      <a:gd name="T12" fmla="*/ 64 w 88"/>
                      <a:gd name="T13" fmla="*/ 28 h 86"/>
                      <a:gd name="T14" fmla="*/ 62 w 88"/>
                      <a:gd name="T15" fmla="*/ 36 h 86"/>
                      <a:gd name="T16" fmla="*/ 66 w 88"/>
                      <a:gd name="T17" fmla="*/ 44 h 86"/>
                      <a:gd name="T18" fmla="*/ 58 w 88"/>
                      <a:gd name="T19" fmla="*/ 50 h 86"/>
                      <a:gd name="T20" fmla="*/ 56 w 88"/>
                      <a:gd name="T21" fmla="*/ 60 h 86"/>
                      <a:gd name="T22" fmla="*/ 88 w 88"/>
                      <a:gd name="T23" fmla="*/ 82 h 86"/>
                      <a:gd name="T24" fmla="*/ 72 w 88"/>
                      <a:gd name="T25" fmla="*/ 86 h 86"/>
                      <a:gd name="T26" fmla="*/ 64 w 88"/>
                      <a:gd name="T27" fmla="*/ 82 h 86"/>
                      <a:gd name="T28" fmla="*/ 26 w 88"/>
                      <a:gd name="T29" fmla="*/ 86 h 86"/>
                      <a:gd name="T30" fmla="*/ 4 w 88"/>
                      <a:gd name="T31" fmla="*/ 86 h 86"/>
                      <a:gd name="T32" fmla="*/ 2 w 88"/>
                      <a:gd name="T33" fmla="*/ 74 h 86"/>
                      <a:gd name="T34" fmla="*/ 0 w 88"/>
                      <a:gd name="T35" fmla="*/ 8 h 8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8"/>
                      <a:gd name="T55" fmla="*/ 0 h 86"/>
                      <a:gd name="T56" fmla="*/ 88 w 88"/>
                      <a:gd name="T57" fmla="*/ 86 h 8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8" h="86">
                        <a:moveTo>
                          <a:pt x="0" y="8"/>
                        </a:moveTo>
                        <a:lnTo>
                          <a:pt x="12" y="10"/>
                        </a:lnTo>
                        <a:lnTo>
                          <a:pt x="26" y="0"/>
                        </a:lnTo>
                        <a:lnTo>
                          <a:pt x="82" y="0"/>
                        </a:lnTo>
                        <a:lnTo>
                          <a:pt x="82" y="20"/>
                        </a:lnTo>
                        <a:lnTo>
                          <a:pt x="72" y="30"/>
                        </a:lnTo>
                        <a:lnTo>
                          <a:pt x="64" y="28"/>
                        </a:lnTo>
                        <a:lnTo>
                          <a:pt x="62" y="36"/>
                        </a:lnTo>
                        <a:lnTo>
                          <a:pt x="66" y="44"/>
                        </a:lnTo>
                        <a:lnTo>
                          <a:pt x="58" y="50"/>
                        </a:lnTo>
                        <a:lnTo>
                          <a:pt x="56" y="60"/>
                        </a:lnTo>
                        <a:lnTo>
                          <a:pt x="88" y="82"/>
                        </a:lnTo>
                        <a:lnTo>
                          <a:pt x="72" y="86"/>
                        </a:lnTo>
                        <a:lnTo>
                          <a:pt x="64" y="82"/>
                        </a:lnTo>
                        <a:lnTo>
                          <a:pt x="26" y="86"/>
                        </a:lnTo>
                        <a:lnTo>
                          <a:pt x="4" y="86"/>
                        </a:lnTo>
                        <a:lnTo>
                          <a:pt x="2" y="74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40" name="Freeform 1067"/>
                  <p:cNvSpPr>
                    <a:spLocks/>
                  </p:cNvSpPr>
                  <p:nvPr/>
                </p:nvSpPr>
                <p:spPr bwMode="auto">
                  <a:xfrm>
                    <a:off x="5849" y="3626"/>
                    <a:ext cx="58" cy="100"/>
                  </a:xfrm>
                  <a:custGeom>
                    <a:avLst/>
                    <a:gdLst>
                      <a:gd name="T0" fmla="*/ 56 w 58"/>
                      <a:gd name="T1" fmla="*/ 30 h 100"/>
                      <a:gd name="T2" fmla="*/ 28 w 58"/>
                      <a:gd name="T3" fmla="*/ 24 h 100"/>
                      <a:gd name="T4" fmla="*/ 24 w 58"/>
                      <a:gd name="T5" fmla="*/ 12 h 100"/>
                      <a:gd name="T6" fmla="*/ 10 w 58"/>
                      <a:gd name="T7" fmla="*/ 0 h 100"/>
                      <a:gd name="T8" fmla="*/ 0 w 58"/>
                      <a:gd name="T9" fmla="*/ 0 h 100"/>
                      <a:gd name="T10" fmla="*/ 0 w 58"/>
                      <a:gd name="T11" fmla="*/ 94 h 100"/>
                      <a:gd name="T12" fmla="*/ 2 w 58"/>
                      <a:gd name="T13" fmla="*/ 100 h 100"/>
                      <a:gd name="T14" fmla="*/ 18 w 58"/>
                      <a:gd name="T15" fmla="*/ 100 h 100"/>
                      <a:gd name="T16" fmla="*/ 58 w 58"/>
                      <a:gd name="T17" fmla="*/ 96 h 100"/>
                      <a:gd name="T18" fmla="*/ 56 w 58"/>
                      <a:gd name="T19" fmla="*/ 30 h 10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8"/>
                      <a:gd name="T31" fmla="*/ 0 h 100"/>
                      <a:gd name="T32" fmla="*/ 58 w 58"/>
                      <a:gd name="T33" fmla="*/ 100 h 10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8" h="100">
                        <a:moveTo>
                          <a:pt x="56" y="30"/>
                        </a:moveTo>
                        <a:lnTo>
                          <a:pt x="28" y="24"/>
                        </a:lnTo>
                        <a:lnTo>
                          <a:pt x="24" y="12"/>
                        </a:lnTo>
                        <a:lnTo>
                          <a:pt x="10" y="0"/>
                        </a:lnTo>
                        <a:lnTo>
                          <a:pt x="0" y="0"/>
                        </a:lnTo>
                        <a:lnTo>
                          <a:pt x="0" y="94"/>
                        </a:lnTo>
                        <a:lnTo>
                          <a:pt x="2" y="100"/>
                        </a:lnTo>
                        <a:lnTo>
                          <a:pt x="18" y="100"/>
                        </a:lnTo>
                        <a:lnTo>
                          <a:pt x="58" y="96"/>
                        </a:lnTo>
                        <a:lnTo>
                          <a:pt x="56" y="3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41" name="Freeform 1068"/>
                  <p:cNvSpPr>
                    <a:spLocks/>
                  </p:cNvSpPr>
                  <p:nvPr/>
                </p:nvSpPr>
                <p:spPr bwMode="auto">
                  <a:xfrm>
                    <a:off x="6175" y="3678"/>
                    <a:ext cx="70" cy="108"/>
                  </a:xfrm>
                  <a:custGeom>
                    <a:avLst/>
                    <a:gdLst>
                      <a:gd name="T0" fmla="*/ 52 w 70"/>
                      <a:gd name="T1" fmla="*/ 104 h 108"/>
                      <a:gd name="T2" fmla="*/ 36 w 70"/>
                      <a:gd name="T3" fmla="*/ 106 h 108"/>
                      <a:gd name="T4" fmla="*/ 6 w 70"/>
                      <a:gd name="T5" fmla="*/ 108 h 108"/>
                      <a:gd name="T6" fmla="*/ 2 w 70"/>
                      <a:gd name="T7" fmla="*/ 34 h 108"/>
                      <a:gd name="T8" fmla="*/ 0 w 70"/>
                      <a:gd name="T9" fmla="*/ 2 h 108"/>
                      <a:gd name="T10" fmla="*/ 12 w 70"/>
                      <a:gd name="T11" fmla="*/ 2 h 108"/>
                      <a:gd name="T12" fmla="*/ 14 w 70"/>
                      <a:gd name="T13" fmla="*/ 8 h 108"/>
                      <a:gd name="T14" fmla="*/ 28 w 70"/>
                      <a:gd name="T15" fmla="*/ 6 h 108"/>
                      <a:gd name="T16" fmla="*/ 28 w 70"/>
                      <a:gd name="T17" fmla="*/ 0 h 108"/>
                      <a:gd name="T18" fmla="*/ 34 w 70"/>
                      <a:gd name="T19" fmla="*/ 0 h 108"/>
                      <a:gd name="T20" fmla="*/ 38 w 70"/>
                      <a:gd name="T21" fmla="*/ 2 h 108"/>
                      <a:gd name="T22" fmla="*/ 36 w 70"/>
                      <a:gd name="T23" fmla="*/ 16 h 108"/>
                      <a:gd name="T24" fmla="*/ 50 w 70"/>
                      <a:gd name="T25" fmla="*/ 8 h 108"/>
                      <a:gd name="T26" fmla="*/ 52 w 70"/>
                      <a:gd name="T27" fmla="*/ 12 h 108"/>
                      <a:gd name="T28" fmla="*/ 46 w 70"/>
                      <a:gd name="T29" fmla="*/ 26 h 108"/>
                      <a:gd name="T30" fmla="*/ 58 w 70"/>
                      <a:gd name="T31" fmla="*/ 14 h 108"/>
                      <a:gd name="T32" fmla="*/ 62 w 70"/>
                      <a:gd name="T33" fmla="*/ 18 h 108"/>
                      <a:gd name="T34" fmla="*/ 48 w 70"/>
                      <a:gd name="T35" fmla="*/ 38 h 108"/>
                      <a:gd name="T36" fmla="*/ 58 w 70"/>
                      <a:gd name="T37" fmla="*/ 54 h 108"/>
                      <a:gd name="T38" fmla="*/ 64 w 70"/>
                      <a:gd name="T39" fmla="*/ 46 h 108"/>
                      <a:gd name="T40" fmla="*/ 70 w 70"/>
                      <a:gd name="T41" fmla="*/ 50 h 108"/>
                      <a:gd name="T42" fmla="*/ 64 w 70"/>
                      <a:gd name="T43" fmla="*/ 60 h 108"/>
                      <a:gd name="T44" fmla="*/ 64 w 70"/>
                      <a:gd name="T45" fmla="*/ 70 h 108"/>
                      <a:gd name="T46" fmla="*/ 54 w 70"/>
                      <a:gd name="T47" fmla="*/ 74 h 108"/>
                      <a:gd name="T48" fmla="*/ 50 w 70"/>
                      <a:gd name="T49" fmla="*/ 80 h 108"/>
                      <a:gd name="T50" fmla="*/ 58 w 70"/>
                      <a:gd name="T51" fmla="*/ 90 h 108"/>
                      <a:gd name="T52" fmla="*/ 52 w 70"/>
                      <a:gd name="T53" fmla="*/ 104 h 108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70"/>
                      <a:gd name="T82" fmla="*/ 0 h 108"/>
                      <a:gd name="T83" fmla="*/ 70 w 70"/>
                      <a:gd name="T84" fmla="*/ 108 h 108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70" h="108">
                        <a:moveTo>
                          <a:pt x="52" y="104"/>
                        </a:moveTo>
                        <a:lnTo>
                          <a:pt x="36" y="106"/>
                        </a:lnTo>
                        <a:lnTo>
                          <a:pt x="6" y="108"/>
                        </a:lnTo>
                        <a:lnTo>
                          <a:pt x="2" y="34"/>
                        </a:lnTo>
                        <a:lnTo>
                          <a:pt x="0" y="2"/>
                        </a:lnTo>
                        <a:lnTo>
                          <a:pt x="12" y="2"/>
                        </a:lnTo>
                        <a:lnTo>
                          <a:pt x="14" y="8"/>
                        </a:lnTo>
                        <a:lnTo>
                          <a:pt x="28" y="6"/>
                        </a:lnTo>
                        <a:lnTo>
                          <a:pt x="28" y="0"/>
                        </a:lnTo>
                        <a:lnTo>
                          <a:pt x="34" y="0"/>
                        </a:lnTo>
                        <a:lnTo>
                          <a:pt x="38" y="2"/>
                        </a:lnTo>
                        <a:lnTo>
                          <a:pt x="36" y="16"/>
                        </a:lnTo>
                        <a:lnTo>
                          <a:pt x="50" y="8"/>
                        </a:lnTo>
                        <a:lnTo>
                          <a:pt x="52" y="12"/>
                        </a:lnTo>
                        <a:lnTo>
                          <a:pt x="46" y="26"/>
                        </a:lnTo>
                        <a:lnTo>
                          <a:pt x="58" y="14"/>
                        </a:lnTo>
                        <a:lnTo>
                          <a:pt x="62" y="18"/>
                        </a:lnTo>
                        <a:lnTo>
                          <a:pt x="48" y="38"/>
                        </a:lnTo>
                        <a:lnTo>
                          <a:pt x="58" y="54"/>
                        </a:lnTo>
                        <a:lnTo>
                          <a:pt x="64" y="46"/>
                        </a:lnTo>
                        <a:lnTo>
                          <a:pt x="70" y="50"/>
                        </a:lnTo>
                        <a:lnTo>
                          <a:pt x="64" y="60"/>
                        </a:lnTo>
                        <a:lnTo>
                          <a:pt x="64" y="70"/>
                        </a:lnTo>
                        <a:lnTo>
                          <a:pt x="54" y="74"/>
                        </a:lnTo>
                        <a:lnTo>
                          <a:pt x="50" y="80"/>
                        </a:lnTo>
                        <a:lnTo>
                          <a:pt x="58" y="90"/>
                        </a:lnTo>
                        <a:lnTo>
                          <a:pt x="52" y="10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42" name="Freeform 1069"/>
                  <p:cNvSpPr>
                    <a:spLocks/>
                  </p:cNvSpPr>
                  <p:nvPr/>
                </p:nvSpPr>
                <p:spPr bwMode="auto">
                  <a:xfrm>
                    <a:off x="6151" y="3560"/>
                    <a:ext cx="98" cy="126"/>
                  </a:xfrm>
                  <a:custGeom>
                    <a:avLst/>
                    <a:gdLst>
                      <a:gd name="T0" fmla="*/ 58 w 98"/>
                      <a:gd name="T1" fmla="*/ 118 h 126"/>
                      <a:gd name="T2" fmla="*/ 52 w 98"/>
                      <a:gd name="T3" fmla="*/ 118 h 126"/>
                      <a:gd name="T4" fmla="*/ 52 w 98"/>
                      <a:gd name="T5" fmla="*/ 124 h 126"/>
                      <a:gd name="T6" fmla="*/ 38 w 98"/>
                      <a:gd name="T7" fmla="*/ 126 h 126"/>
                      <a:gd name="T8" fmla="*/ 38 w 98"/>
                      <a:gd name="T9" fmla="*/ 122 h 126"/>
                      <a:gd name="T10" fmla="*/ 38 w 98"/>
                      <a:gd name="T11" fmla="*/ 120 h 126"/>
                      <a:gd name="T12" fmla="*/ 36 w 98"/>
                      <a:gd name="T13" fmla="*/ 120 h 126"/>
                      <a:gd name="T14" fmla="*/ 24 w 98"/>
                      <a:gd name="T15" fmla="*/ 120 h 126"/>
                      <a:gd name="T16" fmla="*/ 18 w 98"/>
                      <a:gd name="T17" fmla="*/ 76 h 126"/>
                      <a:gd name="T18" fmla="*/ 4 w 98"/>
                      <a:gd name="T19" fmla="*/ 76 h 126"/>
                      <a:gd name="T20" fmla="*/ 0 w 98"/>
                      <a:gd name="T21" fmla="*/ 40 h 126"/>
                      <a:gd name="T22" fmla="*/ 22 w 98"/>
                      <a:gd name="T23" fmla="*/ 32 h 126"/>
                      <a:gd name="T24" fmla="*/ 38 w 98"/>
                      <a:gd name="T25" fmla="*/ 34 h 126"/>
                      <a:gd name="T26" fmla="*/ 42 w 98"/>
                      <a:gd name="T27" fmla="*/ 40 h 126"/>
                      <a:gd name="T28" fmla="*/ 64 w 98"/>
                      <a:gd name="T29" fmla="*/ 46 h 126"/>
                      <a:gd name="T30" fmla="*/ 66 w 98"/>
                      <a:gd name="T31" fmla="*/ 38 h 126"/>
                      <a:gd name="T32" fmla="*/ 56 w 98"/>
                      <a:gd name="T33" fmla="*/ 26 h 126"/>
                      <a:gd name="T34" fmla="*/ 60 w 98"/>
                      <a:gd name="T35" fmla="*/ 8 h 126"/>
                      <a:gd name="T36" fmla="*/ 68 w 98"/>
                      <a:gd name="T37" fmla="*/ 6 h 126"/>
                      <a:gd name="T38" fmla="*/ 92 w 98"/>
                      <a:gd name="T39" fmla="*/ 0 h 126"/>
                      <a:gd name="T40" fmla="*/ 98 w 98"/>
                      <a:gd name="T41" fmla="*/ 12 h 126"/>
                      <a:gd name="T42" fmla="*/ 90 w 98"/>
                      <a:gd name="T43" fmla="*/ 30 h 126"/>
                      <a:gd name="T44" fmla="*/ 80 w 98"/>
                      <a:gd name="T45" fmla="*/ 26 h 126"/>
                      <a:gd name="T46" fmla="*/ 74 w 98"/>
                      <a:gd name="T47" fmla="*/ 24 h 126"/>
                      <a:gd name="T48" fmla="*/ 74 w 98"/>
                      <a:gd name="T49" fmla="*/ 32 h 126"/>
                      <a:gd name="T50" fmla="*/ 80 w 98"/>
                      <a:gd name="T51" fmla="*/ 36 h 126"/>
                      <a:gd name="T52" fmla="*/ 84 w 98"/>
                      <a:gd name="T53" fmla="*/ 60 h 126"/>
                      <a:gd name="T54" fmla="*/ 72 w 98"/>
                      <a:gd name="T55" fmla="*/ 80 h 126"/>
                      <a:gd name="T56" fmla="*/ 82 w 98"/>
                      <a:gd name="T57" fmla="*/ 86 h 126"/>
                      <a:gd name="T58" fmla="*/ 80 w 98"/>
                      <a:gd name="T59" fmla="*/ 90 h 126"/>
                      <a:gd name="T60" fmla="*/ 74 w 98"/>
                      <a:gd name="T61" fmla="*/ 90 h 126"/>
                      <a:gd name="T62" fmla="*/ 60 w 98"/>
                      <a:gd name="T63" fmla="*/ 82 h 126"/>
                      <a:gd name="T64" fmla="*/ 58 w 98"/>
                      <a:gd name="T65" fmla="*/ 92 h 126"/>
                      <a:gd name="T66" fmla="*/ 68 w 98"/>
                      <a:gd name="T67" fmla="*/ 102 h 126"/>
                      <a:gd name="T68" fmla="*/ 68 w 98"/>
                      <a:gd name="T69" fmla="*/ 106 h 126"/>
                      <a:gd name="T70" fmla="*/ 58 w 98"/>
                      <a:gd name="T71" fmla="*/ 108 h 126"/>
                      <a:gd name="T72" fmla="*/ 58 w 98"/>
                      <a:gd name="T73" fmla="*/ 118 h 12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98"/>
                      <a:gd name="T112" fmla="*/ 0 h 126"/>
                      <a:gd name="T113" fmla="*/ 98 w 98"/>
                      <a:gd name="T114" fmla="*/ 126 h 12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98" h="126">
                        <a:moveTo>
                          <a:pt x="58" y="118"/>
                        </a:moveTo>
                        <a:lnTo>
                          <a:pt x="52" y="118"/>
                        </a:lnTo>
                        <a:lnTo>
                          <a:pt x="52" y="124"/>
                        </a:lnTo>
                        <a:lnTo>
                          <a:pt x="38" y="126"/>
                        </a:lnTo>
                        <a:lnTo>
                          <a:pt x="38" y="122"/>
                        </a:lnTo>
                        <a:lnTo>
                          <a:pt x="38" y="120"/>
                        </a:lnTo>
                        <a:lnTo>
                          <a:pt x="36" y="120"/>
                        </a:lnTo>
                        <a:lnTo>
                          <a:pt x="24" y="120"/>
                        </a:lnTo>
                        <a:lnTo>
                          <a:pt x="18" y="76"/>
                        </a:lnTo>
                        <a:lnTo>
                          <a:pt x="4" y="76"/>
                        </a:lnTo>
                        <a:lnTo>
                          <a:pt x="0" y="40"/>
                        </a:lnTo>
                        <a:lnTo>
                          <a:pt x="22" y="32"/>
                        </a:lnTo>
                        <a:lnTo>
                          <a:pt x="38" y="34"/>
                        </a:lnTo>
                        <a:lnTo>
                          <a:pt x="42" y="40"/>
                        </a:lnTo>
                        <a:lnTo>
                          <a:pt x="64" y="46"/>
                        </a:lnTo>
                        <a:lnTo>
                          <a:pt x="66" y="38"/>
                        </a:lnTo>
                        <a:lnTo>
                          <a:pt x="56" y="26"/>
                        </a:lnTo>
                        <a:lnTo>
                          <a:pt x="60" y="8"/>
                        </a:lnTo>
                        <a:lnTo>
                          <a:pt x="68" y="6"/>
                        </a:lnTo>
                        <a:lnTo>
                          <a:pt x="92" y="0"/>
                        </a:lnTo>
                        <a:lnTo>
                          <a:pt x="98" y="12"/>
                        </a:lnTo>
                        <a:lnTo>
                          <a:pt x="90" y="30"/>
                        </a:lnTo>
                        <a:lnTo>
                          <a:pt x="80" y="26"/>
                        </a:lnTo>
                        <a:lnTo>
                          <a:pt x="74" y="24"/>
                        </a:lnTo>
                        <a:lnTo>
                          <a:pt x="74" y="32"/>
                        </a:lnTo>
                        <a:lnTo>
                          <a:pt x="80" y="36"/>
                        </a:lnTo>
                        <a:lnTo>
                          <a:pt x="84" y="60"/>
                        </a:lnTo>
                        <a:lnTo>
                          <a:pt x="72" y="80"/>
                        </a:lnTo>
                        <a:lnTo>
                          <a:pt x="82" y="86"/>
                        </a:lnTo>
                        <a:lnTo>
                          <a:pt x="80" y="90"/>
                        </a:lnTo>
                        <a:lnTo>
                          <a:pt x="74" y="90"/>
                        </a:lnTo>
                        <a:lnTo>
                          <a:pt x="60" y="82"/>
                        </a:lnTo>
                        <a:lnTo>
                          <a:pt x="58" y="92"/>
                        </a:lnTo>
                        <a:lnTo>
                          <a:pt x="68" y="102"/>
                        </a:lnTo>
                        <a:lnTo>
                          <a:pt x="68" y="106"/>
                        </a:lnTo>
                        <a:lnTo>
                          <a:pt x="58" y="108"/>
                        </a:lnTo>
                        <a:lnTo>
                          <a:pt x="58" y="11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43" name="Freeform 1070"/>
                  <p:cNvSpPr>
                    <a:spLocks/>
                  </p:cNvSpPr>
                  <p:nvPr/>
                </p:nvSpPr>
                <p:spPr bwMode="auto">
                  <a:xfrm>
                    <a:off x="6069" y="3712"/>
                    <a:ext cx="112" cy="82"/>
                  </a:xfrm>
                  <a:custGeom>
                    <a:avLst/>
                    <a:gdLst>
                      <a:gd name="T0" fmla="*/ 112 w 112"/>
                      <a:gd name="T1" fmla="*/ 74 h 82"/>
                      <a:gd name="T2" fmla="*/ 14 w 112"/>
                      <a:gd name="T3" fmla="*/ 82 h 82"/>
                      <a:gd name="T4" fmla="*/ 0 w 112"/>
                      <a:gd name="T5" fmla="*/ 66 h 82"/>
                      <a:gd name="T6" fmla="*/ 0 w 112"/>
                      <a:gd name="T7" fmla="*/ 52 h 82"/>
                      <a:gd name="T8" fmla="*/ 4 w 112"/>
                      <a:gd name="T9" fmla="*/ 38 h 82"/>
                      <a:gd name="T10" fmla="*/ 24 w 112"/>
                      <a:gd name="T11" fmla="*/ 24 h 82"/>
                      <a:gd name="T12" fmla="*/ 26 w 112"/>
                      <a:gd name="T13" fmla="*/ 8 h 82"/>
                      <a:gd name="T14" fmla="*/ 108 w 112"/>
                      <a:gd name="T15" fmla="*/ 0 h 82"/>
                      <a:gd name="T16" fmla="*/ 112 w 112"/>
                      <a:gd name="T17" fmla="*/ 74 h 8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12"/>
                      <a:gd name="T28" fmla="*/ 0 h 82"/>
                      <a:gd name="T29" fmla="*/ 112 w 112"/>
                      <a:gd name="T30" fmla="*/ 82 h 8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12" h="82">
                        <a:moveTo>
                          <a:pt x="112" y="74"/>
                        </a:moveTo>
                        <a:lnTo>
                          <a:pt x="14" y="82"/>
                        </a:lnTo>
                        <a:lnTo>
                          <a:pt x="0" y="66"/>
                        </a:lnTo>
                        <a:lnTo>
                          <a:pt x="0" y="52"/>
                        </a:lnTo>
                        <a:lnTo>
                          <a:pt x="4" y="38"/>
                        </a:lnTo>
                        <a:lnTo>
                          <a:pt x="24" y="24"/>
                        </a:lnTo>
                        <a:lnTo>
                          <a:pt x="26" y="8"/>
                        </a:lnTo>
                        <a:lnTo>
                          <a:pt x="108" y="0"/>
                        </a:lnTo>
                        <a:lnTo>
                          <a:pt x="112" y="7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44" name="Freeform 1071"/>
                  <p:cNvSpPr>
                    <a:spLocks/>
                  </p:cNvSpPr>
                  <p:nvPr/>
                </p:nvSpPr>
                <p:spPr bwMode="auto">
                  <a:xfrm>
                    <a:off x="6219" y="3458"/>
                    <a:ext cx="84" cy="108"/>
                  </a:xfrm>
                  <a:custGeom>
                    <a:avLst/>
                    <a:gdLst>
                      <a:gd name="T0" fmla="*/ 24 w 84"/>
                      <a:gd name="T1" fmla="*/ 102 h 108"/>
                      <a:gd name="T2" fmla="*/ 0 w 84"/>
                      <a:gd name="T3" fmla="*/ 108 h 108"/>
                      <a:gd name="T4" fmla="*/ 4 w 84"/>
                      <a:gd name="T5" fmla="*/ 86 h 108"/>
                      <a:gd name="T6" fmla="*/ 2 w 84"/>
                      <a:gd name="T7" fmla="*/ 62 h 108"/>
                      <a:gd name="T8" fmla="*/ 10 w 84"/>
                      <a:gd name="T9" fmla="*/ 62 h 108"/>
                      <a:gd name="T10" fmla="*/ 8 w 84"/>
                      <a:gd name="T11" fmla="*/ 40 h 108"/>
                      <a:gd name="T12" fmla="*/ 0 w 84"/>
                      <a:gd name="T13" fmla="*/ 40 h 108"/>
                      <a:gd name="T14" fmla="*/ 0 w 84"/>
                      <a:gd name="T15" fmla="*/ 4 h 108"/>
                      <a:gd name="T16" fmla="*/ 76 w 84"/>
                      <a:gd name="T17" fmla="*/ 0 h 108"/>
                      <a:gd name="T18" fmla="*/ 82 w 84"/>
                      <a:gd name="T19" fmla="*/ 8 h 108"/>
                      <a:gd name="T20" fmla="*/ 84 w 84"/>
                      <a:gd name="T21" fmla="*/ 16 h 108"/>
                      <a:gd name="T22" fmla="*/ 80 w 84"/>
                      <a:gd name="T23" fmla="*/ 20 h 108"/>
                      <a:gd name="T24" fmla="*/ 80 w 84"/>
                      <a:gd name="T25" fmla="*/ 38 h 108"/>
                      <a:gd name="T26" fmla="*/ 70 w 84"/>
                      <a:gd name="T27" fmla="*/ 50 h 108"/>
                      <a:gd name="T28" fmla="*/ 56 w 84"/>
                      <a:gd name="T29" fmla="*/ 50 h 108"/>
                      <a:gd name="T30" fmla="*/ 56 w 84"/>
                      <a:gd name="T31" fmla="*/ 66 h 108"/>
                      <a:gd name="T32" fmla="*/ 36 w 84"/>
                      <a:gd name="T33" fmla="*/ 82 h 108"/>
                      <a:gd name="T34" fmla="*/ 30 w 84"/>
                      <a:gd name="T35" fmla="*/ 78 h 108"/>
                      <a:gd name="T36" fmla="*/ 28 w 84"/>
                      <a:gd name="T37" fmla="*/ 86 h 108"/>
                      <a:gd name="T38" fmla="*/ 46 w 84"/>
                      <a:gd name="T39" fmla="*/ 90 h 108"/>
                      <a:gd name="T40" fmla="*/ 44 w 84"/>
                      <a:gd name="T41" fmla="*/ 96 h 108"/>
                      <a:gd name="T42" fmla="*/ 20 w 84"/>
                      <a:gd name="T43" fmla="*/ 96 h 108"/>
                      <a:gd name="T44" fmla="*/ 24 w 84"/>
                      <a:gd name="T45" fmla="*/ 102 h 10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84"/>
                      <a:gd name="T70" fmla="*/ 0 h 108"/>
                      <a:gd name="T71" fmla="*/ 84 w 84"/>
                      <a:gd name="T72" fmla="*/ 108 h 10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84" h="108">
                        <a:moveTo>
                          <a:pt x="24" y="102"/>
                        </a:moveTo>
                        <a:lnTo>
                          <a:pt x="0" y="108"/>
                        </a:lnTo>
                        <a:lnTo>
                          <a:pt x="4" y="86"/>
                        </a:lnTo>
                        <a:lnTo>
                          <a:pt x="2" y="62"/>
                        </a:lnTo>
                        <a:lnTo>
                          <a:pt x="10" y="62"/>
                        </a:lnTo>
                        <a:lnTo>
                          <a:pt x="8" y="40"/>
                        </a:lnTo>
                        <a:lnTo>
                          <a:pt x="0" y="40"/>
                        </a:lnTo>
                        <a:lnTo>
                          <a:pt x="0" y="4"/>
                        </a:lnTo>
                        <a:lnTo>
                          <a:pt x="76" y="0"/>
                        </a:lnTo>
                        <a:lnTo>
                          <a:pt x="82" y="8"/>
                        </a:lnTo>
                        <a:lnTo>
                          <a:pt x="84" y="16"/>
                        </a:lnTo>
                        <a:lnTo>
                          <a:pt x="80" y="20"/>
                        </a:lnTo>
                        <a:lnTo>
                          <a:pt x="80" y="38"/>
                        </a:lnTo>
                        <a:lnTo>
                          <a:pt x="70" y="50"/>
                        </a:lnTo>
                        <a:lnTo>
                          <a:pt x="56" y="50"/>
                        </a:lnTo>
                        <a:lnTo>
                          <a:pt x="56" y="66"/>
                        </a:lnTo>
                        <a:lnTo>
                          <a:pt x="36" y="82"/>
                        </a:lnTo>
                        <a:lnTo>
                          <a:pt x="30" y="78"/>
                        </a:lnTo>
                        <a:lnTo>
                          <a:pt x="28" y="86"/>
                        </a:lnTo>
                        <a:lnTo>
                          <a:pt x="46" y="90"/>
                        </a:lnTo>
                        <a:lnTo>
                          <a:pt x="44" y="96"/>
                        </a:lnTo>
                        <a:lnTo>
                          <a:pt x="20" y="96"/>
                        </a:lnTo>
                        <a:lnTo>
                          <a:pt x="24" y="10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45" name="Freeform 1072"/>
                  <p:cNvSpPr>
                    <a:spLocks/>
                  </p:cNvSpPr>
                  <p:nvPr/>
                </p:nvSpPr>
                <p:spPr bwMode="auto">
                  <a:xfrm>
                    <a:off x="6207" y="3404"/>
                    <a:ext cx="108" cy="58"/>
                  </a:xfrm>
                  <a:custGeom>
                    <a:avLst/>
                    <a:gdLst>
                      <a:gd name="T0" fmla="*/ 88 w 108"/>
                      <a:gd name="T1" fmla="*/ 54 h 58"/>
                      <a:gd name="T2" fmla="*/ 12 w 108"/>
                      <a:gd name="T3" fmla="*/ 58 h 58"/>
                      <a:gd name="T4" fmla="*/ 8 w 108"/>
                      <a:gd name="T5" fmla="*/ 44 h 58"/>
                      <a:gd name="T6" fmla="*/ 0 w 108"/>
                      <a:gd name="T7" fmla="*/ 44 h 58"/>
                      <a:gd name="T8" fmla="*/ 0 w 108"/>
                      <a:gd name="T9" fmla="*/ 18 h 58"/>
                      <a:gd name="T10" fmla="*/ 0 w 108"/>
                      <a:gd name="T11" fmla="*/ 8 h 58"/>
                      <a:gd name="T12" fmla="*/ 106 w 108"/>
                      <a:gd name="T13" fmla="*/ 0 h 58"/>
                      <a:gd name="T14" fmla="*/ 108 w 108"/>
                      <a:gd name="T15" fmla="*/ 12 h 58"/>
                      <a:gd name="T16" fmla="*/ 102 w 108"/>
                      <a:gd name="T17" fmla="*/ 30 h 58"/>
                      <a:gd name="T18" fmla="*/ 92 w 108"/>
                      <a:gd name="T19" fmla="*/ 28 h 58"/>
                      <a:gd name="T20" fmla="*/ 90 w 108"/>
                      <a:gd name="T21" fmla="*/ 34 h 58"/>
                      <a:gd name="T22" fmla="*/ 102 w 108"/>
                      <a:gd name="T23" fmla="*/ 40 h 58"/>
                      <a:gd name="T24" fmla="*/ 104 w 108"/>
                      <a:gd name="T25" fmla="*/ 52 h 58"/>
                      <a:gd name="T26" fmla="*/ 90 w 108"/>
                      <a:gd name="T27" fmla="*/ 44 h 58"/>
                      <a:gd name="T28" fmla="*/ 88 w 108"/>
                      <a:gd name="T29" fmla="*/ 54 h 5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08"/>
                      <a:gd name="T46" fmla="*/ 0 h 58"/>
                      <a:gd name="T47" fmla="*/ 108 w 108"/>
                      <a:gd name="T48" fmla="*/ 58 h 5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08" h="58">
                        <a:moveTo>
                          <a:pt x="88" y="54"/>
                        </a:moveTo>
                        <a:lnTo>
                          <a:pt x="12" y="58"/>
                        </a:lnTo>
                        <a:lnTo>
                          <a:pt x="8" y="44"/>
                        </a:lnTo>
                        <a:lnTo>
                          <a:pt x="0" y="44"/>
                        </a:lnTo>
                        <a:lnTo>
                          <a:pt x="0" y="18"/>
                        </a:lnTo>
                        <a:lnTo>
                          <a:pt x="0" y="8"/>
                        </a:lnTo>
                        <a:lnTo>
                          <a:pt x="106" y="0"/>
                        </a:lnTo>
                        <a:lnTo>
                          <a:pt x="108" y="12"/>
                        </a:lnTo>
                        <a:lnTo>
                          <a:pt x="102" y="30"/>
                        </a:lnTo>
                        <a:lnTo>
                          <a:pt x="92" y="28"/>
                        </a:lnTo>
                        <a:lnTo>
                          <a:pt x="90" y="34"/>
                        </a:lnTo>
                        <a:lnTo>
                          <a:pt x="102" y="40"/>
                        </a:lnTo>
                        <a:lnTo>
                          <a:pt x="104" y="52"/>
                        </a:lnTo>
                        <a:lnTo>
                          <a:pt x="90" y="44"/>
                        </a:lnTo>
                        <a:lnTo>
                          <a:pt x="88" y="5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46" name="Freeform 1073"/>
                  <p:cNvSpPr>
                    <a:spLocks/>
                  </p:cNvSpPr>
                  <p:nvPr/>
                </p:nvSpPr>
                <p:spPr bwMode="auto">
                  <a:xfrm>
                    <a:off x="6195" y="3360"/>
                    <a:ext cx="118" cy="62"/>
                  </a:xfrm>
                  <a:custGeom>
                    <a:avLst/>
                    <a:gdLst>
                      <a:gd name="T0" fmla="*/ 118 w 118"/>
                      <a:gd name="T1" fmla="*/ 44 h 62"/>
                      <a:gd name="T2" fmla="*/ 12 w 118"/>
                      <a:gd name="T3" fmla="*/ 52 h 62"/>
                      <a:gd name="T4" fmla="*/ 12 w 118"/>
                      <a:gd name="T5" fmla="*/ 62 h 62"/>
                      <a:gd name="T6" fmla="*/ 4 w 118"/>
                      <a:gd name="T7" fmla="*/ 62 h 62"/>
                      <a:gd name="T8" fmla="*/ 0 w 118"/>
                      <a:gd name="T9" fmla="*/ 38 h 62"/>
                      <a:gd name="T10" fmla="*/ 16 w 118"/>
                      <a:gd name="T11" fmla="*/ 34 h 62"/>
                      <a:gd name="T12" fmla="*/ 16 w 118"/>
                      <a:gd name="T13" fmla="*/ 6 h 62"/>
                      <a:gd name="T14" fmla="*/ 98 w 118"/>
                      <a:gd name="T15" fmla="*/ 2 h 62"/>
                      <a:gd name="T16" fmla="*/ 116 w 118"/>
                      <a:gd name="T17" fmla="*/ 0 h 62"/>
                      <a:gd name="T18" fmla="*/ 118 w 118"/>
                      <a:gd name="T19" fmla="*/ 44 h 6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18"/>
                      <a:gd name="T31" fmla="*/ 0 h 62"/>
                      <a:gd name="T32" fmla="*/ 118 w 118"/>
                      <a:gd name="T33" fmla="*/ 62 h 6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18" h="62">
                        <a:moveTo>
                          <a:pt x="118" y="44"/>
                        </a:moveTo>
                        <a:lnTo>
                          <a:pt x="12" y="52"/>
                        </a:lnTo>
                        <a:lnTo>
                          <a:pt x="12" y="62"/>
                        </a:lnTo>
                        <a:lnTo>
                          <a:pt x="4" y="62"/>
                        </a:lnTo>
                        <a:lnTo>
                          <a:pt x="0" y="38"/>
                        </a:lnTo>
                        <a:lnTo>
                          <a:pt x="16" y="34"/>
                        </a:lnTo>
                        <a:lnTo>
                          <a:pt x="16" y="6"/>
                        </a:lnTo>
                        <a:lnTo>
                          <a:pt x="98" y="2"/>
                        </a:lnTo>
                        <a:lnTo>
                          <a:pt x="116" y="0"/>
                        </a:lnTo>
                        <a:lnTo>
                          <a:pt x="118" y="4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47" name="Freeform 1074"/>
                  <p:cNvSpPr>
                    <a:spLocks/>
                  </p:cNvSpPr>
                  <p:nvPr/>
                </p:nvSpPr>
                <p:spPr bwMode="auto">
                  <a:xfrm>
                    <a:off x="6291" y="3300"/>
                    <a:ext cx="72" cy="116"/>
                  </a:xfrm>
                  <a:custGeom>
                    <a:avLst/>
                    <a:gdLst>
                      <a:gd name="T0" fmla="*/ 48 w 72"/>
                      <a:gd name="T1" fmla="*/ 98 h 116"/>
                      <a:gd name="T2" fmla="*/ 24 w 72"/>
                      <a:gd name="T3" fmla="*/ 116 h 116"/>
                      <a:gd name="T4" fmla="*/ 22 w 72"/>
                      <a:gd name="T5" fmla="*/ 104 h 116"/>
                      <a:gd name="T6" fmla="*/ 20 w 72"/>
                      <a:gd name="T7" fmla="*/ 60 h 116"/>
                      <a:gd name="T8" fmla="*/ 2 w 72"/>
                      <a:gd name="T9" fmla="*/ 62 h 116"/>
                      <a:gd name="T10" fmla="*/ 0 w 72"/>
                      <a:gd name="T11" fmla="*/ 4 h 116"/>
                      <a:gd name="T12" fmla="*/ 48 w 72"/>
                      <a:gd name="T13" fmla="*/ 0 h 116"/>
                      <a:gd name="T14" fmla="*/ 54 w 72"/>
                      <a:gd name="T15" fmla="*/ 12 h 116"/>
                      <a:gd name="T16" fmla="*/ 60 w 72"/>
                      <a:gd name="T17" fmla="*/ 4 h 116"/>
                      <a:gd name="T18" fmla="*/ 72 w 72"/>
                      <a:gd name="T19" fmla="*/ 40 h 116"/>
                      <a:gd name="T20" fmla="*/ 68 w 72"/>
                      <a:gd name="T21" fmla="*/ 64 h 116"/>
                      <a:gd name="T22" fmla="*/ 56 w 72"/>
                      <a:gd name="T23" fmla="*/ 64 h 116"/>
                      <a:gd name="T24" fmla="*/ 40 w 72"/>
                      <a:gd name="T25" fmla="*/ 76 h 116"/>
                      <a:gd name="T26" fmla="*/ 42 w 72"/>
                      <a:gd name="T27" fmla="*/ 84 h 116"/>
                      <a:gd name="T28" fmla="*/ 48 w 72"/>
                      <a:gd name="T29" fmla="*/ 98 h 11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2"/>
                      <a:gd name="T46" fmla="*/ 0 h 116"/>
                      <a:gd name="T47" fmla="*/ 72 w 72"/>
                      <a:gd name="T48" fmla="*/ 116 h 11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2" h="116">
                        <a:moveTo>
                          <a:pt x="48" y="98"/>
                        </a:moveTo>
                        <a:lnTo>
                          <a:pt x="24" y="116"/>
                        </a:lnTo>
                        <a:lnTo>
                          <a:pt x="22" y="104"/>
                        </a:lnTo>
                        <a:lnTo>
                          <a:pt x="20" y="60"/>
                        </a:lnTo>
                        <a:lnTo>
                          <a:pt x="2" y="62"/>
                        </a:lnTo>
                        <a:lnTo>
                          <a:pt x="0" y="4"/>
                        </a:lnTo>
                        <a:lnTo>
                          <a:pt x="48" y="0"/>
                        </a:lnTo>
                        <a:lnTo>
                          <a:pt x="54" y="12"/>
                        </a:lnTo>
                        <a:lnTo>
                          <a:pt x="60" y="4"/>
                        </a:lnTo>
                        <a:lnTo>
                          <a:pt x="72" y="40"/>
                        </a:lnTo>
                        <a:lnTo>
                          <a:pt x="68" y="64"/>
                        </a:lnTo>
                        <a:lnTo>
                          <a:pt x="56" y="64"/>
                        </a:lnTo>
                        <a:lnTo>
                          <a:pt x="40" y="76"/>
                        </a:lnTo>
                        <a:lnTo>
                          <a:pt x="42" y="84"/>
                        </a:lnTo>
                        <a:lnTo>
                          <a:pt x="48" y="9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48" name="Freeform 1075"/>
                  <p:cNvSpPr>
                    <a:spLocks/>
                  </p:cNvSpPr>
                  <p:nvPr/>
                </p:nvSpPr>
                <p:spPr bwMode="auto">
                  <a:xfrm>
                    <a:off x="6311" y="3182"/>
                    <a:ext cx="102" cy="118"/>
                  </a:xfrm>
                  <a:custGeom>
                    <a:avLst/>
                    <a:gdLst>
                      <a:gd name="T0" fmla="*/ 28 w 102"/>
                      <a:gd name="T1" fmla="*/ 118 h 118"/>
                      <a:gd name="T2" fmla="*/ 10 w 102"/>
                      <a:gd name="T3" fmla="*/ 118 h 118"/>
                      <a:gd name="T4" fmla="*/ 6 w 102"/>
                      <a:gd name="T5" fmla="*/ 68 h 118"/>
                      <a:gd name="T6" fmla="*/ 0 w 102"/>
                      <a:gd name="T7" fmla="*/ 10 h 118"/>
                      <a:gd name="T8" fmla="*/ 52 w 102"/>
                      <a:gd name="T9" fmla="*/ 4 h 118"/>
                      <a:gd name="T10" fmla="*/ 90 w 102"/>
                      <a:gd name="T11" fmla="*/ 0 h 118"/>
                      <a:gd name="T12" fmla="*/ 102 w 102"/>
                      <a:gd name="T13" fmla="*/ 8 h 118"/>
                      <a:gd name="T14" fmla="*/ 102 w 102"/>
                      <a:gd name="T15" fmla="*/ 14 h 118"/>
                      <a:gd name="T16" fmla="*/ 90 w 102"/>
                      <a:gd name="T17" fmla="*/ 20 h 118"/>
                      <a:gd name="T18" fmla="*/ 92 w 102"/>
                      <a:gd name="T19" fmla="*/ 32 h 118"/>
                      <a:gd name="T20" fmla="*/ 64 w 102"/>
                      <a:gd name="T21" fmla="*/ 50 h 118"/>
                      <a:gd name="T22" fmla="*/ 60 w 102"/>
                      <a:gd name="T23" fmla="*/ 58 h 118"/>
                      <a:gd name="T24" fmla="*/ 66 w 102"/>
                      <a:gd name="T25" fmla="*/ 68 h 118"/>
                      <a:gd name="T26" fmla="*/ 74 w 102"/>
                      <a:gd name="T27" fmla="*/ 68 h 118"/>
                      <a:gd name="T28" fmla="*/ 72 w 102"/>
                      <a:gd name="T29" fmla="*/ 82 h 118"/>
                      <a:gd name="T30" fmla="*/ 68 w 102"/>
                      <a:gd name="T31" fmla="*/ 96 h 118"/>
                      <a:gd name="T32" fmla="*/ 56 w 102"/>
                      <a:gd name="T33" fmla="*/ 98 h 118"/>
                      <a:gd name="T34" fmla="*/ 54 w 102"/>
                      <a:gd name="T35" fmla="*/ 114 h 118"/>
                      <a:gd name="T36" fmla="*/ 46 w 102"/>
                      <a:gd name="T37" fmla="*/ 116 h 118"/>
                      <a:gd name="T38" fmla="*/ 40 w 102"/>
                      <a:gd name="T39" fmla="*/ 106 h 118"/>
                      <a:gd name="T40" fmla="*/ 36 w 102"/>
                      <a:gd name="T41" fmla="*/ 116 h 118"/>
                      <a:gd name="T42" fmla="*/ 28 w 102"/>
                      <a:gd name="T43" fmla="*/ 118 h 118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02"/>
                      <a:gd name="T67" fmla="*/ 0 h 118"/>
                      <a:gd name="T68" fmla="*/ 102 w 102"/>
                      <a:gd name="T69" fmla="*/ 118 h 118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02" h="118">
                        <a:moveTo>
                          <a:pt x="28" y="118"/>
                        </a:moveTo>
                        <a:lnTo>
                          <a:pt x="10" y="118"/>
                        </a:lnTo>
                        <a:lnTo>
                          <a:pt x="6" y="68"/>
                        </a:lnTo>
                        <a:lnTo>
                          <a:pt x="0" y="10"/>
                        </a:lnTo>
                        <a:lnTo>
                          <a:pt x="52" y="4"/>
                        </a:lnTo>
                        <a:lnTo>
                          <a:pt x="90" y="0"/>
                        </a:lnTo>
                        <a:lnTo>
                          <a:pt x="102" y="8"/>
                        </a:lnTo>
                        <a:lnTo>
                          <a:pt x="102" y="14"/>
                        </a:lnTo>
                        <a:lnTo>
                          <a:pt x="90" y="20"/>
                        </a:lnTo>
                        <a:lnTo>
                          <a:pt x="92" y="32"/>
                        </a:lnTo>
                        <a:lnTo>
                          <a:pt x="64" y="50"/>
                        </a:lnTo>
                        <a:lnTo>
                          <a:pt x="60" y="58"/>
                        </a:lnTo>
                        <a:lnTo>
                          <a:pt x="66" y="68"/>
                        </a:lnTo>
                        <a:lnTo>
                          <a:pt x="74" y="68"/>
                        </a:lnTo>
                        <a:lnTo>
                          <a:pt x="72" y="82"/>
                        </a:lnTo>
                        <a:lnTo>
                          <a:pt x="68" y="96"/>
                        </a:lnTo>
                        <a:lnTo>
                          <a:pt x="56" y="98"/>
                        </a:lnTo>
                        <a:lnTo>
                          <a:pt x="54" y="114"/>
                        </a:lnTo>
                        <a:lnTo>
                          <a:pt x="46" y="116"/>
                        </a:lnTo>
                        <a:lnTo>
                          <a:pt x="40" y="106"/>
                        </a:lnTo>
                        <a:lnTo>
                          <a:pt x="36" y="116"/>
                        </a:lnTo>
                        <a:lnTo>
                          <a:pt x="28" y="11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49" name="Freeform 1076"/>
                  <p:cNvSpPr>
                    <a:spLocks/>
                  </p:cNvSpPr>
                  <p:nvPr/>
                </p:nvSpPr>
                <p:spPr bwMode="auto">
                  <a:xfrm>
                    <a:off x="6205" y="3304"/>
                    <a:ext cx="88" cy="62"/>
                  </a:xfrm>
                  <a:custGeom>
                    <a:avLst/>
                    <a:gdLst>
                      <a:gd name="T0" fmla="*/ 88 w 88"/>
                      <a:gd name="T1" fmla="*/ 58 h 62"/>
                      <a:gd name="T2" fmla="*/ 6 w 88"/>
                      <a:gd name="T3" fmla="*/ 62 h 62"/>
                      <a:gd name="T4" fmla="*/ 2 w 88"/>
                      <a:gd name="T5" fmla="*/ 24 h 62"/>
                      <a:gd name="T6" fmla="*/ 0 w 88"/>
                      <a:gd name="T7" fmla="*/ 6 h 62"/>
                      <a:gd name="T8" fmla="*/ 86 w 88"/>
                      <a:gd name="T9" fmla="*/ 0 h 62"/>
                      <a:gd name="T10" fmla="*/ 88 w 88"/>
                      <a:gd name="T11" fmla="*/ 58 h 6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62"/>
                      <a:gd name="T20" fmla="*/ 88 w 88"/>
                      <a:gd name="T21" fmla="*/ 62 h 6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62">
                        <a:moveTo>
                          <a:pt x="88" y="58"/>
                        </a:moveTo>
                        <a:lnTo>
                          <a:pt x="6" y="62"/>
                        </a:lnTo>
                        <a:lnTo>
                          <a:pt x="2" y="24"/>
                        </a:lnTo>
                        <a:lnTo>
                          <a:pt x="0" y="6"/>
                        </a:lnTo>
                        <a:lnTo>
                          <a:pt x="86" y="0"/>
                        </a:lnTo>
                        <a:lnTo>
                          <a:pt x="88" y="5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50" name="Freeform 1077"/>
                  <p:cNvSpPr>
                    <a:spLocks/>
                  </p:cNvSpPr>
                  <p:nvPr/>
                </p:nvSpPr>
                <p:spPr bwMode="auto">
                  <a:xfrm>
                    <a:off x="6201" y="3250"/>
                    <a:ext cx="120" cy="60"/>
                  </a:xfrm>
                  <a:custGeom>
                    <a:avLst/>
                    <a:gdLst>
                      <a:gd name="T0" fmla="*/ 120 w 120"/>
                      <a:gd name="T1" fmla="*/ 50 h 60"/>
                      <a:gd name="T2" fmla="*/ 90 w 120"/>
                      <a:gd name="T3" fmla="*/ 54 h 60"/>
                      <a:gd name="T4" fmla="*/ 4 w 120"/>
                      <a:gd name="T5" fmla="*/ 60 h 60"/>
                      <a:gd name="T6" fmla="*/ 0 w 120"/>
                      <a:gd name="T7" fmla="*/ 10 h 60"/>
                      <a:gd name="T8" fmla="*/ 116 w 120"/>
                      <a:gd name="T9" fmla="*/ 0 h 60"/>
                      <a:gd name="T10" fmla="*/ 120 w 120"/>
                      <a:gd name="T11" fmla="*/ 50 h 6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0"/>
                      <a:gd name="T19" fmla="*/ 0 h 60"/>
                      <a:gd name="T20" fmla="*/ 120 w 120"/>
                      <a:gd name="T21" fmla="*/ 60 h 6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0" h="60">
                        <a:moveTo>
                          <a:pt x="120" y="50"/>
                        </a:moveTo>
                        <a:lnTo>
                          <a:pt x="90" y="54"/>
                        </a:lnTo>
                        <a:lnTo>
                          <a:pt x="4" y="60"/>
                        </a:lnTo>
                        <a:lnTo>
                          <a:pt x="0" y="10"/>
                        </a:lnTo>
                        <a:lnTo>
                          <a:pt x="116" y="0"/>
                        </a:lnTo>
                        <a:lnTo>
                          <a:pt x="120" y="5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51" name="Freeform 1078"/>
                  <p:cNvSpPr>
                    <a:spLocks/>
                  </p:cNvSpPr>
                  <p:nvPr/>
                </p:nvSpPr>
                <p:spPr bwMode="auto">
                  <a:xfrm>
                    <a:off x="6195" y="3190"/>
                    <a:ext cx="122" cy="70"/>
                  </a:xfrm>
                  <a:custGeom>
                    <a:avLst/>
                    <a:gdLst>
                      <a:gd name="T0" fmla="*/ 122 w 122"/>
                      <a:gd name="T1" fmla="*/ 60 h 70"/>
                      <a:gd name="T2" fmla="*/ 6 w 122"/>
                      <a:gd name="T3" fmla="*/ 70 h 70"/>
                      <a:gd name="T4" fmla="*/ 0 w 122"/>
                      <a:gd name="T5" fmla="*/ 36 h 70"/>
                      <a:gd name="T6" fmla="*/ 26 w 122"/>
                      <a:gd name="T7" fmla="*/ 32 h 70"/>
                      <a:gd name="T8" fmla="*/ 32 w 122"/>
                      <a:gd name="T9" fmla="*/ 16 h 70"/>
                      <a:gd name="T10" fmla="*/ 100 w 122"/>
                      <a:gd name="T11" fmla="*/ 10 h 70"/>
                      <a:gd name="T12" fmla="*/ 104 w 122"/>
                      <a:gd name="T13" fmla="*/ 0 h 70"/>
                      <a:gd name="T14" fmla="*/ 116 w 122"/>
                      <a:gd name="T15" fmla="*/ 2 h 70"/>
                      <a:gd name="T16" fmla="*/ 122 w 122"/>
                      <a:gd name="T17" fmla="*/ 60 h 7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22"/>
                      <a:gd name="T28" fmla="*/ 0 h 70"/>
                      <a:gd name="T29" fmla="*/ 122 w 122"/>
                      <a:gd name="T30" fmla="*/ 70 h 7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22" h="70">
                        <a:moveTo>
                          <a:pt x="122" y="60"/>
                        </a:moveTo>
                        <a:lnTo>
                          <a:pt x="6" y="70"/>
                        </a:lnTo>
                        <a:lnTo>
                          <a:pt x="0" y="36"/>
                        </a:lnTo>
                        <a:lnTo>
                          <a:pt x="26" y="32"/>
                        </a:lnTo>
                        <a:lnTo>
                          <a:pt x="32" y="16"/>
                        </a:lnTo>
                        <a:lnTo>
                          <a:pt x="100" y="10"/>
                        </a:lnTo>
                        <a:lnTo>
                          <a:pt x="104" y="0"/>
                        </a:lnTo>
                        <a:lnTo>
                          <a:pt x="116" y="2"/>
                        </a:lnTo>
                        <a:lnTo>
                          <a:pt x="122" y="6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52" name="Freeform 1079"/>
                  <p:cNvSpPr>
                    <a:spLocks/>
                  </p:cNvSpPr>
                  <p:nvPr/>
                </p:nvSpPr>
                <p:spPr bwMode="auto">
                  <a:xfrm>
                    <a:off x="6223" y="3143"/>
                    <a:ext cx="102" cy="63"/>
                  </a:xfrm>
                  <a:custGeom>
                    <a:avLst/>
                    <a:gdLst>
                      <a:gd name="T0" fmla="*/ 76 w 102"/>
                      <a:gd name="T1" fmla="*/ 47 h 63"/>
                      <a:gd name="T2" fmla="*/ 72 w 102"/>
                      <a:gd name="T3" fmla="*/ 57 h 63"/>
                      <a:gd name="T4" fmla="*/ 4 w 102"/>
                      <a:gd name="T5" fmla="*/ 63 h 63"/>
                      <a:gd name="T6" fmla="*/ 0 w 102"/>
                      <a:gd name="T7" fmla="*/ 55 h 63"/>
                      <a:gd name="T8" fmla="*/ 14 w 102"/>
                      <a:gd name="T9" fmla="*/ 22 h 63"/>
                      <a:gd name="T10" fmla="*/ 4 w 102"/>
                      <a:gd name="T11" fmla="*/ 27 h 63"/>
                      <a:gd name="T12" fmla="*/ 2 w 102"/>
                      <a:gd name="T13" fmla="*/ 4 h 63"/>
                      <a:gd name="T14" fmla="*/ 76 w 102"/>
                      <a:gd name="T15" fmla="*/ 0 h 63"/>
                      <a:gd name="T16" fmla="*/ 80 w 102"/>
                      <a:gd name="T17" fmla="*/ 10 h 63"/>
                      <a:gd name="T18" fmla="*/ 102 w 102"/>
                      <a:gd name="T19" fmla="*/ 8 h 63"/>
                      <a:gd name="T20" fmla="*/ 76 w 102"/>
                      <a:gd name="T21" fmla="*/ 47 h 63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02"/>
                      <a:gd name="T34" fmla="*/ 0 h 63"/>
                      <a:gd name="T35" fmla="*/ 102 w 102"/>
                      <a:gd name="T36" fmla="*/ 63 h 63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02" h="63">
                        <a:moveTo>
                          <a:pt x="76" y="47"/>
                        </a:moveTo>
                        <a:lnTo>
                          <a:pt x="72" y="57"/>
                        </a:lnTo>
                        <a:lnTo>
                          <a:pt x="4" y="63"/>
                        </a:lnTo>
                        <a:lnTo>
                          <a:pt x="0" y="55"/>
                        </a:lnTo>
                        <a:lnTo>
                          <a:pt x="14" y="22"/>
                        </a:lnTo>
                        <a:lnTo>
                          <a:pt x="4" y="27"/>
                        </a:lnTo>
                        <a:lnTo>
                          <a:pt x="2" y="4"/>
                        </a:lnTo>
                        <a:lnTo>
                          <a:pt x="76" y="0"/>
                        </a:lnTo>
                        <a:lnTo>
                          <a:pt x="80" y="10"/>
                        </a:lnTo>
                        <a:lnTo>
                          <a:pt x="102" y="8"/>
                        </a:lnTo>
                        <a:lnTo>
                          <a:pt x="76" y="47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53" name="Freeform 1080"/>
                  <p:cNvSpPr>
                    <a:spLocks/>
                  </p:cNvSpPr>
                  <p:nvPr/>
                </p:nvSpPr>
                <p:spPr bwMode="auto">
                  <a:xfrm>
                    <a:off x="6225" y="3091"/>
                    <a:ext cx="114" cy="62"/>
                  </a:xfrm>
                  <a:custGeom>
                    <a:avLst/>
                    <a:gdLst>
                      <a:gd name="T0" fmla="*/ 0 w 114"/>
                      <a:gd name="T1" fmla="*/ 56 h 62"/>
                      <a:gd name="T2" fmla="*/ 0 w 114"/>
                      <a:gd name="T3" fmla="*/ 54 h 62"/>
                      <a:gd name="T4" fmla="*/ 10 w 114"/>
                      <a:gd name="T5" fmla="*/ 50 h 62"/>
                      <a:gd name="T6" fmla="*/ 8 w 114"/>
                      <a:gd name="T7" fmla="*/ 26 h 62"/>
                      <a:gd name="T8" fmla="*/ 0 w 114"/>
                      <a:gd name="T9" fmla="*/ 12 h 62"/>
                      <a:gd name="T10" fmla="*/ 34 w 114"/>
                      <a:gd name="T11" fmla="*/ 4 h 62"/>
                      <a:gd name="T12" fmla="*/ 88 w 114"/>
                      <a:gd name="T13" fmla="*/ 0 h 62"/>
                      <a:gd name="T14" fmla="*/ 102 w 114"/>
                      <a:gd name="T15" fmla="*/ 8 h 62"/>
                      <a:gd name="T16" fmla="*/ 104 w 114"/>
                      <a:gd name="T17" fmla="*/ 18 h 62"/>
                      <a:gd name="T18" fmla="*/ 114 w 114"/>
                      <a:gd name="T19" fmla="*/ 24 h 62"/>
                      <a:gd name="T20" fmla="*/ 114 w 114"/>
                      <a:gd name="T21" fmla="*/ 32 h 62"/>
                      <a:gd name="T22" fmla="*/ 106 w 114"/>
                      <a:gd name="T23" fmla="*/ 54 h 62"/>
                      <a:gd name="T24" fmla="*/ 100 w 114"/>
                      <a:gd name="T25" fmla="*/ 60 h 62"/>
                      <a:gd name="T26" fmla="*/ 78 w 114"/>
                      <a:gd name="T27" fmla="*/ 62 h 62"/>
                      <a:gd name="T28" fmla="*/ 74 w 114"/>
                      <a:gd name="T29" fmla="*/ 52 h 62"/>
                      <a:gd name="T30" fmla="*/ 0 w 114"/>
                      <a:gd name="T31" fmla="*/ 56 h 62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14"/>
                      <a:gd name="T49" fmla="*/ 0 h 62"/>
                      <a:gd name="T50" fmla="*/ 114 w 114"/>
                      <a:gd name="T51" fmla="*/ 62 h 62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14" h="62">
                        <a:moveTo>
                          <a:pt x="0" y="56"/>
                        </a:moveTo>
                        <a:lnTo>
                          <a:pt x="0" y="54"/>
                        </a:lnTo>
                        <a:lnTo>
                          <a:pt x="10" y="50"/>
                        </a:lnTo>
                        <a:lnTo>
                          <a:pt x="8" y="26"/>
                        </a:lnTo>
                        <a:lnTo>
                          <a:pt x="0" y="12"/>
                        </a:lnTo>
                        <a:lnTo>
                          <a:pt x="34" y="4"/>
                        </a:lnTo>
                        <a:lnTo>
                          <a:pt x="88" y="0"/>
                        </a:lnTo>
                        <a:lnTo>
                          <a:pt x="102" y="8"/>
                        </a:lnTo>
                        <a:lnTo>
                          <a:pt x="104" y="18"/>
                        </a:lnTo>
                        <a:lnTo>
                          <a:pt x="114" y="24"/>
                        </a:lnTo>
                        <a:lnTo>
                          <a:pt x="114" y="32"/>
                        </a:lnTo>
                        <a:lnTo>
                          <a:pt x="106" y="54"/>
                        </a:lnTo>
                        <a:lnTo>
                          <a:pt x="100" y="60"/>
                        </a:lnTo>
                        <a:lnTo>
                          <a:pt x="78" y="62"/>
                        </a:lnTo>
                        <a:lnTo>
                          <a:pt x="74" y="52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54" name="Freeform 1081"/>
                  <p:cNvSpPr>
                    <a:spLocks/>
                  </p:cNvSpPr>
                  <p:nvPr/>
                </p:nvSpPr>
                <p:spPr bwMode="auto">
                  <a:xfrm>
                    <a:off x="6127" y="3103"/>
                    <a:ext cx="108" cy="71"/>
                  </a:xfrm>
                  <a:custGeom>
                    <a:avLst/>
                    <a:gdLst>
                      <a:gd name="T0" fmla="*/ 100 w 108"/>
                      <a:gd name="T1" fmla="*/ 67 h 71"/>
                      <a:gd name="T2" fmla="*/ 54 w 108"/>
                      <a:gd name="T3" fmla="*/ 71 h 71"/>
                      <a:gd name="T4" fmla="*/ 28 w 108"/>
                      <a:gd name="T5" fmla="*/ 56 h 71"/>
                      <a:gd name="T6" fmla="*/ 18 w 108"/>
                      <a:gd name="T7" fmla="*/ 22 h 71"/>
                      <a:gd name="T8" fmla="*/ 0 w 108"/>
                      <a:gd name="T9" fmla="*/ 8 h 71"/>
                      <a:gd name="T10" fmla="*/ 42 w 108"/>
                      <a:gd name="T11" fmla="*/ 4 h 71"/>
                      <a:gd name="T12" fmla="*/ 98 w 108"/>
                      <a:gd name="T13" fmla="*/ 0 h 71"/>
                      <a:gd name="T14" fmla="*/ 106 w 108"/>
                      <a:gd name="T15" fmla="*/ 14 h 71"/>
                      <a:gd name="T16" fmla="*/ 108 w 108"/>
                      <a:gd name="T17" fmla="*/ 38 h 71"/>
                      <a:gd name="T18" fmla="*/ 98 w 108"/>
                      <a:gd name="T19" fmla="*/ 42 h 71"/>
                      <a:gd name="T20" fmla="*/ 100 w 108"/>
                      <a:gd name="T21" fmla="*/ 67 h 71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08"/>
                      <a:gd name="T34" fmla="*/ 0 h 71"/>
                      <a:gd name="T35" fmla="*/ 108 w 108"/>
                      <a:gd name="T36" fmla="*/ 71 h 71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08" h="71">
                        <a:moveTo>
                          <a:pt x="100" y="67"/>
                        </a:moveTo>
                        <a:lnTo>
                          <a:pt x="54" y="71"/>
                        </a:lnTo>
                        <a:lnTo>
                          <a:pt x="28" y="56"/>
                        </a:lnTo>
                        <a:lnTo>
                          <a:pt x="18" y="22"/>
                        </a:lnTo>
                        <a:lnTo>
                          <a:pt x="0" y="8"/>
                        </a:lnTo>
                        <a:lnTo>
                          <a:pt x="42" y="4"/>
                        </a:lnTo>
                        <a:lnTo>
                          <a:pt x="98" y="0"/>
                        </a:lnTo>
                        <a:lnTo>
                          <a:pt x="106" y="14"/>
                        </a:lnTo>
                        <a:lnTo>
                          <a:pt x="108" y="38"/>
                        </a:lnTo>
                        <a:lnTo>
                          <a:pt x="98" y="42"/>
                        </a:lnTo>
                        <a:lnTo>
                          <a:pt x="100" y="67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55" name="Freeform 1082"/>
                  <p:cNvSpPr>
                    <a:spLocks/>
                  </p:cNvSpPr>
                  <p:nvPr/>
                </p:nvSpPr>
                <p:spPr bwMode="auto">
                  <a:xfrm>
                    <a:off x="6141" y="3157"/>
                    <a:ext cx="96" cy="73"/>
                  </a:xfrm>
                  <a:custGeom>
                    <a:avLst/>
                    <a:gdLst>
                      <a:gd name="T0" fmla="*/ 80 w 96"/>
                      <a:gd name="T1" fmla="*/ 65 h 73"/>
                      <a:gd name="T2" fmla="*/ 54 w 96"/>
                      <a:gd name="T3" fmla="*/ 69 h 73"/>
                      <a:gd name="T4" fmla="*/ 26 w 96"/>
                      <a:gd name="T5" fmla="*/ 71 h 73"/>
                      <a:gd name="T6" fmla="*/ 6 w 96"/>
                      <a:gd name="T7" fmla="*/ 73 h 73"/>
                      <a:gd name="T8" fmla="*/ 0 w 96"/>
                      <a:gd name="T9" fmla="*/ 11 h 73"/>
                      <a:gd name="T10" fmla="*/ 6 w 96"/>
                      <a:gd name="T11" fmla="*/ 0 h 73"/>
                      <a:gd name="T12" fmla="*/ 14 w 96"/>
                      <a:gd name="T13" fmla="*/ 2 h 73"/>
                      <a:gd name="T14" fmla="*/ 40 w 96"/>
                      <a:gd name="T15" fmla="*/ 17 h 73"/>
                      <a:gd name="T16" fmla="*/ 86 w 96"/>
                      <a:gd name="T17" fmla="*/ 13 h 73"/>
                      <a:gd name="T18" fmla="*/ 96 w 96"/>
                      <a:gd name="T19" fmla="*/ 8 h 73"/>
                      <a:gd name="T20" fmla="*/ 82 w 96"/>
                      <a:gd name="T21" fmla="*/ 41 h 73"/>
                      <a:gd name="T22" fmla="*/ 86 w 96"/>
                      <a:gd name="T23" fmla="*/ 49 h 73"/>
                      <a:gd name="T24" fmla="*/ 80 w 96"/>
                      <a:gd name="T25" fmla="*/ 65 h 73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96"/>
                      <a:gd name="T40" fmla="*/ 0 h 73"/>
                      <a:gd name="T41" fmla="*/ 96 w 96"/>
                      <a:gd name="T42" fmla="*/ 73 h 73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96" h="73">
                        <a:moveTo>
                          <a:pt x="80" y="65"/>
                        </a:moveTo>
                        <a:lnTo>
                          <a:pt x="54" y="69"/>
                        </a:lnTo>
                        <a:lnTo>
                          <a:pt x="26" y="71"/>
                        </a:lnTo>
                        <a:lnTo>
                          <a:pt x="6" y="73"/>
                        </a:lnTo>
                        <a:lnTo>
                          <a:pt x="0" y="11"/>
                        </a:lnTo>
                        <a:lnTo>
                          <a:pt x="6" y="0"/>
                        </a:lnTo>
                        <a:lnTo>
                          <a:pt x="14" y="2"/>
                        </a:lnTo>
                        <a:lnTo>
                          <a:pt x="40" y="17"/>
                        </a:lnTo>
                        <a:lnTo>
                          <a:pt x="86" y="13"/>
                        </a:lnTo>
                        <a:lnTo>
                          <a:pt x="96" y="8"/>
                        </a:lnTo>
                        <a:lnTo>
                          <a:pt x="82" y="41"/>
                        </a:lnTo>
                        <a:lnTo>
                          <a:pt x="86" y="49"/>
                        </a:lnTo>
                        <a:lnTo>
                          <a:pt x="80" y="65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56" name="Freeform 1083"/>
                  <p:cNvSpPr>
                    <a:spLocks/>
                  </p:cNvSpPr>
                  <p:nvPr/>
                </p:nvSpPr>
                <p:spPr bwMode="auto">
                  <a:xfrm>
                    <a:off x="6087" y="3111"/>
                    <a:ext cx="68" cy="119"/>
                  </a:xfrm>
                  <a:custGeom>
                    <a:avLst/>
                    <a:gdLst>
                      <a:gd name="T0" fmla="*/ 60 w 68"/>
                      <a:gd name="T1" fmla="*/ 119 h 119"/>
                      <a:gd name="T2" fmla="*/ 44 w 68"/>
                      <a:gd name="T3" fmla="*/ 119 h 119"/>
                      <a:gd name="T4" fmla="*/ 40 w 68"/>
                      <a:gd name="T5" fmla="*/ 111 h 119"/>
                      <a:gd name="T6" fmla="*/ 0 w 68"/>
                      <a:gd name="T7" fmla="*/ 115 h 119"/>
                      <a:gd name="T8" fmla="*/ 6 w 68"/>
                      <a:gd name="T9" fmla="*/ 99 h 119"/>
                      <a:gd name="T10" fmla="*/ 2 w 68"/>
                      <a:gd name="T11" fmla="*/ 52 h 119"/>
                      <a:gd name="T12" fmla="*/ 20 w 68"/>
                      <a:gd name="T13" fmla="*/ 50 h 119"/>
                      <a:gd name="T14" fmla="*/ 18 w 68"/>
                      <a:gd name="T15" fmla="*/ 36 h 119"/>
                      <a:gd name="T16" fmla="*/ 36 w 68"/>
                      <a:gd name="T17" fmla="*/ 32 h 119"/>
                      <a:gd name="T18" fmla="*/ 34 w 68"/>
                      <a:gd name="T19" fmla="*/ 0 h 119"/>
                      <a:gd name="T20" fmla="*/ 40 w 68"/>
                      <a:gd name="T21" fmla="*/ 0 h 119"/>
                      <a:gd name="T22" fmla="*/ 58 w 68"/>
                      <a:gd name="T23" fmla="*/ 14 h 119"/>
                      <a:gd name="T24" fmla="*/ 68 w 68"/>
                      <a:gd name="T25" fmla="*/ 48 h 119"/>
                      <a:gd name="T26" fmla="*/ 60 w 68"/>
                      <a:gd name="T27" fmla="*/ 46 h 119"/>
                      <a:gd name="T28" fmla="*/ 54 w 68"/>
                      <a:gd name="T29" fmla="*/ 57 h 119"/>
                      <a:gd name="T30" fmla="*/ 60 w 68"/>
                      <a:gd name="T31" fmla="*/ 119 h 119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8"/>
                      <a:gd name="T49" fmla="*/ 0 h 119"/>
                      <a:gd name="T50" fmla="*/ 68 w 68"/>
                      <a:gd name="T51" fmla="*/ 119 h 119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8" h="119">
                        <a:moveTo>
                          <a:pt x="60" y="119"/>
                        </a:moveTo>
                        <a:lnTo>
                          <a:pt x="44" y="119"/>
                        </a:lnTo>
                        <a:lnTo>
                          <a:pt x="40" y="111"/>
                        </a:lnTo>
                        <a:lnTo>
                          <a:pt x="0" y="115"/>
                        </a:lnTo>
                        <a:lnTo>
                          <a:pt x="6" y="99"/>
                        </a:lnTo>
                        <a:lnTo>
                          <a:pt x="2" y="52"/>
                        </a:lnTo>
                        <a:lnTo>
                          <a:pt x="20" y="50"/>
                        </a:lnTo>
                        <a:lnTo>
                          <a:pt x="18" y="36"/>
                        </a:lnTo>
                        <a:lnTo>
                          <a:pt x="36" y="32"/>
                        </a:lnTo>
                        <a:lnTo>
                          <a:pt x="34" y="0"/>
                        </a:lnTo>
                        <a:lnTo>
                          <a:pt x="40" y="0"/>
                        </a:lnTo>
                        <a:lnTo>
                          <a:pt x="58" y="14"/>
                        </a:lnTo>
                        <a:lnTo>
                          <a:pt x="68" y="48"/>
                        </a:lnTo>
                        <a:lnTo>
                          <a:pt x="60" y="46"/>
                        </a:lnTo>
                        <a:lnTo>
                          <a:pt x="54" y="57"/>
                        </a:lnTo>
                        <a:lnTo>
                          <a:pt x="60" y="119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57" name="Freeform 1084"/>
                  <p:cNvSpPr>
                    <a:spLocks/>
                  </p:cNvSpPr>
                  <p:nvPr/>
                </p:nvSpPr>
                <p:spPr bwMode="auto">
                  <a:xfrm>
                    <a:off x="6011" y="3111"/>
                    <a:ext cx="112" cy="59"/>
                  </a:xfrm>
                  <a:custGeom>
                    <a:avLst/>
                    <a:gdLst>
                      <a:gd name="T0" fmla="*/ 78 w 112"/>
                      <a:gd name="T1" fmla="*/ 52 h 59"/>
                      <a:gd name="T2" fmla="*/ 6 w 112"/>
                      <a:gd name="T3" fmla="*/ 59 h 59"/>
                      <a:gd name="T4" fmla="*/ 0 w 112"/>
                      <a:gd name="T5" fmla="*/ 12 h 59"/>
                      <a:gd name="T6" fmla="*/ 6 w 112"/>
                      <a:gd name="T7" fmla="*/ 10 h 59"/>
                      <a:gd name="T8" fmla="*/ 78 w 112"/>
                      <a:gd name="T9" fmla="*/ 4 h 59"/>
                      <a:gd name="T10" fmla="*/ 110 w 112"/>
                      <a:gd name="T11" fmla="*/ 0 h 59"/>
                      <a:gd name="T12" fmla="*/ 112 w 112"/>
                      <a:gd name="T13" fmla="*/ 32 h 59"/>
                      <a:gd name="T14" fmla="*/ 94 w 112"/>
                      <a:gd name="T15" fmla="*/ 36 h 59"/>
                      <a:gd name="T16" fmla="*/ 96 w 112"/>
                      <a:gd name="T17" fmla="*/ 50 h 59"/>
                      <a:gd name="T18" fmla="*/ 78 w 112"/>
                      <a:gd name="T19" fmla="*/ 52 h 59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12"/>
                      <a:gd name="T31" fmla="*/ 0 h 59"/>
                      <a:gd name="T32" fmla="*/ 112 w 112"/>
                      <a:gd name="T33" fmla="*/ 59 h 59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12" h="59">
                        <a:moveTo>
                          <a:pt x="78" y="52"/>
                        </a:moveTo>
                        <a:lnTo>
                          <a:pt x="6" y="59"/>
                        </a:lnTo>
                        <a:lnTo>
                          <a:pt x="0" y="12"/>
                        </a:lnTo>
                        <a:lnTo>
                          <a:pt x="6" y="10"/>
                        </a:lnTo>
                        <a:lnTo>
                          <a:pt x="78" y="4"/>
                        </a:lnTo>
                        <a:lnTo>
                          <a:pt x="110" y="0"/>
                        </a:lnTo>
                        <a:lnTo>
                          <a:pt x="112" y="32"/>
                        </a:lnTo>
                        <a:lnTo>
                          <a:pt x="94" y="36"/>
                        </a:lnTo>
                        <a:lnTo>
                          <a:pt x="96" y="50"/>
                        </a:lnTo>
                        <a:lnTo>
                          <a:pt x="78" y="5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58" name="Freeform 1085"/>
                  <p:cNvSpPr>
                    <a:spLocks/>
                  </p:cNvSpPr>
                  <p:nvPr/>
                </p:nvSpPr>
                <p:spPr bwMode="auto">
                  <a:xfrm>
                    <a:off x="5953" y="3123"/>
                    <a:ext cx="64" cy="105"/>
                  </a:xfrm>
                  <a:custGeom>
                    <a:avLst/>
                    <a:gdLst>
                      <a:gd name="T0" fmla="*/ 64 w 64"/>
                      <a:gd name="T1" fmla="*/ 47 h 105"/>
                      <a:gd name="T2" fmla="*/ 64 w 64"/>
                      <a:gd name="T3" fmla="*/ 63 h 105"/>
                      <a:gd name="T4" fmla="*/ 56 w 64"/>
                      <a:gd name="T5" fmla="*/ 65 h 105"/>
                      <a:gd name="T6" fmla="*/ 58 w 64"/>
                      <a:gd name="T7" fmla="*/ 83 h 105"/>
                      <a:gd name="T8" fmla="*/ 42 w 64"/>
                      <a:gd name="T9" fmla="*/ 85 h 105"/>
                      <a:gd name="T10" fmla="*/ 44 w 64"/>
                      <a:gd name="T11" fmla="*/ 103 h 105"/>
                      <a:gd name="T12" fmla="*/ 30 w 64"/>
                      <a:gd name="T13" fmla="*/ 105 h 105"/>
                      <a:gd name="T14" fmla="*/ 28 w 64"/>
                      <a:gd name="T15" fmla="*/ 87 h 105"/>
                      <a:gd name="T16" fmla="*/ 26 w 64"/>
                      <a:gd name="T17" fmla="*/ 63 h 105"/>
                      <a:gd name="T18" fmla="*/ 14 w 64"/>
                      <a:gd name="T19" fmla="*/ 53 h 105"/>
                      <a:gd name="T20" fmla="*/ 0 w 64"/>
                      <a:gd name="T21" fmla="*/ 40 h 105"/>
                      <a:gd name="T22" fmla="*/ 0 w 64"/>
                      <a:gd name="T23" fmla="*/ 4 h 105"/>
                      <a:gd name="T24" fmla="*/ 58 w 64"/>
                      <a:gd name="T25" fmla="*/ 0 h 105"/>
                      <a:gd name="T26" fmla="*/ 64 w 64"/>
                      <a:gd name="T27" fmla="*/ 47 h 105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64"/>
                      <a:gd name="T43" fmla="*/ 0 h 105"/>
                      <a:gd name="T44" fmla="*/ 64 w 64"/>
                      <a:gd name="T45" fmla="*/ 105 h 105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64" h="105">
                        <a:moveTo>
                          <a:pt x="64" y="47"/>
                        </a:moveTo>
                        <a:lnTo>
                          <a:pt x="64" y="63"/>
                        </a:lnTo>
                        <a:lnTo>
                          <a:pt x="56" y="65"/>
                        </a:lnTo>
                        <a:lnTo>
                          <a:pt x="58" y="83"/>
                        </a:lnTo>
                        <a:lnTo>
                          <a:pt x="42" y="85"/>
                        </a:lnTo>
                        <a:lnTo>
                          <a:pt x="44" y="103"/>
                        </a:lnTo>
                        <a:lnTo>
                          <a:pt x="30" y="105"/>
                        </a:lnTo>
                        <a:lnTo>
                          <a:pt x="28" y="87"/>
                        </a:lnTo>
                        <a:lnTo>
                          <a:pt x="26" y="63"/>
                        </a:lnTo>
                        <a:lnTo>
                          <a:pt x="14" y="53"/>
                        </a:lnTo>
                        <a:lnTo>
                          <a:pt x="0" y="40"/>
                        </a:lnTo>
                        <a:lnTo>
                          <a:pt x="0" y="4"/>
                        </a:lnTo>
                        <a:lnTo>
                          <a:pt x="58" y="0"/>
                        </a:lnTo>
                        <a:lnTo>
                          <a:pt x="64" y="47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59" name="Freeform 1086"/>
                  <p:cNvSpPr>
                    <a:spLocks/>
                  </p:cNvSpPr>
                  <p:nvPr/>
                </p:nvSpPr>
                <p:spPr bwMode="auto">
                  <a:xfrm>
                    <a:off x="5903" y="3127"/>
                    <a:ext cx="78" cy="87"/>
                  </a:xfrm>
                  <a:custGeom>
                    <a:avLst/>
                    <a:gdLst>
                      <a:gd name="T0" fmla="*/ 78 w 78"/>
                      <a:gd name="T1" fmla="*/ 83 h 87"/>
                      <a:gd name="T2" fmla="*/ 12 w 78"/>
                      <a:gd name="T3" fmla="*/ 87 h 87"/>
                      <a:gd name="T4" fmla="*/ 12 w 78"/>
                      <a:gd name="T5" fmla="*/ 79 h 87"/>
                      <a:gd name="T6" fmla="*/ 4 w 78"/>
                      <a:gd name="T7" fmla="*/ 77 h 87"/>
                      <a:gd name="T8" fmla="*/ 0 w 78"/>
                      <a:gd name="T9" fmla="*/ 14 h 87"/>
                      <a:gd name="T10" fmla="*/ 4 w 78"/>
                      <a:gd name="T11" fmla="*/ 4 h 87"/>
                      <a:gd name="T12" fmla="*/ 16 w 78"/>
                      <a:gd name="T13" fmla="*/ 2 h 87"/>
                      <a:gd name="T14" fmla="*/ 50 w 78"/>
                      <a:gd name="T15" fmla="*/ 0 h 87"/>
                      <a:gd name="T16" fmla="*/ 50 w 78"/>
                      <a:gd name="T17" fmla="*/ 36 h 87"/>
                      <a:gd name="T18" fmla="*/ 76 w 78"/>
                      <a:gd name="T19" fmla="*/ 59 h 87"/>
                      <a:gd name="T20" fmla="*/ 78 w 78"/>
                      <a:gd name="T21" fmla="*/ 83 h 87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8"/>
                      <a:gd name="T34" fmla="*/ 0 h 87"/>
                      <a:gd name="T35" fmla="*/ 78 w 78"/>
                      <a:gd name="T36" fmla="*/ 87 h 87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8" h="87">
                        <a:moveTo>
                          <a:pt x="78" y="83"/>
                        </a:moveTo>
                        <a:lnTo>
                          <a:pt x="12" y="87"/>
                        </a:lnTo>
                        <a:lnTo>
                          <a:pt x="12" y="79"/>
                        </a:lnTo>
                        <a:lnTo>
                          <a:pt x="4" y="77"/>
                        </a:lnTo>
                        <a:lnTo>
                          <a:pt x="0" y="14"/>
                        </a:lnTo>
                        <a:lnTo>
                          <a:pt x="4" y="4"/>
                        </a:lnTo>
                        <a:lnTo>
                          <a:pt x="16" y="2"/>
                        </a:lnTo>
                        <a:lnTo>
                          <a:pt x="50" y="0"/>
                        </a:lnTo>
                        <a:lnTo>
                          <a:pt x="50" y="36"/>
                        </a:lnTo>
                        <a:lnTo>
                          <a:pt x="76" y="59"/>
                        </a:lnTo>
                        <a:lnTo>
                          <a:pt x="78" y="83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60" name="Freeform 1087"/>
                  <p:cNvSpPr>
                    <a:spLocks/>
                  </p:cNvSpPr>
                  <p:nvPr/>
                </p:nvSpPr>
                <p:spPr bwMode="auto">
                  <a:xfrm>
                    <a:off x="5837" y="3131"/>
                    <a:ext cx="70" cy="79"/>
                  </a:xfrm>
                  <a:custGeom>
                    <a:avLst/>
                    <a:gdLst>
                      <a:gd name="T0" fmla="*/ 70 w 70"/>
                      <a:gd name="T1" fmla="*/ 73 h 79"/>
                      <a:gd name="T2" fmla="*/ 58 w 70"/>
                      <a:gd name="T3" fmla="*/ 75 h 79"/>
                      <a:gd name="T4" fmla="*/ 4 w 70"/>
                      <a:gd name="T5" fmla="*/ 79 h 79"/>
                      <a:gd name="T6" fmla="*/ 0 w 70"/>
                      <a:gd name="T7" fmla="*/ 6 h 79"/>
                      <a:gd name="T8" fmla="*/ 70 w 70"/>
                      <a:gd name="T9" fmla="*/ 0 h 79"/>
                      <a:gd name="T10" fmla="*/ 66 w 70"/>
                      <a:gd name="T11" fmla="*/ 10 h 79"/>
                      <a:gd name="T12" fmla="*/ 70 w 70"/>
                      <a:gd name="T13" fmla="*/ 73 h 7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0"/>
                      <a:gd name="T22" fmla="*/ 0 h 79"/>
                      <a:gd name="T23" fmla="*/ 70 w 70"/>
                      <a:gd name="T24" fmla="*/ 79 h 7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0" h="79">
                        <a:moveTo>
                          <a:pt x="70" y="73"/>
                        </a:moveTo>
                        <a:lnTo>
                          <a:pt x="58" y="75"/>
                        </a:lnTo>
                        <a:lnTo>
                          <a:pt x="4" y="79"/>
                        </a:lnTo>
                        <a:lnTo>
                          <a:pt x="0" y="6"/>
                        </a:lnTo>
                        <a:lnTo>
                          <a:pt x="70" y="0"/>
                        </a:lnTo>
                        <a:lnTo>
                          <a:pt x="66" y="10"/>
                        </a:lnTo>
                        <a:lnTo>
                          <a:pt x="70" y="73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61" name="Freeform 1088"/>
                  <p:cNvSpPr>
                    <a:spLocks/>
                  </p:cNvSpPr>
                  <p:nvPr/>
                </p:nvSpPr>
                <p:spPr bwMode="auto">
                  <a:xfrm>
                    <a:off x="5749" y="3135"/>
                    <a:ext cx="92" cy="79"/>
                  </a:xfrm>
                  <a:custGeom>
                    <a:avLst/>
                    <a:gdLst>
                      <a:gd name="T0" fmla="*/ 92 w 92"/>
                      <a:gd name="T1" fmla="*/ 75 h 79"/>
                      <a:gd name="T2" fmla="*/ 64 w 92"/>
                      <a:gd name="T3" fmla="*/ 79 h 79"/>
                      <a:gd name="T4" fmla="*/ 40 w 92"/>
                      <a:gd name="T5" fmla="*/ 63 h 79"/>
                      <a:gd name="T6" fmla="*/ 32 w 92"/>
                      <a:gd name="T7" fmla="*/ 43 h 79"/>
                      <a:gd name="T8" fmla="*/ 0 w 92"/>
                      <a:gd name="T9" fmla="*/ 45 h 79"/>
                      <a:gd name="T10" fmla="*/ 0 w 92"/>
                      <a:gd name="T11" fmla="*/ 8 h 79"/>
                      <a:gd name="T12" fmla="*/ 42 w 92"/>
                      <a:gd name="T13" fmla="*/ 2 h 79"/>
                      <a:gd name="T14" fmla="*/ 82 w 92"/>
                      <a:gd name="T15" fmla="*/ 0 h 79"/>
                      <a:gd name="T16" fmla="*/ 88 w 92"/>
                      <a:gd name="T17" fmla="*/ 2 h 79"/>
                      <a:gd name="T18" fmla="*/ 92 w 92"/>
                      <a:gd name="T19" fmla="*/ 75 h 79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92"/>
                      <a:gd name="T31" fmla="*/ 0 h 79"/>
                      <a:gd name="T32" fmla="*/ 92 w 92"/>
                      <a:gd name="T33" fmla="*/ 79 h 79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92" h="79">
                        <a:moveTo>
                          <a:pt x="92" y="75"/>
                        </a:moveTo>
                        <a:lnTo>
                          <a:pt x="64" y="79"/>
                        </a:lnTo>
                        <a:lnTo>
                          <a:pt x="40" y="63"/>
                        </a:lnTo>
                        <a:lnTo>
                          <a:pt x="32" y="43"/>
                        </a:lnTo>
                        <a:lnTo>
                          <a:pt x="0" y="45"/>
                        </a:lnTo>
                        <a:lnTo>
                          <a:pt x="0" y="8"/>
                        </a:lnTo>
                        <a:lnTo>
                          <a:pt x="42" y="2"/>
                        </a:lnTo>
                        <a:lnTo>
                          <a:pt x="82" y="0"/>
                        </a:lnTo>
                        <a:lnTo>
                          <a:pt x="88" y="2"/>
                        </a:lnTo>
                        <a:lnTo>
                          <a:pt x="92" y="75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62" name="Freeform 1089"/>
                  <p:cNvSpPr>
                    <a:spLocks/>
                  </p:cNvSpPr>
                  <p:nvPr/>
                </p:nvSpPr>
                <p:spPr bwMode="auto">
                  <a:xfrm>
                    <a:off x="5633" y="3143"/>
                    <a:ext cx="116" cy="81"/>
                  </a:xfrm>
                  <a:custGeom>
                    <a:avLst/>
                    <a:gdLst>
                      <a:gd name="T0" fmla="*/ 0 w 116"/>
                      <a:gd name="T1" fmla="*/ 2 h 81"/>
                      <a:gd name="T2" fmla="*/ 82 w 116"/>
                      <a:gd name="T3" fmla="*/ 0 h 81"/>
                      <a:gd name="T4" fmla="*/ 116 w 116"/>
                      <a:gd name="T5" fmla="*/ 0 h 81"/>
                      <a:gd name="T6" fmla="*/ 116 w 116"/>
                      <a:gd name="T7" fmla="*/ 37 h 81"/>
                      <a:gd name="T8" fmla="*/ 116 w 116"/>
                      <a:gd name="T9" fmla="*/ 51 h 81"/>
                      <a:gd name="T10" fmla="*/ 96 w 116"/>
                      <a:gd name="T11" fmla="*/ 53 h 81"/>
                      <a:gd name="T12" fmla="*/ 96 w 116"/>
                      <a:gd name="T13" fmla="*/ 55 h 81"/>
                      <a:gd name="T14" fmla="*/ 96 w 116"/>
                      <a:gd name="T15" fmla="*/ 57 h 81"/>
                      <a:gd name="T16" fmla="*/ 94 w 116"/>
                      <a:gd name="T17" fmla="*/ 57 h 81"/>
                      <a:gd name="T18" fmla="*/ 48 w 116"/>
                      <a:gd name="T19" fmla="*/ 61 h 81"/>
                      <a:gd name="T20" fmla="*/ 46 w 116"/>
                      <a:gd name="T21" fmla="*/ 71 h 81"/>
                      <a:gd name="T22" fmla="*/ 38 w 116"/>
                      <a:gd name="T23" fmla="*/ 71 h 81"/>
                      <a:gd name="T24" fmla="*/ 38 w 116"/>
                      <a:gd name="T25" fmla="*/ 81 h 81"/>
                      <a:gd name="T26" fmla="*/ 12 w 116"/>
                      <a:gd name="T27" fmla="*/ 81 h 81"/>
                      <a:gd name="T28" fmla="*/ 10 w 116"/>
                      <a:gd name="T29" fmla="*/ 67 h 81"/>
                      <a:gd name="T30" fmla="*/ 0 w 116"/>
                      <a:gd name="T31" fmla="*/ 2 h 81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16"/>
                      <a:gd name="T49" fmla="*/ 0 h 81"/>
                      <a:gd name="T50" fmla="*/ 116 w 116"/>
                      <a:gd name="T51" fmla="*/ 81 h 81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16" h="81">
                        <a:moveTo>
                          <a:pt x="0" y="2"/>
                        </a:moveTo>
                        <a:lnTo>
                          <a:pt x="82" y="0"/>
                        </a:lnTo>
                        <a:lnTo>
                          <a:pt x="116" y="0"/>
                        </a:lnTo>
                        <a:lnTo>
                          <a:pt x="116" y="37"/>
                        </a:lnTo>
                        <a:lnTo>
                          <a:pt x="116" y="51"/>
                        </a:lnTo>
                        <a:lnTo>
                          <a:pt x="96" y="53"/>
                        </a:lnTo>
                        <a:lnTo>
                          <a:pt x="96" y="55"/>
                        </a:lnTo>
                        <a:lnTo>
                          <a:pt x="96" y="57"/>
                        </a:lnTo>
                        <a:lnTo>
                          <a:pt x="94" y="57"/>
                        </a:lnTo>
                        <a:lnTo>
                          <a:pt x="48" y="61"/>
                        </a:lnTo>
                        <a:lnTo>
                          <a:pt x="46" y="71"/>
                        </a:lnTo>
                        <a:lnTo>
                          <a:pt x="38" y="71"/>
                        </a:lnTo>
                        <a:lnTo>
                          <a:pt x="38" y="81"/>
                        </a:lnTo>
                        <a:lnTo>
                          <a:pt x="12" y="81"/>
                        </a:lnTo>
                        <a:lnTo>
                          <a:pt x="10" y="67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63" name="Freeform 1090"/>
                  <p:cNvSpPr>
                    <a:spLocks/>
                  </p:cNvSpPr>
                  <p:nvPr/>
                </p:nvSpPr>
                <p:spPr bwMode="auto">
                  <a:xfrm>
                    <a:off x="5645" y="3196"/>
                    <a:ext cx="106" cy="94"/>
                  </a:xfrm>
                  <a:custGeom>
                    <a:avLst/>
                    <a:gdLst>
                      <a:gd name="T0" fmla="*/ 0 w 106"/>
                      <a:gd name="T1" fmla="*/ 28 h 94"/>
                      <a:gd name="T2" fmla="*/ 26 w 106"/>
                      <a:gd name="T3" fmla="*/ 28 h 94"/>
                      <a:gd name="T4" fmla="*/ 26 w 106"/>
                      <a:gd name="T5" fmla="*/ 18 h 94"/>
                      <a:gd name="T6" fmla="*/ 34 w 106"/>
                      <a:gd name="T7" fmla="*/ 18 h 94"/>
                      <a:gd name="T8" fmla="*/ 36 w 106"/>
                      <a:gd name="T9" fmla="*/ 8 h 94"/>
                      <a:gd name="T10" fmla="*/ 82 w 106"/>
                      <a:gd name="T11" fmla="*/ 4 h 94"/>
                      <a:gd name="T12" fmla="*/ 84 w 106"/>
                      <a:gd name="T13" fmla="*/ 0 h 94"/>
                      <a:gd name="T14" fmla="*/ 102 w 106"/>
                      <a:gd name="T15" fmla="*/ 0 h 94"/>
                      <a:gd name="T16" fmla="*/ 96 w 106"/>
                      <a:gd name="T17" fmla="*/ 30 h 94"/>
                      <a:gd name="T18" fmla="*/ 98 w 106"/>
                      <a:gd name="T19" fmla="*/ 84 h 94"/>
                      <a:gd name="T20" fmla="*/ 104 w 106"/>
                      <a:gd name="T21" fmla="*/ 88 h 94"/>
                      <a:gd name="T22" fmla="*/ 106 w 106"/>
                      <a:gd name="T23" fmla="*/ 92 h 94"/>
                      <a:gd name="T24" fmla="*/ 14 w 106"/>
                      <a:gd name="T25" fmla="*/ 94 h 94"/>
                      <a:gd name="T26" fmla="*/ 0 w 106"/>
                      <a:gd name="T27" fmla="*/ 28 h 9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06"/>
                      <a:gd name="T43" fmla="*/ 0 h 94"/>
                      <a:gd name="T44" fmla="*/ 106 w 106"/>
                      <a:gd name="T45" fmla="*/ 94 h 9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06" h="94">
                        <a:moveTo>
                          <a:pt x="0" y="28"/>
                        </a:moveTo>
                        <a:lnTo>
                          <a:pt x="26" y="28"/>
                        </a:lnTo>
                        <a:lnTo>
                          <a:pt x="26" y="18"/>
                        </a:lnTo>
                        <a:lnTo>
                          <a:pt x="34" y="18"/>
                        </a:lnTo>
                        <a:lnTo>
                          <a:pt x="36" y="8"/>
                        </a:lnTo>
                        <a:lnTo>
                          <a:pt x="82" y="4"/>
                        </a:lnTo>
                        <a:lnTo>
                          <a:pt x="84" y="0"/>
                        </a:lnTo>
                        <a:lnTo>
                          <a:pt x="102" y="0"/>
                        </a:lnTo>
                        <a:lnTo>
                          <a:pt x="96" y="30"/>
                        </a:lnTo>
                        <a:lnTo>
                          <a:pt x="98" y="84"/>
                        </a:lnTo>
                        <a:lnTo>
                          <a:pt x="104" y="88"/>
                        </a:lnTo>
                        <a:lnTo>
                          <a:pt x="106" y="92"/>
                        </a:lnTo>
                        <a:lnTo>
                          <a:pt x="14" y="94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64" name="Freeform 1091"/>
                  <p:cNvSpPr>
                    <a:spLocks/>
                  </p:cNvSpPr>
                  <p:nvPr/>
                </p:nvSpPr>
                <p:spPr bwMode="auto">
                  <a:xfrm>
                    <a:off x="5741" y="3178"/>
                    <a:ext cx="78" cy="106"/>
                  </a:xfrm>
                  <a:custGeom>
                    <a:avLst/>
                    <a:gdLst>
                      <a:gd name="T0" fmla="*/ 8 w 78"/>
                      <a:gd name="T1" fmla="*/ 2 h 106"/>
                      <a:gd name="T2" fmla="*/ 40 w 78"/>
                      <a:gd name="T3" fmla="*/ 0 h 106"/>
                      <a:gd name="T4" fmla="*/ 48 w 78"/>
                      <a:gd name="T5" fmla="*/ 20 h 106"/>
                      <a:gd name="T6" fmla="*/ 72 w 78"/>
                      <a:gd name="T7" fmla="*/ 36 h 106"/>
                      <a:gd name="T8" fmla="*/ 74 w 78"/>
                      <a:gd name="T9" fmla="*/ 44 h 106"/>
                      <a:gd name="T10" fmla="*/ 78 w 78"/>
                      <a:gd name="T11" fmla="*/ 42 h 106"/>
                      <a:gd name="T12" fmla="*/ 78 w 78"/>
                      <a:gd name="T13" fmla="*/ 62 h 106"/>
                      <a:gd name="T14" fmla="*/ 68 w 78"/>
                      <a:gd name="T15" fmla="*/ 86 h 106"/>
                      <a:gd name="T16" fmla="*/ 72 w 78"/>
                      <a:gd name="T17" fmla="*/ 102 h 106"/>
                      <a:gd name="T18" fmla="*/ 42 w 78"/>
                      <a:gd name="T19" fmla="*/ 104 h 106"/>
                      <a:gd name="T20" fmla="*/ 8 w 78"/>
                      <a:gd name="T21" fmla="*/ 106 h 106"/>
                      <a:gd name="T22" fmla="*/ 2 w 78"/>
                      <a:gd name="T23" fmla="*/ 102 h 106"/>
                      <a:gd name="T24" fmla="*/ 0 w 78"/>
                      <a:gd name="T25" fmla="*/ 48 h 106"/>
                      <a:gd name="T26" fmla="*/ 6 w 78"/>
                      <a:gd name="T27" fmla="*/ 18 h 106"/>
                      <a:gd name="T28" fmla="*/ 8 w 78"/>
                      <a:gd name="T29" fmla="*/ 16 h 106"/>
                      <a:gd name="T30" fmla="*/ 8 w 78"/>
                      <a:gd name="T31" fmla="*/ 2 h 10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78"/>
                      <a:gd name="T49" fmla="*/ 0 h 106"/>
                      <a:gd name="T50" fmla="*/ 78 w 78"/>
                      <a:gd name="T51" fmla="*/ 106 h 10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78" h="106">
                        <a:moveTo>
                          <a:pt x="8" y="2"/>
                        </a:moveTo>
                        <a:lnTo>
                          <a:pt x="40" y="0"/>
                        </a:lnTo>
                        <a:lnTo>
                          <a:pt x="48" y="20"/>
                        </a:lnTo>
                        <a:lnTo>
                          <a:pt x="72" y="36"/>
                        </a:lnTo>
                        <a:lnTo>
                          <a:pt x="74" y="44"/>
                        </a:lnTo>
                        <a:lnTo>
                          <a:pt x="78" y="42"/>
                        </a:lnTo>
                        <a:lnTo>
                          <a:pt x="78" y="62"/>
                        </a:lnTo>
                        <a:lnTo>
                          <a:pt x="68" y="86"/>
                        </a:lnTo>
                        <a:lnTo>
                          <a:pt x="72" y="102"/>
                        </a:lnTo>
                        <a:lnTo>
                          <a:pt x="42" y="104"/>
                        </a:lnTo>
                        <a:lnTo>
                          <a:pt x="8" y="106"/>
                        </a:lnTo>
                        <a:lnTo>
                          <a:pt x="2" y="102"/>
                        </a:lnTo>
                        <a:lnTo>
                          <a:pt x="0" y="48"/>
                        </a:lnTo>
                        <a:lnTo>
                          <a:pt x="6" y="18"/>
                        </a:lnTo>
                        <a:lnTo>
                          <a:pt x="8" y="16"/>
                        </a:lnTo>
                        <a:lnTo>
                          <a:pt x="8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65" name="Freeform 1092"/>
                  <p:cNvSpPr>
                    <a:spLocks/>
                  </p:cNvSpPr>
                  <p:nvPr/>
                </p:nvSpPr>
                <p:spPr bwMode="auto">
                  <a:xfrm>
                    <a:off x="5659" y="3288"/>
                    <a:ext cx="96" cy="84"/>
                  </a:xfrm>
                  <a:custGeom>
                    <a:avLst/>
                    <a:gdLst>
                      <a:gd name="T0" fmla="*/ 0 w 96"/>
                      <a:gd name="T1" fmla="*/ 2 h 84"/>
                      <a:gd name="T2" fmla="*/ 92 w 96"/>
                      <a:gd name="T3" fmla="*/ 0 h 84"/>
                      <a:gd name="T4" fmla="*/ 96 w 96"/>
                      <a:gd name="T5" fmla="*/ 0 h 84"/>
                      <a:gd name="T6" fmla="*/ 92 w 96"/>
                      <a:gd name="T7" fmla="*/ 6 h 84"/>
                      <a:gd name="T8" fmla="*/ 82 w 96"/>
                      <a:gd name="T9" fmla="*/ 6 h 84"/>
                      <a:gd name="T10" fmla="*/ 80 w 96"/>
                      <a:gd name="T11" fmla="*/ 20 h 84"/>
                      <a:gd name="T12" fmla="*/ 68 w 96"/>
                      <a:gd name="T13" fmla="*/ 20 h 84"/>
                      <a:gd name="T14" fmla="*/ 68 w 96"/>
                      <a:gd name="T15" fmla="*/ 36 h 84"/>
                      <a:gd name="T16" fmla="*/ 78 w 96"/>
                      <a:gd name="T17" fmla="*/ 38 h 84"/>
                      <a:gd name="T18" fmla="*/ 68 w 96"/>
                      <a:gd name="T19" fmla="*/ 62 h 84"/>
                      <a:gd name="T20" fmla="*/ 54 w 96"/>
                      <a:gd name="T21" fmla="*/ 76 h 84"/>
                      <a:gd name="T22" fmla="*/ 38 w 96"/>
                      <a:gd name="T23" fmla="*/ 84 h 84"/>
                      <a:gd name="T24" fmla="*/ 26 w 96"/>
                      <a:gd name="T25" fmla="*/ 76 h 84"/>
                      <a:gd name="T26" fmla="*/ 26 w 96"/>
                      <a:gd name="T27" fmla="*/ 66 h 84"/>
                      <a:gd name="T28" fmla="*/ 12 w 96"/>
                      <a:gd name="T29" fmla="*/ 62 h 84"/>
                      <a:gd name="T30" fmla="*/ 4 w 96"/>
                      <a:gd name="T31" fmla="*/ 24 h 84"/>
                      <a:gd name="T32" fmla="*/ 0 w 96"/>
                      <a:gd name="T33" fmla="*/ 2 h 8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96"/>
                      <a:gd name="T52" fmla="*/ 0 h 84"/>
                      <a:gd name="T53" fmla="*/ 96 w 96"/>
                      <a:gd name="T54" fmla="*/ 84 h 8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96" h="84">
                        <a:moveTo>
                          <a:pt x="0" y="2"/>
                        </a:moveTo>
                        <a:lnTo>
                          <a:pt x="92" y="0"/>
                        </a:lnTo>
                        <a:lnTo>
                          <a:pt x="96" y="0"/>
                        </a:lnTo>
                        <a:lnTo>
                          <a:pt x="92" y="6"/>
                        </a:lnTo>
                        <a:lnTo>
                          <a:pt x="82" y="6"/>
                        </a:lnTo>
                        <a:lnTo>
                          <a:pt x="80" y="20"/>
                        </a:lnTo>
                        <a:lnTo>
                          <a:pt x="68" y="20"/>
                        </a:lnTo>
                        <a:lnTo>
                          <a:pt x="68" y="36"/>
                        </a:lnTo>
                        <a:lnTo>
                          <a:pt x="78" y="38"/>
                        </a:lnTo>
                        <a:lnTo>
                          <a:pt x="68" y="62"/>
                        </a:lnTo>
                        <a:lnTo>
                          <a:pt x="54" y="76"/>
                        </a:lnTo>
                        <a:lnTo>
                          <a:pt x="38" y="84"/>
                        </a:lnTo>
                        <a:lnTo>
                          <a:pt x="26" y="76"/>
                        </a:lnTo>
                        <a:lnTo>
                          <a:pt x="26" y="66"/>
                        </a:lnTo>
                        <a:lnTo>
                          <a:pt x="12" y="62"/>
                        </a:lnTo>
                        <a:lnTo>
                          <a:pt x="4" y="2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66" name="Freeform 1093"/>
                  <p:cNvSpPr>
                    <a:spLocks/>
                  </p:cNvSpPr>
                  <p:nvPr/>
                </p:nvSpPr>
                <p:spPr bwMode="auto">
                  <a:xfrm>
                    <a:off x="5809" y="3206"/>
                    <a:ext cx="94" cy="80"/>
                  </a:xfrm>
                  <a:custGeom>
                    <a:avLst/>
                    <a:gdLst>
                      <a:gd name="T0" fmla="*/ 94 w 94"/>
                      <a:gd name="T1" fmla="*/ 76 h 80"/>
                      <a:gd name="T2" fmla="*/ 58 w 94"/>
                      <a:gd name="T3" fmla="*/ 80 h 80"/>
                      <a:gd name="T4" fmla="*/ 4 w 94"/>
                      <a:gd name="T5" fmla="*/ 80 h 80"/>
                      <a:gd name="T6" fmla="*/ 4 w 94"/>
                      <a:gd name="T7" fmla="*/ 74 h 80"/>
                      <a:gd name="T8" fmla="*/ 0 w 94"/>
                      <a:gd name="T9" fmla="*/ 58 h 80"/>
                      <a:gd name="T10" fmla="*/ 10 w 94"/>
                      <a:gd name="T11" fmla="*/ 34 h 80"/>
                      <a:gd name="T12" fmla="*/ 10 w 94"/>
                      <a:gd name="T13" fmla="*/ 14 h 80"/>
                      <a:gd name="T14" fmla="*/ 6 w 94"/>
                      <a:gd name="T15" fmla="*/ 16 h 80"/>
                      <a:gd name="T16" fmla="*/ 4 w 94"/>
                      <a:gd name="T17" fmla="*/ 8 h 80"/>
                      <a:gd name="T18" fmla="*/ 32 w 94"/>
                      <a:gd name="T19" fmla="*/ 4 h 80"/>
                      <a:gd name="T20" fmla="*/ 86 w 94"/>
                      <a:gd name="T21" fmla="*/ 0 h 80"/>
                      <a:gd name="T22" fmla="*/ 94 w 94"/>
                      <a:gd name="T23" fmla="*/ 76 h 8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94"/>
                      <a:gd name="T37" fmla="*/ 0 h 80"/>
                      <a:gd name="T38" fmla="*/ 94 w 94"/>
                      <a:gd name="T39" fmla="*/ 80 h 8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94" h="80">
                        <a:moveTo>
                          <a:pt x="94" y="76"/>
                        </a:moveTo>
                        <a:lnTo>
                          <a:pt x="58" y="80"/>
                        </a:lnTo>
                        <a:lnTo>
                          <a:pt x="4" y="80"/>
                        </a:lnTo>
                        <a:lnTo>
                          <a:pt x="4" y="74"/>
                        </a:lnTo>
                        <a:lnTo>
                          <a:pt x="0" y="58"/>
                        </a:lnTo>
                        <a:lnTo>
                          <a:pt x="10" y="34"/>
                        </a:lnTo>
                        <a:lnTo>
                          <a:pt x="10" y="14"/>
                        </a:lnTo>
                        <a:lnTo>
                          <a:pt x="6" y="16"/>
                        </a:lnTo>
                        <a:lnTo>
                          <a:pt x="4" y="8"/>
                        </a:lnTo>
                        <a:lnTo>
                          <a:pt x="32" y="4"/>
                        </a:lnTo>
                        <a:lnTo>
                          <a:pt x="86" y="0"/>
                        </a:lnTo>
                        <a:lnTo>
                          <a:pt x="94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67" name="Freeform 1094"/>
                  <p:cNvSpPr>
                    <a:spLocks/>
                  </p:cNvSpPr>
                  <p:nvPr/>
                </p:nvSpPr>
                <p:spPr bwMode="auto">
                  <a:xfrm>
                    <a:off x="5671" y="3350"/>
                    <a:ext cx="68" cy="92"/>
                  </a:xfrm>
                  <a:custGeom>
                    <a:avLst/>
                    <a:gdLst>
                      <a:gd name="T0" fmla="*/ 0 w 68"/>
                      <a:gd name="T1" fmla="*/ 0 h 92"/>
                      <a:gd name="T2" fmla="*/ 14 w 68"/>
                      <a:gd name="T3" fmla="*/ 4 h 92"/>
                      <a:gd name="T4" fmla="*/ 14 w 68"/>
                      <a:gd name="T5" fmla="*/ 14 h 92"/>
                      <a:gd name="T6" fmla="*/ 26 w 68"/>
                      <a:gd name="T7" fmla="*/ 22 h 92"/>
                      <a:gd name="T8" fmla="*/ 42 w 68"/>
                      <a:gd name="T9" fmla="*/ 14 h 92"/>
                      <a:gd name="T10" fmla="*/ 50 w 68"/>
                      <a:gd name="T11" fmla="*/ 6 h 92"/>
                      <a:gd name="T12" fmla="*/ 56 w 68"/>
                      <a:gd name="T13" fmla="*/ 0 h 92"/>
                      <a:gd name="T14" fmla="*/ 58 w 68"/>
                      <a:gd name="T15" fmla="*/ 42 h 92"/>
                      <a:gd name="T16" fmla="*/ 68 w 68"/>
                      <a:gd name="T17" fmla="*/ 42 h 92"/>
                      <a:gd name="T18" fmla="*/ 68 w 68"/>
                      <a:gd name="T19" fmla="*/ 54 h 92"/>
                      <a:gd name="T20" fmla="*/ 52 w 68"/>
                      <a:gd name="T21" fmla="*/ 56 h 92"/>
                      <a:gd name="T22" fmla="*/ 48 w 68"/>
                      <a:gd name="T23" fmla="*/ 68 h 92"/>
                      <a:gd name="T24" fmla="*/ 36 w 68"/>
                      <a:gd name="T25" fmla="*/ 68 h 92"/>
                      <a:gd name="T26" fmla="*/ 38 w 68"/>
                      <a:gd name="T27" fmla="*/ 92 h 92"/>
                      <a:gd name="T28" fmla="*/ 6 w 68"/>
                      <a:gd name="T29" fmla="*/ 90 h 92"/>
                      <a:gd name="T30" fmla="*/ 4 w 68"/>
                      <a:gd name="T31" fmla="*/ 10 h 92"/>
                      <a:gd name="T32" fmla="*/ 0 w 68"/>
                      <a:gd name="T33" fmla="*/ 0 h 9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8"/>
                      <a:gd name="T52" fmla="*/ 0 h 92"/>
                      <a:gd name="T53" fmla="*/ 68 w 68"/>
                      <a:gd name="T54" fmla="*/ 92 h 9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8" h="92">
                        <a:moveTo>
                          <a:pt x="0" y="0"/>
                        </a:moveTo>
                        <a:lnTo>
                          <a:pt x="14" y="4"/>
                        </a:lnTo>
                        <a:lnTo>
                          <a:pt x="14" y="14"/>
                        </a:lnTo>
                        <a:lnTo>
                          <a:pt x="26" y="22"/>
                        </a:lnTo>
                        <a:lnTo>
                          <a:pt x="42" y="14"/>
                        </a:lnTo>
                        <a:lnTo>
                          <a:pt x="50" y="6"/>
                        </a:lnTo>
                        <a:lnTo>
                          <a:pt x="56" y="0"/>
                        </a:lnTo>
                        <a:lnTo>
                          <a:pt x="58" y="42"/>
                        </a:lnTo>
                        <a:lnTo>
                          <a:pt x="68" y="42"/>
                        </a:lnTo>
                        <a:lnTo>
                          <a:pt x="68" y="54"/>
                        </a:lnTo>
                        <a:lnTo>
                          <a:pt x="52" y="56"/>
                        </a:lnTo>
                        <a:lnTo>
                          <a:pt x="48" y="68"/>
                        </a:lnTo>
                        <a:lnTo>
                          <a:pt x="36" y="68"/>
                        </a:lnTo>
                        <a:lnTo>
                          <a:pt x="38" y="92"/>
                        </a:lnTo>
                        <a:lnTo>
                          <a:pt x="6" y="90"/>
                        </a:lnTo>
                        <a:lnTo>
                          <a:pt x="4" y="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68" name="Freeform 1095"/>
                  <p:cNvSpPr>
                    <a:spLocks/>
                  </p:cNvSpPr>
                  <p:nvPr/>
                </p:nvSpPr>
                <p:spPr bwMode="auto">
                  <a:xfrm>
                    <a:off x="5677" y="3418"/>
                    <a:ext cx="122" cy="82"/>
                  </a:xfrm>
                  <a:custGeom>
                    <a:avLst/>
                    <a:gdLst>
                      <a:gd name="T0" fmla="*/ 0 w 122"/>
                      <a:gd name="T1" fmla="*/ 22 h 82"/>
                      <a:gd name="T2" fmla="*/ 32 w 122"/>
                      <a:gd name="T3" fmla="*/ 24 h 82"/>
                      <a:gd name="T4" fmla="*/ 30 w 122"/>
                      <a:gd name="T5" fmla="*/ 0 h 82"/>
                      <a:gd name="T6" fmla="*/ 42 w 122"/>
                      <a:gd name="T7" fmla="*/ 0 h 82"/>
                      <a:gd name="T8" fmla="*/ 42 w 122"/>
                      <a:gd name="T9" fmla="*/ 4 h 82"/>
                      <a:gd name="T10" fmla="*/ 56 w 122"/>
                      <a:gd name="T11" fmla="*/ 4 h 82"/>
                      <a:gd name="T12" fmla="*/ 56 w 122"/>
                      <a:gd name="T13" fmla="*/ 12 h 82"/>
                      <a:gd name="T14" fmla="*/ 118 w 122"/>
                      <a:gd name="T15" fmla="*/ 8 h 82"/>
                      <a:gd name="T16" fmla="*/ 122 w 122"/>
                      <a:gd name="T17" fmla="*/ 60 h 82"/>
                      <a:gd name="T18" fmla="*/ 92 w 122"/>
                      <a:gd name="T19" fmla="*/ 68 h 82"/>
                      <a:gd name="T20" fmla="*/ 94 w 122"/>
                      <a:gd name="T21" fmla="*/ 76 h 82"/>
                      <a:gd name="T22" fmla="*/ 86 w 122"/>
                      <a:gd name="T23" fmla="*/ 82 h 82"/>
                      <a:gd name="T24" fmla="*/ 84 w 122"/>
                      <a:gd name="T25" fmla="*/ 74 h 82"/>
                      <a:gd name="T26" fmla="*/ 22 w 122"/>
                      <a:gd name="T27" fmla="*/ 76 h 82"/>
                      <a:gd name="T28" fmla="*/ 20 w 122"/>
                      <a:gd name="T29" fmla="*/ 68 h 82"/>
                      <a:gd name="T30" fmla="*/ 0 w 122"/>
                      <a:gd name="T31" fmla="*/ 68 h 82"/>
                      <a:gd name="T32" fmla="*/ 0 w 122"/>
                      <a:gd name="T33" fmla="*/ 22 h 8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22"/>
                      <a:gd name="T52" fmla="*/ 0 h 82"/>
                      <a:gd name="T53" fmla="*/ 122 w 122"/>
                      <a:gd name="T54" fmla="*/ 82 h 8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22" h="82">
                        <a:moveTo>
                          <a:pt x="0" y="22"/>
                        </a:moveTo>
                        <a:lnTo>
                          <a:pt x="32" y="24"/>
                        </a:lnTo>
                        <a:lnTo>
                          <a:pt x="30" y="0"/>
                        </a:lnTo>
                        <a:lnTo>
                          <a:pt x="42" y="0"/>
                        </a:lnTo>
                        <a:lnTo>
                          <a:pt x="42" y="4"/>
                        </a:lnTo>
                        <a:lnTo>
                          <a:pt x="56" y="4"/>
                        </a:lnTo>
                        <a:lnTo>
                          <a:pt x="56" y="12"/>
                        </a:lnTo>
                        <a:lnTo>
                          <a:pt x="118" y="8"/>
                        </a:lnTo>
                        <a:lnTo>
                          <a:pt x="122" y="60"/>
                        </a:lnTo>
                        <a:lnTo>
                          <a:pt x="92" y="68"/>
                        </a:lnTo>
                        <a:lnTo>
                          <a:pt x="94" y="76"/>
                        </a:lnTo>
                        <a:lnTo>
                          <a:pt x="86" y="82"/>
                        </a:lnTo>
                        <a:lnTo>
                          <a:pt x="84" y="74"/>
                        </a:lnTo>
                        <a:lnTo>
                          <a:pt x="22" y="76"/>
                        </a:lnTo>
                        <a:lnTo>
                          <a:pt x="20" y="68"/>
                        </a:lnTo>
                        <a:lnTo>
                          <a:pt x="0" y="68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69" name="Freeform 1096"/>
                  <p:cNvSpPr>
                    <a:spLocks/>
                  </p:cNvSpPr>
                  <p:nvPr/>
                </p:nvSpPr>
                <p:spPr bwMode="auto">
                  <a:xfrm>
                    <a:off x="5675" y="3486"/>
                    <a:ext cx="90" cy="102"/>
                  </a:xfrm>
                  <a:custGeom>
                    <a:avLst/>
                    <a:gdLst>
                      <a:gd name="T0" fmla="*/ 2 w 90"/>
                      <a:gd name="T1" fmla="*/ 0 h 102"/>
                      <a:gd name="T2" fmla="*/ 22 w 90"/>
                      <a:gd name="T3" fmla="*/ 0 h 102"/>
                      <a:gd name="T4" fmla="*/ 24 w 90"/>
                      <a:gd name="T5" fmla="*/ 8 h 102"/>
                      <a:gd name="T6" fmla="*/ 86 w 90"/>
                      <a:gd name="T7" fmla="*/ 6 h 102"/>
                      <a:gd name="T8" fmla="*/ 88 w 90"/>
                      <a:gd name="T9" fmla="*/ 14 h 102"/>
                      <a:gd name="T10" fmla="*/ 90 w 90"/>
                      <a:gd name="T11" fmla="*/ 68 h 102"/>
                      <a:gd name="T12" fmla="*/ 38 w 90"/>
                      <a:gd name="T13" fmla="*/ 72 h 102"/>
                      <a:gd name="T14" fmla="*/ 42 w 90"/>
                      <a:gd name="T15" fmla="*/ 102 h 102"/>
                      <a:gd name="T16" fmla="*/ 6 w 90"/>
                      <a:gd name="T17" fmla="*/ 102 h 102"/>
                      <a:gd name="T18" fmla="*/ 0 w 90"/>
                      <a:gd name="T19" fmla="*/ 42 h 102"/>
                      <a:gd name="T20" fmla="*/ 2 w 90"/>
                      <a:gd name="T21" fmla="*/ 0 h 10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90"/>
                      <a:gd name="T34" fmla="*/ 0 h 102"/>
                      <a:gd name="T35" fmla="*/ 90 w 90"/>
                      <a:gd name="T36" fmla="*/ 102 h 10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90" h="102">
                        <a:moveTo>
                          <a:pt x="2" y="0"/>
                        </a:moveTo>
                        <a:lnTo>
                          <a:pt x="22" y="0"/>
                        </a:lnTo>
                        <a:lnTo>
                          <a:pt x="24" y="8"/>
                        </a:lnTo>
                        <a:lnTo>
                          <a:pt x="86" y="6"/>
                        </a:lnTo>
                        <a:lnTo>
                          <a:pt x="88" y="14"/>
                        </a:lnTo>
                        <a:lnTo>
                          <a:pt x="90" y="68"/>
                        </a:lnTo>
                        <a:lnTo>
                          <a:pt x="38" y="72"/>
                        </a:lnTo>
                        <a:lnTo>
                          <a:pt x="42" y="102"/>
                        </a:lnTo>
                        <a:lnTo>
                          <a:pt x="6" y="102"/>
                        </a:lnTo>
                        <a:lnTo>
                          <a:pt x="0" y="42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70" name="Freeform 1097"/>
                  <p:cNvSpPr>
                    <a:spLocks/>
                  </p:cNvSpPr>
                  <p:nvPr/>
                </p:nvSpPr>
                <p:spPr bwMode="auto">
                  <a:xfrm>
                    <a:off x="5681" y="3588"/>
                    <a:ext cx="88" cy="86"/>
                  </a:xfrm>
                  <a:custGeom>
                    <a:avLst/>
                    <a:gdLst>
                      <a:gd name="T0" fmla="*/ 0 w 88"/>
                      <a:gd name="T1" fmla="*/ 0 h 86"/>
                      <a:gd name="T2" fmla="*/ 36 w 88"/>
                      <a:gd name="T3" fmla="*/ 0 h 86"/>
                      <a:gd name="T4" fmla="*/ 60 w 88"/>
                      <a:gd name="T5" fmla="*/ 0 h 86"/>
                      <a:gd name="T6" fmla="*/ 64 w 88"/>
                      <a:gd name="T7" fmla="*/ 34 h 86"/>
                      <a:gd name="T8" fmla="*/ 68 w 88"/>
                      <a:gd name="T9" fmla="*/ 54 h 86"/>
                      <a:gd name="T10" fmla="*/ 88 w 88"/>
                      <a:gd name="T11" fmla="*/ 78 h 86"/>
                      <a:gd name="T12" fmla="*/ 88 w 88"/>
                      <a:gd name="T13" fmla="*/ 86 h 86"/>
                      <a:gd name="T14" fmla="*/ 74 w 88"/>
                      <a:gd name="T15" fmla="*/ 86 h 86"/>
                      <a:gd name="T16" fmla="*/ 72 w 88"/>
                      <a:gd name="T17" fmla="*/ 76 h 86"/>
                      <a:gd name="T18" fmla="*/ 60 w 88"/>
                      <a:gd name="T19" fmla="*/ 76 h 86"/>
                      <a:gd name="T20" fmla="*/ 56 w 88"/>
                      <a:gd name="T21" fmla="*/ 80 h 86"/>
                      <a:gd name="T22" fmla="*/ 32 w 88"/>
                      <a:gd name="T23" fmla="*/ 74 h 86"/>
                      <a:gd name="T24" fmla="*/ 14 w 88"/>
                      <a:gd name="T25" fmla="*/ 62 h 86"/>
                      <a:gd name="T26" fmla="*/ 16 w 88"/>
                      <a:gd name="T27" fmla="*/ 52 h 86"/>
                      <a:gd name="T28" fmla="*/ 0 w 88"/>
                      <a:gd name="T29" fmla="*/ 50 h 86"/>
                      <a:gd name="T30" fmla="*/ 0 w 88"/>
                      <a:gd name="T31" fmla="*/ 0 h 8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8"/>
                      <a:gd name="T49" fmla="*/ 0 h 86"/>
                      <a:gd name="T50" fmla="*/ 88 w 88"/>
                      <a:gd name="T51" fmla="*/ 86 h 8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8" h="86">
                        <a:moveTo>
                          <a:pt x="0" y="0"/>
                        </a:moveTo>
                        <a:lnTo>
                          <a:pt x="36" y="0"/>
                        </a:lnTo>
                        <a:lnTo>
                          <a:pt x="60" y="0"/>
                        </a:lnTo>
                        <a:lnTo>
                          <a:pt x="64" y="34"/>
                        </a:lnTo>
                        <a:lnTo>
                          <a:pt x="68" y="54"/>
                        </a:lnTo>
                        <a:lnTo>
                          <a:pt x="88" y="78"/>
                        </a:lnTo>
                        <a:lnTo>
                          <a:pt x="88" y="86"/>
                        </a:lnTo>
                        <a:lnTo>
                          <a:pt x="74" y="86"/>
                        </a:lnTo>
                        <a:lnTo>
                          <a:pt x="72" y="76"/>
                        </a:lnTo>
                        <a:lnTo>
                          <a:pt x="60" y="76"/>
                        </a:lnTo>
                        <a:lnTo>
                          <a:pt x="56" y="80"/>
                        </a:lnTo>
                        <a:lnTo>
                          <a:pt x="32" y="74"/>
                        </a:lnTo>
                        <a:lnTo>
                          <a:pt x="14" y="62"/>
                        </a:lnTo>
                        <a:lnTo>
                          <a:pt x="16" y="52"/>
                        </a:lnTo>
                        <a:lnTo>
                          <a:pt x="0" y="5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71" name="Freeform 1098"/>
                  <p:cNvSpPr>
                    <a:spLocks/>
                  </p:cNvSpPr>
                  <p:nvPr/>
                </p:nvSpPr>
                <p:spPr bwMode="auto">
                  <a:xfrm>
                    <a:off x="5681" y="3638"/>
                    <a:ext cx="108" cy="74"/>
                  </a:xfrm>
                  <a:custGeom>
                    <a:avLst/>
                    <a:gdLst>
                      <a:gd name="T0" fmla="*/ 0 w 108"/>
                      <a:gd name="T1" fmla="*/ 0 h 74"/>
                      <a:gd name="T2" fmla="*/ 16 w 108"/>
                      <a:gd name="T3" fmla="*/ 2 h 74"/>
                      <a:gd name="T4" fmla="*/ 14 w 108"/>
                      <a:gd name="T5" fmla="*/ 12 h 74"/>
                      <a:gd name="T6" fmla="*/ 32 w 108"/>
                      <a:gd name="T7" fmla="*/ 24 h 74"/>
                      <a:gd name="T8" fmla="*/ 56 w 108"/>
                      <a:gd name="T9" fmla="*/ 30 h 74"/>
                      <a:gd name="T10" fmla="*/ 60 w 108"/>
                      <a:gd name="T11" fmla="*/ 26 h 74"/>
                      <a:gd name="T12" fmla="*/ 72 w 108"/>
                      <a:gd name="T13" fmla="*/ 26 h 74"/>
                      <a:gd name="T14" fmla="*/ 74 w 108"/>
                      <a:gd name="T15" fmla="*/ 36 h 74"/>
                      <a:gd name="T16" fmla="*/ 88 w 108"/>
                      <a:gd name="T17" fmla="*/ 36 h 74"/>
                      <a:gd name="T18" fmla="*/ 88 w 108"/>
                      <a:gd name="T19" fmla="*/ 50 h 74"/>
                      <a:gd name="T20" fmla="*/ 98 w 108"/>
                      <a:gd name="T21" fmla="*/ 54 h 74"/>
                      <a:gd name="T22" fmla="*/ 104 w 108"/>
                      <a:gd name="T23" fmla="*/ 58 h 74"/>
                      <a:gd name="T24" fmla="*/ 108 w 108"/>
                      <a:gd name="T25" fmla="*/ 62 h 74"/>
                      <a:gd name="T26" fmla="*/ 100 w 108"/>
                      <a:gd name="T27" fmla="*/ 68 h 74"/>
                      <a:gd name="T28" fmla="*/ 78 w 108"/>
                      <a:gd name="T29" fmla="*/ 72 h 74"/>
                      <a:gd name="T30" fmla="*/ 68 w 108"/>
                      <a:gd name="T31" fmla="*/ 66 h 74"/>
                      <a:gd name="T32" fmla="*/ 60 w 108"/>
                      <a:gd name="T33" fmla="*/ 70 h 74"/>
                      <a:gd name="T34" fmla="*/ 48 w 108"/>
                      <a:gd name="T35" fmla="*/ 64 h 74"/>
                      <a:gd name="T36" fmla="*/ 34 w 108"/>
                      <a:gd name="T37" fmla="*/ 74 h 74"/>
                      <a:gd name="T38" fmla="*/ 20 w 108"/>
                      <a:gd name="T39" fmla="*/ 74 h 74"/>
                      <a:gd name="T40" fmla="*/ 2 w 108"/>
                      <a:gd name="T41" fmla="*/ 58 h 74"/>
                      <a:gd name="T42" fmla="*/ 0 w 108"/>
                      <a:gd name="T43" fmla="*/ 0 h 74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08"/>
                      <a:gd name="T67" fmla="*/ 0 h 74"/>
                      <a:gd name="T68" fmla="*/ 108 w 108"/>
                      <a:gd name="T69" fmla="*/ 74 h 74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08" h="74">
                        <a:moveTo>
                          <a:pt x="0" y="0"/>
                        </a:moveTo>
                        <a:lnTo>
                          <a:pt x="16" y="2"/>
                        </a:lnTo>
                        <a:lnTo>
                          <a:pt x="14" y="12"/>
                        </a:lnTo>
                        <a:lnTo>
                          <a:pt x="32" y="24"/>
                        </a:lnTo>
                        <a:lnTo>
                          <a:pt x="56" y="30"/>
                        </a:lnTo>
                        <a:lnTo>
                          <a:pt x="60" y="26"/>
                        </a:lnTo>
                        <a:lnTo>
                          <a:pt x="72" y="26"/>
                        </a:lnTo>
                        <a:lnTo>
                          <a:pt x="74" y="36"/>
                        </a:lnTo>
                        <a:lnTo>
                          <a:pt x="88" y="36"/>
                        </a:lnTo>
                        <a:lnTo>
                          <a:pt x="88" y="50"/>
                        </a:lnTo>
                        <a:lnTo>
                          <a:pt x="98" y="54"/>
                        </a:lnTo>
                        <a:lnTo>
                          <a:pt x="104" y="58"/>
                        </a:lnTo>
                        <a:lnTo>
                          <a:pt x="108" y="62"/>
                        </a:lnTo>
                        <a:lnTo>
                          <a:pt x="100" y="68"/>
                        </a:lnTo>
                        <a:lnTo>
                          <a:pt x="78" y="72"/>
                        </a:lnTo>
                        <a:lnTo>
                          <a:pt x="68" y="66"/>
                        </a:lnTo>
                        <a:lnTo>
                          <a:pt x="60" y="70"/>
                        </a:lnTo>
                        <a:lnTo>
                          <a:pt x="48" y="64"/>
                        </a:lnTo>
                        <a:lnTo>
                          <a:pt x="34" y="74"/>
                        </a:lnTo>
                        <a:lnTo>
                          <a:pt x="20" y="74"/>
                        </a:lnTo>
                        <a:lnTo>
                          <a:pt x="2" y="5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72" name="Freeform 1099"/>
                  <p:cNvSpPr>
                    <a:spLocks/>
                  </p:cNvSpPr>
                  <p:nvPr/>
                </p:nvSpPr>
                <p:spPr bwMode="auto">
                  <a:xfrm>
                    <a:off x="5713" y="3554"/>
                    <a:ext cx="78" cy="120"/>
                  </a:xfrm>
                  <a:custGeom>
                    <a:avLst/>
                    <a:gdLst>
                      <a:gd name="T0" fmla="*/ 0 w 78"/>
                      <a:gd name="T1" fmla="*/ 4 h 120"/>
                      <a:gd name="T2" fmla="*/ 52 w 78"/>
                      <a:gd name="T3" fmla="*/ 0 h 120"/>
                      <a:gd name="T4" fmla="*/ 54 w 78"/>
                      <a:gd name="T5" fmla="*/ 32 h 120"/>
                      <a:gd name="T6" fmla="*/ 70 w 78"/>
                      <a:gd name="T7" fmla="*/ 32 h 120"/>
                      <a:gd name="T8" fmla="*/ 76 w 78"/>
                      <a:gd name="T9" fmla="*/ 66 h 120"/>
                      <a:gd name="T10" fmla="*/ 78 w 78"/>
                      <a:gd name="T11" fmla="*/ 118 h 120"/>
                      <a:gd name="T12" fmla="*/ 56 w 78"/>
                      <a:gd name="T13" fmla="*/ 120 h 120"/>
                      <a:gd name="T14" fmla="*/ 56 w 78"/>
                      <a:gd name="T15" fmla="*/ 112 h 120"/>
                      <a:gd name="T16" fmla="*/ 36 w 78"/>
                      <a:gd name="T17" fmla="*/ 88 h 120"/>
                      <a:gd name="T18" fmla="*/ 32 w 78"/>
                      <a:gd name="T19" fmla="*/ 66 h 120"/>
                      <a:gd name="T20" fmla="*/ 28 w 78"/>
                      <a:gd name="T21" fmla="*/ 34 h 120"/>
                      <a:gd name="T22" fmla="*/ 4 w 78"/>
                      <a:gd name="T23" fmla="*/ 34 h 120"/>
                      <a:gd name="T24" fmla="*/ 0 w 78"/>
                      <a:gd name="T25" fmla="*/ 4 h 12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8"/>
                      <a:gd name="T40" fmla="*/ 0 h 120"/>
                      <a:gd name="T41" fmla="*/ 78 w 78"/>
                      <a:gd name="T42" fmla="*/ 120 h 12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8" h="120">
                        <a:moveTo>
                          <a:pt x="0" y="4"/>
                        </a:moveTo>
                        <a:lnTo>
                          <a:pt x="52" y="0"/>
                        </a:lnTo>
                        <a:lnTo>
                          <a:pt x="54" y="32"/>
                        </a:lnTo>
                        <a:lnTo>
                          <a:pt x="70" y="32"/>
                        </a:lnTo>
                        <a:lnTo>
                          <a:pt x="76" y="66"/>
                        </a:lnTo>
                        <a:lnTo>
                          <a:pt x="78" y="118"/>
                        </a:lnTo>
                        <a:lnTo>
                          <a:pt x="56" y="120"/>
                        </a:lnTo>
                        <a:lnTo>
                          <a:pt x="56" y="112"/>
                        </a:lnTo>
                        <a:lnTo>
                          <a:pt x="36" y="88"/>
                        </a:lnTo>
                        <a:lnTo>
                          <a:pt x="32" y="66"/>
                        </a:lnTo>
                        <a:lnTo>
                          <a:pt x="28" y="34"/>
                        </a:lnTo>
                        <a:lnTo>
                          <a:pt x="4" y="3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73" name="Freeform 1100"/>
                  <p:cNvSpPr>
                    <a:spLocks/>
                  </p:cNvSpPr>
                  <p:nvPr/>
                </p:nvSpPr>
                <p:spPr bwMode="auto">
                  <a:xfrm>
                    <a:off x="5759" y="3698"/>
                    <a:ext cx="60" cy="112"/>
                  </a:xfrm>
                  <a:custGeom>
                    <a:avLst/>
                    <a:gdLst>
                      <a:gd name="T0" fmla="*/ 40 w 60"/>
                      <a:gd name="T1" fmla="*/ 112 h 112"/>
                      <a:gd name="T2" fmla="*/ 4 w 60"/>
                      <a:gd name="T3" fmla="*/ 112 h 112"/>
                      <a:gd name="T4" fmla="*/ 2 w 60"/>
                      <a:gd name="T5" fmla="*/ 88 h 112"/>
                      <a:gd name="T6" fmla="*/ 0 w 60"/>
                      <a:gd name="T7" fmla="*/ 62 h 112"/>
                      <a:gd name="T8" fmla="*/ 0 w 60"/>
                      <a:gd name="T9" fmla="*/ 36 h 112"/>
                      <a:gd name="T10" fmla="*/ 0 w 60"/>
                      <a:gd name="T11" fmla="*/ 12 h 112"/>
                      <a:gd name="T12" fmla="*/ 22 w 60"/>
                      <a:gd name="T13" fmla="*/ 8 h 112"/>
                      <a:gd name="T14" fmla="*/ 30 w 60"/>
                      <a:gd name="T15" fmla="*/ 2 h 112"/>
                      <a:gd name="T16" fmla="*/ 36 w 60"/>
                      <a:gd name="T17" fmla="*/ 0 h 112"/>
                      <a:gd name="T18" fmla="*/ 42 w 60"/>
                      <a:gd name="T19" fmla="*/ 20 h 112"/>
                      <a:gd name="T20" fmla="*/ 52 w 60"/>
                      <a:gd name="T21" fmla="*/ 26 h 112"/>
                      <a:gd name="T22" fmla="*/ 54 w 60"/>
                      <a:gd name="T23" fmla="*/ 42 h 112"/>
                      <a:gd name="T24" fmla="*/ 56 w 60"/>
                      <a:gd name="T25" fmla="*/ 42 h 112"/>
                      <a:gd name="T26" fmla="*/ 58 w 60"/>
                      <a:gd name="T27" fmla="*/ 42 h 112"/>
                      <a:gd name="T28" fmla="*/ 60 w 60"/>
                      <a:gd name="T29" fmla="*/ 44 h 112"/>
                      <a:gd name="T30" fmla="*/ 60 w 60"/>
                      <a:gd name="T31" fmla="*/ 62 h 112"/>
                      <a:gd name="T32" fmla="*/ 58 w 60"/>
                      <a:gd name="T33" fmla="*/ 60 h 112"/>
                      <a:gd name="T34" fmla="*/ 56 w 60"/>
                      <a:gd name="T35" fmla="*/ 60 h 112"/>
                      <a:gd name="T36" fmla="*/ 56 w 60"/>
                      <a:gd name="T37" fmla="*/ 62 h 112"/>
                      <a:gd name="T38" fmla="*/ 54 w 60"/>
                      <a:gd name="T39" fmla="*/ 80 h 112"/>
                      <a:gd name="T40" fmla="*/ 34 w 60"/>
                      <a:gd name="T41" fmla="*/ 94 h 112"/>
                      <a:gd name="T42" fmla="*/ 40 w 60"/>
                      <a:gd name="T43" fmla="*/ 112 h 112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60"/>
                      <a:gd name="T67" fmla="*/ 0 h 112"/>
                      <a:gd name="T68" fmla="*/ 60 w 60"/>
                      <a:gd name="T69" fmla="*/ 112 h 112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60" h="112">
                        <a:moveTo>
                          <a:pt x="40" y="112"/>
                        </a:moveTo>
                        <a:lnTo>
                          <a:pt x="4" y="112"/>
                        </a:lnTo>
                        <a:lnTo>
                          <a:pt x="2" y="88"/>
                        </a:lnTo>
                        <a:lnTo>
                          <a:pt x="0" y="62"/>
                        </a:lnTo>
                        <a:lnTo>
                          <a:pt x="0" y="36"/>
                        </a:lnTo>
                        <a:lnTo>
                          <a:pt x="0" y="12"/>
                        </a:lnTo>
                        <a:lnTo>
                          <a:pt x="22" y="8"/>
                        </a:lnTo>
                        <a:lnTo>
                          <a:pt x="30" y="2"/>
                        </a:lnTo>
                        <a:lnTo>
                          <a:pt x="36" y="0"/>
                        </a:lnTo>
                        <a:lnTo>
                          <a:pt x="42" y="20"/>
                        </a:lnTo>
                        <a:lnTo>
                          <a:pt x="52" y="26"/>
                        </a:lnTo>
                        <a:lnTo>
                          <a:pt x="54" y="42"/>
                        </a:lnTo>
                        <a:lnTo>
                          <a:pt x="56" y="42"/>
                        </a:lnTo>
                        <a:lnTo>
                          <a:pt x="58" y="42"/>
                        </a:lnTo>
                        <a:lnTo>
                          <a:pt x="60" y="44"/>
                        </a:lnTo>
                        <a:lnTo>
                          <a:pt x="60" y="62"/>
                        </a:lnTo>
                        <a:lnTo>
                          <a:pt x="58" y="60"/>
                        </a:lnTo>
                        <a:lnTo>
                          <a:pt x="56" y="60"/>
                        </a:lnTo>
                        <a:lnTo>
                          <a:pt x="56" y="62"/>
                        </a:lnTo>
                        <a:lnTo>
                          <a:pt x="54" y="80"/>
                        </a:lnTo>
                        <a:lnTo>
                          <a:pt x="34" y="94"/>
                        </a:lnTo>
                        <a:lnTo>
                          <a:pt x="40" y="1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74" name="Freeform 1101"/>
                  <p:cNvSpPr>
                    <a:spLocks/>
                  </p:cNvSpPr>
                  <p:nvPr/>
                </p:nvSpPr>
                <p:spPr bwMode="auto">
                  <a:xfrm>
                    <a:off x="5793" y="3720"/>
                    <a:ext cx="74" cy="90"/>
                  </a:xfrm>
                  <a:custGeom>
                    <a:avLst/>
                    <a:gdLst>
                      <a:gd name="T0" fmla="*/ 18 w 74"/>
                      <a:gd name="T1" fmla="*/ 4 h 90"/>
                      <a:gd name="T2" fmla="*/ 56 w 74"/>
                      <a:gd name="T3" fmla="*/ 0 h 90"/>
                      <a:gd name="T4" fmla="*/ 58 w 74"/>
                      <a:gd name="T5" fmla="*/ 6 h 90"/>
                      <a:gd name="T6" fmla="*/ 74 w 74"/>
                      <a:gd name="T7" fmla="*/ 6 h 90"/>
                      <a:gd name="T8" fmla="*/ 68 w 74"/>
                      <a:gd name="T9" fmla="*/ 40 h 90"/>
                      <a:gd name="T10" fmla="*/ 58 w 74"/>
                      <a:gd name="T11" fmla="*/ 42 h 90"/>
                      <a:gd name="T12" fmla="*/ 64 w 74"/>
                      <a:gd name="T13" fmla="*/ 90 h 90"/>
                      <a:gd name="T14" fmla="*/ 58 w 74"/>
                      <a:gd name="T15" fmla="*/ 90 h 90"/>
                      <a:gd name="T16" fmla="*/ 6 w 74"/>
                      <a:gd name="T17" fmla="*/ 90 h 90"/>
                      <a:gd name="T18" fmla="*/ 0 w 74"/>
                      <a:gd name="T19" fmla="*/ 72 h 90"/>
                      <a:gd name="T20" fmla="*/ 20 w 74"/>
                      <a:gd name="T21" fmla="*/ 58 h 90"/>
                      <a:gd name="T22" fmla="*/ 22 w 74"/>
                      <a:gd name="T23" fmla="*/ 38 h 90"/>
                      <a:gd name="T24" fmla="*/ 26 w 74"/>
                      <a:gd name="T25" fmla="*/ 40 h 90"/>
                      <a:gd name="T26" fmla="*/ 26 w 74"/>
                      <a:gd name="T27" fmla="*/ 22 h 90"/>
                      <a:gd name="T28" fmla="*/ 22 w 74"/>
                      <a:gd name="T29" fmla="*/ 22 h 90"/>
                      <a:gd name="T30" fmla="*/ 20 w 74"/>
                      <a:gd name="T31" fmla="*/ 22 h 90"/>
                      <a:gd name="T32" fmla="*/ 20 w 74"/>
                      <a:gd name="T33" fmla="*/ 20 h 90"/>
                      <a:gd name="T34" fmla="*/ 18 w 74"/>
                      <a:gd name="T35" fmla="*/ 4 h 9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74"/>
                      <a:gd name="T55" fmla="*/ 0 h 90"/>
                      <a:gd name="T56" fmla="*/ 74 w 74"/>
                      <a:gd name="T57" fmla="*/ 90 h 9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74" h="90">
                        <a:moveTo>
                          <a:pt x="18" y="4"/>
                        </a:moveTo>
                        <a:lnTo>
                          <a:pt x="56" y="0"/>
                        </a:lnTo>
                        <a:lnTo>
                          <a:pt x="58" y="6"/>
                        </a:lnTo>
                        <a:lnTo>
                          <a:pt x="74" y="6"/>
                        </a:lnTo>
                        <a:lnTo>
                          <a:pt x="68" y="40"/>
                        </a:lnTo>
                        <a:lnTo>
                          <a:pt x="58" y="42"/>
                        </a:lnTo>
                        <a:lnTo>
                          <a:pt x="64" y="90"/>
                        </a:lnTo>
                        <a:lnTo>
                          <a:pt x="58" y="90"/>
                        </a:lnTo>
                        <a:lnTo>
                          <a:pt x="6" y="90"/>
                        </a:lnTo>
                        <a:lnTo>
                          <a:pt x="0" y="72"/>
                        </a:lnTo>
                        <a:lnTo>
                          <a:pt x="20" y="58"/>
                        </a:lnTo>
                        <a:lnTo>
                          <a:pt x="22" y="38"/>
                        </a:lnTo>
                        <a:lnTo>
                          <a:pt x="26" y="40"/>
                        </a:lnTo>
                        <a:lnTo>
                          <a:pt x="26" y="22"/>
                        </a:lnTo>
                        <a:lnTo>
                          <a:pt x="22" y="22"/>
                        </a:lnTo>
                        <a:lnTo>
                          <a:pt x="20" y="22"/>
                        </a:lnTo>
                        <a:lnTo>
                          <a:pt x="20" y="20"/>
                        </a:lnTo>
                        <a:lnTo>
                          <a:pt x="18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75" name="Freeform 1102"/>
                  <p:cNvSpPr>
                    <a:spLocks/>
                  </p:cNvSpPr>
                  <p:nvPr/>
                </p:nvSpPr>
                <p:spPr bwMode="auto">
                  <a:xfrm>
                    <a:off x="5851" y="3722"/>
                    <a:ext cx="86" cy="88"/>
                  </a:xfrm>
                  <a:custGeom>
                    <a:avLst/>
                    <a:gdLst>
                      <a:gd name="T0" fmla="*/ 16 w 86"/>
                      <a:gd name="T1" fmla="*/ 4 h 88"/>
                      <a:gd name="T2" fmla="*/ 56 w 86"/>
                      <a:gd name="T3" fmla="*/ 0 h 88"/>
                      <a:gd name="T4" fmla="*/ 58 w 86"/>
                      <a:gd name="T5" fmla="*/ 12 h 88"/>
                      <a:gd name="T6" fmla="*/ 80 w 86"/>
                      <a:gd name="T7" fmla="*/ 12 h 88"/>
                      <a:gd name="T8" fmla="*/ 86 w 86"/>
                      <a:gd name="T9" fmla="*/ 80 h 88"/>
                      <a:gd name="T10" fmla="*/ 46 w 86"/>
                      <a:gd name="T11" fmla="*/ 84 h 88"/>
                      <a:gd name="T12" fmla="*/ 6 w 86"/>
                      <a:gd name="T13" fmla="*/ 88 h 88"/>
                      <a:gd name="T14" fmla="*/ 0 w 86"/>
                      <a:gd name="T15" fmla="*/ 40 h 88"/>
                      <a:gd name="T16" fmla="*/ 10 w 86"/>
                      <a:gd name="T17" fmla="*/ 38 h 88"/>
                      <a:gd name="T18" fmla="*/ 16 w 86"/>
                      <a:gd name="T19" fmla="*/ 4 h 8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6"/>
                      <a:gd name="T31" fmla="*/ 0 h 88"/>
                      <a:gd name="T32" fmla="*/ 86 w 86"/>
                      <a:gd name="T33" fmla="*/ 88 h 88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6" h="88">
                        <a:moveTo>
                          <a:pt x="16" y="4"/>
                        </a:moveTo>
                        <a:lnTo>
                          <a:pt x="56" y="0"/>
                        </a:lnTo>
                        <a:lnTo>
                          <a:pt x="58" y="12"/>
                        </a:lnTo>
                        <a:lnTo>
                          <a:pt x="80" y="12"/>
                        </a:lnTo>
                        <a:lnTo>
                          <a:pt x="86" y="80"/>
                        </a:lnTo>
                        <a:lnTo>
                          <a:pt x="46" y="84"/>
                        </a:lnTo>
                        <a:lnTo>
                          <a:pt x="6" y="88"/>
                        </a:lnTo>
                        <a:lnTo>
                          <a:pt x="0" y="40"/>
                        </a:lnTo>
                        <a:lnTo>
                          <a:pt x="10" y="38"/>
                        </a:lnTo>
                        <a:lnTo>
                          <a:pt x="16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76" name="Freeform 1103"/>
                  <p:cNvSpPr>
                    <a:spLocks/>
                  </p:cNvSpPr>
                  <p:nvPr/>
                </p:nvSpPr>
                <p:spPr bwMode="auto">
                  <a:xfrm>
                    <a:off x="5931" y="3730"/>
                    <a:ext cx="152" cy="72"/>
                  </a:xfrm>
                  <a:custGeom>
                    <a:avLst/>
                    <a:gdLst>
                      <a:gd name="T0" fmla="*/ 152 w 152"/>
                      <a:gd name="T1" fmla="*/ 64 h 72"/>
                      <a:gd name="T2" fmla="*/ 44 w 152"/>
                      <a:gd name="T3" fmla="*/ 70 h 72"/>
                      <a:gd name="T4" fmla="*/ 6 w 152"/>
                      <a:gd name="T5" fmla="*/ 72 h 72"/>
                      <a:gd name="T6" fmla="*/ 0 w 152"/>
                      <a:gd name="T7" fmla="*/ 4 h 72"/>
                      <a:gd name="T8" fmla="*/ 36 w 152"/>
                      <a:gd name="T9" fmla="*/ 0 h 72"/>
                      <a:gd name="T10" fmla="*/ 46 w 152"/>
                      <a:gd name="T11" fmla="*/ 4 h 72"/>
                      <a:gd name="T12" fmla="*/ 64 w 152"/>
                      <a:gd name="T13" fmla="*/ 2 h 72"/>
                      <a:gd name="T14" fmla="*/ 90 w 152"/>
                      <a:gd name="T15" fmla="*/ 18 h 72"/>
                      <a:gd name="T16" fmla="*/ 100 w 152"/>
                      <a:gd name="T17" fmla="*/ 12 h 72"/>
                      <a:gd name="T18" fmla="*/ 122 w 152"/>
                      <a:gd name="T19" fmla="*/ 20 h 72"/>
                      <a:gd name="T20" fmla="*/ 134 w 152"/>
                      <a:gd name="T21" fmla="*/ 34 h 72"/>
                      <a:gd name="T22" fmla="*/ 138 w 152"/>
                      <a:gd name="T23" fmla="*/ 34 h 72"/>
                      <a:gd name="T24" fmla="*/ 138 w 152"/>
                      <a:gd name="T25" fmla="*/ 48 h 72"/>
                      <a:gd name="T26" fmla="*/ 152 w 152"/>
                      <a:gd name="T27" fmla="*/ 64 h 7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52"/>
                      <a:gd name="T43" fmla="*/ 0 h 72"/>
                      <a:gd name="T44" fmla="*/ 152 w 152"/>
                      <a:gd name="T45" fmla="*/ 72 h 7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52" h="72">
                        <a:moveTo>
                          <a:pt x="152" y="64"/>
                        </a:moveTo>
                        <a:lnTo>
                          <a:pt x="44" y="70"/>
                        </a:lnTo>
                        <a:lnTo>
                          <a:pt x="6" y="72"/>
                        </a:lnTo>
                        <a:lnTo>
                          <a:pt x="0" y="4"/>
                        </a:lnTo>
                        <a:lnTo>
                          <a:pt x="36" y="0"/>
                        </a:lnTo>
                        <a:lnTo>
                          <a:pt x="46" y="4"/>
                        </a:lnTo>
                        <a:lnTo>
                          <a:pt x="64" y="2"/>
                        </a:lnTo>
                        <a:lnTo>
                          <a:pt x="90" y="18"/>
                        </a:lnTo>
                        <a:lnTo>
                          <a:pt x="100" y="12"/>
                        </a:lnTo>
                        <a:lnTo>
                          <a:pt x="122" y="20"/>
                        </a:lnTo>
                        <a:lnTo>
                          <a:pt x="134" y="34"/>
                        </a:lnTo>
                        <a:lnTo>
                          <a:pt x="138" y="34"/>
                        </a:lnTo>
                        <a:lnTo>
                          <a:pt x="138" y="48"/>
                        </a:lnTo>
                        <a:lnTo>
                          <a:pt x="152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77" name="Freeform 1104"/>
                  <p:cNvSpPr>
                    <a:spLocks/>
                  </p:cNvSpPr>
                  <p:nvPr/>
                </p:nvSpPr>
                <p:spPr bwMode="auto">
                  <a:xfrm>
                    <a:off x="6085" y="3636"/>
                    <a:ext cx="92" cy="84"/>
                  </a:xfrm>
                  <a:custGeom>
                    <a:avLst/>
                    <a:gdLst>
                      <a:gd name="T0" fmla="*/ 10 w 92"/>
                      <a:gd name="T1" fmla="*/ 84 h 84"/>
                      <a:gd name="T2" fmla="*/ 0 w 92"/>
                      <a:gd name="T3" fmla="*/ 72 h 84"/>
                      <a:gd name="T4" fmla="*/ 0 w 92"/>
                      <a:gd name="T5" fmla="*/ 56 h 84"/>
                      <a:gd name="T6" fmla="*/ 4 w 92"/>
                      <a:gd name="T7" fmla="*/ 54 h 84"/>
                      <a:gd name="T8" fmla="*/ 0 w 92"/>
                      <a:gd name="T9" fmla="*/ 22 h 84"/>
                      <a:gd name="T10" fmla="*/ 2 w 92"/>
                      <a:gd name="T11" fmla="*/ 4 h 84"/>
                      <a:gd name="T12" fmla="*/ 70 w 92"/>
                      <a:gd name="T13" fmla="*/ 0 h 84"/>
                      <a:gd name="T14" fmla="*/ 84 w 92"/>
                      <a:gd name="T15" fmla="*/ 0 h 84"/>
                      <a:gd name="T16" fmla="*/ 90 w 92"/>
                      <a:gd name="T17" fmla="*/ 44 h 84"/>
                      <a:gd name="T18" fmla="*/ 92 w 92"/>
                      <a:gd name="T19" fmla="*/ 76 h 84"/>
                      <a:gd name="T20" fmla="*/ 10 w 92"/>
                      <a:gd name="T21" fmla="*/ 84 h 8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92"/>
                      <a:gd name="T34" fmla="*/ 0 h 84"/>
                      <a:gd name="T35" fmla="*/ 92 w 92"/>
                      <a:gd name="T36" fmla="*/ 84 h 8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92" h="84">
                        <a:moveTo>
                          <a:pt x="10" y="84"/>
                        </a:moveTo>
                        <a:lnTo>
                          <a:pt x="0" y="72"/>
                        </a:lnTo>
                        <a:lnTo>
                          <a:pt x="0" y="56"/>
                        </a:lnTo>
                        <a:lnTo>
                          <a:pt x="4" y="54"/>
                        </a:lnTo>
                        <a:lnTo>
                          <a:pt x="0" y="22"/>
                        </a:lnTo>
                        <a:lnTo>
                          <a:pt x="2" y="4"/>
                        </a:lnTo>
                        <a:lnTo>
                          <a:pt x="70" y="0"/>
                        </a:lnTo>
                        <a:lnTo>
                          <a:pt x="84" y="0"/>
                        </a:lnTo>
                        <a:lnTo>
                          <a:pt x="90" y="44"/>
                        </a:lnTo>
                        <a:lnTo>
                          <a:pt x="92" y="76"/>
                        </a:lnTo>
                        <a:lnTo>
                          <a:pt x="10" y="8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78" name="Freeform 1105"/>
                  <p:cNvSpPr>
                    <a:spLocks/>
                  </p:cNvSpPr>
                  <p:nvPr/>
                </p:nvSpPr>
                <p:spPr bwMode="auto">
                  <a:xfrm>
                    <a:off x="6027" y="3658"/>
                    <a:ext cx="68" cy="106"/>
                  </a:xfrm>
                  <a:custGeom>
                    <a:avLst/>
                    <a:gdLst>
                      <a:gd name="T0" fmla="*/ 68 w 68"/>
                      <a:gd name="T1" fmla="*/ 62 h 106"/>
                      <a:gd name="T2" fmla="*/ 66 w 68"/>
                      <a:gd name="T3" fmla="*/ 78 h 106"/>
                      <a:gd name="T4" fmla="*/ 46 w 68"/>
                      <a:gd name="T5" fmla="*/ 92 h 106"/>
                      <a:gd name="T6" fmla="*/ 42 w 68"/>
                      <a:gd name="T7" fmla="*/ 106 h 106"/>
                      <a:gd name="T8" fmla="*/ 38 w 68"/>
                      <a:gd name="T9" fmla="*/ 106 h 106"/>
                      <a:gd name="T10" fmla="*/ 26 w 68"/>
                      <a:gd name="T11" fmla="*/ 92 h 106"/>
                      <a:gd name="T12" fmla="*/ 4 w 68"/>
                      <a:gd name="T13" fmla="*/ 84 h 106"/>
                      <a:gd name="T14" fmla="*/ 0 w 68"/>
                      <a:gd name="T15" fmla="*/ 70 h 106"/>
                      <a:gd name="T16" fmla="*/ 12 w 68"/>
                      <a:gd name="T17" fmla="*/ 42 h 106"/>
                      <a:gd name="T18" fmla="*/ 6 w 68"/>
                      <a:gd name="T19" fmla="*/ 38 h 106"/>
                      <a:gd name="T20" fmla="*/ 4 w 68"/>
                      <a:gd name="T21" fmla="*/ 6 h 106"/>
                      <a:gd name="T22" fmla="*/ 58 w 68"/>
                      <a:gd name="T23" fmla="*/ 0 h 106"/>
                      <a:gd name="T24" fmla="*/ 62 w 68"/>
                      <a:gd name="T25" fmla="*/ 32 h 106"/>
                      <a:gd name="T26" fmla="*/ 58 w 68"/>
                      <a:gd name="T27" fmla="*/ 34 h 106"/>
                      <a:gd name="T28" fmla="*/ 58 w 68"/>
                      <a:gd name="T29" fmla="*/ 50 h 106"/>
                      <a:gd name="T30" fmla="*/ 68 w 68"/>
                      <a:gd name="T31" fmla="*/ 62 h 10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8"/>
                      <a:gd name="T49" fmla="*/ 0 h 106"/>
                      <a:gd name="T50" fmla="*/ 68 w 68"/>
                      <a:gd name="T51" fmla="*/ 106 h 10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8" h="106">
                        <a:moveTo>
                          <a:pt x="68" y="62"/>
                        </a:moveTo>
                        <a:lnTo>
                          <a:pt x="66" y="78"/>
                        </a:lnTo>
                        <a:lnTo>
                          <a:pt x="46" y="92"/>
                        </a:lnTo>
                        <a:lnTo>
                          <a:pt x="42" y="106"/>
                        </a:lnTo>
                        <a:lnTo>
                          <a:pt x="38" y="106"/>
                        </a:lnTo>
                        <a:lnTo>
                          <a:pt x="26" y="92"/>
                        </a:lnTo>
                        <a:lnTo>
                          <a:pt x="4" y="84"/>
                        </a:lnTo>
                        <a:lnTo>
                          <a:pt x="0" y="70"/>
                        </a:lnTo>
                        <a:lnTo>
                          <a:pt x="12" y="42"/>
                        </a:lnTo>
                        <a:lnTo>
                          <a:pt x="6" y="38"/>
                        </a:lnTo>
                        <a:lnTo>
                          <a:pt x="4" y="6"/>
                        </a:lnTo>
                        <a:lnTo>
                          <a:pt x="58" y="0"/>
                        </a:lnTo>
                        <a:lnTo>
                          <a:pt x="62" y="32"/>
                        </a:lnTo>
                        <a:lnTo>
                          <a:pt x="58" y="34"/>
                        </a:lnTo>
                        <a:lnTo>
                          <a:pt x="58" y="50"/>
                        </a:lnTo>
                        <a:lnTo>
                          <a:pt x="68" y="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79" name="Freeform 1106"/>
                  <p:cNvSpPr>
                    <a:spLocks/>
                  </p:cNvSpPr>
                  <p:nvPr/>
                </p:nvSpPr>
                <p:spPr bwMode="auto">
                  <a:xfrm>
                    <a:off x="6155" y="3398"/>
                    <a:ext cx="74" cy="122"/>
                  </a:xfrm>
                  <a:custGeom>
                    <a:avLst/>
                    <a:gdLst>
                      <a:gd name="T0" fmla="*/ 66 w 74"/>
                      <a:gd name="T1" fmla="*/ 122 h 122"/>
                      <a:gd name="T2" fmla="*/ 50 w 74"/>
                      <a:gd name="T3" fmla="*/ 114 h 122"/>
                      <a:gd name="T4" fmla="*/ 28 w 74"/>
                      <a:gd name="T5" fmla="*/ 86 h 122"/>
                      <a:gd name="T6" fmla="*/ 16 w 74"/>
                      <a:gd name="T7" fmla="*/ 86 h 122"/>
                      <a:gd name="T8" fmla="*/ 12 w 74"/>
                      <a:gd name="T9" fmla="*/ 80 h 122"/>
                      <a:gd name="T10" fmla="*/ 0 w 74"/>
                      <a:gd name="T11" fmla="*/ 78 h 122"/>
                      <a:gd name="T12" fmla="*/ 0 w 74"/>
                      <a:gd name="T13" fmla="*/ 68 h 122"/>
                      <a:gd name="T14" fmla="*/ 10 w 74"/>
                      <a:gd name="T15" fmla="*/ 66 h 122"/>
                      <a:gd name="T16" fmla="*/ 10 w 74"/>
                      <a:gd name="T17" fmla="*/ 18 h 122"/>
                      <a:gd name="T18" fmla="*/ 20 w 74"/>
                      <a:gd name="T19" fmla="*/ 16 h 122"/>
                      <a:gd name="T20" fmla="*/ 24 w 74"/>
                      <a:gd name="T21" fmla="*/ 0 h 122"/>
                      <a:gd name="T22" fmla="*/ 40 w 74"/>
                      <a:gd name="T23" fmla="*/ 0 h 122"/>
                      <a:gd name="T24" fmla="*/ 44 w 74"/>
                      <a:gd name="T25" fmla="*/ 24 h 122"/>
                      <a:gd name="T26" fmla="*/ 52 w 74"/>
                      <a:gd name="T27" fmla="*/ 24 h 122"/>
                      <a:gd name="T28" fmla="*/ 52 w 74"/>
                      <a:gd name="T29" fmla="*/ 50 h 122"/>
                      <a:gd name="T30" fmla="*/ 60 w 74"/>
                      <a:gd name="T31" fmla="*/ 50 h 122"/>
                      <a:gd name="T32" fmla="*/ 64 w 74"/>
                      <a:gd name="T33" fmla="*/ 64 h 122"/>
                      <a:gd name="T34" fmla="*/ 64 w 74"/>
                      <a:gd name="T35" fmla="*/ 100 h 122"/>
                      <a:gd name="T36" fmla="*/ 72 w 74"/>
                      <a:gd name="T37" fmla="*/ 100 h 122"/>
                      <a:gd name="T38" fmla="*/ 74 w 74"/>
                      <a:gd name="T39" fmla="*/ 122 h 122"/>
                      <a:gd name="T40" fmla="*/ 66 w 74"/>
                      <a:gd name="T41" fmla="*/ 122 h 12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74"/>
                      <a:gd name="T64" fmla="*/ 0 h 122"/>
                      <a:gd name="T65" fmla="*/ 74 w 74"/>
                      <a:gd name="T66" fmla="*/ 122 h 12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74" h="122">
                        <a:moveTo>
                          <a:pt x="66" y="122"/>
                        </a:moveTo>
                        <a:lnTo>
                          <a:pt x="50" y="114"/>
                        </a:lnTo>
                        <a:lnTo>
                          <a:pt x="28" y="86"/>
                        </a:lnTo>
                        <a:lnTo>
                          <a:pt x="16" y="86"/>
                        </a:lnTo>
                        <a:lnTo>
                          <a:pt x="12" y="80"/>
                        </a:lnTo>
                        <a:lnTo>
                          <a:pt x="0" y="78"/>
                        </a:lnTo>
                        <a:lnTo>
                          <a:pt x="0" y="68"/>
                        </a:lnTo>
                        <a:lnTo>
                          <a:pt x="10" y="66"/>
                        </a:lnTo>
                        <a:lnTo>
                          <a:pt x="10" y="18"/>
                        </a:lnTo>
                        <a:lnTo>
                          <a:pt x="20" y="16"/>
                        </a:lnTo>
                        <a:lnTo>
                          <a:pt x="24" y="0"/>
                        </a:lnTo>
                        <a:lnTo>
                          <a:pt x="40" y="0"/>
                        </a:lnTo>
                        <a:lnTo>
                          <a:pt x="44" y="24"/>
                        </a:lnTo>
                        <a:lnTo>
                          <a:pt x="52" y="24"/>
                        </a:lnTo>
                        <a:lnTo>
                          <a:pt x="52" y="50"/>
                        </a:lnTo>
                        <a:lnTo>
                          <a:pt x="60" y="50"/>
                        </a:lnTo>
                        <a:lnTo>
                          <a:pt x="64" y="64"/>
                        </a:lnTo>
                        <a:lnTo>
                          <a:pt x="64" y="100"/>
                        </a:lnTo>
                        <a:lnTo>
                          <a:pt x="72" y="100"/>
                        </a:lnTo>
                        <a:lnTo>
                          <a:pt x="74" y="122"/>
                        </a:lnTo>
                        <a:lnTo>
                          <a:pt x="66" y="12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80" name="Freeform 1107"/>
                  <p:cNvSpPr>
                    <a:spLocks/>
                  </p:cNvSpPr>
                  <p:nvPr/>
                </p:nvSpPr>
                <p:spPr bwMode="auto">
                  <a:xfrm>
                    <a:off x="6145" y="3316"/>
                    <a:ext cx="66" cy="100"/>
                  </a:xfrm>
                  <a:custGeom>
                    <a:avLst/>
                    <a:gdLst>
                      <a:gd name="T0" fmla="*/ 20 w 66"/>
                      <a:gd name="T1" fmla="*/ 100 h 100"/>
                      <a:gd name="T2" fmla="*/ 16 w 66"/>
                      <a:gd name="T3" fmla="*/ 76 h 100"/>
                      <a:gd name="T4" fmla="*/ 6 w 66"/>
                      <a:gd name="T5" fmla="*/ 76 h 100"/>
                      <a:gd name="T6" fmla="*/ 2 w 66"/>
                      <a:gd name="T7" fmla="*/ 70 h 100"/>
                      <a:gd name="T8" fmla="*/ 4 w 66"/>
                      <a:gd name="T9" fmla="*/ 48 h 100"/>
                      <a:gd name="T10" fmla="*/ 10 w 66"/>
                      <a:gd name="T11" fmla="*/ 30 h 100"/>
                      <a:gd name="T12" fmla="*/ 0 w 66"/>
                      <a:gd name="T13" fmla="*/ 28 h 100"/>
                      <a:gd name="T14" fmla="*/ 12 w 66"/>
                      <a:gd name="T15" fmla="*/ 6 h 100"/>
                      <a:gd name="T16" fmla="*/ 12 w 66"/>
                      <a:gd name="T17" fmla="*/ 0 h 100"/>
                      <a:gd name="T18" fmla="*/ 26 w 66"/>
                      <a:gd name="T19" fmla="*/ 0 h 100"/>
                      <a:gd name="T20" fmla="*/ 28 w 66"/>
                      <a:gd name="T21" fmla="*/ 14 h 100"/>
                      <a:gd name="T22" fmla="*/ 62 w 66"/>
                      <a:gd name="T23" fmla="*/ 12 h 100"/>
                      <a:gd name="T24" fmla="*/ 66 w 66"/>
                      <a:gd name="T25" fmla="*/ 50 h 100"/>
                      <a:gd name="T26" fmla="*/ 66 w 66"/>
                      <a:gd name="T27" fmla="*/ 78 h 100"/>
                      <a:gd name="T28" fmla="*/ 50 w 66"/>
                      <a:gd name="T29" fmla="*/ 82 h 100"/>
                      <a:gd name="T30" fmla="*/ 34 w 66"/>
                      <a:gd name="T31" fmla="*/ 82 h 100"/>
                      <a:gd name="T32" fmla="*/ 30 w 66"/>
                      <a:gd name="T33" fmla="*/ 98 h 100"/>
                      <a:gd name="T34" fmla="*/ 20 w 66"/>
                      <a:gd name="T35" fmla="*/ 100 h 10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66"/>
                      <a:gd name="T55" fmla="*/ 0 h 100"/>
                      <a:gd name="T56" fmla="*/ 66 w 66"/>
                      <a:gd name="T57" fmla="*/ 100 h 10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66" h="100">
                        <a:moveTo>
                          <a:pt x="20" y="100"/>
                        </a:moveTo>
                        <a:lnTo>
                          <a:pt x="16" y="76"/>
                        </a:lnTo>
                        <a:lnTo>
                          <a:pt x="6" y="76"/>
                        </a:lnTo>
                        <a:lnTo>
                          <a:pt x="2" y="70"/>
                        </a:lnTo>
                        <a:lnTo>
                          <a:pt x="4" y="48"/>
                        </a:lnTo>
                        <a:lnTo>
                          <a:pt x="10" y="30"/>
                        </a:lnTo>
                        <a:lnTo>
                          <a:pt x="0" y="28"/>
                        </a:lnTo>
                        <a:lnTo>
                          <a:pt x="12" y="6"/>
                        </a:lnTo>
                        <a:lnTo>
                          <a:pt x="12" y="0"/>
                        </a:lnTo>
                        <a:lnTo>
                          <a:pt x="26" y="0"/>
                        </a:lnTo>
                        <a:lnTo>
                          <a:pt x="28" y="14"/>
                        </a:lnTo>
                        <a:lnTo>
                          <a:pt x="62" y="12"/>
                        </a:lnTo>
                        <a:lnTo>
                          <a:pt x="66" y="50"/>
                        </a:lnTo>
                        <a:lnTo>
                          <a:pt x="66" y="78"/>
                        </a:lnTo>
                        <a:lnTo>
                          <a:pt x="50" y="82"/>
                        </a:lnTo>
                        <a:lnTo>
                          <a:pt x="34" y="82"/>
                        </a:lnTo>
                        <a:lnTo>
                          <a:pt x="30" y="98"/>
                        </a:lnTo>
                        <a:lnTo>
                          <a:pt x="20" y="10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81" name="Freeform 1108"/>
                  <p:cNvSpPr>
                    <a:spLocks/>
                  </p:cNvSpPr>
                  <p:nvPr/>
                </p:nvSpPr>
                <p:spPr bwMode="auto">
                  <a:xfrm>
                    <a:off x="6009" y="3163"/>
                    <a:ext cx="84" cy="81"/>
                  </a:xfrm>
                  <a:custGeom>
                    <a:avLst/>
                    <a:gdLst>
                      <a:gd name="T0" fmla="*/ 8 w 84"/>
                      <a:gd name="T1" fmla="*/ 7 h 81"/>
                      <a:gd name="T2" fmla="*/ 80 w 84"/>
                      <a:gd name="T3" fmla="*/ 0 h 81"/>
                      <a:gd name="T4" fmla="*/ 84 w 84"/>
                      <a:gd name="T5" fmla="*/ 47 h 81"/>
                      <a:gd name="T6" fmla="*/ 78 w 84"/>
                      <a:gd name="T7" fmla="*/ 63 h 81"/>
                      <a:gd name="T8" fmla="*/ 74 w 84"/>
                      <a:gd name="T9" fmla="*/ 63 h 81"/>
                      <a:gd name="T10" fmla="*/ 60 w 84"/>
                      <a:gd name="T11" fmla="*/ 81 h 81"/>
                      <a:gd name="T12" fmla="*/ 56 w 84"/>
                      <a:gd name="T13" fmla="*/ 73 h 81"/>
                      <a:gd name="T14" fmla="*/ 50 w 84"/>
                      <a:gd name="T15" fmla="*/ 75 h 81"/>
                      <a:gd name="T16" fmla="*/ 40 w 84"/>
                      <a:gd name="T17" fmla="*/ 67 h 81"/>
                      <a:gd name="T18" fmla="*/ 32 w 84"/>
                      <a:gd name="T19" fmla="*/ 73 h 81"/>
                      <a:gd name="T20" fmla="*/ 26 w 84"/>
                      <a:gd name="T21" fmla="*/ 63 h 81"/>
                      <a:gd name="T22" fmla="*/ 22 w 84"/>
                      <a:gd name="T23" fmla="*/ 69 h 81"/>
                      <a:gd name="T24" fmla="*/ 16 w 84"/>
                      <a:gd name="T25" fmla="*/ 65 h 81"/>
                      <a:gd name="T26" fmla="*/ 24 w 84"/>
                      <a:gd name="T27" fmla="*/ 43 h 81"/>
                      <a:gd name="T28" fmla="*/ 14 w 84"/>
                      <a:gd name="T29" fmla="*/ 41 h 81"/>
                      <a:gd name="T30" fmla="*/ 10 w 84"/>
                      <a:gd name="T31" fmla="*/ 33 h 81"/>
                      <a:gd name="T32" fmla="*/ 0 w 84"/>
                      <a:gd name="T33" fmla="*/ 31 h 81"/>
                      <a:gd name="T34" fmla="*/ 0 w 84"/>
                      <a:gd name="T35" fmla="*/ 25 h 81"/>
                      <a:gd name="T36" fmla="*/ 8 w 84"/>
                      <a:gd name="T37" fmla="*/ 23 h 81"/>
                      <a:gd name="T38" fmla="*/ 8 w 84"/>
                      <a:gd name="T39" fmla="*/ 7 h 81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84"/>
                      <a:gd name="T61" fmla="*/ 0 h 81"/>
                      <a:gd name="T62" fmla="*/ 84 w 84"/>
                      <a:gd name="T63" fmla="*/ 81 h 81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84" h="81">
                        <a:moveTo>
                          <a:pt x="8" y="7"/>
                        </a:moveTo>
                        <a:lnTo>
                          <a:pt x="80" y="0"/>
                        </a:lnTo>
                        <a:lnTo>
                          <a:pt x="84" y="47"/>
                        </a:lnTo>
                        <a:lnTo>
                          <a:pt x="78" y="63"/>
                        </a:lnTo>
                        <a:lnTo>
                          <a:pt x="74" y="63"/>
                        </a:lnTo>
                        <a:lnTo>
                          <a:pt x="60" y="81"/>
                        </a:lnTo>
                        <a:lnTo>
                          <a:pt x="56" y="73"/>
                        </a:lnTo>
                        <a:lnTo>
                          <a:pt x="50" y="75"/>
                        </a:lnTo>
                        <a:lnTo>
                          <a:pt x="40" y="67"/>
                        </a:lnTo>
                        <a:lnTo>
                          <a:pt x="32" y="73"/>
                        </a:lnTo>
                        <a:lnTo>
                          <a:pt x="26" y="63"/>
                        </a:lnTo>
                        <a:lnTo>
                          <a:pt x="22" y="69"/>
                        </a:lnTo>
                        <a:lnTo>
                          <a:pt x="16" y="65"/>
                        </a:lnTo>
                        <a:lnTo>
                          <a:pt x="24" y="43"/>
                        </a:lnTo>
                        <a:lnTo>
                          <a:pt x="14" y="41"/>
                        </a:lnTo>
                        <a:lnTo>
                          <a:pt x="10" y="33"/>
                        </a:lnTo>
                        <a:lnTo>
                          <a:pt x="0" y="31"/>
                        </a:lnTo>
                        <a:lnTo>
                          <a:pt x="0" y="25"/>
                        </a:lnTo>
                        <a:lnTo>
                          <a:pt x="8" y="23"/>
                        </a:lnTo>
                        <a:lnTo>
                          <a:pt x="8" y="7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82" name="Freeform 1109"/>
                  <p:cNvSpPr>
                    <a:spLocks/>
                  </p:cNvSpPr>
                  <p:nvPr/>
                </p:nvSpPr>
                <p:spPr bwMode="auto">
                  <a:xfrm>
                    <a:off x="5847" y="3512"/>
                    <a:ext cx="124" cy="70"/>
                  </a:xfrm>
                  <a:custGeom>
                    <a:avLst/>
                    <a:gdLst>
                      <a:gd name="T0" fmla="*/ 124 w 124"/>
                      <a:gd name="T1" fmla="*/ 66 h 70"/>
                      <a:gd name="T2" fmla="*/ 88 w 124"/>
                      <a:gd name="T3" fmla="*/ 70 h 70"/>
                      <a:gd name="T4" fmla="*/ 62 w 124"/>
                      <a:gd name="T5" fmla="*/ 70 h 70"/>
                      <a:gd name="T6" fmla="*/ 66 w 124"/>
                      <a:gd name="T7" fmla="*/ 60 h 70"/>
                      <a:gd name="T8" fmla="*/ 52 w 124"/>
                      <a:gd name="T9" fmla="*/ 52 h 70"/>
                      <a:gd name="T10" fmla="*/ 40 w 124"/>
                      <a:gd name="T11" fmla="*/ 56 h 70"/>
                      <a:gd name="T12" fmla="*/ 36 w 124"/>
                      <a:gd name="T13" fmla="*/ 50 h 70"/>
                      <a:gd name="T14" fmla="*/ 12 w 124"/>
                      <a:gd name="T15" fmla="*/ 52 h 70"/>
                      <a:gd name="T16" fmla="*/ 12 w 124"/>
                      <a:gd name="T17" fmla="*/ 40 h 70"/>
                      <a:gd name="T18" fmla="*/ 0 w 124"/>
                      <a:gd name="T19" fmla="*/ 40 h 70"/>
                      <a:gd name="T20" fmla="*/ 2 w 124"/>
                      <a:gd name="T21" fmla="*/ 30 h 70"/>
                      <a:gd name="T22" fmla="*/ 74 w 124"/>
                      <a:gd name="T23" fmla="*/ 24 h 70"/>
                      <a:gd name="T24" fmla="*/ 82 w 124"/>
                      <a:gd name="T25" fmla="*/ 0 h 70"/>
                      <a:gd name="T26" fmla="*/ 108 w 124"/>
                      <a:gd name="T27" fmla="*/ 0 h 70"/>
                      <a:gd name="T28" fmla="*/ 108 w 124"/>
                      <a:gd name="T29" fmla="*/ 6 h 70"/>
                      <a:gd name="T30" fmla="*/ 114 w 124"/>
                      <a:gd name="T31" fmla="*/ 4 h 70"/>
                      <a:gd name="T32" fmla="*/ 116 w 124"/>
                      <a:gd name="T33" fmla="*/ 18 h 70"/>
                      <a:gd name="T34" fmla="*/ 120 w 124"/>
                      <a:gd name="T35" fmla="*/ 18 h 70"/>
                      <a:gd name="T36" fmla="*/ 124 w 124"/>
                      <a:gd name="T37" fmla="*/ 66 h 7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24"/>
                      <a:gd name="T58" fmla="*/ 0 h 70"/>
                      <a:gd name="T59" fmla="*/ 124 w 124"/>
                      <a:gd name="T60" fmla="*/ 70 h 70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24" h="70">
                        <a:moveTo>
                          <a:pt x="124" y="66"/>
                        </a:moveTo>
                        <a:lnTo>
                          <a:pt x="88" y="70"/>
                        </a:lnTo>
                        <a:lnTo>
                          <a:pt x="62" y="70"/>
                        </a:lnTo>
                        <a:lnTo>
                          <a:pt x="66" y="60"/>
                        </a:lnTo>
                        <a:lnTo>
                          <a:pt x="52" y="52"/>
                        </a:lnTo>
                        <a:lnTo>
                          <a:pt x="40" y="56"/>
                        </a:lnTo>
                        <a:lnTo>
                          <a:pt x="36" y="50"/>
                        </a:lnTo>
                        <a:lnTo>
                          <a:pt x="12" y="52"/>
                        </a:lnTo>
                        <a:lnTo>
                          <a:pt x="12" y="40"/>
                        </a:lnTo>
                        <a:lnTo>
                          <a:pt x="0" y="40"/>
                        </a:lnTo>
                        <a:lnTo>
                          <a:pt x="2" y="30"/>
                        </a:lnTo>
                        <a:lnTo>
                          <a:pt x="74" y="24"/>
                        </a:lnTo>
                        <a:lnTo>
                          <a:pt x="82" y="0"/>
                        </a:lnTo>
                        <a:lnTo>
                          <a:pt x="108" y="0"/>
                        </a:lnTo>
                        <a:lnTo>
                          <a:pt x="108" y="6"/>
                        </a:lnTo>
                        <a:lnTo>
                          <a:pt x="114" y="4"/>
                        </a:lnTo>
                        <a:lnTo>
                          <a:pt x="116" y="18"/>
                        </a:lnTo>
                        <a:lnTo>
                          <a:pt x="120" y="18"/>
                        </a:lnTo>
                        <a:lnTo>
                          <a:pt x="124" y="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83" name="Freeform 1110"/>
                  <p:cNvSpPr>
                    <a:spLocks/>
                  </p:cNvSpPr>
                  <p:nvPr/>
                </p:nvSpPr>
                <p:spPr bwMode="auto">
                  <a:xfrm>
                    <a:off x="5857" y="3398"/>
                    <a:ext cx="120" cy="72"/>
                  </a:xfrm>
                  <a:custGeom>
                    <a:avLst/>
                    <a:gdLst>
                      <a:gd name="T0" fmla="*/ 4 w 120"/>
                      <a:gd name="T1" fmla="*/ 72 h 72"/>
                      <a:gd name="T2" fmla="*/ 0 w 120"/>
                      <a:gd name="T3" fmla="*/ 54 h 72"/>
                      <a:gd name="T4" fmla="*/ 38 w 120"/>
                      <a:gd name="T5" fmla="*/ 10 h 72"/>
                      <a:gd name="T6" fmla="*/ 40 w 120"/>
                      <a:gd name="T7" fmla="*/ 8 h 72"/>
                      <a:gd name="T8" fmla="*/ 92 w 120"/>
                      <a:gd name="T9" fmla="*/ 6 h 72"/>
                      <a:gd name="T10" fmla="*/ 118 w 120"/>
                      <a:gd name="T11" fmla="*/ 0 h 72"/>
                      <a:gd name="T12" fmla="*/ 118 w 120"/>
                      <a:gd name="T13" fmla="*/ 8 h 72"/>
                      <a:gd name="T14" fmla="*/ 110 w 120"/>
                      <a:gd name="T15" fmla="*/ 18 h 72"/>
                      <a:gd name="T16" fmla="*/ 110 w 120"/>
                      <a:gd name="T17" fmla="*/ 22 h 72"/>
                      <a:gd name="T18" fmla="*/ 120 w 120"/>
                      <a:gd name="T19" fmla="*/ 28 h 72"/>
                      <a:gd name="T20" fmla="*/ 120 w 120"/>
                      <a:gd name="T21" fmla="*/ 32 h 72"/>
                      <a:gd name="T22" fmla="*/ 88 w 120"/>
                      <a:gd name="T23" fmla="*/ 38 h 72"/>
                      <a:gd name="T24" fmla="*/ 90 w 120"/>
                      <a:gd name="T25" fmla="*/ 46 h 72"/>
                      <a:gd name="T26" fmla="*/ 92 w 120"/>
                      <a:gd name="T27" fmla="*/ 46 h 72"/>
                      <a:gd name="T28" fmla="*/ 92 w 120"/>
                      <a:gd name="T29" fmla="*/ 52 h 72"/>
                      <a:gd name="T30" fmla="*/ 86 w 120"/>
                      <a:gd name="T31" fmla="*/ 52 h 72"/>
                      <a:gd name="T32" fmla="*/ 78 w 120"/>
                      <a:gd name="T33" fmla="*/ 48 h 72"/>
                      <a:gd name="T34" fmla="*/ 36 w 120"/>
                      <a:gd name="T35" fmla="*/ 52 h 72"/>
                      <a:gd name="T36" fmla="*/ 40 w 120"/>
                      <a:gd name="T37" fmla="*/ 70 h 72"/>
                      <a:gd name="T38" fmla="*/ 4 w 120"/>
                      <a:gd name="T39" fmla="*/ 72 h 7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20"/>
                      <a:gd name="T61" fmla="*/ 0 h 72"/>
                      <a:gd name="T62" fmla="*/ 120 w 120"/>
                      <a:gd name="T63" fmla="*/ 72 h 72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20" h="72">
                        <a:moveTo>
                          <a:pt x="4" y="72"/>
                        </a:moveTo>
                        <a:lnTo>
                          <a:pt x="0" y="54"/>
                        </a:lnTo>
                        <a:lnTo>
                          <a:pt x="38" y="10"/>
                        </a:lnTo>
                        <a:lnTo>
                          <a:pt x="40" y="8"/>
                        </a:lnTo>
                        <a:lnTo>
                          <a:pt x="92" y="6"/>
                        </a:lnTo>
                        <a:lnTo>
                          <a:pt x="118" y="0"/>
                        </a:lnTo>
                        <a:lnTo>
                          <a:pt x="118" y="8"/>
                        </a:lnTo>
                        <a:lnTo>
                          <a:pt x="110" y="18"/>
                        </a:lnTo>
                        <a:lnTo>
                          <a:pt x="110" y="22"/>
                        </a:lnTo>
                        <a:lnTo>
                          <a:pt x="120" y="28"/>
                        </a:lnTo>
                        <a:lnTo>
                          <a:pt x="120" y="32"/>
                        </a:lnTo>
                        <a:lnTo>
                          <a:pt x="88" y="38"/>
                        </a:lnTo>
                        <a:lnTo>
                          <a:pt x="90" y="46"/>
                        </a:lnTo>
                        <a:lnTo>
                          <a:pt x="92" y="46"/>
                        </a:lnTo>
                        <a:lnTo>
                          <a:pt x="92" y="52"/>
                        </a:lnTo>
                        <a:lnTo>
                          <a:pt x="86" y="52"/>
                        </a:lnTo>
                        <a:lnTo>
                          <a:pt x="78" y="48"/>
                        </a:lnTo>
                        <a:lnTo>
                          <a:pt x="36" y="52"/>
                        </a:lnTo>
                        <a:lnTo>
                          <a:pt x="40" y="70"/>
                        </a:lnTo>
                        <a:lnTo>
                          <a:pt x="4" y="7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84" name="Freeform 1111"/>
                  <p:cNvSpPr>
                    <a:spLocks/>
                  </p:cNvSpPr>
                  <p:nvPr/>
                </p:nvSpPr>
                <p:spPr bwMode="auto">
                  <a:xfrm>
                    <a:off x="5717" y="3346"/>
                    <a:ext cx="140" cy="84"/>
                  </a:xfrm>
                  <a:custGeom>
                    <a:avLst/>
                    <a:gdLst>
                      <a:gd name="T0" fmla="*/ 140 w 140"/>
                      <a:gd name="T1" fmla="*/ 36 h 84"/>
                      <a:gd name="T2" fmla="*/ 118 w 140"/>
                      <a:gd name="T3" fmla="*/ 38 h 84"/>
                      <a:gd name="T4" fmla="*/ 100 w 140"/>
                      <a:gd name="T5" fmla="*/ 56 h 84"/>
                      <a:gd name="T6" fmla="*/ 74 w 140"/>
                      <a:gd name="T7" fmla="*/ 58 h 84"/>
                      <a:gd name="T8" fmla="*/ 74 w 140"/>
                      <a:gd name="T9" fmla="*/ 74 h 84"/>
                      <a:gd name="T10" fmla="*/ 76 w 140"/>
                      <a:gd name="T11" fmla="*/ 74 h 84"/>
                      <a:gd name="T12" fmla="*/ 78 w 140"/>
                      <a:gd name="T13" fmla="*/ 80 h 84"/>
                      <a:gd name="T14" fmla="*/ 16 w 140"/>
                      <a:gd name="T15" fmla="*/ 84 h 84"/>
                      <a:gd name="T16" fmla="*/ 16 w 140"/>
                      <a:gd name="T17" fmla="*/ 76 h 84"/>
                      <a:gd name="T18" fmla="*/ 2 w 140"/>
                      <a:gd name="T19" fmla="*/ 76 h 84"/>
                      <a:gd name="T20" fmla="*/ 0 w 140"/>
                      <a:gd name="T21" fmla="*/ 74 h 84"/>
                      <a:gd name="T22" fmla="*/ 2 w 140"/>
                      <a:gd name="T23" fmla="*/ 72 h 84"/>
                      <a:gd name="T24" fmla="*/ 4 w 140"/>
                      <a:gd name="T25" fmla="*/ 66 h 84"/>
                      <a:gd name="T26" fmla="*/ 6 w 140"/>
                      <a:gd name="T27" fmla="*/ 60 h 84"/>
                      <a:gd name="T28" fmla="*/ 22 w 140"/>
                      <a:gd name="T29" fmla="*/ 58 h 84"/>
                      <a:gd name="T30" fmla="*/ 22 w 140"/>
                      <a:gd name="T31" fmla="*/ 42 h 84"/>
                      <a:gd name="T32" fmla="*/ 40 w 140"/>
                      <a:gd name="T33" fmla="*/ 40 h 84"/>
                      <a:gd name="T34" fmla="*/ 40 w 140"/>
                      <a:gd name="T35" fmla="*/ 26 h 84"/>
                      <a:gd name="T36" fmla="*/ 54 w 140"/>
                      <a:gd name="T37" fmla="*/ 24 h 84"/>
                      <a:gd name="T38" fmla="*/ 54 w 140"/>
                      <a:gd name="T39" fmla="*/ 6 h 84"/>
                      <a:gd name="T40" fmla="*/ 62 w 140"/>
                      <a:gd name="T41" fmla="*/ 14 h 84"/>
                      <a:gd name="T42" fmla="*/ 70 w 140"/>
                      <a:gd name="T43" fmla="*/ 10 h 84"/>
                      <a:gd name="T44" fmla="*/ 98 w 140"/>
                      <a:gd name="T45" fmla="*/ 8 h 84"/>
                      <a:gd name="T46" fmla="*/ 108 w 140"/>
                      <a:gd name="T47" fmla="*/ 0 h 84"/>
                      <a:gd name="T48" fmla="*/ 120 w 140"/>
                      <a:gd name="T49" fmla="*/ 10 h 84"/>
                      <a:gd name="T50" fmla="*/ 116 w 140"/>
                      <a:gd name="T51" fmla="*/ 16 h 84"/>
                      <a:gd name="T52" fmla="*/ 122 w 140"/>
                      <a:gd name="T53" fmla="*/ 20 h 84"/>
                      <a:gd name="T54" fmla="*/ 136 w 140"/>
                      <a:gd name="T55" fmla="*/ 18 h 84"/>
                      <a:gd name="T56" fmla="*/ 140 w 140"/>
                      <a:gd name="T57" fmla="*/ 20 h 84"/>
                      <a:gd name="T58" fmla="*/ 140 w 140"/>
                      <a:gd name="T59" fmla="*/ 36 h 84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140"/>
                      <a:gd name="T91" fmla="*/ 0 h 84"/>
                      <a:gd name="T92" fmla="*/ 140 w 140"/>
                      <a:gd name="T93" fmla="*/ 84 h 84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140" h="84">
                        <a:moveTo>
                          <a:pt x="140" y="36"/>
                        </a:moveTo>
                        <a:lnTo>
                          <a:pt x="118" y="38"/>
                        </a:lnTo>
                        <a:lnTo>
                          <a:pt x="100" y="56"/>
                        </a:lnTo>
                        <a:lnTo>
                          <a:pt x="74" y="58"/>
                        </a:lnTo>
                        <a:lnTo>
                          <a:pt x="74" y="74"/>
                        </a:lnTo>
                        <a:lnTo>
                          <a:pt x="76" y="74"/>
                        </a:lnTo>
                        <a:lnTo>
                          <a:pt x="78" y="80"/>
                        </a:lnTo>
                        <a:lnTo>
                          <a:pt x="16" y="84"/>
                        </a:lnTo>
                        <a:lnTo>
                          <a:pt x="16" y="76"/>
                        </a:lnTo>
                        <a:lnTo>
                          <a:pt x="2" y="76"/>
                        </a:lnTo>
                        <a:lnTo>
                          <a:pt x="0" y="74"/>
                        </a:lnTo>
                        <a:lnTo>
                          <a:pt x="2" y="72"/>
                        </a:lnTo>
                        <a:lnTo>
                          <a:pt x="4" y="66"/>
                        </a:lnTo>
                        <a:lnTo>
                          <a:pt x="6" y="60"/>
                        </a:lnTo>
                        <a:lnTo>
                          <a:pt x="22" y="58"/>
                        </a:lnTo>
                        <a:lnTo>
                          <a:pt x="22" y="42"/>
                        </a:lnTo>
                        <a:lnTo>
                          <a:pt x="40" y="40"/>
                        </a:lnTo>
                        <a:lnTo>
                          <a:pt x="40" y="26"/>
                        </a:lnTo>
                        <a:lnTo>
                          <a:pt x="54" y="24"/>
                        </a:lnTo>
                        <a:lnTo>
                          <a:pt x="54" y="6"/>
                        </a:lnTo>
                        <a:lnTo>
                          <a:pt x="62" y="14"/>
                        </a:lnTo>
                        <a:lnTo>
                          <a:pt x="70" y="10"/>
                        </a:lnTo>
                        <a:lnTo>
                          <a:pt x="98" y="8"/>
                        </a:lnTo>
                        <a:lnTo>
                          <a:pt x="108" y="0"/>
                        </a:lnTo>
                        <a:lnTo>
                          <a:pt x="120" y="10"/>
                        </a:lnTo>
                        <a:lnTo>
                          <a:pt x="116" y="16"/>
                        </a:lnTo>
                        <a:lnTo>
                          <a:pt x="122" y="20"/>
                        </a:lnTo>
                        <a:lnTo>
                          <a:pt x="136" y="18"/>
                        </a:lnTo>
                        <a:lnTo>
                          <a:pt x="140" y="20"/>
                        </a:lnTo>
                        <a:lnTo>
                          <a:pt x="140" y="3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85" name="Freeform 1112"/>
                  <p:cNvSpPr>
                    <a:spLocks/>
                  </p:cNvSpPr>
                  <p:nvPr/>
                </p:nvSpPr>
                <p:spPr bwMode="auto">
                  <a:xfrm>
                    <a:off x="6085" y="3562"/>
                    <a:ext cx="88" cy="78"/>
                  </a:xfrm>
                  <a:custGeom>
                    <a:avLst/>
                    <a:gdLst>
                      <a:gd name="T0" fmla="*/ 70 w 88"/>
                      <a:gd name="T1" fmla="*/ 74 h 78"/>
                      <a:gd name="T2" fmla="*/ 2 w 88"/>
                      <a:gd name="T3" fmla="*/ 78 h 78"/>
                      <a:gd name="T4" fmla="*/ 0 w 88"/>
                      <a:gd name="T5" fmla="*/ 22 h 78"/>
                      <a:gd name="T6" fmla="*/ 0 w 88"/>
                      <a:gd name="T7" fmla="*/ 18 h 78"/>
                      <a:gd name="T8" fmla="*/ 32 w 88"/>
                      <a:gd name="T9" fmla="*/ 16 h 78"/>
                      <a:gd name="T10" fmla="*/ 38 w 88"/>
                      <a:gd name="T11" fmla="*/ 24 h 78"/>
                      <a:gd name="T12" fmla="*/ 38 w 88"/>
                      <a:gd name="T13" fmla="*/ 0 h 78"/>
                      <a:gd name="T14" fmla="*/ 54 w 88"/>
                      <a:gd name="T15" fmla="*/ 6 h 78"/>
                      <a:gd name="T16" fmla="*/ 64 w 88"/>
                      <a:gd name="T17" fmla="*/ 14 h 78"/>
                      <a:gd name="T18" fmla="*/ 62 w 88"/>
                      <a:gd name="T19" fmla="*/ 18 h 78"/>
                      <a:gd name="T20" fmla="*/ 68 w 88"/>
                      <a:gd name="T21" fmla="*/ 22 h 78"/>
                      <a:gd name="T22" fmla="*/ 74 w 88"/>
                      <a:gd name="T23" fmla="*/ 14 h 78"/>
                      <a:gd name="T24" fmla="*/ 84 w 88"/>
                      <a:gd name="T25" fmla="*/ 16 h 78"/>
                      <a:gd name="T26" fmla="*/ 88 w 88"/>
                      <a:gd name="T27" fmla="*/ 30 h 78"/>
                      <a:gd name="T28" fmla="*/ 66 w 88"/>
                      <a:gd name="T29" fmla="*/ 38 h 78"/>
                      <a:gd name="T30" fmla="*/ 70 w 88"/>
                      <a:gd name="T31" fmla="*/ 74 h 7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8"/>
                      <a:gd name="T49" fmla="*/ 0 h 78"/>
                      <a:gd name="T50" fmla="*/ 88 w 88"/>
                      <a:gd name="T51" fmla="*/ 78 h 7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8" h="78">
                        <a:moveTo>
                          <a:pt x="70" y="74"/>
                        </a:moveTo>
                        <a:lnTo>
                          <a:pt x="2" y="78"/>
                        </a:lnTo>
                        <a:lnTo>
                          <a:pt x="0" y="22"/>
                        </a:lnTo>
                        <a:lnTo>
                          <a:pt x="0" y="18"/>
                        </a:lnTo>
                        <a:lnTo>
                          <a:pt x="32" y="16"/>
                        </a:lnTo>
                        <a:lnTo>
                          <a:pt x="38" y="24"/>
                        </a:lnTo>
                        <a:lnTo>
                          <a:pt x="38" y="0"/>
                        </a:lnTo>
                        <a:lnTo>
                          <a:pt x="54" y="6"/>
                        </a:lnTo>
                        <a:lnTo>
                          <a:pt x="64" y="14"/>
                        </a:lnTo>
                        <a:lnTo>
                          <a:pt x="62" y="18"/>
                        </a:lnTo>
                        <a:lnTo>
                          <a:pt x="68" y="22"/>
                        </a:lnTo>
                        <a:lnTo>
                          <a:pt x="74" y="14"/>
                        </a:lnTo>
                        <a:lnTo>
                          <a:pt x="84" y="16"/>
                        </a:lnTo>
                        <a:lnTo>
                          <a:pt x="88" y="30"/>
                        </a:lnTo>
                        <a:lnTo>
                          <a:pt x="66" y="38"/>
                        </a:lnTo>
                        <a:lnTo>
                          <a:pt x="70" y="7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86" name="Freeform 1113"/>
                  <p:cNvSpPr>
                    <a:spLocks/>
                  </p:cNvSpPr>
                  <p:nvPr/>
                </p:nvSpPr>
                <p:spPr bwMode="auto">
                  <a:xfrm>
                    <a:off x="5769" y="3620"/>
                    <a:ext cx="80" cy="104"/>
                  </a:xfrm>
                  <a:custGeom>
                    <a:avLst/>
                    <a:gdLst>
                      <a:gd name="T0" fmla="*/ 20 w 80"/>
                      <a:gd name="T1" fmla="*/ 0 h 104"/>
                      <a:gd name="T2" fmla="*/ 30 w 80"/>
                      <a:gd name="T3" fmla="*/ 0 h 104"/>
                      <a:gd name="T4" fmla="*/ 40 w 80"/>
                      <a:gd name="T5" fmla="*/ 6 h 104"/>
                      <a:gd name="T6" fmla="*/ 80 w 80"/>
                      <a:gd name="T7" fmla="*/ 6 h 104"/>
                      <a:gd name="T8" fmla="*/ 80 w 80"/>
                      <a:gd name="T9" fmla="*/ 100 h 104"/>
                      <a:gd name="T10" fmla="*/ 42 w 80"/>
                      <a:gd name="T11" fmla="*/ 104 h 104"/>
                      <a:gd name="T12" fmla="*/ 32 w 80"/>
                      <a:gd name="T13" fmla="*/ 98 h 104"/>
                      <a:gd name="T14" fmla="*/ 26 w 80"/>
                      <a:gd name="T15" fmla="*/ 78 h 104"/>
                      <a:gd name="T16" fmla="*/ 20 w 80"/>
                      <a:gd name="T17" fmla="*/ 80 h 104"/>
                      <a:gd name="T18" fmla="*/ 0 w 80"/>
                      <a:gd name="T19" fmla="*/ 68 h 104"/>
                      <a:gd name="T20" fmla="*/ 0 w 80"/>
                      <a:gd name="T21" fmla="*/ 54 h 104"/>
                      <a:gd name="T22" fmla="*/ 22 w 80"/>
                      <a:gd name="T23" fmla="*/ 52 h 104"/>
                      <a:gd name="T24" fmla="*/ 20 w 80"/>
                      <a:gd name="T25" fmla="*/ 0 h 10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0"/>
                      <a:gd name="T40" fmla="*/ 0 h 104"/>
                      <a:gd name="T41" fmla="*/ 80 w 80"/>
                      <a:gd name="T42" fmla="*/ 104 h 10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0" h="104">
                        <a:moveTo>
                          <a:pt x="20" y="0"/>
                        </a:moveTo>
                        <a:lnTo>
                          <a:pt x="30" y="0"/>
                        </a:lnTo>
                        <a:lnTo>
                          <a:pt x="40" y="6"/>
                        </a:lnTo>
                        <a:lnTo>
                          <a:pt x="80" y="6"/>
                        </a:lnTo>
                        <a:lnTo>
                          <a:pt x="80" y="100"/>
                        </a:lnTo>
                        <a:lnTo>
                          <a:pt x="42" y="104"/>
                        </a:lnTo>
                        <a:lnTo>
                          <a:pt x="32" y="98"/>
                        </a:lnTo>
                        <a:lnTo>
                          <a:pt x="26" y="78"/>
                        </a:lnTo>
                        <a:lnTo>
                          <a:pt x="20" y="80"/>
                        </a:lnTo>
                        <a:lnTo>
                          <a:pt x="0" y="68"/>
                        </a:lnTo>
                        <a:lnTo>
                          <a:pt x="0" y="54"/>
                        </a:lnTo>
                        <a:lnTo>
                          <a:pt x="22" y="52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39" name="Group 1114"/>
                <p:cNvGrpSpPr>
                  <a:grpSpLocks/>
                </p:cNvGrpSpPr>
                <p:nvPr/>
              </p:nvGrpSpPr>
              <p:grpSpPr bwMode="auto">
                <a:xfrm>
                  <a:off x="13276263" y="6840138"/>
                  <a:ext cx="3335337" cy="2699151"/>
                  <a:chOff x="5417" y="2331"/>
                  <a:chExt cx="1064" cy="861"/>
                </a:xfrm>
                <a:grpFill/>
              </p:grpSpPr>
              <p:sp>
                <p:nvSpPr>
                  <p:cNvPr id="4699" name="Freeform 1115"/>
                  <p:cNvSpPr>
                    <a:spLocks/>
                  </p:cNvSpPr>
                  <p:nvPr/>
                </p:nvSpPr>
                <p:spPr bwMode="auto">
                  <a:xfrm>
                    <a:off x="5627" y="3091"/>
                    <a:ext cx="88" cy="54"/>
                  </a:xfrm>
                  <a:custGeom>
                    <a:avLst/>
                    <a:gdLst>
                      <a:gd name="T0" fmla="*/ 6 w 88"/>
                      <a:gd name="T1" fmla="*/ 54 h 54"/>
                      <a:gd name="T2" fmla="*/ 0 w 88"/>
                      <a:gd name="T3" fmla="*/ 22 h 54"/>
                      <a:gd name="T4" fmla="*/ 0 w 88"/>
                      <a:gd name="T5" fmla="*/ 2 h 54"/>
                      <a:gd name="T6" fmla="*/ 84 w 88"/>
                      <a:gd name="T7" fmla="*/ 0 h 54"/>
                      <a:gd name="T8" fmla="*/ 88 w 88"/>
                      <a:gd name="T9" fmla="*/ 52 h 54"/>
                      <a:gd name="T10" fmla="*/ 6 w 88"/>
                      <a:gd name="T11" fmla="*/ 54 h 5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54"/>
                      <a:gd name="T20" fmla="*/ 88 w 88"/>
                      <a:gd name="T21" fmla="*/ 54 h 5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54">
                        <a:moveTo>
                          <a:pt x="6" y="54"/>
                        </a:moveTo>
                        <a:lnTo>
                          <a:pt x="0" y="22"/>
                        </a:lnTo>
                        <a:lnTo>
                          <a:pt x="0" y="2"/>
                        </a:lnTo>
                        <a:lnTo>
                          <a:pt x="84" y="0"/>
                        </a:lnTo>
                        <a:lnTo>
                          <a:pt x="88" y="52"/>
                        </a:lnTo>
                        <a:lnTo>
                          <a:pt x="6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00" name="Freeform 1116"/>
                  <p:cNvSpPr>
                    <a:spLocks/>
                  </p:cNvSpPr>
                  <p:nvPr/>
                </p:nvSpPr>
                <p:spPr bwMode="auto">
                  <a:xfrm>
                    <a:off x="5711" y="3055"/>
                    <a:ext cx="80" cy="88"/>
                  </a:xfrm>
                  <a:custGeom>
                    <a:avLst/>
                    <a:gdLst>
                      <a:gd name="T0" fmla="*/ 4 w 80"/>
                      <a:gd name="T1" fmla="*/ 88 h 88"/>
                      <a:gd name="T2" fmla="*/ 0 w 80"/>
                      <a:gd name="T3" fmla="*/ 36 h 88"/>
                      <a:gd name="T4" fmla="*/ 2 w 80"/>
                      <a:gd name="T5" fmla="*/ 2 h 88"/>
                      <a:gd name="T6" fmla="*/ 70 w 80"/>
                      <a:gd name="T7" fmla="*/ 0 h 88"/>
                      <a:gd name="T8" fmla="*/ 70 w 80"/>
                      <a:gd name="T9" fmla="*/ 20 h 88"/>
                      <a:gd name="T10" fmla="*/ 76 w 80"/>
                      <a:gd name="T11" fmla="*/ 22 h 88"/>
                      <a:gd name="T12" fmla="*/ 80 w 80"/>
                      <a:gd name="T13" fmla="*/ 82 h 88"/>
                      <a:gd name="T14" fmla="*/ 38 w 80"/>
                      <a:gd name="T15" fmla="*/ 88 h 88"/>
                      <a:gd name="T16" fmla="*/ 4 w 80"/>
                      <a:gd name="T17" fmla="*/ 88 h 8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0"/>
                      <a:gd name="T28" fmla="*/ 0 h 88"/>
                      <a:gd name="T29" fmla="*/ 80 w 80"/>
                      <a:gd name="T30" fmla="*/ 88 h 8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0" h="88">
                        <a:moveTo>
                          <a:pt x="4" y="88"/>
                        </a:moveTo>
                        <a:lnTo>
                          <a:pt x="0" y="36"/>
                        </a:lnTo>
                        <a:lnTo>
                          <a:pt x="2" y="2"/>
                        </a:lnTo>
                        <a:lnTo>
                          <a:pt x="70" y="0"/>
                        </a:lnTo>
                        <a:lnTo>
                          <a:pt x="70" y="20"/>
                        </a:lnTo>
                        <a:lnTo>
                          <a:pt x="76" y="22"/>
                        </a:lnTo>
                        <a:lnTo>
                          <a:pt x="80" y="82"/>
                        </a:lnTo>
                        <a:lnTo>
                          <a:pt x="38" y="88"/>
                        </a:lnTo>
                        <a:lnTo>
                          <a:pt x="4" y="8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01" name="Freeform 1117"/>
                  <p:cNvSpPr>
                    <a:spLocks/>
                  </p:cNvSpPr>
                  <p:nvPr/>
                </p:nvSpPr>
                <p:spPr bwMode="auto">
                  <a:xfrm>
                    <a:off x="5623" y="3033"/>
                    <a:ext cx="90" cy="60"/>
                  </a:xfrm>
                  <a:custGeom>
                    <a:avLst/>
                    <a:gdLst>
                      <a:gd name="T0" fmla="*/ 4 w 90"/>
                      <a:gd name="T1" fmla="*/ 60 h 60"/>
                      <a:gd name="T2" fmla="*/ 0 w 90"/>
                      <a:gd name="T3" fmla="*/ 16 h 60"/>
                      <a:gd name="T4" fmla="*/ 2 w 90"/>
                      <a:gd name="T5" fmla="*/ 6 h 60"/>
                      <a:gd name="T6" fmla="*/ 88 w 90"/>
                      <a:gd name="T7" fmla="*/ 0 h 60"/>
                      <a:gd name="T8" fmla="*/ 90 w 90"/>
                      <a:gd name="T9" fmla="*/ 24 h 60"/>
                      <a:gd name="T10" fmla="*/ 88 w 90"/>
                      <a:gd name="T11" fmla="*/ 58 h 60"/>
                      <a:gd name="T12" fmla="*/ 4 w 90"/>
                      <a:gd name="T13" fmla="*/ 60 h 6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0"/>
                      <a:gd name="T22" fmla="*/ 0 h 60"/>
                      <a:gd name="T23" fmla="*/ 90 w 90"/>
                      <a:gd name="T24" fmla="*/ 60 h 6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0" h="60">
                        <a:moveTo>
                          <a:pt x="4" y="60"/>
                        </a:moveTo>
                        <a:lnTo>
                          <a:pt x="0" y="16"/>
                        </a:lnTo>
                        <a:lnTo>
                          <a:pt x="2" y="6"/>
                        </a:lnTo>
                        <a:lnTo>
                          <a:pt x="88" y="0"/>
                        </a:lnTo>
                        <a:lnTo>
                          <a:pt x="90" y="24"/>
                        </a:lnTo>
                        <a:lnTo>
                          <a:pt x="88" y="58"/>
                        </a:lnTo>
                        <a:lnTo>
                          <a:pt x="4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02" name="Freeform 1118"/>
                  <p:cNvSpPr>
                    <a:spLocks/>
                  </p:cNvSpPr>
                  <p:nvPr/>
                </p:nvSpPr>
                <p:spPr bwMode="auto">
                  <a:xfrm>
                    <a:off x="5619" y="2977"/>
                    <a:ext cx="92" cy="62"/>
                  </a:xfrm>
                  <a:custGeom>
                    <a:avLst/>
                    <a:gdLst>
                      <a:gd name="T0" fmla="*/ 92 w 92"/>
                      <a:gd name="T1" fmla="*/ 56 h 62"/>
                      <a:gd name="T2" fmla="*/ 6 w 92"/>
                      <a:gd name="T3" fmla="*/ 62 h 62"/>
                      <a:gd name="T4" fmla="*/ 0 w 92"/>
                      <a:gd name="T5" fmla="*/ 8 h 62"/>
                      <a:gd name="T6" fmla="*/ 0 w 92"/>
                      <a:gd name="T7" fmla="*/ 4 h 62"/>
                      <a:gd name="T8" fmla="*/ 86 w 92"/>
                      <a:gd name="T9" fmla="*/ 0 h 62"/>
                      <a:gd name="T10" fmla="*/ 86 w 92"/>
                      <a:gd name="T11" fmla="*/ 12 h 62"/>
                      <a:gd name="T12" fmla="*/ 90 w 92"/>
                      <a:gd name="T13" fmla="*/ 12 h 62"/>
                      <a:gd name="T14" fmla="*/ 92 w 92"/>
                      <a:gd name="T15" fmla="*/ 56 h 6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92"/>
                      <a:gd name="T25" fmla="*/ 0 h 62"/>
                      <a:gd name="T26" fmla="*/ 92 w 92"/>
                      <a:gd name="T27" fmla="*/ 62 h 6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92" h="62">
                        <a:moveTo>
                          <a:pt x="92" y="56"/>
                        </a:moveTo>
                        <a:lnTo>
                          <a:pt x="6" y="62"/>
                        </a:lnTo>
                        <a:lnTo>
                          <a:pt x="0" y="8"/>
                        </a:lnTo>
                        <a:lnTo>
                          <a:pt x="0" y="4"/>
                        </a:lnTo>
                        <a:lnTo>
                          <a:pt x="86" y="0"/>
                        </a:lnTo>
                        <a:lnTo>
                          <a:pt x="86" y="12"/>
                        </a:lnTo>
                        <a:lnTo>
                          <a:pt x="90" y="12"/>
                        </a:lnTo>
                        <a:lnTo>
                          <a:pt x="92" y="5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03" name="Freeform 1119"/>
                  <p:cNvSpPr>
                    <a:spLocks/>
                  </p:cNvSpPr>
                  <p:nvPr/>
                </p:nvSpPr>
                <p:spPr bwMode="auto">
                  <a:xfrm>
                    <a:off x="5617" y="2921"/>
                    <a:ext cx="88" cy="60"/>
                  </a:xfrm>
                  <a:custGeom>
                    <a:avLst/>
                    <a:gdLst>
                      <a:gd name="T0" fmla="*/ 2 w 88"/>
                      <a:gd name="T1" fmla="*/ 60 h 60"/>
                      <a:gd name="T2" fmla="*/ 0 w 88"/>
                      <a:gd name="T3" fmla="*/ 6 h 60"/>
                      <a:gd name="T4" fmla="*/ 86 w 88"/>
                      <a:gd name="T5" fmla="*/ 0 h 60"/>
                      <a:gd name="T6" fmla="*/ 84 w 88"/>
                      <a:gd name="T7" fmla="*/ 14 h 60"/>
                      <a:gd name="T8" fmla="*/ 88 w 88"/>
                      <a:gd name="T9" fmla="*/ 56 h 60"/>
                      <a:gd name="T10" fmla="*/ 2 w 88"/>
                      <a:gd name="T11" fmla="*/ 60 h 6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60"/>
                      <a:gd name="T20" fmla="*/ 88 w 88"/>
                      <a:gd name="T21" fmla="*/ 60 h 6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60">
                        <a:moveTo>
                          <a:pt x="2" y="60"/>
                        </a:moveTo>
                        <a:lnTo>
                          <a:pt x="0" y="6"/>
                        </a:lnTo>
                        <a:lnTo>
                          <a:pt x="86" y="0"/>
                        </a:lnTo>
                        <a:lnTo>
                          <a:pt x="84" y="14"/>
                        </a:lnTo>
                        <a:lnTo>
                          <a:pt x="88" y="56"/>
                        </a:lnTo>
                        <a:lnTo>
                          <a:pt x="2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04" name="Freeform 1120"/>
                  <p:cNvSpPr>
                    <a:spLocks/>
                  </p:cNvSpPr>
                  <p:nvPr/>
                </p:nvSpPr>
                <p:spPr bwMode="auto">
                  <a:xfrm>
                    <a:off x="5709" y="2989"/>
                    <a:ext cx="72" cy="68"/>
                  </a:xfrm>
                  <a:custGeom>
                    <a:avLst/>
                    <a:gdLst>
                      <a:gd name="T0" fmla="*/ 0 w 72"/>
                      <a:gd name="T1" fmla="*/ 0 h 68"/>
                      <a:gd name="T2" fmla="*/ 68 w 72"/>
                      <a:gd name="T3" fmla="*/ 0 h 68"/>
                      <a:gd name="T4" fmla="*/ 72 w 72"/>
                      <a:gd name="T5" fmla="*/ 34 h 68"/>
                      <a:gd name="T6" fmla="*/ 72 w 72"/>
                      <a:gd name="T7" fmla="*/ 54 h 68"/>
                      <a:gd name="T8" fmla="*/ 72 w 72"/>
                      <a:gd name="T9" fmla="*/ 66 h 68"/>
                      <a:gd name="T10" fmla="*/ 4 w 72"/>
                      <a:gd name="T11" fmla="*/ 68 h 68"/>
                      <a:gd name="T12" fmla="*/ 2 w 72"/>
                      <a:gd name="T13" fmla="*/ 44 h 68"/>
                      <a:gd name="T14" fmla="*/ 0 w 72"/>
                      <a:gd name="T15" fmla="*/ 0 h 6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2"/>
                      <a:gd name="T25" fmla="*/ 0 h 68"/>
                      <a:gd name="T26" fmla="*/ 72 w 72"/>
                      <a:gd name="T27" fmla="*/ 68 h 6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2" h="68">
                        <a:moveTo>
                          <a:pt x="0" y="0"/>
                        </a:moveTo>
                        <a:lnTo>
                          <a:pt x="68" y="0"/>
                        </a:lnTo>
                        <a:lnTo>
                          <a:pt x="72" y="34"/>
                        </a:lnTo>
                        <a:lnTo>
                          <a:pt x="72" y="54"/>
                        </a:lnTo>
                        <a:lnTo>
                          <a:pt x="72" y="66"/>
                        </a:lnTo>
                        <a:lnTo>
                          <a:pt x="4" y="68"/>
                        </a:lnTo>
                        <a:lnTo>
                          <a:pt x="2" y="4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05" name="Freeform 1121"/>
                  <p:cNvSpPr>
                    <a:spLocks/>
                  </p:cNvSpPr>
                  <p:nvPr/>
                </p:nvSpPr>
                <p:spPr bwMode="auto">
                  <a:xfrm>
                    <a:off x="5701" y="2933"/>
                    <a:ext cx="72" cy="56"/>
                  </a:xfrm>
                  <a:custGeom>
                    <a:avLst/>
                    <a:gdLst>
                      <a:gd name="T0" fmla="*/ 4 w 72"/>
                      <a:gd name="T1" fmla="*/ 56 h 56"/>
                      <a:gd name="T2" fmla="*/ 4 w 72"/>
                      <a:gd name="T3" fmla="*/ 44 h 56"/>
                      <a:gd name="T4" fmla="*/ 0 w 72"/>
                      <a:gd name="T5" fmla="*/ 2 h 56"/>
                      <a:gd name="T6" fmla="*/ 72 w 72"/>
                      <a:gd name="T7" fmla="*/ 0 h 56"/>
                      <a:gd name="T8" fmla="*/ 72 w 72"/>
                      <a:gd name="T9" fmla="*/ 26 h 56"/>
                      <a:gd name="T10" fmla="*/ 72 w 72"/>
                      <a:gd name="T11" fmla="*/ 54 h 56"/>
                      <a:gd name="T12" fmla="*/ 4 w 72"/>
                      <a:gd name="T13" fmla="*/ 56 h 5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2"/>
                      <a:gd name="T22" fmla="*/ 0 h 56"/>
                      <a:gd name="T23" fmla="*/ 72 w 72"/>
                      <a:gd name="T24" fmla="*/ 56 h 5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2" h="56">
                        <a:moveTo>
                          <a:pt x="4" y="56"/>
                        </a:moveTo>
                        <a:lnTo>
                          <a:pt x="4" y="44"/>
                        </a:lnTo>
                        <a:lnTo>
                          <a:pt x="0" y="2"/>
                        </a:lnTo>
                        <a:lnTo>
                          <a:pt x="72" y="0"/>
                        </a:lnTo>
                        <a:lnTo>
                          <a:pt x="72" y="26"/>
                        </a:lnTo>
                        <a:lnTo>
                          <a:pt x="72" y="54"/>
                        </a:lnTo>
                        <a:lnTo>
                          <a:pt x="4" y="5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06" name="Freeform 1122"/>
                  <p:cNvSpPr>
                    <a:spLocks/>
                  </p:cNvSpPr>
                  <p:nvPr/>
                </p:nvSpPr>
                <p:spPr bwMode="auto">
                  <a:xfrm>
                    <a:off x="5781" y="3043"/>
                    <a:ext cx="50" cy="94"/>
                  </a:xfrm>
                  <a:custGeom>
                    <a:avLst/>
                    <a:gdLst>
                      <a:gd name="T0" fmla="*/ 50 w 50"/>
                      <a:gd name="T1" fmla="*/ 92 h 94"/>
                      <a:gd name="T2" fmla="*/ 10 w 50"/>
                      <a:gd name="T3" fmla="*/ 94 h 94"/>
                      <a:gd name="T4" fmla="*/ 6 w 50"/>
                      <a:gd name="T5" fmla="*/ 34 h 94"/>
                      <a:gd name="T6" fmla="*/ 0 w 50"/>
                      <a:gd name="T7" fmla="*/ 32 h 94"/>
                      <a:gd name="T8" fmla="*/ 0 w 50"/>
                      <a:gd name="T9" fmla="*/ 12 h 94"/>
                      <a:gd name="T10" fmla="*/ 0 w 50"/>
                      <a:gd name="T11" fmla="*/ 0 h 94"/>
                      <a:gd name="T12" fmla="*/ 40 w 50"/>
                      <a:gd name="T13" fmla="*/ 0 h 94"/>
                      <a:gd name="T14" fmla="*/ 44 w 50"/>
                      <a:gd name="T15" fmla="*/ 32 h 94"/>
                      <a:gd name="T16" fmla="*/ 48 w 50"/>
                      <a:gd name="T17" fmla="*/ 32 h 94"/>
                      <a:gd name="T18" fmla="*/ 50 w 50"/>
                      <a:gd name="T19" fmla="*/ 92 h 9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0"/>
                      <a:gd name="T31" fmla="*/ 0 h 94"/>
                      <a:gd name="T32" fmla="*/ 50 w 50"/>
                      <a:gd name="T33" fmla="*/ 94 h 9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0" h="94">
                        <a:moveTo>
                          <a:pt x="50" y="92"/>
                        </a:moveTo>
                        <a:lnTo>
                          <a:pt x="10" y="94"/>
                        </a:lnTo>
                        <a:lnTo>
                          <a:pt x="6" y="34"/>
                        </a:lnTo>
                        <a:lnTo>
                          <a:pt x="0" y="32"/>
                        </a:lnTo>
                        <a:lnTo>
                          <a:pt x="0" y="12"/>
                        </a:lnTo>
                        <a:lnTo>
                          <a:pt x="0" y="0"/>
                        </a:lnTo>
                        <a:lnTo>
                          <a:pt x="40" y="0"/>
                        </a:lnTo>
                        <a:lnTo>
                          <a:pt x="44" y="32"/>
                        </a:lnTo>
                        <a:lnTo>
                          <a:pt x="48" y="32"/>
                        </a:lnTo>
                        <a:lnTo>
                          <a:pt x="50" y="9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07" name="Freeform 1123"/>
                  <p:cNvSpPr>
                    <a:spLocks/>
                  </p:cNvSpPr>
                  <p:nvPr/>
                </p:nvSpPr>
                <p:spPr bwMode="auto">
                  <a:xfrm>
                    <a:off x="5615" y="2845"/>
                    <a:ext cx="88" cy="82"/>
                  </a:xfrm>
                  <a:custGeom>
                    <a:avLst/>
                    <a:gdLst>
                      <a:gd name="T0" fmla="*/ 88 w 88"/>
                      <a:gd name="T1" fmla="*/ 76 h 82"/>
                      <a:gd name="T2" fmla="*/ 2 w 88"/>
                      <a:gd name="T3" fmla="*/ 82 h 82"/>
                      <a:gd name="T4" fmla="*/ 2 w 88"/>
                      <a:gd name="T5" fmla="*/ 76 h 82"/>
                      <a:gd name="T6" fmla="*/ 0 w 88"/>
                      <a:gd name="T7" fmla="*/ 6 h 82"/>
                      <a:gd name="T8" fmla="*/ 0 w 88"/>
                      <a:gd name="T9" fmla="*/ 2 h 82"/>
                      <a:gd name="T10" fmla="*/ 78 w 88"/>
                      <a:gd name="T11" fmla="*/ 0 h 82"/>
                      <a:gd name="T12" fmla="*/ 84 w 88"/>
                      <a:gd name="T13" fmla="*/ 2 h 82"/>
                      <a:gd name="T14" fmla="*/ 86 w 88"/>
                      <a:gd name="T15" fmla="*/ 28 h 82"/>
                      <a:gd name="T16" fmla="*/ 86 w 88"/>
                      <a:gd name="T17" fmla="*/ 58 h 82"/>
                      <a:gd name="T18" fmla="*/ 88 w 88"/>
                      <a:gd name="T19" fmla="*/ 76 h 8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8"/>
                      <a:gd name="T31" fmla="*/ 0 h 82"/>
                      <a:gd name="T32" fmla="*/ 88 w 88"/>
                      <a:gd name="T33" fmla="*/ 82 h 8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8" h="82">
                        <a:moveTo>
                          <a:pt x="88" y="76"/>
                        </a:moveTo>
                        <a:lnTo>
                          <a:pt x="2" y="82"/>
                        </a:lnTo>
                        <a:lnTo>
                          <a:pt x="2" y="76"/>
                        </a:lnTo>
                        <a:lnTo>
                          <a:pt x="0" y="6"/>
                        </a:lnTo>
                        <a:lnTo>
                          <a:pt x="0" y="2"/>
                        </a:lnTo>
                        <a:lnTo>
                          <a:pt x="78" y="0"/>
                        </a:lnTo>
                        <a:lnTo>
                          <a:pt x="84" y="2"/>
                        </a:lnTo>
                        <a:lnTo>
                          <a:pt x="86" y="28"/>
                        </a:lnTo>
                        <a:lnTo>
                          <a:pt x="86" y="58"/>
                        </a:lnTo>
                        <a:lnTo>
                          <a:pt x="88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08" name="Freeform 1124"/>
                  <p:cNvSpPr>
                    <a:spLocks/>
                  </p:cNvSpPr>
                  <p:nvPr/>
                </p:nvSpPr>
                <p:spPr bwMode="auto">
                  <a:xfrm>
                    <a:off x="5611" y="2765"/>
                    <a:ext cx="88" cy="82"/>
                  </a:xfrm>
                  <a:custGeom>
                    <a:avLst/>
                    <a:gdLst>
                      <a:gd name="T0" fmla="*/ 4 w 88"/>
                      <a:gd name="T1" fmla="*/ 82 h 82"/>
                      <a:gd name="T2" fmla="*/ 0 w 88"/>
                      <a:gd name="T3" fmla="*/ 18 h 82"/>
                      <a:gd name="T4" fmla="*/ 0 w 88"/>
                      <a:gd name="T5" fmla="*/ 2 h 82"/>
                      <a:gd name="T6" fmla="*/ 44 w 88"/>
                      <a:gd name="T7" fmla="*/ 0 h 82"/>
                      <a:gd name="T8" fmla="*/ 50 w 88"/>
                      <a:gd name="T9" fmla="*/ 4 h 82"/>
                      <a:gd name="T10" fmla="*/ 82 w 88"/>
                      <a:gd name="T11" fmla="*/ 2 h 82"/>
                      <a:gd name="T12" fmla="*/ 86 w 88"/>
                      <a:gd name="T13" fmla="*/ 46 h 82"/>
                      <a:gd name="T14" fmla="*/ 88 w 88"/>
                      <a:gd name="T15" fmla="*/ 48 h 82"/>
                      <a:gd name="T16" fmla="*/ 88 w 88"/>
                      <a:gd name="T17" fmla="*/ 82 h 82"/>
                      <a:gd name="T18" fmla="*/ 82 w 88"/>
                      <a:gd name="T19" fmla="*/ 80 h 82"/>
                      <a:gd name="T20" fmla="*/ 4 w 88"/>
                      <a:gd name="T21" fmla="*/ 82 h 8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8"/>
                      <a:gd name="T34" fmla="*/ 0 h 82"/>
                      <a:gd name="T35" fmla="*/ 88 w 88"/>
                      <a:gd name="T36" fmla="*/ 82 h 8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8" h="82">
                        <a:moveTo>
                          <a:pt x="4" y="82"/>
                        </a:moveTo>
                        <a:lnTo>
                          <a:pt x="0" y="18"/>
                        </a:lnTo>
                        <a:lnTo>
                          <a:pt x="0" y="2"/>
                        </a:lnTo>
                        <a:lnTo>
                          <a:pt x="44" y="0"/>
                        </a:lnTo>
                        <a:lnTo>
                          <a:pt x="50" y="4"/>
                        </a:lnTo>
                        <a:lnTo>
                          <a:pt x="82" y="2"/>
                        </a:lnTo>
                        <a:lnTo>
                          <a:pt x="86" y="46"/>
                        </a:lnTo>
                        <a:lnTo>
                          <a:pt x="88" y="48"/>
                        </a:lnTo>
                        <a:lnTo>
                          <a:pt x="88" y="82"/>
                        </a:lnTo>
                        <a:lnTo>
                          <a:pt x="82" y="80"/>
                        </a:lnTo>
                        <a:lnTo>
                          <a:pt x="4" y="8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09" name="Freeform 1125"/>
                  <p:cNvSpPr>
                    <a:spLocks/>
                  </p:cNvSpPr>
                  <p:nvPr/>
                </p:nvSpPr>
                <p:spPr bwMode="auto">
                  <a:xfrm>
                    <a:off x="5701" y="2873"/>
                    <a:ext cx="72" cy="62"/>
                  </a:xfrm>
                  <a:custGeom>
                    <a:avLst/>
                    <a:gdLst>
                      <a:gd name="T0" fmla="*/ 72 w 72"/>
                      <a:gd name="T1" fmla="*/ 60 h 62"/>
                      <a:gd name="T2" fmla="*/ 0 w 72"/>
                      <a:gd name="T3" fmla="*/ 62 h 62"/>
                      <a:gd name="T4" fmla="*/ 2 w 72"/>
                      <a:gd name="T5" fmla="*/ 48 h 62"/>
                      <a:gd name="T6" fmla="*/ 0 w 72"/>
                      <a:gd name="T7" fmla="*/ 30 h 62"/>
                      <a:gd name="T8" fmla="*/ 0 w 72"/>
                      <a:gd name="T9" fmla="*/ 0 h 62"/>
                      <a:gd name="T10" fmla="*/ 38 w 72"/>
                      <a:gd name="T11" fmla="*/ 0 h 62"/>
                      <a:gd name="T12" fmla="*/ 36 w 72"/>
                      <a:gd name="T13" fmla="*/ 10 h 62"/>
                      <a:gd name="T14" fmla="*/ 66 w 72"/>
                      <a:gd name="T15" fmla="*/ 10 h 62"/>
                      <a:gd name="T16" fmla="*/ 64 w 72"/>
                      <a:gd name="T17" fmla="*/ 28 h 62"/>
                      <a:gd name="T18" fmla="*/ 70 w 72"/>
                      <a:gd name="T19" fmla="*/ 28 h 62"/>
                      <a:gd name="T20" fmla="*/ 72 w 72"/>
                      <a:gd name="T21" fmla="*/ 60 h 6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2"/>
                      <a:gd name="T34" fmla="*/ 0 h 62"/>
                      <a:gd name="T35" fmla="*/ 72 w 72"/>
                      <a:gd name="T36" fmla="*/ 62 h 6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2" h="62">
                        <a:moveTo>
                          <a:pt x="72" y="60"/>
                        </a:moveTo>
                        <a:lnTo>
                          <a:pt x="0" y="62"/>
                        </a:lnTo>
                        <a:lnTo>
                          <a:pt x="2" y="48"/>
                        </a:lnTo>
                        <a:lnTo>
                          <a:pt x="0" y="30"/>
                        </a:lnTo>
                        <a:lnTo>
                          <a:pt x="0" y="0"/>
                        </a:lnTo>
                        <a:lnTo>
                          <a:pt x="38" y="0"/>
                        </a:lnTo>
                        <a:lnTo>
                          <a:pt x="36" y="10"/>
                        </a:lnTo>
                        <a:lnTo>
                          <a:pt x="66" y="10"/>
                        </a:lnTo>
                        <a:lnTo>
                          <a:pt x="64" y="28"/>
                        </a:lnTo>
                        <a:lnTo>
                          <a:pt x="70" y="28"/>
                        </a:lnTo>
                        <a:lnTo>
                          <a:pt x="72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10" name="Freeform 1126"/>
                  <p:cNvSpPr>
                    <a:spLocks/>
                  </p:cNvSpPr>
                  <p:nvPr/>
                </p:nvSpPr>
                <p:spPr bwMode="auto">
                  <a:xfrm>
                    <a:off x="5829" y="3069"/>
                    <a:ext cx="90" cy="68"/>
                  </a:xfrm>
                  <a:custGeom>
                    <a:avLst/>
                    <a:gdLst>
                      <a:gd name="T0" fmla="*/ 90 w 90"/>
                      <a:gd name="T1" fmla="*/ 60 h 68"/>
                      <a:gd name="T2" fmla="*/ 78 w 90"/>
                      <a:gd name="T3" fmla="*/ 62 h 68"/>
                      <a:gd name="T4" fmla="*/ 8 w 90"/>
                      <a:gd name="T5" fmla="*/ 68 h 68"/>
                      <a:gd name="T6" fmla="*/ 2 w 90"/>
                      <a:gd name="T7" fmla="*/ 66 h 68"/>
                      <a:gd name="T8" fmla="*/ 0 w 90"/>
                      <a:gd name="T9" fmla="*/ 6 h 68"/>
                      <a:gd name="T10" fmla="*/ 62 w 90"/>
                      <a:gd name="T11" fmla="*/ 0 h 68"/>
                      <a:gd name="T12" fmla="*/ 88 w 90"/>
                      <a:gd name="T13" fmla="*/ 2 h 68"/>
                      <a:gd name="T14" fmla="*/ 90 w 90"/>
                      <a:gd name="T15" fmla="*/ 60 h 6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90"/>
                      <a:gd name="T25" fmla="*/ 0 h 68"/>
                      <a:gd name="T26" fmla="*/ 90 w 90"/>
                      <a:gd name="T27" fmla="*/ 68 h 6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90" h="68">
                        <a:moveTo>
                          <a:pt x="90" y="60"/>
                        </a:moveTo>
                        <a:lnTo>
                          <a:pt x="78" y="62"/>
                        </a:lnTo>
                        <a:lnTo>
                          <a:pt x="8" y="68"/>
                        </a:lnTo>
                        <a:lnTo>
                          <a:pt x="2" y="66"/>
                        </a:lnTo>
                        <a:lnTo>
                          <a:pt x="0" y="6"/>
                        </a:lnTo>
                        <a:lnTo>
                          <a:pt x="62" y="0"/>
                        </a:lnTo>
                        <a:lnTo>
                          <a:pt x="88" y="2"/>
                        </a:lnTo>
                        <a:lnTo>
                          <a:pt x="90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11" name="Freeform 1127"/>
                  <p:cNvSpPr>
                    <a:spLocks/>
                  </p:cNvSpPr>
                  <p:nvPr/>
                </p:nvSpPr>
                <p:spPr bwMode="auto">
                  <a:xfrm>
                    <a:off x="5917" y="3063"/>
                    <a:ext cx="100" cy="66"/>
                  </a:xfrm>
                  <a:custGeom>
                    <a:avLst/>
                    <a:gdLst>
                      <a:gd name="T0" fmla="*/ 100 w 100"/>
                      <a:gd name="T1" fmla="*/ 58 h 66"/>
                      <a:gd name="T2" fmla="*/ 94 w 100"/>
                      <a:gd name="T3" fmla="*/ 60 h 66"/>
                      <a:gd name="T4" fmla="*/ 36 w 100"/>
                      <a:gd name="T5" fmla="*/ 64 h 66"/>
                      <a:gd name="T6" fmla="*/ 2 w 100"/>
                      <a:gd name="T7" fmla="*/ 66 h 66"/>
                      <a:gd name="T8" fmla="*/ 0 w 100"/>
                      <a:gd name="T9" fmla="*/ 8 h 66"/>
                      <a:gd name="T10" fmla="*/ 98 w 100"/>
                      <a:gd name="T11" fmla="*/ 0 h 66"/>
                      <a:gd name="T12" fmla="*/ 100 w 100"/>
                      <a:gd name="T13" fmla="*/ 58 h 6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0"/>
                      <a:gd name="T22" fmla="*/ 0 h 66"/>
                      <a:gd name="T23" fmla="*/ 100 w 100"/>
                      <a:gd name="T24" fmla="*/ 66 h 6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0" h="66">
                        <a:moveTo>
                          <a:pt x="100" y="58"/>
                        </a:moveTo>
                        <a:lnTo>
                          <a:pt x="94" y="60"/>
                        </a:lnTo>
                        <a:lnTo>
                          <a:pt x="36" y="64"/>
                        </a:lnTo>
                        <a:lnTo>
                          <a:pt x="2" y="66"/>
                        </a:lnTo>
                        <a:lnTo>
                          <a:pt x="0" y="8"/>
                        </a:lnTo>
                        <a:lnTo>
                          <a:pt x="98" y="0"/>
                        </a:lnTo>
                        <a:lnTo>
                          <a:pt x="100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12" name="Freeform 1128"/>
                  <p:cNvSpPr>
                    <a:spLocks/>
                  </p:cNvSpPr>
                  <p:nvPr/>
                </p:nvSpPr>
                <p:spPr bwMode="auto">
                  <a:xfrm>
                    <a:off x="5889" y="3013"/>
                    <a:ext cx="126" cy="58"/>
                  </a:xfrm>
                  <a:custGeom>
                    <a:avLst/>
                    <a:gdLst>
                      <a:gd name="T0" fmla="*/ 126 w 126"/>
                      <a:gd name="T1" fmla="*/ 50 h 58"/>
                      <a:gd name="T2" fmla="*/ 28 w 126"/>
                      <a:gd name="T3" fmla="*/ 58 h 58"/>
                      <a:gd name="T4" fmla="*/ 2 w 126"/>
                      <a:gd name="T5" fmla="*/ 56 h 58"/>
                      <a:gd name="T6" fmla="*/ 0 w 126"/>
                      <a:gd name="T7" fmla="*/ 6 h 58"/>
                      <a:gd name="T8" fmla="*/ 36 w 126"/>
                      <a:gd name="T9" fmla="*/ 6 h 58"/>
                      <a:gd name="T10" fmla="*/ 102 w 126"/>
                      <a:gd name="T11" fmla="*/ 0 h 58"/>
                      <a:gd name="T12" fmla="*/ 122 w 126"/>
                      <a:gd name="T13" fmla="*/ 2 h 58"/>
                      <a:gd name="T14" fmla="*/ 126 w 126"/>
                      <a:gd name="T15" fmla="*/ 50 h 5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26"/>
                      <a:gd name="T25" fmla="*/ 0 h 58"/>
                      <a:gd name="T26" fmla="*/ 126 w 126"/>
                      <a:gd name="T27" fmla="*/ 58 h 5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26" h="58">
                        <a:moveTo>
                          <a:pt x="126" y="50"/>
                        </a:moveTo>
                        <a:lnTo>
                          <a:pt x="28" y="58"/>
                        </a:lnTo>
                        <a:lnTo>
                          <a:pt x="2" y="56"/>
                        </a:lnTo>
                        <a:lnTo>
                          <a:pt x="0" y="6"/>
                        </a:lnTo>
                        <a:lnTo>
                          <a:pt x="36" y="6"/>
                        </a:lnTo>
                        <a:lnTo>
                          <a:pt x="102" y="0"/>
                        </a:lnTo>
                        <a:lnTo>
                          <a:pt x="122" y="2"/>
                        </a:lnTo>
                        <a:lnTo>
                          <a:pt x="126" y="5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13" name="Freeform 1129"/>
                  <p:cNvSpPr>
                    <a:spLocks/>
                  </p:cNvSpPr>
                  <p:nvPr/>
                </p:nvSpPr>
                <p:spPr bwMode="auto">
                  <a:xfrm>
                    <a:off x="5781" y="3019"/>
                    <a:ext cx="110" cy="56"/>
                  </a:xfrm>
                  <a:custGeom>
                    <a:avLst/>
                    <a:gdLst>
                      <a:gd name="T0" fmla="*/ 110 w 110"/>
                      <a:gd name="T1" fmla="*/ 50 h 56"/>
                      <a:gd name="T2" fmla="*/ 48 w 110"/>
                      <a:gd name="T3" fmla="*/ 56 h 56"/>
                      <a:gd name="T4" fmla="*/ 44 w 110"/>
                      <a:gd name="T5" fmla="*/ 56 h 56"/>
                      <a:gd name="T6" fmla="*/ 40 w 110"/>
                      <a:gd name="T7" fmla="*/ 24 h 56"/>
                      <a:gd name="T8" fmla="*/ 0 w 110"/>
                      <a:gd name="T9" fmla="*/ 24 h 56"/>
                      <a:gd name="T10" fmla="*/ 0 w 110"/>
                      <a:gd name="T11" fmla="*/ 4 h 56"/>
                      <a:gd name="T12" fmla="*/ 82 w 110"/>
                      <a:gd name="T13" fmla="*/ 2 h 56"/>
                      <a:gd name="T14" fmla="*/ 108 w 110"/>
                      <a:gd name="T15" fmla="*/ 0 h 56"/>
                      <a:gd name="T16" fmla="*/ 110 w 110"/>
                      <a:gd name="T17" fmla="*/ 50 h 5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10"/>
                      <a:gd name="T28" fmla="*/ 0 h 56"/>
                      <a:gd name="T29" fmla="*/ 110 w 110"/>
                      <a:gd name="T30" fmla="*/ 56 h 5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10" h="56">
                        <a:moveTo>
                          <a:pt x="110" y="50"/>
                        </a:moveTo>
                        <a:lnTo>
                          <a:pt x="48" y="56"/>
                        </a:lnTo>
                        <a:lnTo>
                          <a:pt x="44" y="56"/>
                        </a:lnTo>
                        <a:lnTo>
                          <a:pt x="40" y="24"/>
                        </a:lnTo>
                        <a:lnTo>
                          <a:pt x="0" y="24"/>
                        </a:lnTo>
                        <a:lnTo>
                          <a:pt x="0" y="4"/>
                        </a:lnTo>
                        <a:lnTo>
                          <a:pt x="82" y="2"/>
                        </a:lnTo>
                        <a:lnTo>
                          <a:pt x="108" y="0"/>
                        </a:lnTo>
                        <a:lnTo>
                          <a:pt x="110" y="5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14" name="Freeform 1130"/>
                  <p:cNvSpPr>
                    <a:spLocks/>
                  </p:cNvSpPr>
                  <p:nvPr/>
                </p:nvSpPr>
                <p:spPr bwMode="auto">
                  <a:xfrm>
                    <a:off x="5773" y="2957"/>
                    <a:ext cx="90" cy="66"/>
                  </a:xfrm>
                  <a:custGeom>
                    <a:avLst/>
                    <a:gdLst>
                      <a:gd name="T0" fmla="*/ 90 w 90"/>
                      <a:gd name="T1" fmla="*/ 64 h 66"/>
                      <a:gd name="T2" fmla="*/ 8 w 90"/>
                      <a:gd name="T3" fmla="*/ 66 h 66"/>
                      <a:gd name="T4" fmla="*/ 4 w 90"/>
                      <a:gd name="T5" fmla="*/ 32 h 66"/>
                      <a:gd name="T6" fmla="*/ 0 w 90"/>
                      <a:gd name="T7" fmla="*/ 30 h 66"/>
                      <a:gd name="T8" fmla="*/ 0 w 90"/>
                      <a:gd name="T9" fmla="*/ 2 h 66"/>
                      <a:gd name="T10" fmla="*/ 66 w 90"/>
                      <a:gd name="T11" fmla="*/ 0 h 66"/>
                      <a:gd name="T12" fmla="*/ 84 w 90"/>
                      <a:gd name="T13" fmla="*/ 0 h 66"/>
                      <a:gd name="T14" fmla="*/ 86 w 90"/>
                      <a:gd name="T15" fmla="*/ 28 h 66"/>
                      <a:gd name="T16" fmla="*/ 88 w 90"/>
                      <a:gd name="T17" fmla="*/ 28 h 66"/>
                      <a:gd name="T18" fmla="*/ 90 w 90"/>
                      <a:gd name="T19" fmla="*/ 64 h 6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90"/>
                      <a:gd name="T31" fmla="*/ 0 h 66"/>
                      <a:gd name="T32" fmla="*/ 90 w 90"/>
                      <a:gd name="T33" fmla="*/ 66 h 6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90" h="66">
                        <a:moveTo>
                          <a:pt x="90" y="64"/>
                        </a:moveTo>
                        <a:lnTo>
                          <a:pt x="8" y="66"/>
                        </a:lnTo>
                        <a:lnTo>
                          <a:pt x="4" y="32"/>
                        </a:lnTo>
                        <a:lnTo>
                          <a:pt x="0" y="30"/>
                        </a:lnTo>
                        <a:lnTo>
                          <a:pt x="0" y="2"/>
                        </a:lnTo>
                        <a:lnTo>
                          <a:pt x="66" y="0"/>
                        </a:lnTo>
                        <a:lnTo>
                          <a:pt x="84" y="0"/>
                        </a:lnTo>
                        <a:lnTo>
                          <a:pt x="86" y="28"/>
                        </a:lnTo>
                        <a:lnTo>
                          <a:pt x="88" y="28"/>
                        </a:lnTo>
                        <a:lnTo>
                          <a:pt x="90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15" name="Freeform 1131"/>
                  <p:cNvSpPr>
                    <a:spLocks/>
                  </p:cNvSpPr>
                  <p:nvPr/>
                </p:nvSpPr>
                <p:spPr bwMode="auto">
                  <a:xfrm>
                    <a:off x="5607" y="2693"/>
                    <a:ext cx="86" cy="76"/>
                  </a:xfrm>
                  <a:custGeom>
                    <a:avLst/>
                    <a:gdLst>
                      <a:gd name="T0" fmla="*/ 86 w 86"/>
                      <a:gd name="T1" fmla="*/ 74 h 76"/>
                      <a:gd name="T2" fmla="*/ 54 w 86"/>
                      <a:gd name="T3" fmla="*/ 76 h 76"/>
                      <a:gd name="T4" fmla="*/ 48 w 86"/>
                      <a:gd name="T5" fmla="*/ 72 h 76"/>
                      <a:gd name="T6" fmla="*/ 4 w 86"/>
                      <a:gd name="T7" fmla="*/ 74 h 76"/>
                      <a:gd name="T8" fmla="*/ 0 w 86"/>
                      <a:gd name="T9" fmla="*/ 24 h 76"/>
                      <a:gd name="T10" fmla="*/ 0 w 86"/>
                      <a:gd name="T11" fmla="*/ 2 h 76"/>
                      <a:gd name="T12" fmla="*/ 74 w 86"/>
                      <a:gd name="T13" fmla="*/ 0 h 76"/>
                      <a:gd name="T14" fmla="*/ 76 w 86"/>
                      <a:gd name="T15" fmla="*/ 52 h 76"/>
                      <a:gd name="T16" fmla="*/ 86 w 86"/>
                      <a:gd name="T17" fmla="*/ 52 h 76"/>
                      <a:gd name="T18" fmla="*/ 86 w 86"/>
                      <a:gd name="T19" fmla="*/ 74 h 7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6"/>
                      <a:gd name="T31" fmla="*/ 0 h 76"/>
                      <a:gd name="T32" fmla="*/ 86 w 86"/>
                      <a:gd name="T33" fmla="*/ 76 h 7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6" h="76">
                        <a:moveTo>
                          <a:pt x="86" y="74"/>
                        </a:moveTo>
                        <a:lnTo>
                          <a:pt x="54" y="76"/>
                        </a:lnTo>
                        <a:lnTo>
                          <a:pt x="48" y="72"/>
                        </a:lnTo>
                        <a:lnTo>
                          <a:pt x="4" y="74"/>
                        </a:lnTo>
                        <a:lnTo>
                          <a:pt x="0" y="24"/>
                        </a:lnTo>
                        <a:lnTo>
                          <a:pt x="0" y="2"/>
                        </a:lnTo>
                        <a:lnTo>
                          <a:pt x="74" y="0"/>
                        </a:lnTo>
                        <a:lnTo>
                          <a:pt x="76" y="52"/>
                        </a:lnTo>
                        <a:lnTo>
                          <a:pt x="86" y="52"/>
                        </a:lnTo>
                        <a:lnTo>
                          <a:pt x="86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16" name="Freeform 1132"/>
                  <p:cNvSpPr>
                    <a:spLocks/>
                  </p:cNvSpPr>
                  <p:nvPr/>
                </p:nvSpPr>
                <p:spPr bwMode="auto">
                  <a:xfrm>
                    <a:off x="5699" y="2807"/>
                    <a:ext cx="86" cy="76"/>
                  </a:xfrm>
                  <a:custGeom>
                    <a:avLst/>
                    <a:gdLst>
                      <a:gd name="T0" fmla="*/ 74 w 86"/>
                      <a:gd name="T1" fmla="*/ 76 h 76"/>
                      <a:gd name="T2" fmla="*/ 68 w 86"/>
                      <a:gd name="T3" fmla="*/ 76 h 76"/>
                      <a:gd name="T4" fmla="*/ 38 w 86"/>
                      <a:gd name="T5" fmla="*/ 76 h 76"/>
                      <a:gd name="T6" fmla="*/ 40 w 86"/>
                      <a:gd name="T7" fmla="*/ 66 h 76"/>
                      <a:gd name="T8" fmla="*/ 2 w 86"/>
                      <a:gd name="T9" fmla="*/ 66 h 76"/>
                      <a:gd name="T10" fmla="*/ 0 w 86"/>
                      <a:gd name="T11" fmla="*/ 40 h 76"/>
                      <a:gd name="T12" fmla="*/ 0 w 86"/>
                      <a:gd name="T13" fmla="*/ 6 h 76"/>
                      <a:gd name="T14" fmla="*/ 80 w 86"/>
                      <a:gd name="T15" fmla="*/ 0 h 76"/>
                      <a:gd name="T16" fmla="*/ 86 w 86"/>
                      <a:gd name="T17" fmla="*/ 26 h 76"/>
                      <a:gd name="T18" fmla="*/ 86 w 86"/>
                      <a:gd name="T19" fmla="*/ 58 h 76"/>
                      <a:gd name="T20" fmla="*/ 76 w 86"/>
                      <a:gd name="T21" fmla="*/ 58 h 76"/>
                      <a:gd name="T22" fmla="*/ 74 w 86"/>
                      <a:gd name="T23" fmla="*/ 76 h 7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6"/>
                      <a:gd name="T37" fmla="*/ 0 h 76"/>
                      <a:gd name="T38" fmla="*/ 86 w 86"/>
                      <a:gd name="T39" fmla="*/ 76 h 7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6" h="76">
                        <a:moveTo>
                          <a:pt x="74" y="76"/>
                        </a:moveTo>
                        <a:lnTo>
                          <a:pt x="68" y="76"/>
                        </a:lnTo>
                        <a:lnTo>
                          <a:pt x="38" y="76"/>
                        </a:lnTo>
                        <a:lnTo>
                          <a:pt x="40" y="66"/>
                        </a:lnTo>
                        <a:lnTo>
                          <a:pt x="2" y="66"/>
                        </a:lnTo>
                        <a:lnTo>
                          <a:pt x="0" y="40"/>
                        </a:lnTo>
                        <a:lnTo>
                          <a:pt x="0" y="6"/>
                        </a:lnTo>
                        <a:lnTo>
                          <a:pt x="80" y="0"/>
                        </a:lnTo>
                        <a:lnTo>
                          <a:pt x="86" y="26"/>
                        </a:lnTo>
                        <a:lnTo>
                          <a:pt x="86" y="58"/>
                        </a:lnTo>
                        <a:lnTo>
                          <a:pt x="76" y="58"/>
                        </a:lnTo>
                        <a:lnTo>
                          <a:pt x="74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17" name="Freeform 1133"/>
                  <p:cNvSpPr>
                    <a:spLocks/>
                  </p:cNvSpPr>
                  <p:nvPr/>
                </p:nvSpPr>
                <p:spPr bwMode="auto">
                  <a:xfrm>
                    <a:off x="5603" y="2617"/>
                    <a:ext cx="80" cy="78"/>
                  </a:xfrm>
                  <a:custGeom>
                    <a:avLst/>
                    <a:gdLst>
                      <a:gd name="T0" fmla="*/ 78 w 80"/>
                      <a:gd name="T1" fmla="*/ 76 h 78"/>
                      <a:gd name="T2" fmla="*/ 4 w 80"/>
                      <a:gd name="T3" fmla="*/ 78 h 78"/>
                      <a:gd name="T4" fmla="*/ 0 w 80"/>
                      <a:gd name="T5" fmla="*/ 38 h 78"/>
                      <a:gd name="T6" fmla="*/ 2 w 80"/>
                      <a:gd name="T7" fmla="*/ 20 h 78"/>
                      <a:gd name="T8" fmla="*/ 12 w 80"/>
                      <a:gd name="T9" fmla="*/ 22 h 78"/>
                      <a:gd name="T10" fmla="*/ 18 w 80"/>
                      <a:gd name="T11" fmla="*/ 16 h 78"/>
                      <a:gd name="T12" fmla="*/ 28 w 80"/>
                      <a:gd name="T13" fmla="*/ 22 h 78"/>
                      <a:gd name="T14" fmla="*/ 30 w 80"/>
                      <a:gd name="T15" fmla="*/ 12 h 78"/>
                      <a:gd name="T16" fmla="*/ 34 w 80"/>
                      <a:gd name="T17" fmla="*/ 12 h 78"/>
                      <a:gd name="T18" fmla="*/ 34 w 80"/>
                      <a:gd name="T19" fmla="*/ 14 h 78"/>
                      <a:gd name="T20" fmla="*/ 44 w 80"/>
                      <a:gd name="T21" fmla="*/ 6 h 78"/>
                      <a:gd name="T22" fmla="*/ 50 w 80"/>
                      <a:gd name="T23" fmla="*/ 0 h 78"/>
                      <a:gd name="T24" fmla="*/ 54 w 80"/>
                      <a:gd name="T25" fmla="*/ 4 h 78"/>
                      <a:gd name="T26" fmla="*/ 58 w 80"/>
                      <a:gd name="T27" fmla="*/ 0 h 78"/>
                      <a:gd name="T28" fmla="*/ 64 w 80"/>
                      <a:gd name="T29" fmla="*/ 4 h 78"/>
                      <a:gd name="T30" fmla="*/ 64 w 80"/>
                      <a:gd name="T31" fmla="*/ 10 h 78"/>
                      <a:gd name="T32" fmla="*/ 78 w 80"/>
                      <a:gd name="T33" fmla="*/ 16 h 78"/>
                      <a:gd name="T34" fmla="*/ 80 w 80"/>
                      <a:gd name="T35" fmla="*/ 60 h 78"/>
                      <a:gd name="T36" fmla="*/ 78 w 80"/>
                      <a:gd name="T37" fmla="*/ 76 h 7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0"/>
                      <a:gd name="T58" fmla="*/ 0 h 78"/>
                      <a:gd name="T59" fmla="*/ 80 w 80"/>
                      <a:gd name="T60" fmla="*/ 78 h 7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0" h="78">
                        <a:moveTo>
                          <a:pt x="78" y="76"/>
                        </a:moveTo>
                        <a:lnTo>
                          <a:pt x="4" y="78"/>
                        </a:lnTo>
                        <a:lnTo>
                          <a:pt x="0" y="38"/>
                        </a:lnTo>
                        <a:lnTo>
                          <a:pt x="2" y="20"/>
                        </a:lnTo>
                        <a:lnTo>
                          <a:pt x="12" y="22"/>
                        </a:lnTo>
                        <a:lnTo>
                          <a:pt x="18" y="16"/>
                        </a:lnTo>
                        <a:lnTo>
                          <a:pt x="28" y="22"/>
                        </a:lnTo>
                        <a:lnTo>
                          <a:pt x="30" y="12"/>
                        </a:lnTo>
                        <a:lnTo>
                          <a:pt x="34" y="12"/>
                        </a:lnTo>
                        <a:lnTo>
                          <a:pt x="34" y="14"/>
                        </a:lnTo>
                        <a:lnTo>
                          <a:pt x="44" y="6"/>
                        </a:lnTo>
                        <a:lnTo>
                          <a:pt x="50" y="0"/>
                        </a:lnTo>
                        <a:lnTo>
                          <a:pt x="54" y="4"/>
                        </a:lnTo>
                        <a:lnTo>
                          <a:pt x="58" y="0"/>
                        </a:lnTo>
                        <a:lnTo>
                          <a:pt x="64" y="4"/>
                        </a:lnTo>
                        <a:lnTo>
                          <a:pt x="64" y="10"/>
                        </a:lnTo>
                        <a:lnTo>
                          <a:pt x="78" y="16"/>
                        </a:lnTo>
                        <a:lnTo>
                          <a:pt x="80" y="60"/>
                        </a:lnTo>
                        <a:lnTo>
                          <a:pt x="78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18" name="Freeform 1134"/>
                  <p:cNvSpPr>
                    <a:spLocks/>
                  </p:cNvSpPr>
                  <p:nvPr/>
                </p:nvSpPr>
                <p:spPr bwMode="auto">
                  <a:xfrm>
                    <a:off x="5525" y="2563"/>
                    <a:ext cx="80" cy="74"/>
                  </a:xfrm>
                  <a:custGeom>
                    <a:avLst/>
                    <a:gdLst>
                      <a:gd name="T0" fmla="*/ 80 w 80"/>
                      <a:gd name="T1" fmla="*/ 74 h 74"/>
                      <a:gd name="T2" fmla="*/ 66 w 80"/>
                      <a:gd name="T3" fmla="*/ 64 h 74"/>
                      <a:gd name="T4" fmla="*/ 60 w 80"/>
                      <a:gd name="T5" fmla="*/ 70 h 74"/>
                      <a:gd name="T6" fmla="*/ 46 w 80"/>
                      <a:gd name="T7" fmla="*/ 64 h 74"/>
                      <a:gd name="T8" fmla="*/ 34 w 80"/>
                      <a:gd name="T9" fmla="*/ 42 h 74"/>
                      <a:gd name="T10" fmla="*/ 34 w 80"/>
                      <a:gd name="T11" fmla="*/ 32 h 74"/>
                      <a:gd name="T12" fmla="*/ 24 w 80"/>
                      <a:gd name="T13" fmla="*/ 22 h 74"/>
                      <a:gd name="T14" fmla="*/ 0 w 80"/>
                      <a:gd name="T15" fmla="*/ 4 h 74"/>
                      <a:gd name="T16" fmla="*/ 74 w 80"/>
                      <a:gd name="T17" fmla="*/ 0 h 74"/>
                      <a:gd name="T18" fmla="*/ 76 w 80"/>
                      <a:gd name="T19" fmla="*/ 12 h 74"/>
                      <a:gd name="T20" fmla="*/ 80 w 80"/>
                      <a:gd name="T21" fmla="*/ 74 h 7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0"/>
                      <a:gd name="T34" fmla="*/ 0 h 74"/>
                      <a:gd name="T35" fmla="*/ 80 w 80"/>
                      <a:gd name="T36" fmla="*/ 74 h 7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0" h="74">
                        <a:moveTo>
                          <a:pt x="80" y="74"/>
                        </a:moveTo>
                        <a:lnTo>
                          <a:pt x="66" y="64"/>
                        </a:lnTo>
                        <a:lnTo>
                          <a:pt x="60" y="70"/>
                        </a:lnTo>
                        <a:lnTo>
                          <a:pt x="46" y="64"/>
                        </a:lnTo>
                        <a:lnTo>
                          <a:pt x="34" y="42"/>
                        </a:lnTo>
                        <a:lnTo>
                          <a:pt x="34" y="32"/>
                        </a:lnTo>
                        <a:lnTo>
                          <a:pt x="24" y="22"/>
                        </a:lnTo>
                        <a:lnTo>
                          <a:pt x="0" y="4"/>
                        </a:lnTo>
                        <a:lnTo>
                          <a:pt x="74" y="0"/>
                        </a:lnTo>
                        <a:lnTo>
                          <a:pt x="76" y="12"/>
                        </a:lnTo>
                        <a:lnTo>
                          <a:pt x="80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19" name="Freeform 1135"/>
                  <p:cNvSpPr>
                    <a:spLocks/>
                  </p:cNvSpPr>
                  <p:nvPr/>
                </p:nvSpPr>
                <p:spPr bwMode="auto">
                  <a:xfrm>
                    <a:off x="5601" y="2573"/>
                    <a:ext cx="60" cy="66"/>
                  </a:xfrm>
                  <a:custGeom>
                    <a:avLst/>
                    <a:gdLst>
                      <a:gd name="T0" fmla="*/ 4 w 60"/>
                      <a:gd name="T1" fmla="*/ 64 h 66"/>
                      <a:gd name="T2" fmla="*/ 0 w 60"/>
                      <a:gd name="T3" fmla="*/ 2 h 66"/>
                      <a:gd name="T4" fmla="*/ 58 w 60"/>
                      <a:gd name="T5" fmla="*/ 0 h 66"/>
                      <a:gd name="T6" fmla="*/ 60 w 60"/>
                      <a:gd name="T7" fmla="*/ 44 h 66"/>
                      <a:gd name="T8" fmla="*/ 56 w 60"/>
                      <a:gd name="T9" fmla="*/ 48 h 66"/>
                      <a:gd name="T10" fmla="*/ 52 w 60"/>
                      <a:gd name="T11" fmla="*/ 44 h 66"/>
                      <a:gd name="T12" fmla="*/ 36 w 60"/>
                      <a:gd name="T13" fmla="*/ 58 h 66"/>
                      <a:gd name="T14" fmla="*/ 36 w 60"/>
                      <a:gd name="T15" fmla="*/ 56 h 66"/>
                      <a:gd name="T16" fmla="*/ 32 w 60"/>
                      <a:gd name="T17" fmla="*/ 56 h 66"/>
                      <a:gd name="T18" fmla="*/ 30 w 60"/>
                      <a:gd name="T19" fmla="*/ 66 h 66"/>
                      <a:gd name="T20" fmla="*/ 20 w 60"/>
                      <a:gd name="T21" fmla="*/ 60 h 66"/>
                      <a:gd name="T22" fmla="*/ 14 w 60"/>
                      <a:gd name="T23" fmla="*/ 66 h 66"/>
                      <a:gd name="T24" fmla="*/ 4 w 60"/>
                      <a:gd name="T25" fmla="*/ 64 h 6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0"/>
                      <a:gd name="T40" fmla="*/ 0 h 66"/>
                      <a:gd name="T41" fmla="*/ 60 w 60"/>
                      <a:gd name="T42" fmla="*/ 66 h 6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0" h="66">
                        <a:moveTo>
                          <a:pt x="4" y="64"/>
                        </a:moveTo>
                        <a:lnTo>
                          <a:pt x="0" y="2"/>
                        </a:lnTo>
                        <a:lnTo>
                          <a:pt x="58" y="0"/>
                        </a:lnTo>
                        <a:lnTo>
                          <a:pt x="60" y="44"/>
                        </a:lnTo>
                        <a:lnTo>
                          <a:pt x="56" y="48"/>
                        </a:lnTo>
                        <a:lnTo>
                          <a:pt x="52" y="44"/>
                        </a:lnTo>
                        <a:lnTo>
                          <a:pt x="36" y="58"/>
                        </a:lnTo>
                        <a:lnTo>
                          <a:pt x="36" y="56"/>
                        </a:lnTo>
                        <a:lnTo>
                          <a:pt x="32" y="56"/>
                        </a:lnTo>
                        <a:lnTo>
                          <a:pt x="30" y="66"/>
                        </a:lnTo>
                        <a:lnTo>
                          <a:pt x="20" y="60"/>
                        </a:lnTo>
                        <a:lnTo>
                          <a:pt x="14" y="66"/>
                        </a:lnTo>
                        <a:lnTo>
                          <a:pt x="4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20" name="Freeform 1136"/>
                  <p:cNvSpPr>
                    <a:spLocks/>
                  </p:cNvSpPr>
                  <p:nvPr/>
                </p:nvSpPr>
                <p:spPr bwMode="auto">
                  <a:xfrm>
                    <a:off x="5523" y="2505"/>
                    <a:ext cx="76" cy="62"/>
                  </a:xfrm>
                  <a:custGeom>
                    <a:avLst/>
                    <a:gdLst>
                      <a:gd name="T0" fmla="*/ 76 w 76"/>
                      <a:gd name="T1" fmla="*/ 58 h 62"/>
                      <a:gd name="T2" fmla="*/ 2 w 76"/>
                      <a:gd name="T3" fmla="*/ 62 h 62"/>
                      <a:gd name="T4" fmla="*/ 0 w 76"/>
                      <a:gd name="T5" fmla="*/ 58 h 62"/>
                      <a:gd name="T6" fmla="*/ 20 w 76"/>
                      <a:gd name="T7" fmla="*/ 20 h 62"/>
                      <a:gd name="T8" fmla="*/ 36 w 76"/>
                      <a:gd name="T9" fmla="*/ 18 h 62"/>
                      <a:gd name="T10" fmla="*/ 26 w 76"/>
                      <a:gd name="T11" fmla="*/ 12 h 62"/>
                      <a:gd name="T12" fmla="*/ 32 w 76"/>
                      <a:gd name="T13" fmla="*/ 2 h 62"/>
                      <a:gd name="T14" fmla="*/ 74 w 76"/>
                      <a:gd name="T15" fmla="*/ 0 h 62"/>
                      <a:gd name="T16" fmla="*/ 76 w 76"/>
                      <a:gd name="T17" fmla="*/ 16 h 62"/>
                      <a:gd name="T18" fmla="*/ 76 w 76"/>
                      <a:gd name="T19" fmla="*/ 58 h 6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6"/>
                      <a:gd name="T31" fmla="*/ 0 h 62"/>
                      <a:gd name="T32" fmla="*/ 76 w 76"/>
                      <a:gd name="T33" fmla="*/ 62 h 6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6" h="62">
                        <a:moveTo>
                          <a:pt x="76" y="58"/>
                        </a:moveTo>
                        <a:lnTo>
                          <a:pt x="2" y="62"/>
                        </a:lnTo>
                        <a:lnTo>
                          <a:pt x="0" y="58"/>
                        </a:lnTo>
                        <a:lnTo>
                          <a:pt x="20" y="20"/>
                        </a:lnTo>
                        <a:lnTo>
                          <a:pt x="36" y="18"/>
                        </a:lnTo>
                        <a:lnTo>
                          <a:pt x="26" y="12"/>
                        </a:lnTo>
                        <a:lnTo>
                          <a:pt x="32" y="2"/>
                        </a:lnTo>
                        <a:lnTo>
                          <a:pt x="74" y="0"/>
                        </a:lnTo>
                        <a:lnTo>
                          <a:pt x="76" y="16"/>
                        </a:lnTo>
                        <a:lnTo>
                          <a:pt x="76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21" name="Freeform 1137"/>
                  <p:cNvSpPr>
                    <a:spLocks/>
                  </p:cNvSpPr>
                  <p:nvPr/>
                </p:nvSpPr>
                <p:spPr bwMode="auto">
                  <a:xfrm>
                    <a:off x="5599" y="2517"/>
                    <a:ext cx="62" cy="58"/>
                  </a:xfrm>
                  <a:custGeom>
                    <a:avLst/>
                    <a:gdLst>
                      <a:gd name="T0" fmla="*/ 60 w 62"/>
                      <a:gd name="T1" fmla="*/ 56 h 58"/>
                      <a:gd name="T2" fmla="*/ 2 w 62"/>
                      <a:gd name="T3" fmla="*/ 58 h 58"/>
                      <a:gd name="T4" fmla="*/ 0 w 62"/>
                      <a:gd name="T5" fmla="*/ 46 h 58"/>
                      <a:gd name="T6" fmla="*/ 0 w 62"/>
                      <a:gd name="T7" fmla="*/ 4 h 58"/>
                      <a:gd name="T8" fmla="*/ 58 w 62"/>
                      <a:gd name="T9" fmla="*/ 0 h 58"/>
                      <a:gd name="T10" fmla="*/ 62 w 62"/>
                      <a:gd name="T11" fmla="*/ 42 h 58"/>
                      <a:gd name="T12" fmla="*/ 60 w 62"/>
                      <a:gd name="T13" fmla="*/ 56 h 5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2"/>
                      <a:gd name="T22" fmla="*/ 0 h 58"/>
                      <a:gd name="T23" fmla="*/ 62 w 62"/>
                      <a:gd name="T24" fmla="*/ 58 h 5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2" h="58">
                        <a:moveTo>
                          <a:pt x="60" y="56"/>
                        </a:moveTo>
                        <a:lnTo>
                          <a:pt x="2" y="58"/>
                        </a:lnTo>
                        <a:lnTo>
                          <a:pt x="0" y="46"/>
                        </a:lnTo>
                        <a:lnTo>
                          <a:pt x="0" y="4"/>
                        </a:lnTo>
                        <a:lnTo>
                          <a:pt x="58" y="0"/>
                        </a:lnTo>
                        <a:lnTo>
                          <a:pt x="62" y="42"/>
                        </a:lnTo>
                        <a:lnTo>
                          <a:pt x="60" y="5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22" name="Freeform 1138"/>
                  <p:cNvSpPr>
                    <a:spLocks/>
                  </p:cNvSpPr>
                  <p:nvPr/>
                </p:nvSpPr>
                <p:spPr bwMode="auto">
                  <a:xfrm>
                    <a:off x="5527" y="2447"/>
                    <a:ext cx="70" cy="60"/>
                  </a:xfrm>
                  <a:custGeom>
                    <a:avLst/>
                    <a:gdLst>
                      <a:gd name="T0" fmla="*/ 70 w 70"/>
                      <a:gd name="T1" fmla="*/ 58 h 60"/>
                      <a:gd name="T2" fmla="*/ 26 w 70"/>
                      <a:gd name="T3" fmla="*/ 60 h 60"/>
                      <a:gd name="T4" fmla="*/ 24 w 70"/>
                      <a:gd name="T5" fmla="*/ 54 h 60"/>
                      <a:gd name="T6" fmla="*/ 18 w 70"/>
                      <a:gd name="T7" fmla="*/ 54 h 60"/>
                      <a:gd name="T8" fmla="*/ 10 w 70"/>
                      <a:gd name="T9" fmla="*/ 44 h 60"/>
                      <a:gd name="T10" fmla="*/ 10 w 70"/>
                      <a:gd name="T11" fmla="*/ 32 h 60"/>
                      <a:gd name="T12" fmla="*/ 6 w 70"/>
                      <a:gd name="T13" fmla="*/ 28 h 60"/>
                      <a:gd name="T14" fmla="*/ 6 w 70"/>
                      <a:gd name="T15" fmla="*/ 20 h 60"/>
                      <a:gd name="T16" fmla="*/ 0 w 70"/>
                      <a:gd name="T17" fmla="*/ 14 h 60"/>
                      <a:gd name="T18" fmla="*/ 0 w 70"/>
                      <a:gd name="T19" fmla="*/ 4 h 60"/>
                      <a:gd name="T20" fmla="*/ 66 w 70"/>
                      <a:gd name="T21" fmla="*/ 0 h 60"/>
                      <a:gd name="T22" fmla="*/ 68 w 70"/>
                      <a:gd name="T23" fmla="*/ 16 h 60"/>
                      <a:gd name="T24" fmla="*/ 70 w 70"/>
                      <a:gd name="T25" fmla="*/ 58 h 6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0"/>
                      <a:gd name="T40" fmla="*/ 0 h 60"/>
                      <a:gd name="T41" fmla="*/ 70 w 70"/>
                      <a:gd name="T42" fmla="*/ 60 h 6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0" h="60">
                        <a:moveTo>
                          <a:pt x="70" y="58"/>
                        </a:moveTo>
                        <a:lnTo>
                          <a:pt x="26" y="60"/>
                        </a:lnTo>
                        <a:lnTo>
                          <a:pt x="24" y="54"/>
                        </a:lnTo>
                        <a:lnTo>
                          <a:pt x="18" y="54"/>
                        </a:lnTo>
                        <a:lnTo>
                          <a:pt x="10" y="44"/>
                        </a:lnTo>
                        <a:lnTo>
                          <a:pt x="10" y="32"/>
                        </a:lnTo>
                        <a:lnTo>
                          <a:pt x="6" y="28"/>
                        </a:lnTo>
                        <a:lnTo>
                          <a:pt x="6" y="20"/>
                        </a:lnTo>
                        <a:lnTo>
                          <a:pt x="0" y="14"/>
                        </a:lnTo>
                        <a:lnTo>
                          <a:pt x="0" y="4"/>
                        </a:lnTo>
                        <a:lnTo>
                          <a:pt x="66" y="0"/>
                        </a:lnTo>
                        <a:lnTo>
                          <a:pt x="68" y="16"/>
                        </a:lnTo>
                        <a:lnTo>
                          <a:pt x="70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23" name="Freeform 1139"/>
                  <p:cNvSpPr>
                    <a:spLocks/>
                  </p:cNvSpPr>
                  <p:nvPr/>
                </p:nvSpPr>
                <p:spPr bwMode="auto">
                  <a:xfrm>
                    <a:off x="5417" y="2361"/>
                    <a:ext cx="88" cy="68"/>
                  </a:xfrm>
                  <a:custGeom>
                    <a:avLst/>
                    <a:gdLst>
                      <a:gd name="T0" fmla="*/ 88 w 88"/>
                      <a:gd name="T1" fmla="*/ 60 h 68"/>
                      <a:gd name="T2" fmla="*/ 44 w 88"/>
                      <a:gd name="T3" fmla="*/ 68 h 68"/>
                      <a:gd name="T4" fmla="*/ 38 w 88"/>
                      <a:gd name="T5" fmla="*/ 68 h 68"/>
                      <a:gd name="T6" fmla="*/ 32 w 88"/>
                      <a:gd name="T7" fmla="*/ 62 h 68"/>
                      <a:gd name="T8" fmla="*/ 26 w 88"/>
                      <a:gd name="T9" fmla="*/ 62 h 68"/>
                      <a:gd name="T10" fmla="*/ 22 w 88"/>
                      <a:gd name="T11" fmla="*/ 60 h 68"/>
                      <a:gd name="T12" fmla="*/ 22 w 88"/>
                      <a:gd name="T13" fmla="*/ 58 h 68"/>
                      <a:gd name="T14" fmla="*/ 24 w 88"/>
                      <a:gd name="T15" fmla="*/ 44 h 68"/>
                      <a:gd name="T16" fmla="*/ 6 w 88"/>
                      <a:gd name="T17" fmla="*/ 16 h 68"/>
                      <a:gd name="T18" fmla="*/ 0 w 88"/>
                      <a:gd name="T19" fmla="*/ 2 h 68"/>
                      <a:gd name="T20" fmla="*/ 58 w 88"/>
                      <a:gd name="T21" fmla="*/ 2 h 68"/>
                      <a:gd name="T22" fmla="*/ 86 w 88"/>
                      <a:gd name="T23" fmla="*/ 0 h 68"/>
                      <a:gd name="T24" fmla="*/ 88 w 88"/>
                      <a:gd name="T25" fmla="*/ 60 h 6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8"/>
                      <a:gd name="T40" fmla="*/ 0 h 68"/>
                      <a:gd name="T41" fmla="*/ 88 w 88"/>
                      <a:gd name="T42" fmla="*/ 68 h 6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8" h="68">
                        <a:moveTo>
                          <a:pt x="88" y="60"/>
                        </a:moveTo>
                        <a:lnTo>
                          <a:pt x="44" y="68"/>
                        </a:lnTo>
                        <a:lnTo>
                          <a:pt x="38" y="68"/>
                        </a:lnTo>
                        <a:lnTo>
                          <a:pt x="32" y="62"/>
                        </a:lnTo>
                        <a:lnTo>
                          <a:pt x="26" y="62"/>
                        </a:lnTo>
                        <a:lnTo>
                          <a:pt x="22" y="60"/>
                        </a:lnTo>
                        <a:lnTo>
                          <a:pt x="22" y="58"/>
                        </a:lnTo>
                        <a:lnTo>
                          <a:pt x="24" y="44"/>
                        </a:lnTo>
                        <a:lnTo>
                          <a:pt x="6" y="16"/>
                        </a:lnTo>
                        <a:lnTo>
                          <a:pt x="0" y="2"/>
                        </a:lnTo>
                        <a:lnTo>
                          <a:pt x="58" y="2"/>
                        </a:lnTo>
                        <a:lnTo>
                          <a:pt x="86" y="0"/>
                        </a:lnTo>
                        <a:lnTo>
                          <a:pt x="88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24" name="Freeform 1140"/>
                  <p:cNvSpPr>
                    <a:spLocks/>
                  </p:cNvSpPr>
                  <p:nvPr/>
                </p:nvSpPr>
                <p:spPr bwMode="auto">
                  <a:xfrm>
                    <a:off x="5503" y="2355"/>
                    <a:ext cx="90" cy="96"/>
                  </a:xfrm>
                  <a:custGeom>
                    <a:avLst/>
                    <a:gdLst>
                      <a:gd name="T0" fmla="*/ 90 w 90"/>
                      <a:gd name="T1" fmla="*/ 92 h 96"/>
                      <a:gd name="T2" fmla="*/ 24 w 90"/>
                      <a:gd name="T3" fmla="*/ 96 h 96"/>
                      <a:gd name="T4" fmla="*/ 16 w 90"/>
                      <a:gd name="T5" fmla="*/ 68 h 96"/>
                      <a:gd name="T6" fmla="*/ 2 w 90"/>
                      <a:gd name="T7" fmla="*/ 66 h 96"/>
                      <a:gd name="T8" fmla="*/ 0 w 90"/>
                      <a:gd name="T9" fmla="*/ 6 h 96"/>
                      <a:gd name="T10" fmla="*/ 38 w 90"/>
                      <a:gd name="T11" fmla="*/ 4 h 96"/>
                      <a:gd name="T12" fmla="*/ 60 w 90"/>
                      <a:gd name="T13" fmla="*/ 2 h 96"/>
                      <a:gd name="T14" fmla="*/ 76 w 90"/>
                      <a:gd name="T15" fmla="*/ 0 h 96"/>
                      <a:gd name="T16" fmla="*/ 82 w 90"/>
                      <a:gd name="T17" fmla="*/ 2 h 96"/>
                      <a:gd name="T18" fmla="*/ 88 w 90"/>
                      <a:gd name="T19" fmla="*/ 40 h 96"/>
                      <a:gd name="T20" fmla="*/ 90 w 90"/>
                      <a:gd name="T21" fmla="*/ 92 h 9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90"/>
                      <a:gd name="T34" fmla="*/ 0 h 96"/>
                      <a:gd name="T35" fmla="*/ 90 w 90"/>
                      <a:gd name="T36" fmla="*/ 96 h 9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90" h="96">
                        <a:moveTo>
                          <a:pt x="90" y="92"/>
                        </a:moveTo>
                        <a:lnTo>
                          <a:pt x="24" y="96"/>
                        </a:lnTo>
                        <a:lnTo>
                          <a:pt x="16" y="68"/>
                        </a:lnTo>
                        <a:lnTo>
                          <a:pt x="2" y="66"/>
                        </a:lnTo>
                        <a:lnTo>
                          <a:pt x="0" y="6"/>
                        </a:lnTo>
                        <a:lnTo>
                          <a:pt x="38" y="4"/>
                        </a:lnTo>
                        <a:lnTo>
                          <a:pt x="60" y="2"/>
                        </a:lnTo>
                        <a:lnTo>
                          <a:pt x="76" y="0"/>
                        </a:lnTo>
                        <a:lnTo>
                          <a:pt x="82" y="2"/>
                        </a:lnTo>
                        <a:lnTo>
                          <a:pt x="88" y="40"/>
                        </a:lnTo>
                        <a:lnTo>
                          <a:pt x="90" y="9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25" name="Freeform 1141"/>
                  <p:cNvSpPr>
                    <a:spLocks/>
                  </p:cNvSpPr>
                  <p:nvPr/>
                </p:nvSpPr>
                <p:spPr bwMode="auto">
                  <a:xfrm>
                    <a:off x="5585" y="2353"/>
                    <a:ext cx="62" cy="42"/>
                  </a:xfrm>
                  <a:custGeom>
                    <a:avLst/>
                    <a:gdLst>
                      <a:gd name="T0" fmla="*/ 62 w 62"/>
                      <a:gd name="T1" fmla="*/ 38 h 42"/>
                      <a:gd name="T2" fmla="*/ 6 w 62"/>
                      <a:gd name="T3" fmla="*/ 42 h 42"/>
                      <a:gd name="T4" fmla="*/ 0 w 62"/>
                      <a:gd name="T5" fmla="*/ 4 h 42"/>
                      <a:gd name="T6" fmla="*/ 60 w 62"/>
                      <a:gd name="T7" fmla="*/ 0 h 42"/>
                      <a:gd name="T8" fmla="*/ 62 w 62"/>
                      <a:gd name="T9" fmla="*/ 38 h 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62"/>
                      <a:gd name="T16" fmla="*/ 0 h 42"/>
                      <a:gd name="T17" fmla="*/ 62 w 62"/>
                      <a:gd name="T18" fmla="*/ 42 h 4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62" h="42">
                        <a:moveTo>
                          <a:pt x="62" y="38"/>
                        </a:moveTo>
                        <a:lnTo>
                          <a:pt x="6" y="42"/>
                        </a:lnTo>
                        <a:lnTo>
                          <a:pt x="0" y="4"/>
                        </a:lnTo>
                        <a:lnTo>
                          <a:pt x="60" y="0"/>
                        </a:lnTo>
                        <a:lnTo>
                          <a:pt x="62" y="3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26" name="Freeform 1142"/>
                  <p:cNvSpPr>
                    <a:spLocks/>
                  </p:cNvSpPr>
                  <p:nvPr/>
                </p:nvSpPr>
                <p:spPr bwMode="auto">
                  <a:xfrm>
                    <a:off x="5591" y="2391"/>
                    <a:ext cx="60" cy="72"/>
                  </a:xfrm>
                  <a:custGeom>
                    <a:avLst/>
                    <a:gdLst>
                      <a:gd name="T0" fmla="*/ 60 w 60"/>
                      <a:gd name="T1" fmla="*/ 68 h 72"/>
                      <a:gd name="T2" fmla="*/ 4 w 60"/>
                      <a:gd name="T3" fmla="*/ 72 h 72"/>
                      <a:gd name="T4" fmla="*/ 2 w 60"/>
                      <a:gd name="T5" fmla="*/ 56 h 72"/>
                      <a:gd name="T6" fmla="*/ 0 w 60"/>
                      <a:gd name="T7" fmla="*/ 4 h 72"/>
                      <a:gd name="T8" fmla="*/ 56 w 60"/>
                      <a:gd name="T9" fmla="*/ 0 h 72"/>
                      <a:gd name="T10" fmla="*/ 60 w 60"/>
                      <a:gd name="T11" fmla="*/ 52 h 72"/>
                      <a:gd name="T12" fmla="*/ 60 w 60"/>
                      <a:gd name="T13" fmla="*/ 68 h 7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0"/>
                      <a:gd name="T22" fmla="*/ 0 h 72"/>
                      <a:gd name="T23" fmla="*/ 60 w 60"/>
                      <a:gd name="T24" fmla="*/ 72 h 7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0" h="72">
                        <a:moveTo>
                          <a:pt x="60" y="68"/>
                        </a:moveTo>
                        <a:lnTo>
                          <a:pt x="4" y="72"/>
                        </a:lnTo>
                        <a:lnTo>
                          <a:pt x="2" y="56"/>
                        </a:lnTo>
                        <a:lnTo>
                          <a:pt x="0" y="4"/>
                        </a:lnTo>
                        <a:lnTo>
                          <a:pt x="56" y="0"/>
                        </a:lnTo>
                        <a:lnTo>
                          <a:pt x="60" y="52"/>
                        </a:lnTo>
                        <a:lnTo>
                          <a:pt x="60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27" name="Freeform 1143"/>
                  <p:cNvSpPr>
                    <a:spLocks/>
                  </p:cNvSpPr>
                  <p:nvPr/>
                </p:nvSpPr>
                <p:spPr bwMode="auto">
                  <a:xfrm>
                    <a:off x="5595" y="2459"/>
                    <a:ext cx="62" cy="62"/>
                  </a:xfrm>
                  <a:custGeom>
                    <a:avLst/>
                    <a:gdLst>
                      <a:gd name="T0" fmla="*/ 62 w 62"/>
                      <a:gd name="T1" fmla="*/ 58 h 62"/>
                      <a:gd name="T2" fmla="*/ 4 w 62"/>
                      <a:gd name="T3" fmla="*/ 62 h 62"/>
                      <a:gd name="T4" fmla="*/ 2 w 62"/>
                      <a:gd name="T5" fmla="*/ 46 h 62"/>
                      <a:gd name="T6" fmla="*/ 0 w 62"/>
                      <a:gd name="T7" fmla="*/ 4 h 62"/>
                      <a:gd name="T8" fmla="*/ 56 w 62"/>
                      <a:gd name="T9" fmla="*/ 0 h 62"/>
                      <a:gd name="T10" fmla="*/ 62 w 62"/>
                      <a:gd name="T11" fmla="*/ 58 h 6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2"/>
                      <a:gd name="T19" fmla="*/ 0 h 62"/>
                      <a:gd name="T20" fmla="*/ 62 w 62"/>
                      <a:gd name="T21" fmla="*/ 62 h 6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2" h="62">
                        <a:moveTo>
                          <a:pt x="62" y="58"/>
                        </a:moveTo>
                        <a:lnTo>
                          <a:pt x="4" y="62"/>
                        </a:lnTo>
                        <a:lnTo>
                          <a:pt x="2" y="46"/>
                        </a:lnTo>
                        <a:lnTo>
                          <a:pt x="0" y="4"/>
                        </a:lnTo>
                        <a:lnTo>
                          <a:pt x="56" y="0"/>
                        </a:lnTo>
                        <a:lnTo>
                          <a:pt x="62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28" name="Freeform 1144"/>
                  <p:cNvSpPr>
                    <a:spLocks/>
                  </p:cNvSpPr>
                  <p:nvPr/>
                </p:nvSpPr>
                <p:spPr bwMode="auto">
                  <a:xfrm>
                    <a:off x="5645" y="2349"/>
                    <a:ext cx="72" cy="94"/>
                  </a:xfrm>
                  <a:custGeom>
                    <a:avLst/>
                    <a:gdLst>
                      <a:gd name="T0" fmla="*/ 72 w 72"/>
                      <a:gd name="T1" fmla="*/ 90 h 94"/>
                      <a:gd name="T2" fmla="*/ 6 w 72"/>
                      <a:gd name="T3" fmla="*/ 94 h 94"/>
                      <a:gd name="T4" fmla="*/ 2 w 72"/>
                      <a:gd name="T5" fmla="*/ 42 h 94"/>
                      <a:gd name="T6" fmla="*/ 0 w 72"/>
                      <a:gd name="T7" fmla="*/ 4 h 94"/>
                      <a:gd name="T8" fmla="*/ 28 w 72"/>
                      <a:gd name="T9" fmla="*/ 2 h 94"/>
                      <a:gd name="T10" fmla="*/ 66 w 72"/>
                      <a:gd name="T11" fmla="*/ 0 h 94"/>
                      <a:gd name="T12" fmla="*/ 70 w 72"/>
                      <a:gd name="T13" fmla="*/ 64 h 94"/>
                      <a:gd name="T14" fmla="*/ 72 w 72"/>
                      <a:gd name="T15" fmla="*/ 90 h 9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2"/>
                      <a:gd name="T25" fmla="*/ 0 h 94"/>
                      <a:gd name="T26" fmla="*/ 72 w 72"/>
                      <a:gd name="T27" fmla="*/ 94 h 9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2" h="94">
                        <a:moveTo>
                          <a:pt x="72" y="90"/>
                        </a:moveTo>
                        <a:lnTo>
                          <a:pt x="6" y="94"/>
                        </a:lnTo>
                        <a:lnTo>
                          <a:pt x="2" y="42"/>
                        </a:lnTo>
                        <a:lnTo>
                          <a:pt x="0" y="4"/>
                        </a:lnTo>
                        <a:lnTo>
                          <a:pt x="28" y="2"/>
                        </a:lnTo>
                        <a:lnTo>
                          <a:pt x="66" y="0"/>
                        </a:lnTo>
                        <a:lnTo>
                          <a:pt x="70" y="64"/>
                        </a:lnTo>
                        <a:lnTo>
                          <a:pt x="72" y="9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29" name="Freeform 1145"/>
                  <p:cNvSpPr>
                    <a:spLocks/>
                  </p:cNvSpPr>
                  <p:nvPr/>
                </p:nvSpPr>
                <p:spPr bwMode="auto">
                  <a:xfrm>
                    <a:off x="5711" y="2345"/>
                    <a:ext cx="64" cy="68"/>
                  </a:xfrm>
                  <a:custGeom>
                    <a:avLst/>
                    <a:gdLst>
                      <a:gd name="T0" fmla="*/ 64 w 64"/>
                      <a:gd name="T1" fmla="*/ 64 h 68"/>
                      <a:gd name="T2" fmla="*/ 4 w 64"/>
                      <a:gd name="T3" fmla="*/ 68 h 68"/>
                      <a:gd name="T4" fmla="*/ 0 w 64"/>
                      <a:gd name="T5" fmla="*/ 4 h 68"/>
                      <a:gd name="T6" fmla="*/ 28 w 64"/>
                      <a:gd name="T7" fmla="*/ 2 h 68"/>
                      <a:gd name="T8" fmla="*/ 58 w 64"/>
                      <a:gd name="T9" fmla="*/ 0 h 68"/>
                      <a:gd name="T10" fmla="*/ 62 w 64"/>
                      <a:gd name="T11" fmla="*/ 38 h 68"/>
                      <a:gd name="T12" fmla="*/ 64 w 64"/>
                      <a:gd name="T13" fmla="*/ 64 h 6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4"/>
                      <a:gd name="T22" fmla="*/ 0 h 68"/>
                      <a:gd name="T23" fmla="*/ 64 w 64"/>
                      <a:gd name="T24" fmla="*/ 68 h 6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4" h="68">
                        <a:moveTo>
                          <a:pt x="64" y="64"/>
                        </a:moveTo>
                        <a:lnTo>
                          <a:pt x="4" y="68"/>
                        </a:lnTo>
                        <a:lnTo>
                          <a:pt x="0" y="4"/>
                        </a:lnTo>
                        <a:lnTo>
                          <a:pt x="28" y="2"/>
                        </a:lnTo>
                        <a:lnTo>
                          <a:pt x="58" y="0"/>
                        </a:lnTo>
                        <a:lnTo>
                          <a:pt x="62" y="38"/>
                        </a:lnTo>
                        <a:lnTo>
                          <a:pt x="64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30" name="Freeform 1146"/>
                  <p:cNvSpPr>
                    <a:spLocks/>
                  </p:cNvSpPr>
                  <p:nvPr/>
                </p:nvSpPr>
                <p:spPr bwMode="auto">
                  <a:xfrm>
                    <a:off x="5651" y="2439"/>
                    <a:ext cx="70" cy="70"/>
                  </a:xfrm>
                  <a:custGeom>
                    <a:avLst/>
                    <a:gdLst>
                      <a:gd name="T0" fmla="*/ 70 w 70"/>
                      <a:gd name="T1" fmla="*/ 64 h 70"/>
                      <a:gd name="T2" fmla="*/ 4 w 70"/>
                      <a:gd name="T3" fmla="*/ 70 h 70"/>
                      <a:gd name="T4" fmla="*/ 0 w 70"/>
                      <a:gd name="T5" fmla="*/ 20 h 70"/>
                      <a:gd name="T6" fmla="*/ 0 w 70"/>
                      <a:gd name="T7" fmla="*/ 4 h 70"/>
                      <a:gd name="T8" fmla="*/ 66 w 70"/>
                      <a:gd name="T9" fmla="*/ 0 h 70"/>
                      <a:gd name="T10" fmla="*/ 68 w 70"/>
                      <a:gd name="T11" fmla="*/ 32 h 70"/>
                      <a:gd name="T12" fmla="*/ 70 w 70"/>
                      <a:gd name="T13" fmla="*/ 64 h 7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0"/>
                      <a:gd name="T22" fmla="*/ 0 h 70"/>
                      <a:gd name="T23" fmla="*/ 70 w 70"/>
                      <a:gd name="T24" fmla="*/ 70 h 7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0" h="70">
                        <a:moveTo>
                          <a:pt x="70" y="64"/>
                        </a:moveTo>
                        <a:lnTo>
                          <a:pt x="4" y="70"/>
                        </a:lnTo>
                        <a:lnTo>
                          <a:pt x="0" y="20"/>
                        </a:lnTo>
                        <a:lnTo>
                          <a:pt x="0" y="4"/>
                        </a:lnTo>
                        <a:lnTo>
                          <a:pt x="66" y="0"/>
                        </a:lnTo>
                        <a:lnTo>
                          <a:pt x="68" y="32"/>
                        </a:lnTo>
                        <a:lnTo>
                          <a:pt x="70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31" name="Freeform 1147"/>
                  <p:cNvSpPr>
                    <a:spLocks/>
                  </p:cNvSpPr>
                  <p:nvPr/>
                </p:nvSpPr>
                <p:spPr bwMode="auto">
                  <a:xfrm>
                    <a:off x="5715" y="2409"/>
                    <a:ext cx="62" cy="62"/>
                  </a:xfrm>
                  <a:custGeom>
                    <a:avLst/>
                    <a:gdLst>
                      <a:gd name="T0" fmla="*/ 62 w 62"/>
                      <a:gd name="T1" fmla="*/ 54 h 62"/>
                      <a:gd name="T2" fmla="*/ 4 w 62"/>
                      <a:gd name="T3" fmla="*/ 62 h 62"/>
                      <a:gd name="T4" fmla="*/ 2 w 62"/>
                      <a:gd name="T5" fmla="*/ 48 h 62"/>
                      <a:gd name="T6" fmla="*/ 2 w 62"/>
                      <a:gd name="T7" fmla="*/ 30 h 62"/>
                      <a:gd name="T8" fmla="*/ 0 w 62"/>
                      <a:gd name="T9" fmla="*/ 16 h 62"/>
                      <a:gd name="T10" fmla="*/ 0 w 62"/>
                      <a:gd name="T11" fmla="*/ 4 h 62"/>
                      <a:gd name="T12" fmla="*/ 60 w 62"/>
                      <a:gd name="T13" fmla="*/ 0 h 62"/>
                      <a:gd name="T14" fmla="*/ 62 w 62"/>
                      <a:gd name="T15" fmla="*/ 44 h 62"/>
                      <a:gd name="T16" fmla="*/ 62 w 62"/>
                      <a:gd name="T17" fmla="*/ 54 h 6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62"/>
                      <a:gd name="T28" fmla="*/ 0 h 62"/>
                      <a:gd name="T29" fmla="*/ 62 w 62"/>
                      <a:gd name="T30" fmla="*/ 62 h 6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62" h="62">
                        <a:moveTo>
                          <a:pt x="62" y="54"/>
                        </a:moveTo>
                        <a:lnTo>
                          <a:pt x="4" y="62"/>
                        </a:lnTo>
                        <a:lnTo>
                          <a:pt x="2" y="48"/>
                        </a:lnTo>
                        <a:lnTo>
                          <a:pt x="2" y="30"/>
                        </a:lnTo>
                        <a:lnTo>
                          <a:pt x="0" y="16"/>
                        </a:lnTo>
                        <a:lnTo>
                          <a:pt x="0" y="4"/>
                        </a:lnTo>
                        <a:lnTo>
                          <a:pt x="60" y="0"/>
                        </a:lnTo>
                        <a:lnTo>
                          <a:pt x="62" y="44"/>
                        </a:lnTo>
                        <a:lnTo>
                          <a:pt x="62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32" name="Freeform 1148"/>
                  <p:cNvSpPr>
                    <a:spLocks/>
                  </p:cNvSpPr>
                  <p:nvPr/>
                </p:nvSpPr>
                <p:spPr bwMode="auto">
                  <a:xfrm>
                    <a:off x="5769" y="2339"/>
                    <a:ext cx="106" cy="48"/>
                  </a:xfrm>
                  <a:custGeom>
                    <a:avLst/>
                    <a:gdLst>
                      <a:gd name="T0" fmla="*/ 104 w 106"/>
                      <a:gd name="T1" fmla="*/ 46 h 48"/>
                      <a:gd name="T2" fmla="*/ 80 w 106"/>
                      <a:gd name="T3" fmla="*/ 48 h 48"/>
                      <a:gd name="T4" fmla="*/ 80 w 106"/>
                      <a:gd name="T5" fmla="*/ 42 h 48"/>
                      <a:gd name="T6" fmla="*/ 4 w 106"/>
                      <a:gd name="T7" fmla="*/ 44 h 48"/>
                      <a:gd name="T8" fmla="*/ 0 w 106"/>
                      <a:gd name="T9" fmla="*/ 6 h 48"/>
                      <a:gd name="T10" fmla="*/ 100 w 106"/>
                      <a:gd name="T11" fmla="*/ 0 h 48"/>
                      <a:gd name="T12" fmla="*/ 104 w 106"/>
                      <a:gd name="T13" fmla="*/ 10 h 48"/>
                      <a:gd name="T14" fmla="*/ 104 w 106"/>
                      <a:gd name="T15" fmla="*/ 30 h 48"/>
                      <a:gd name="T16" fmla="*/ 106 w 106"/>
                      <a:gd name="T17" fmla="*/ 36 h 48"/>
                      <a:gd name="T18" fmla="*/ 104 w 106"/>
                      <a:gd name="T19" fmla="*/ 46 h 4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06"/>
                      <a:gd name="T31" fmla="*/ 0 h 48"/>
                      <a:gd name="T32" fmla="*/ 106 w 106"/>
                      <a:gd name="T33" fmla="*/ 48 h 48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06" h="48">
                        <a:moveTo>
                          <a:pt x="104" y="46"/>
                        </a:moveTo>
                        <a:lnTo>
                          <a:pt x="80" y="48"/>
                        </a:lnTo>
                        <a:lnTo>
                          <a:pt x="80" y="42"/>
                        </a:lnTo>
                        <a:lnTo>
                          <a:pt x="4" y="44"/>
                        </a:lnTo>
                        <a:lnTo>
                          <a:pt x="0" y="6"/>
                        </a:lnTo>
                        <a:lnTo>
                          <a:pt x="100" y="0"/>
                        </a:lnTo>
                        <a:lnTo>
                          <a:pt x="104" y="10"/>
                        </a:lnTo>
                        <a:lnTo>
                          <a:pt x="104" y="30"/>
                        </a:lnTo>
                        <a:lnTo>
                          <a:pt x="106" y="36"/>
                        </a:lnTo>
                        <a:lnTo>
                          <a:pt x="104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33" name="Freeform 1149"/>
                  <p:cNvSpPr>
                    <a:spLocks/>
                  </p:cNvSpPr>
                  <p:nvPr/>
                </p:nvSpPr>
                <p:spPr bwMode="auto">
                  <a:xfrm>
                    <a:off x="5869" y="2331"/>
                    <a:ext cx="56" cy="54"/>
                  </a:xfrm>
                  <a:custGeom>
                    <a:avLst/>
                    <a:gdLst>
                      <a:gd name="T0" fmla="*/ 56 w 56"/>
                      <a:gd name="T1" fmla="*/ 50 h 54"/>
                      <a:gd name="T2" fmla="*/ 4 w 56"/>
                      <a:gd name="T3" fmla="*/ 54 h 54"/>
                      <a:gd name="T4" fmla="*/ 6 w 56"/>
                      <a:gd name="T5" fmla="*/ 44 h 54"/>
                      <a:gd name="T6" fmla="*/ 4 w 56"/>
                      <a:gd name="T7" fmla="*/ 38 h 54"/>
                      <a:gd name="T8" fmla="*/ 4 w 56"/>
                      <a:gd name="T9" fmla="*/ 30 h 54"/>
                      <a:gd name="T10" fmla="*/ 4 w 56"/>
                      <a:gd name="T11" fmla="*/ 18 h 54"/>
                      <a:gd name="T12" fmla="*/ 0 w 56"/>
                      <a:gd name="T13" fmla="*/ 8 h 54"/>
                      <a:gd name="T14" fmla="*/ 8 w 56"/>
                      <a:gd name="T15" fmla="*/ 4 h 54"/>
                      <a:gd name="T16" fmla="*/ 50 w 56"/>
                      <a:gd name="T17" fmla="*/ 0 h 54"/>
                      <a:gd name="T18" fmla="*/ 56 w 56"/>
                      <a:gd name="T19" fmla="*/ 50 h 5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6"/>
                      <a:gd name="T31" fmla="*/ 0 h 54"/>
                      <a:gd name="T32" fmla="*/ 56 w 56"/>
                      <a:gd name="T33" fmla="*/ 54 h 5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6" h="54">
                        <a:moveTo>
                          <a:pt x="56" y="50"/>
                        </a:moveTo>
                        <a:lnTo>
                          <a:pt x="4" y="54"/>
                        </a:lnTo>
                        <a:lnTo>
                          <a:pt x="6" y="44"/>
                        </a:lnTo>
                        <a:lnTo>
                          <a:pt x="4" y="38"/>
                        </a:lnTo>
                        <a:lnTo>
                          <a:pt x="4" y="30"/>
                        </a:lnTo>
                        <a:lnTo>
                          <a:pt x="4" y="18"/>
                        </a:lnTo>
                        <a:lnTo>
                          <a:pt x="0" y="8"/>
                        </a:lnTo>
                        <a:lnTo>
                          <a:pt x="8" y="4"/>
                        </a:lnTo>
                        <a:lnTo>
                          <a:pt x="50" y="0"/>
                        </a:lnTo>
                        <a:lnTo>
                          <a:pt x="56" y="5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34" name="Freeform 1152"/>
                  <p:cNvSpPr>
                    <a:spLocks/>
                  </p:cNvSpPr>
                  <p:nvPr/>
                </p:nvSpPr>
                <p:spPr bwMode="auto">
                  <a:xfrm>
                    <a:off x="5985" y="2389"/>
                    <a:ext cx="78" cy="64"/>
                  </a:xfrm>
                  <a:custGeom>
                    <a:avLst/>
                    <a:gdLst>
                      <a:gd name="T0" fmla="*/ 78 w 78"/>
                      <a:gd name="T1" fmla="*/ 62 h 64"/>
                      <a:gd name="T2" fmla="*/ 24 w 78"/>
                      <a:gd name="T3" fmla="*/ 64 h 64"/>
                      <a:gd name="T4" fmla="*/ 6 w 78"/>
                      <a:gd name="T5" fmla="*/ 64 h 64"/>
                      <a:gd name="T6" fmla="*/ 0 w 78"/>
                      <a:gd name="T7" fmla="*/ 4 h 64"/>
                      <a:gd name="T8" fmla="*/ 68 w 78"/>
                      <a:gd name="T9" fmla="*/ 0 h 64"/>
                      <a:gd name="T10" fmla="*/ 66 w 78"/>
                      <a:gd name="T11" fmla="*/ 8 h 64"/>
                      <a:gd name="T12" fmla="*/ 68 w 78"/>
                      <a:gd name="T13" fmla="*/ 32 h 64"/>
                      <a:gd name="T14" fmla="*/ 78 w 78"/>
                      <a:gd name="T15" fmla="*/ 62 h 6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8"/>
                      <a:gd name="T25" fmla="*/ 0 h 64"/>
                      <a:gd name="T26" fmla="*/ 78 w 78"/>
                      <a:gd name="T27" fmla="*/ 64 h 6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8" h="64">
                        <a:moveTo>
                          <a:pt x="78" y="62"/>
                        </a:moveTo>
                        <a:lnTo>
                          <a:pt x="24" y="64"/>
                        </a:lnTo>
                        <a:lnTo>
                          <a:pt x="6" y="64"/>
                        </a:lnTo>
                        <a:lnTo>
                          <a:pt x="0" y="4"/>
                        </a:lnTo>
                        <a:lnTo>
                          <a:pt x="68" y="0"/>
                        </a:lnTo>
                        <a:lnTo>
                          <a:pt x="66" y="8"/>
                        </a:lnTo>
                        <a:lnTo>
                          <a:pt x="68" y="32"/>
                        </a:lnTo>
                        <a:lnTo>
                          <a:pt x="78" y="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35" name="Freeform 1153"/>
                  <p:cNvSpPr>
                    <a:spLocks/>
                  </p:cNvSpPr>
                  <p:nvPr/>
                </p:nvSpPr>
                <p:spPr bwMode="auto">
                  <a:xfrm>
                    <a:off x="5849" y="2381"/>
                    <a:ext cx="80" cy="66"/>
                  </a:xfrm>
                  <a:custGeom>
                    <a:avLst/>
                    <a:gdLst>
                      <a:gd name="T0" fmla="*/ 80 w 80"/>
                      <a:gd name="T1" fmla="*/ 58 h 66"/>
                      <a:gd name="T2" fmla="*/ 6 w 80"/>
                      <a:gd name="T3" fmla="*/ 66 h 66"/>
                      <a:gd name="T4" fmla="*/ 0 w 80"/>
                      <a:gd name="T5" fmla="*/ 6 h 66"/>
                      <a:gd name="T6" fmla="*/ 24 w 80"/>
                      <a:gd name="T7" fmla="*/ 4 h 66"/>
                      <a:gd name="T8" fmla="*/ 76 w 80"/>
                      <a:gd name="T9" fmla="*/ 0 h 66"/>
                      <a:gd name="T10" fmla="*/ 76 w 80"/>
                      <a:gd name="T11" fmla="*/ 6 h 66"/>
                      <a:gd name="T12" fmla="*/ 80 w 80"/>
                      <a:gd name="T13" fmla="*/ 58 h 6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0"/>
                      <a:gd name="T22" fmla="*/ 0 h 66"/>
                      <a:gd name="T23" fmla="*/ 80 w 80"/>
                      <a:gd name="T24" fmla="*/ 66 h 6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0" h="66">
                        <a:moveTo>
                          <a:pt x="80" y="58"/>
                        </a:moveTo>
                        <a:lnTo>
                          <a:pt x="6" y="66"/>
                        </a:lnTo>
                        <a:lnTo>
                          <a:pt x="0" y="6"/>
                        </a:lnTo>
                        <a:lnTo>
                          <a:pt x="24" y="4"/>
                        </a:lnTo>
                        <a:lnTo>
                          <a:pt x="76" y="0"/>
                        </a:lnTo>
                        <a:lnTo>
                          <a:pt x="76" y="6"/>
                        </a:lnTo>
                        <a:lnTo>
                          <a:pt x="80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36" name="Freeform 1154"/>
                  <p:cNvSpPr>
                    <a:spLocks/>
                  </p:cNvSpPr>
                  <p:nvPr/>
                </p:nvSpPr>
                <p:spPr bwMode="auto">
                  <a:xfrm>
                    <a:off x="5773" y="2381"/>
                    <a:ext cx="82" cy="72"/>
                  </a:xfrm>
                  <a:custGeom>
                    <a:avLst/>
                    <a:gdLst>
                      <a:gd name="T0" fmla="*/ 82 w 82"/>
                      <a:gd name="T1" fmla="*/ 66 h 72"/>
                      <a:gd name="T2" fmla="*/ 4 w 82"/>
                      <a:gd name="T3" fmla="*/ 72 h 72"/>
                      <a:gd name="T4" fmla="*/ 2 w 82"/>
                      <a:gd name="T5" fmla="*/ 28 h 72"/>
                      <a:gd name="T6" fmla="*/ 0 w 82"/>
                      <a:gd name="T7" fmla="*/ 2 h 72"/>
                      <a:gd name="T8" fmla="*/ 76 w 82"/>
                      <a:gd name="T9" fmla="*/ 0 h 72"/>
                      <a:gd name="T10" fmla="*/ 76 w 82"/>
                      <a:gd name="T11" fmla="*/ 6 h 72"/>
                      <a:gd name="T12" fmla="*/ 82 w 82"/>
                      <a:gd name="T13" fmla="*/ 66 h 7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72"/>
                      <a:gd name="T23" fmla="*/ 82 w 82"/>
                      <a:gd name="T24" fmla="*/ 72 h 7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72">
                        <a:moveTo>
                          <a:pt x="82" y="66"/>
                        </a:moveTo>
                        <a:lnTo>
                          <a:pt x="4" y="72"/>
                        </a:lnTo>
                        <a:lnTo>
                          <a:pt x="2" y="28"/>
                        </a:lnTo>
                        <a:lnTo>
                          <a:pt x="0" y="2"/>
                        </a:lnTo>
                        <a:lnTo>
                          <a:pt x="76" y="0"/>
                        </a:lnTo>
                        <a:lnTo>
                          <a:pt x="76" y="6"/>
                        </a:lnTo>
                        <a:lnTo>
                          <a:pt x="82" y="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37" name="Freeform 1155"/>
                  <p:cNvSpPr>
                    <a:spLocks/>
                  </p:cNvSpPr>
                  <p:nvPr/>
                </p:nvSpPr>
                <p:spPr bwMode="auto">
                  <a:xfrm>
                    <a:off x="6009" y="2451"/>
                    <a:ext cx="82" cy="58"/>
                  </a:xfrm>
                  <a:custGeom>
                    <a:avLst/>
                    <a:gdLst>
                      <a:gd name="T0" fmla="*/ 82 w 82"/>
                      <a:gd name="T1" fmla="*/ 44 h 58"/>
                      <a:gd name="T2" fmla="*/ 22 w 82"/>
                      <a:gd name="T3" fmla="*/ 52 h 58"/>
                      <a:gd name="T4" fmla="*/ 22 w 82"/>
                      <a:gd name="T5" fmla="*/ 58 h 58"/>
                      <a:gd name="T6" fmla="*/ 2 w 82"/>
                      <a:gd name="T7" fmla="*/ 58 h 58"/>
                      <a:gd name="T8" fmla="*/ 0 w 82"/>
                      <a:gd name="T9" fmla="*/ 2 h 58"/>
                      <a:gd name="T10" fmla="*/ 54 w 82"/>
                      <a:gd name="T11" fmla="*/ 0 h 58"/>
                      <a:gd name="T12" fmla="*/ 54 w 82"/>
                      <a:gd name="T13" fmla="*/ 14 h 58"/>
                      <a:gd name="T14" fmla="*/ 70 w 82"/>
                      <a:gd name="T15" fmla="*/ 30 h 58"/>
                      <a:gd name="T16" fmla="*/ 82 w 82"/>
                      <a:gd name="T17" fmla="*/ 44 h 5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2"/>
                      <a:gd name="T28" fmla="*/ 0 h 58"/>
                      <a:gd name="T29" fmla="*/ 82 w 82"/>
                      <a:gd name="T30" fmla="*/ 58 h 5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2" h="58">
                        <a:moveTo>
                          <a:pt x="82" y="44"/>
                        </a:moveTo>
                        <a:lnTo>
                          <a:pt x="22" y="52"/>
                        </a:lnTo>
                        <a:lnTo>
                          <a:pt x="22" y="58"/>
                        </a:lnTo>
                        <a:lnTo>
                          <a:pt x="2" y="58"/>
                        </a:lnTo>
                        <a:lnTo>
                          <a:pt x="0" y="2"/>
                        </a:lnTo>
                        <a:lnTo>
                          <a:pt x="54" y="0"/>
                        </a:lnTo>
                        <a:lnTo>
                          <a:pt x="54" y="14"/>
                        </a:lnTo>
                        <a:lnTo>
                          <a:pt x="70" y="30"/>
                        </a:lnTo>
                        <a:lnTo>
                          <a:pt x="82" y="4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38" name="Freeform 1156"/>
                  <p:cNvSpPr>
                    <a:spLocks/>
                  </p:cNvSpPr>
                  <p:nvPr/>
                </p:nvSpPr>
                <p:spPr bwMode="auto">
                  <a:xfrm>
                    <a:off x="6031" y="2495"/>
                    <a:ext cx="74" cy="78"/>
                  </a:xfrm>
                  <a:custGeom>
                    <a:avLst/>
                    <a:gdLst>
                      <a:gd name="T0" fmla="*/ 60 w 74"/>
                      <a:gd name="T1" fmla="*/ 0 h 78"/>
                      <a:gd name="T2" fmla="*/ 74 w 74"/>
                      <a:gd name="T3" fmla="*/ 16 h 78"/>
                      <a:gd name="T4" fmla="*/ 40 w 74"/>
                      <a:gd name="T5" fmla="*/ 48 h 78"/>
                      <a:gd name="T6" fmla="*/ 44 w 74"/>
                      <a:gd name="T7" fmla="*/ 74 h 78"/>
                      <a:gd name="T8" fmla="*/ 6 w 74"/>
                      <a:gd name="T9" fmla="*/ 78 h 78"/>
                      <a:gd name="T10" fmla="*/ 4 w 74"/>
                      <a:gd name="T11" fmla="*/ 74 h 78"/>
                      <a:gd name="T12" fmla="*/ 0 w 74"/>
                      <a:gd name="T13" fmla="*/ 14 h 78"/>
                      <a:gd name="T14" fmla="*/ 0 w 74"/>
                      <a:gd name="T15" fmla="*/ 8 h 78"/>
                      <a:gd name="T16" fmla="*/ 60 w 74"/>
                      <a:gd name="T17" fmla="*/ 0 h 7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78"/>
                      <a:gd name="T29" fmla="*/ 74 w 74"/>
                      <a:gd name="T30" fmla="*/ 78 h 7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78">
                        <a:moveTo>
                          <a:pt x="60" y="0"/>
                        </a:moveTo>
                        <a:lnTo>
                          <a:pt x="74" y="16"/>
                        </a:lnTo>
                        <a:lnTo>
                          <a:pt x="40" y="48"/>
                        </a:lnTo>
                        <a:lnTo>
                          <a:pt x="44" y="74"/>
                        </a:lnTo>
                        <a:lnTo>
                          <a:pt x="6" y="78"/>
                        </a:lnTo>
                        <a:lnTo>
                          <a:pt x="4" y="74"/>
                        </a:lnTo>
                        <a:lnTo>
                          <a:pt x="0" y="14"/>
                        </a:lnTo>
                        <a:lnTo>
                          <a:pt x="0" y="8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39" name="Freeform 1157"/>
                  <p:cNvSpPr>
                    <a:spLocks/>
                  </p:cNvSpPr>
                  <p:nvPr/>
                </p:nvSpPr>
                <p:spPr bwMode="auto">
                  <a:xfrm>
                    <a:off x="5945" y="2509"/>
                    <a:ext cx="90" cy="64"/>
                  </a:xfrm>
                  <a:custGeom>
                    <a:avLst/>
                    <a:gdLst>
                      <a:gd name="T0" fmla="*/ 90 w 90"/>
                      <a:gd name="T1" fmla="*/ 60 h 64"/>
                      <a:gd name="T2" fmla="*/ 2 w 90"/>
                      <a:gd name="T3" fmla="*/ 64 h 64"/>
                      <a:gd name="T4" fmla="*/ 0 w 90"/>
                      <a:gd name="T5" fmla="*/ 16 h 64"/>
                      <a:gd name="T6" fmla="*/ 14 w 90"/>
                      <a:gd name="T7" fmla="*/ 16 h 64"/>
                      <a:gd name="T8" fmla="*/ 16 w 90"/>
                      <a:gd name="T9" fmla="*/ 6 h 64"/>
                      <a:gd name="T10" fmla="*/ 66 w 90"/>
                      <a:gd name="T11" fmla="*/ 0 h 64"/>
                      <a:gd name="T12" fmla="*/ 86 w 90"/>
                      <a:gd name="T13" fmla="*/ 0 h 64"/>
                      <a:gd name="T14" fmla="*/ 90 w 90"/>
                      <a:gd name="T15" fmla="*/ 60 h 6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90"/>
                      <a:gd name="T25" fmla="*/ 0 h 64"/>
                      <a:gd name="T26" fmla="*/ 90 w 90"/>
                      <a:gd name="T27" fmla="*/ 64 h 6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90" h="64">
                        <a:moveTo>
                          <a:pt x="90" y="60"/>
                        </a:moveTo>
                        <a:lnTo>
                          <a:pt x="2" y="64"/>
                        </a:lnTo>
                        <a:lnTo>
                          <a:pt x="0" y="16"/>
                        </a:lnTo>
                        <a:lnTo>
                          <a:pt x="14" y="16"/>
                        </a:lnTo>
                        <a:lnTo>
                          <a:pt x="16" y="6"/>
                        </a:lnTo>
                        <a:lnTo>
                          <a:pt x="66" y="0"/>
                        </a:lnTo>
                        <a:lnTo>
                          <a:pt x="86" y="0"/>
                        </a:lnTo>
                        <a:lnTo>
                          <a:pt x="90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40" name="Freeform 1158"/>
                  <p:cNvSpPr>
                    <a:spLocks/>
                  </p:cNvSpPr>
                  <p:nvPr/>
                </p:nvSpPr>
                <p:spPr bwMode="auto">
                  <a:xfrm>
                    <a:off x="6071" y="2511"/>
                    <a:ext cx="112" cy="92"/>
                  </a:xfrm>
                  <a:custGeom>
                    <a:avLst/>
                    <a:gdLst>
                      <a:gd name="T0" fmla="*/ 112 w 112"/>
                      <a:gd name="T1" fmla="*/ 68 h 92"/>
                      <a:gd name="T2" fmla="*/ 48 w 112"/>
                      <a:gd name="T3" fmla="*/ 74 h 92"/>
                      <a:gd name="T4" fmla="*/ 46 w 112"/>
                      <a:gd name="T5" fmla="*/ 90 h 92"/>
                      <a:gd name="T6" fmla="*/ 36 w 112"/>
                      <a:gd name="T7" fmla="*/ 92 h 92"/>
                      <a:gd name="T8" fmla="*/ 12 w 112"/>
                      <a:gd name="T9" fmla="*/ 92 h 92"/>
                      <a:gd name="T10" fmla="*/ 4 w 112"/>
                      <a:gd name="T11" fmla="*/ 58 h 92"/>
                      <a:gd name="T12" fmla="*/ 0 w 112"/>
                      <a:gd name="T13" fmla="*/ 32 h 92"/>
                      <a:gd name="T14" fmla="*/ 34 w 112"/>
                      <a:gd name="T15" fmla="*/ 0 h 92"/>
                      <a:gd name="T16" fmla="*/ 52 w 112"/>
                      <a:gd name="T17" fmla="*/ 14 h 92"/>
                      <a:gd name="T18" fmla="*/ 58 w 112"/>
                      <a:gd name="T19" fmla="*/ 28 h 92"/>
                      <a:gd name="T20" fmla="*/ 80 w 112"/>
                      <a:gd name="T21" fmla="*/ 34 h 92"/>
                      <a:gd name="T22" fmla="*/ 112 w 112"/>
                      <a:gd name="T23" fmla="*/ 68 h 9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12"/>
                      <a:gd name="T37" fmla="*/ 0 h 92"/>
                      <a:gd name="T38" fmla="*/ 112 w 112"/>
                      <a:gd name="T39" fmla="*/ 92 h 9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12" h="92">
                        <a:moveTo>
                          <a:pt x="112" y="68"/>
                        </a:moveTo>
                        <a:lnTo>
                          <a:pt x="48" y="74"/>
                        </a:lnTo>
                        <a:lnTo>
                          <a:pt x="46" y="90"/>
                        </a:lnTo>
                        <a:lnTo>
                          <a:pt x="36" y="92"/>
                        </a:lnTo>
                        <a:lnTo>
                          <a:pt x="12" y="92"/>
                        </a:lnTo>
                        <a:lnTo>
                          <a:pt x="4" y="58"/>
                        </a:lnTo>
                        <a:lnTo>
                          <a:pt x="0" y="32"/>
                        </a:lnTo>
                        <a:lnTo>
                          <a:pt x="34" y="0"/>
                        </a:lnTo>
                        <a:lnTo>
                          <a:pt x="52" y="14"/>
                        </a:lnTo>
                        <a:lnTo>
                          <a:pt x="58" y="28"/>
                        </a:lnTo>
                        <a:lnTo>
                          <a:pt x="80" y="34"/>
                        </a:lnTo>
                        <a:lnTo>
                          <a:pt x="112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41" name="Freeform 1159"/>
                  <p:cNvSpPr>
                    <a:spLocks/>
                  </p:cNvSpPr>
                  <p:nvPr/>
                </p:nvSpPr>
                <p:spPr bwMode="auto">
                  <a:xfrm>
                    <a:off x="6107" y="2579"/>
                    <a:ext cx="86" cy="72"/>
                  </a:xfrm>
                  <a:custGeom>
                    <a:avLst/>
                    <a:gdLst>
                      <a:gd name="T0" fmla="*/ 76 w 86"/>
                      <a:gd name="T1" fmla="*/ 0 h 72"/>
                      <a:gd name="T2" fmla="*/ 82 w 86"/>
                      <a:gd name="T3" fmla="*/ 18 h 72"/>
                      <a:gd name="T4" fmla="*/ 80 w 86"/>
                      <a:gd name="T5" fmla="*/ 32 h 72"/>
                      <a:gd name="T6" fmla="*/ 86 w 86"/>
                      <a:gd name="T7" fmla="*/ 54 h 72"/>
                      <a:gd name="T8" fmla="*/ 70 w 86"/>
                      <a:gd name="T9" fmla="*/ 58 h 72"/>
                      <a:gd name="T10" fmla="*/ 70 w 86"/>
                      <a:gd name="T11" fmla="*/ 66 h 72"/>
                      <a:gd name="T12" fmla="*/ 48 w 86"/>
                      <a:gd name="T13" fmla="*/ 70 h 72"/>
                      <a:gd name="T14" fmla="*/ 26 w 86"/>
                      <a:gd name="T15" fmla="*/ 72 h 72"/>
                      <a:gd name="T16" fmla="*/ 22 w 86"/>
                      <a:gd name="T17" fmla="*/ 60 h 72"/>
                      <a:gd name="T18" fmla="*/ 14 w 86"/>
                      <a:gd name="T19" fmla="*/ 60 h 72"/>
                      <a:gd name="T20" fmla="*/ 12 w 86"/>
                      <a:gd name="T21" fmla="*/ 50 h 72"/>
                      <a:gd name="T22" fmla="*/ 0 w 86"/>
                      <a:gd name="T23" fmla="*/ 52 h 72"/>
                      <a:gd name="T24" fmla="*/ 0 w 86"/>
                      <a:gd name="T25" fmla="*/ 24 h 72"/>
                      <a:gd name="T26" fmla="*/ 10 w 86"/>
                      <a:gd name="T27" fmla="*/ 22 h 72"/>
                      <a:gd name="T28" fmla="*/ 12 w 86"/>
                      <a:gd name="T29" fmla="*/ 6 h 72"/>
                      <a:gd name="T30" fmla="*/ 76 w 86"/>
                      <a:gd name="T31" fmla="*/ 0 h 72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6"/>
                      <a:gd name="T49" fmla="*/ 0 h 72"/>
                      <a:gd name="T50" fmla="*/ 86 w 86"/>
                      <a:gd name="T51" fmla="*/ 72 h 72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6" h="72">
                        <a:moveTo>
                          <a:pt x="76" y="0"/>
                        </a:moveTo>
                        <a:lnTo>
                          <a:pt x="82" y="18"/>
                        </a:lnTo>
                        <a:lnTo>
                          <a:pt x="80" y="32"/>
                        </a:lnTo>
                        <a:lnTo>
                          <a:pt x="86" y="54"/>
                        </a:lnTo>
                        <a:lnTo>
                          <a:pt x="70" y="58"/>
                        </a:lnTo>
                        <a:lnTo>
                          <a:pt x="70" y="66"/>
                        </a:lnTo>
                        <a:lnTo>
                          <a:pt x="48" y="70"/>
                        </a:lnTo>
                        <a:lnTo>
                          <a:pt x="26" y="72"/>
                        </a:lnTo>
                        <a:lnTo>
                          <a:pt x="22" y="60"/>
                        </a:lnTo>
                        <a:lnTo>
                          <a:pt x="14" y="60"/>
                        </a:lnTo>
                        <a:lnTo>
                          <a:pt x="12" y="50"/>
                        </a:lnTo>
                        <a:lnTo>
                          <a:pt x="0" y="52"/>
                        </a:lnTo>
                        <a:lnTo>
                          <a:pt x="0" y="24"/>
                        </a:lnTo>
                        <a:lnTo>
                          <a:pt x="10" y="22"/>
                        </a:lnTo>
                        <a:lnTo>
                          <a:pt x="12" y="6"/>
                        </a:lnTo>
                        <a:lnTo>
                          <a:pt x="7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42" name="Freeform 1160"/>
                  <p:cNvSpPr>
                    <a:spLocks/>
                  </p:cNvSpPr>
                  <p:nvPr/>
                </p:nvSpPr>
                <p:spPr bwMode="auto">
                  <a:xfrm>
                    <a:off x="6157" y="2623"/>
                    <a:ext cx="124" cy="88"/>
                  </a:xfrm>
                  <a:custGeom>
                    <a:avLst/>
                    <a:gdLst>
                      <a:gd name="T0" fmla="*/ 36 w 124"/>
                      <a:gd name="T1" fmla="*/ 10 h 88"/>
                      <a:gd name="T2" fmla="*/ 52 w 124"/>
                      <a:gd name="T3" fmla="*/ 24 h 88"/>
                      <a:gd name="T4" fmla="*/ 72 w 124"/>
                      <a:gd name="T5" fmla="*/ 0 h 88"/>
                      <a:gd name="T6" fmla="*/ 98 w 124"/>
                      <a:gd name="T7" fmla="*/ 2 h 88"/>
                      <a:gd name="T8" fmla="*/ 124 w 124"/>
                      <a:gd name="T9" fmla="*/ 20 h 88"/>
                      <a:gd name="T10" fmla="*/ 112 w 124"/>
                      <a:gd name="T11" fmla="*/ 20 h 88"/>
                      <a:gd name="T12" fmla="*/ 106 w 124"/>
                      <a:gd name="T13" fmla="*/ 20 h 88"/>
                      <a:gd name="T14" fmla="*/ 100 w 124"/>
                      <a:gd name="T15" fmla="*/ 14 h 88"/>
                      <a:gd name="T16" fmla="*/ 94 w 124"/>
                      <a:gd name="T17" fmla="*/ 14 h 88"/>
                      <a:gd name="T18" fmla="*/ 86 w 124"/>
                      <a:gd name="T19" fmla="*/ 28 h 88"/>
                      <a:gd name="T20" fmla="*/ 76 w 124"/>
                      <a:gd name="T21" fmla="*/ 28 h 88"/>
                      <a:gd name="T22" fmla="*/ 70 w 124"/>
                      <a:gd name="T23" fmla="*/ 42 h 88"/>
                      <a:gd name="T24" fmla="*/ 66 w 124"/>
                      <a:gd name="T25" fmla="*/ 52 h 88"/>
                      <a:gd name="T26" fmla="*/ 62 w 124"/>
                      <a:gd name="T27" fmla="*/ 56 h 88"/>
                      <a:gd name="T28" fmla="*/ 52 w 124"/>
                      <a:gd name="T29" fmla="*/ 54 h 88"/>
                      <a:gd name="T30" fmla="*/ 36 w 124"/>
                      <a:gd name="T31" fmla="*/ 68 h 88"/>
                      <a:gd name="T32" fmla="*/ 34 w 124"/>
                      <a:gd name="T33" fmla="*/ 76 h 88"/>
                      <a:gd name="T34" fmla="*/ 32 w 124"/>
                      <a:gd name="T35" fmla="*/ 80 h 88"/>
                      <a:gd name="T36" fmla="*/ 30 w 124"/>
                      <a:gd name="T37" fmla="*/ 82 h 88"/>
                      <a:gd name="T38" fmla="*/ 24 w 124"/>
                      <a:gd name="T39" fmla="*/ 80 h 88"/>
                      <a:gd name="T40" fmla="*/ 12 w 124"/>
                      <a:gd name="T41" fmla="*/ 88 h 88"/>
                      <a:gd name="T42" fmla="*/ 4 w 124"/>
                      <a:gd name="T43" fmla="*/ 88 h 88"/>
                      <a:gd name="T44" fmla="*/ 0 w 124"/>
                      <a:gd name="T45" fmla="*/ 26 h 88"/>
                      <a:gd name="T46" fmla="*/ 20 w 124"/>
                      <a:gd name="T47" fmla="*/ 22 h 88"/>
                      <a:gd name="T48" fmla="*/ 20 w 124"/>
                      <a:gd name="T49" fmla="*/ 14 h 88"/>
                      <a:gd name="T50" fmla="*/ 36 w 124"/>
                      <a:gd name="T51" fmla="*/ 10 h 88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24"/>
                      <a:gd name="T79" fmla="*/ 0 h 88"/>
                      <a:gd name="T80" fmla="*/ 124 w 124"/>
                      <a:gd name="T81" fmla="*/ 88 h 88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24" h="88">
                        <a:moveTo>
                          <a:pt x="36" y="10"/>
                        </a:moveTo>
                        <a:lnTo>
                          <a:pt x="52" y="24"/>
                        </a:lnTo>
                        <a:lnTo>
                          <a:pt x="72" y="0"/>
                        </a:lnTo>
                        <a:lnTo>
                          <a:pt x="98" y="2"/>
                        </a:lnTo>
                        <a:lnTo>
                          <a:pt x="124" y="20"/>
                        </a:lnTo>
                        <a:lnTo>
                          <a:pt x="112" y="20"/>
                        </a:lnTo>
                        <a:lnTo>
                          <a:pt x="106" y="20"/>
                        </a:lnTo>
                        <a:lnTo>
                          <a:pt x="100" y="14"/>
                        </a:lnTo>
                        <a:lnTo>
                          <a:pt x="94" y="14"/>
                        </a:lnTo>
                        <a:lnTo>
                          <a:pt x="86" y="28"/>
                        </a:lnTo>
                        <a:lnTo>
                          <a:pt x="76" y="28"/>
                        </a:lnTo>
                        <a:lnTo>
                          <a:pt x="70" y="42"/>
                        </a:lnTo>
                        <a:lnTo>
                          <a:pt x="66" y="52"/>
                        </a:lnTo>
                        <a:lnTo>
                          <a:pt x="62" y="56"/>
                        </a:lnTo>
                        <a:lnTo>
                          <a:pt x="52" y="54"/>
                        </a:lnTo>
                        <a:lnTo>
                          <a:pt x="36" y="68"/>
                        </a:lnTo>
                        <a:lnTo>
                          <a:pt x="34" y="76"/>
                        </a:lnTo>
                        <a:lnTo>
                          <a:pt x="32" y="80"/>
                        </a:lnTo>
                        <a:lnTo>
                          <a:pt x="30" y="82"/>
                        </a:lnTo>
                        <a:lnTo>
                          <a:pt x="24" y="80"/>
                        </a:lnTo>
                        <a:lnTo>
                          <a:pt x="12" y="88"/>
                        </a:lnTo>
                        <a:lnTo>
                          <a:pt x="4" y="88"/>
                        </a:lnTo>
                        <a:lnTo>
                          <a:pt x="0" y="26"/>
                        </a:lnTo>
                        <a:lnTo>
                          <a:pt x="20" y="22"/>
                        </a:lnTo>
                        <a:lnTo>
                          <a:pt x="20" y="14"/>
                        </a:lnTo>
                        <a:lnTo>
                          <a:pt x="36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43" name="Freeform 1161"/>
                  <p:cNvSpPr>
                    <a:spLocks/>
                  </p:cNvSpPr>
                  <p:nvPr/>
                </p:nvSpPr>
                <p:spPr bwMode="auto">
                  <a:xfrm>
                    <a:off x="6049" y="2603"/>
                    <a:ext cx="60" cy="88"/>
                  </a:xfrm>
                  <a:custGeom>
                    <a:avLst/>
                    <a:gdLst>
                      <a:gd name="T0" fmla="*/ 42 w 60"/>
                      <a:gd name="T1" fmla="*/ 82 h 88"/>
                      <a:gd name="T2" fmla="*/ 26 w 60"/>
                      <a:gd name="T3" fmla="*/ 88 h 88"/>
                      <a:gd name="T4" fmla="*/ 8 w 60"/>
                      <a:gd name="T5" fmla="*/ 88 h 88"/>
                      <a:gd name="T6" fmla="*/ 2 w 60"/>
                      <a:gd name="T7" fmla="*/ 20 h 88"/>
                      <a:gd name="T8" fmla="*/ 0 w 60"/>
                      <a:gd name="T9" fmla="*/ 4 h 88"/>
                      <a:gd name="T10" fmla="*/ 34 w 60"/>
                      <a:gd name="T11" fmla="*/ 0 h 88"/>
                      <a:gd name="T12" fmla="*/ 58 w 60"/>
                      <a:gd name="T13" fmla="*/ 0 h 88"/>
                      <a:gd name="T14" fmla="*/ 58 w 60"/>
                      <a:gd name="T15" fmla="*/ 28 h 88"/>
                      <a:gd name="T16" fmla="*/ 60 w 60"/>
                      <a:gd name="T17" fmla="*/ 56 h 88"/>
                      <a:gd name="T18" fmla="*/ 40 w 60"/>
                      <a:gd name="T19" fmla="*/ 58 h 88"/>
                      <a:gd name="T20" fmla="*/ 42 w 60"/>
                      <a:gd name="T21" fmla="*/ 82 h 8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0"/>
                      <a:gd name="T34" fmla="*/ 0 h 88"/>
                      <a:gd name="T35" fmla="*/ 60 w 60"/>
                      <a:gd name="T36" fmla="*/ 88 h 8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0" h="88">
                        <a:moveTo>
                          <a:pt x="42" y="82"/>
                        </a:moveTo>
                        <a:lnTo>
                          <a:pt x="26" y="88"/>
                        </a:lnTo>
                        <a:lnTo>
                          <a:pt x="8" y="88"/>
                        </a:lnTo>
                        <a:lnTo>
                          <a:pt x="2" y="20"/>
                        </a:lnTo>
                        <a:lnTo>
                          <a:pt x="0" y="4"/>
                        </a:lnTo>
                        <a:lnTo>
                          <a:pt x="34" y="0"/>
                        </a:lnTo>
                        <a:lnTo>
                          <a:pt x="58" y="0"/>
                        </a:lnTo>
                        <a:lnTo>
                          <a:pt x="58" y="28"/>
                        </a:lnTo>
                        <a:lnTo>
                          <a:pt x="60" y="56"/>
                        </a:lnTo>
                        <a:lnTo>
                          <a:pt x="40" y="58"/>
                        </a:lnTo>
                        <a:lnTo>
                          <a:pt x="42" y="8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44" name="Freeform 1162"/>
                  <p:cNvSpPr>
                    <a:spLocks/>
                  </p:cNvSpPr>
                  <p:nvPr/>
                </p:nvSpPr>
                <p:spPr bwMode="auto">
                  <a:xfrm>
                    <a:off x="6193" y="2637"/>
                    <a:ext cx="90" cy="92"/>
                  </a:xfrm>
                  <a:custGeom>
                    <a:avLst/>
                    <a:gdLst>
                      <a:gd name="T0" fmla="*/ 4 w 90"/>
                      <a:gd name="T1" fmla="*/ 86 h 92"/>
                      <a:gd name="T2" fmla="*/ 0 w 90"/>
                      <a:gd name="T3" fmla="*/ 54 h 92"/>
                      <a:gd name="T4" fmla="*/ 16 w 90"/>
                      <a:gd name="T5" fmla="*/ 40 h 92"/>
                      <a:gd name="T6" fmla="*/ 26 w 90"/>
                      <a:gd name="T7" fmla="*/ 42 h 92"/>
                      <a:gd name="T8" fmla="*/ 40 w 90"/>
                      <a:gd name="T9" fmla="*/ 14 h 92"/>
                      <a:gd name="T10" fmla="*/ 50 w 90"/>
                      <a:gd name="T11" fmla="*/ 14 h 92"/>
                      <a:gd name="T12" fmla="*/ 58 w 90"/>
                      <a:gd name="T13" fmla="*/ 0 h 92"/>
                      <a:gd name="T14" fmla="*/ 64 w 90"/>
                      <a:gd name="T15" fmla="*/ 0 h 92"/>
                      <a:gd name="T16" fmla="*/ 70 w 90"/>
                      <a:gd name="T17" fmla="*/ 6 h 92"/>
                      <a:gd name="T18" fmla="*/ 88 w 90"/>
                      <a:gd name="T19" fmla="*/ 6 h 92"/>
                      <a:gd name="T20" fmla="*/ 90 w 90"/>
                      <a:gd name="T21" fmla="*/ 12 h 92"/>
                      <a:gd name="T22" fmla="*/ 82 w 90"/>
                      <a:gd name="T23" fmla="*/ 22 h 92"/>
                      <a:gd name="T24" fmla="*/ 76 w 90"/>
                      <a:gd name="T25" fmla="*/ 20 h 92"/>
                      <a:gd name="T26" fmla="*/ 74 w 90"/>
                      <a:gd name="T27" fmla="*/ 28 h 92"/>
                      <a:gd name="T28" fmla="*/ 66 w 90"/>
                      <a:gd name="T29" fmla="*/ 32 h 92"/>
                      <a:gd name="T30" fmla="*/ 58 w 90"/>
                      <a:gd name="T31" fmla="*/ 60 h 92"/>
                      <a:gd name="T32" fmla="*/ 74 w 90"/>
                      <a:gd name="T33" fmla="*/ 72 h 92"/>
                      <a:gd name="T34" fmla="*/ 70 w 90"/>
                      <a:gd name="T35" fmla="*/ 86 h 92"/>
                      <a:gd name="T36" fmla="*/ 64 w 90"/>
                      <a:gd name="T37" fmla="*/ 92 h 92"/>
                      <a:gd name="T38" fmla="*/ 64 w 90"/>
                      <a:gd name="T39" fmla="*/ 84 h 92"/>
                      <a:gd name="T40" fmla="*/ 54 w 90"/>
                      <a:gd name="T41" fmla="*/ 86 h 92"/>
                      <a:gd name="T42" fmla="*/ 52 w 90"/>
                      <a:gd name="T43" fmla="*/ 82 h 92"/>
                      <a:gd name="T44" fmla="*/ 54 w 90"/>
                      <a:gd name="T45" fmla="*/ 74 h 92"/>
                      <a:gd name="T46" fmla="*/ 14 w 90"/>
                      <a:gd name="T47" fmla="*/ 82 h 92"/>
                      <a:gd name="T48" fmla="*/ 14 w 90"/>
                      <a:gd name="T49" fmla="*/ 88 h 92"/>
                      <a:gd name="T50" fmla="*/ 4 w 90"/>
                      <a:gd name="T51" fmla="*/ 86 h 92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90"/>
                      <a:gd name="T79" fmla="*/ 0 h 92"/>
                      <a:gd name="T80" fmla="*/ 90 w 90"/>
                      <a:gd name="T81" fmla="*/ 92 h 92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90" h="92">
                        <a:moveTo>
                          <a:pt x="4" y="86"/>
                        </a:moveTo>
                        <a:lnTo>
                          <a:pt x="0" y="54"/>
                        </a:lnTo>
                        <a:lnTo>
                          <a:pt x="16" y="40"/>
                        </a:lnTo>
                        <a:lnTo>
                          <a:pt x="26" y="42"/>
                        </a:lnTo>
                        <a:lnTo>
                          <a:pt x="40" y="14"/>
                        </a:lnTo>
                        <a:lnTo>
                          <a:pt x="50" y="14"/>
                        </a:lnTo>
                        <a:lnTo>
                          <a:pt x="58" y="0"/>
                        </a:lnTo>
                        <a:lnTo>
                          <a:pt x="64" y="0"/>
                        </a:lnTo>
                        <a:lnTo>
                          <a:pt x="70" y="6"/>
                        </a:lnTo>
                        <a:lnTo>
                          <a:pt x="88" y="6"/>
                        </a:lnTo>
                        <a:lnTo>
                          <a:pt x="90" y="12"/>
                        </a:lnTo>
                        <a:lnTo>
                          <a:pt x="82" y="22"/>
                        </a:lnTo>
                        <a:lnTo>
                          <a:pt x="76" y="20"/>
                        </a:lnTo>
                        <a:lnTo>
                          <a:pt x="74" y="28"/>
                        </a:lnTo>
                        <a:lnTo>
                          <a:pt x="66" y="32"/>
                        </a:lnTo>
                        <a:lnTo>
                          <a:pt x="58" y="60"/>
                        </a:lnTo>
                        <a:lnTo>
                          <a:pt x="74" y="72"/>
                        </a:lnTo>
                        <a:lnTo>
                          <a:pt x="70" y="86"/>
                        </a:lnTo>
                        <a:lnTo>
                          <a:pt x="64" y="92"/>
                        </a:lnTo>
                        <a:lnTo>
                          <a:pt x="64" y="84"/>
                        </a:lnTo>
                        <a:lnTo>
                          <a:pt x="54" y="86"/>
                        </a:lnTo>
                        <a:lnTo>
                          <a:pt x="52" y="82"/>
                        </a:lnTo>
                        <a:lnTo>
                          <a:pt x="54" y="74"/>
                        </a:lnTo>
                        <a:lnTo>
                          <a:pt x="14" y="82"/>
                        </a:lnTo>
                        <a:lnTo>
                          <a:pt x="14" y="88"/>
                        </a:lnTo>
                        <a:lnTo>
                          <a:pt x="4" y="8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45" name="Freeform 1163"/>
                  <p:cNvSpPr>
                    <a:spLocks/>
                  </p:cNvSpPr>
                  <p:nvPr/>
                </p:nvSpPr>
                <p:spPr bwMode="auto">
                  <a:xfrm>
                    <a:off x="6193" y="2711"/>
                    <a:ext cx="84" cy="102"/>
                  </a:xfrm>
                  <a:custGeom>
                    <a:avLst/>
                    <a:gdLst>
                      <a:gd name="T0" fmla="*/ 4 w 84"/>
                      <a:gd name="T1" fmla="*/ 12 h 102"/>
                      <a:gd name="T2" fmla="*/ 14 w 84"/>
                      <a:gd name="T3" fmla="*/ 14 h 102"/>
                      <a:gd name="T4" fmla="*/ 14 w 84"/>
                      <a:gd name="T5" fmla="*/ 8 h 102"/>
                      <a:gd name="T6" fmla="*/ 54 w 84"/>
                      <a:gd name="T7" fmla="*/ 0 h 102"/>
                      <a:gd name="T8" fmla="*/ 52 w 84"/>
                      <a:gd name="T9" fmla="*/ 8 h 102"/>
                      <a:gd name="T10" fmla="*/ 54 w 84"/>
                      <a:gd name="T11" fmla="*/ 12 h 102"/>
                      <a:gd name="T12" fmla="*/ 64 w 84"/>
                      <a:gd name="T13" fmla="*/ 10 h 102"/>
                      <a:gd name="T14" fmla="*/ 64 w 84"/>
                      <a:gd name="T15" fmla="*/ 18 h 102"/>
                      <a:gd name="T16" fmla="*/ 56 w 84"/>
                      <a:gd name="T17" fmla="*/ 30 h 102"/>
                      <a:gd name="T18" fmla="*/ 62 w 84"/>
                      <a:gd name="T19" fmla="*/ 52 h 102"/>
                      <a:gd name="T20" fmla="*/ 84 w 84"/>
                      <a:gd name="T21" fmla="*/ 72 h 102"/>
                      <a:gd name="T22" fmla="*/ 78 w 84"/>
                      <a:gd name="T23" fmla="*/ 78 h 102"/>
                      <a:gd name="T24" fmla="*/ 72 w 84"/>
                      <a:gd name="T25" fmla="*/ 80 h 102"/>
                      <a:gd name="T26" fmla="*/ 64 w 84"/>
                      <a:gd name="T27" fmla="*/ 86 h 102"/>
                      <a:gd name="T28" fmla="*/ 30 w 84"/>
                      <a:gd name="T29" fmla="*/ 102 h 102"/>
                      <a:gd name="T30" fmla="*/ 30 w 84"/>
                      <a:gd name="T31" fmla="*/ 90 h 102"/>
                      <a:gd name="T32" fmla="*/ 26 w 84"/>
                      <a:gd name="T33" fmla="*/ 88 h 102"/>
                      <a:gd name="T34" fmla="*/ 18 w 84"/>
                      <a:gd name="T35" fmla="*/ 84 h 102"/>
                      <a:gd name="T36" fmla="*/ 0 w 84"/>
                      <a:gd name="T37" fmla="*/ 62 h 102"/>
                      <a:gd name="T38" fmla="*/ 4 w 84"/>
                      <a:gd name="T39" fmla="*/ 12 h 10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84"/>
                      <a:gd name="T61" fmla="*/ 0 h 102"/>
                      <a:gd name="T62" fmla="*/ 84 w 84"/>
                      <a:gd name="T63" fmla="*/ 102 h 102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84" h="102">
                        <a:moveTo>
                          <a:pt x="4" y="12"/>
                        </a:moveTo>
                        <a:lnTo>
                          <a:pt x="14" y="14"/>
                        </a:lnTo>
                        <a:lnTo>
                          <a:pt x="14" y="8"/>
                        </a:lnTo>
                        <a:lnTo>
                          <a:pt x="54" y="0"/>
                        </a:lnTo>
                        <a:lnTo>
                          <a:pt x="52" y="8"/>
                        </a:lnTo>
                        <a:lnTo>
                          <a:pt x="54" y="12"/>
                        </a:lnTo>
                        <a:lnTo>
                          <a:pt x="64" y="10"/>
                        </a:lnTo>
                        <a:lnTo>
                          <a:pt x="64" y="18"/>
                        </a:lnTo>
                        <a:lnTo>
                          <a:pt x="56" y="30"/>
                        </a:lnTo>
                        <a:lnTo>
                          <a:pt x="62" y="52"/>
                        </a:lnTo>
                        <a:lnTo>
                          <a:pt x="84" y="72"/>
                        </a:lnTo>
                        <a:lnTo>
                          <a:pt x="78" y="78"/>
                        </a:lnTo>
                        <a:lnTo>
                          <a:pt x="72" y="80"/>
                        </a:lnTo>
                        <a:lnTo>
                          <a:pt x="64" y="86"/>
                        </a:lnTo>
                        <a:lnTo>
                          <a:pt x="30" y="102"/>
                        </a:lnTo>
                        <a:lnTo>
                          <a:pt x="30" y="90"/>
                        </a:lnTo>
                        <a:lnTo>
                          <a:pt x="26" y="88"/>
                        </a:lnTo>
                        <a:lnTo>
                          <a:pt x="18" y="84"/>
                        </a:lnTo>
                        <a:lnTo>
                          <a:pt x="0" y="62"/>
                        </a:lnTo>
                        <a:lnTo>
                          <a:pt x="4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46" name="Freeform 1164"/>
                  <p:cNvSpPr>
                    <a:spLocks/>
                  </p:cNvSpPr>
                  <p:nvPr/>
                </p:nvSpPr>
                <p:spPr bwMode="auto">
                  <a:xfrm>
                    <a:off x="6097" y="2683"/>
                    <a:ext cx="100" cy="96"/>
                  </a:xfrm>
                  <a:custGeom>
                    <a:avLst/>
                    <a:gdLst>
                      <a:gd name="T0" fmla="*/ 96 w 100"/>
                      <a:gd name="T1" fmla="*/ 90 h 96"/>
                      <a:gd name="T2" fmla="*/ 52 w 100"/>
                      <a:gd name="T3" fmla="*/ 96 h 96"/>
                      <a:gd name="T4" fmla="*/ 6 w 100"/>
                      <a:gd name="T5" fmla="*/ 96 h 96"/>
                      <a:gd name="T6" fmla="*/ 0 w 100"/>
                      <a:gd name="T7" fmla="*/ 0 h 96"/>
                      <a:gd name="T8" fmla="*/ 26 w 100"/>
                      <a:gd name="T9" fmla="*/ 18 h 96"/>
                      <a:gd name="T10" fmla="*/ 46 w 100"/>
                      <a:gd name="T11" fmla="*/ 18 h 96"/>
                      <a:gd name="T12" fmla="*/ 58 w 100"/>
                      <a:gd name="T13" fmla="*/ 28 h 96"/>
                      <a:gd name="T14" fmla="*/ 72 w 100"/>
                      <a:gd name="T15" fmla="*/ 28 h 96"/>
                      <a:gd name="T16" fmla="*/ 84 w 100"/>
                      <a:gd name="T17" fmla="*/ 20 h 96"/>
                      <a:gd name="T18" fmla="*/ 90 w 100"/>
                      <a:gd name="T19" fmla="*/ 22 h 96"/>
                      <a:gd name="T20" fmla="*/ 96 w 100"/>
                      <a:gd name="T21" fmla="*/ 8 h 96"/>
                      <a:gd name="T22" fmla="*/ 100 w 100"/>
                      <a:gd name="T23" fmla="*/ 40 h 96"/>
                      <a:gd name="T24" fmla="*/ 96 w 100"/>
                      <a:gd name="T25" fmla="*/ 90 h 9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00"/>
                      <a:gd name="T40" fmla="*/ 0 h 96"/>
                      <a:gd name="T41" fmla="*/ 100 w 100"/>
                      <a:gd name="T42" fmla="*/ 96 h 9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00" h="96">
                        <a:moveTo>
                          <a:pt x="96" y="90"/>
                        </a:moveTo>
                        <a:lnTo>
                          <a:pt x="52" y="96"/>
                        </a:lnTo>
                        <a:lnTo>
                          <a:pt x="6" y="96"/>
                        </a:lnTo>
                        <a:lnTo>
                          <a:pt x="0" y="0"/>
                        </a:lnTo>
                        <a:lnTo>
                          <a:pt x="26" y="18"/>
                        </a:lnTo>
                        <a:lnTo>
                          <a:pt x="46" y="18"/>
                        </a:lnTo>
                        <a:lnTo>
                          <a:pt x="58" y="28"/>
                        </a:lnTo>
                        <a:lnTo>
                          <a:pt x="72" y="28"/>
                        </a:lnTo>
                        <a:lnTo>
                          <a:pt x="84" y="20"/>
                        </a:lnTo>
                        <a:lnTo>
                          <a:pt x="90" y="22"/>
                        </a:lnTo>
                        <a:lnTo>
                          <a:pt x="96" y="8"/>
                        </a:lnTo>
                        <a:lnTo>
                          <a:pt x="100" y="40"/>
                        </a:lnTo>
                        <a:lnTo>
                          <a:pt x="96" y="9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47" name="Freeform 1165"/>
                  <p:cNvSpPr>
                    <a:spLocks/>
                  </p:cNvSpPr>
                  <p:nvPr/>
                </p:nvSpPr>
                <p:spPr bwMode="auto">
                  <a:xfrm>
                    <a:off x="6249" y="2783"/>
                    <a:ext cx="80" cy="86"/>
                  </a:xfrm>
                  <a:custGeom>
                    <a:avLst/>
                    <a:gdLst>
                      <a:gd name="T0" fmla="*/ 80 w 80"/>
                      <a:gd name="T1" fmla="*/ 38 h 86"/>
                      <a:gd name="T2" fmla="*/ 56 w 80"/>
                      <a:gd name="T3" fmla="*/ 84 h 86"/>
                      <a:gd name="T4" fmla="*/ 50 w 80"/>
                      <a:gd name="T5" fmla="*/ 80 h 86"/>
                      <a:gd name="T6" fmla="*/ 44 w 80"/>
                      <a:gd name="T7" fmla="*/ 86 h 86"/>
                      <a:gd name="T8" fmla="*/ 0 w 80"/>
                      <a:gd name="T9" fmla="*/ 52 h 86"/>
                      <a:gd name="T10" fmla="*/ 18 w 80"/>
                      <a:gd name="T11" fmla="*/ 26 h 86"/>
                      <a:gd name="T12" fmla="*/ 8 w 80"/>
                      <a:gd name="T13" fmla="*/ 14 h 86"/>
                      <a:gd name="T14" fmla="*/ 16 w 80"/>
                      <a:gd name="T15" fmla="*/ 8 h 86"/>
                      <a:gd name="T16" fmla="*/ 22 w 80"/>
                      <a:gd name="T17" fmla="*/ 6 h 86"/>
                      <a:gd name="T18" fmla="*/ 28 w 80"/>
                      <a:gd name="T19" fmla="*/ 0 h 86"/>
                      <a:gd name="T20" fmla="*/ 36 w 80"/>
                      <a:gd name="T21" fmla="*/ 6 h 86"/>
                      <a:gd name="T22" fmla="*/ 68 w 80"/>
                      <a:gd name="T23" fmla="*/ 24 h 86"/>
                      <a:gd name="T24" fmla="*/ 74 w 80"/>
                      <a:gd name="T25" fmla="*/ 20 h 86"/>
                      <a:gd name="T26" fmla="*/ 78 w 80"/>
                      <a:gd name="T27" fmla="*/ 24 h 86"/>
                      <a:gd name="T28" fmla="*/ 72 w 80"/>
                      <a:gd name="T29" fmla="*/ 32 h 86"/>
                      <a:gd name="T30" fmla="*/ 80 w 80"/>
                      <a:gd name="T31" fmla="*/ 38 h 8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0"/>
                      <a:gd name="T49" fmla="*/ 0 h 86"/>
                      <a:gd name="T50" fmla="*/ 80 w 80"/>
                      <a:gd name="T51" fmla="*/ 86 h 8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0" h="86">
                        <a:moveTo>
                          <a:pt x="80" y="38"/>
                        </a:moveTo>
                        <a:lnTo>
                          <a:pt x="56" y="84"/>
                        </a:lnTo>
                        <a:lnTo>
                          <a:pt x="50" y="80"/>
                        </a:lnTo>
                        <a:lnTo>
                          <a:pt x="44" y="86"/>
                        </a:lnTo>
                        <a:lnTo>
                          <a:pt x="0" y="52"/>
                        </a:lnTo>
                        <a:lnTo>
                          <a:pt x="18" y="26"/>
                        </a:lnTo>
                        <a:lnTo>
                          <a:pt x="8" y="14"/>
                        </a:lnTo>
                        <a:lnTo>
                          <a:pt x="16" y="8"/>
                        </a:lnTo>
                        <a:lnTo>
                          <a:pt x="22" y="6"/>
                        </a:lnTo>
                        <a:lnTo>
                          <a:pt x="28" y="0"/>
                        </a:lnTo>
                        <a:lnTo>
                          <a:pt x="36" y="6"/>
                        </a:lnTo>
                        <a:lnTo>
                          <a:pt x="68" y="24"/>
                        </a:lnTo>
                        <a:lnTo>
                          <a:pt x="74" y="20"/>
                        </a:lnTo>
                        <a:lnTo>
                          <a:pt x="78" y="24"/>
                        </a:lnTo>
                        <a:lnTo>
                          <a:pt x="72" y="32"/>
                        </a:lnTo>
                        <a:lnTo>
                          <a:pt x="80" y="3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48" name="Freeform 1166"/>
                  <p:cNvSpPr>
                    <a:spLocks/>
                  </p:cNvSpPr>
                  <p:nvPr/>
                </p:nvSpPr>
                <p:spPr bwMode="auto">
                  <a:xfrm>
                    <a:off x="6301" y="2821"/>
                    <a:ext cx="98" cy="62"/>
                  </a:xfrm>
                  <a:custGeom>
                    <a:avLst/>
                    <a:gdLst>
                      <a:gd name="T0" fmla="*/ 46 w 98"/>
                      <a:gd name="T1" fmla="*/ 58 h 62"/>
                      <a:gd name="T2" fmla="*/ 0 w 98"/>
                      <a:gd name="T3" fmla="*/ 62 h 62"/>
                      <a:gd name="T4" fmla="*/ 0 w 98"/>
                      <a:gd name="T5" fmla="*/ 54 h 62"/>
                      <a:gd name="T6" fmla="*/ 4 w 98"/>
                      <a:gd name="T7" fmla="*/ 46 h 62"/>
                      <a:gd name="T8" fmla="*/ 28 w 98"/>
                      <a:gd name="T9" fmla="*/ 0 h 62"/>
                      <a:gd name="T10" fmla="*/ 42 w 98"/>
                      <a:gd name="T11" fmla="*/ 2 h 62"/>
                      <a:gd name="T12" fmla="*/ 62 w 98"/>
                      <a:gd name="T13" fmla="*/ 12 h 62"/>
                      <a:gd name="T14" fmla="*/ 70 w 98"/>
                      <a:gd name="T15" fmla="*/ 12 h 62"/>
                      <a:gd name="T16" fmla="*/ 74 w 98"/>
                      <a:gd name="T17" fmla="*/ 22 h 62"/>
                      <a:gd name="T18" fmla="*/ 98 w 98"/>
                      <a:gd name="T19" fmla="*/ 38 h 62"/>
                      <a:gd name="T20" fmla="*/ 96 w 98"/>
                      <a:gd name="T21" fmla="*/ 54 h 62"/>
                      <a:gd name="T22" fmla="*/ 88 w 98"/>
                      <a:gd name="T23" fmla="*/ 56 h 62"/>
                      <a:gd name="T24" fmla="*/ 86 w 98"/>
                      <a:gd name="T25" fmla="*/ 52 h 62"/>
                      <a:gd name="T26" fmla="*/ 70 w 98"/>
                      <a:gd name="T27" fmla="*/ 56 h 62"/>
                      <a:gd name="T28" fmla="*/ 50 w 98"/>
                      <a:gd name="T29" fmla="*/ 52 h 62"/>
                      <a:gd name="T30" fmla="*/ 46 w 98"/>
                      <a:gd name="T31" fmla="*/ 58 h 62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8"/>
                      <a:gd name="T49" fmla="*/ 0 h 62"/>
                      <a:gd name="T50" fmla="*/ 98 w 98"/>
                      <a:gd name="T51" fmla="*/ 62 h 62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8" h="62">
                        <a:moveTo>
                          <a:pt x="46" y="58"/>
                        </a:moveTo>
                        <a:lnTo>
                          <a:pt x="0" y="62"/>
                        </a:lnTo>
                        <a:lnTo>
                          <a:pt x="0" y="54"/>
                        </a:lnTo>
                        <a:lnTo>
                          <a:pt x="4" y="46"/>
                        </a:lnTo>
                        <a:lnTo>
                          <a:pt x="28" y="0"/>
                        </a:lnTo>
                        <a:lnTo>
                          <a:pt x="42" y="2"/>
                        </a:lnTo>
                        <a:lnTo>
                          <a:pt x="62" y="12"/>
                        </a:lnTo>
                        <a:lnTo>
                          <a:pt x="70" y="12"/>
                        </a:lnTo>
                        <a:lnTo>
                          <a:pt x="74" y="22"/>
                        </a:lnTo>
                        <a:lnTo>
                          <a:pt x="98" y="38"/>
                        </a:lnTo>
                        <a:lnTo>
                          <a:pt x="96" y="54"/>
                        </a:lnTo>
                        <a:lnTo>
                          <a:pt x="88" y="56"/>
                        </a:lnTo>
                        <a:lnTo>
                          <a:pt x="86" y="52"/>
                        </a:lnTo>
                        <a:lnTo>
                          <a:pt x="70" y="56"/>
                        </a:lnTo>
                        <a:lnTo>
                          <a:pt x="50" y="52"/>
                        </a:lnTo>
                        <a:lnTo>
                          <a:pt x="46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49" name="Freeform 1167"/>
                  <p:cNvSpPr>
                    <a:spLocks/>
                  </p:cNvSpPr>
                  <p:nvPr/>
                </p:nvSpPr>
                <p:spPr bwMode="auto">
                  <a:xfrm>
                    <a:off x="6347" y="2873"/>
                    <a:ext cx="72" cy="94"/>
                  </a:xfrm>
                  <a:custGeom>
                    <a:avLst/>
                    <a:gdLst>
                      <a:gd name="T0" fmla="*/ 0 w 72"/>
                      <a:gd name="T1" fmla="*/ 6 h 94"/>
                      <a:gd name="T2" fmla="*/ 4 w 72"/>
                      <a:gd name="T3" fmla="*/ 0 h 94"/>
                      <a:gd name="T4" fmla="*/ 24 w 72"/>
                      <a:gd name="T5" fmla="*/ 4 h 94"/>
                      <a:gd name="T6" fmla="*/ 40 w 72"/>
                      <a:gd name="T7" fmla="*/ 0 h 94"/>
                      <a:gd name="T8" fmla="*/ 42 w 72"/>
                      <a:gd name="T9" fmla="*/ 4 h 94"/>
                      <a:gd name="T10" fmla="*/ 50 w 72"/>
                      <a:gd name="T11" fmla="*/ 2 h 94"/>
                      <a:gd name="T12" fmla="*/ 72 w 72"/>
                      <a:gd name="T13" fmla="*/ 38 h 94"/>
                      <a:gd name="T14" fmla="*/ 68 w 72"/>
                      <a:gd name="T15" fmla="*/ 46 h 94"/>
                      <a:gd name="T16" fmla="*/ 60 w 72"/>
                      <a:gd name="T17" fmla="*/ 52 h 94"/>
                      <a:gd name="T18" fmla="*/ 58 w 72"/>
                      <a:gd name="T19" fmla="*/ 58 h 94"/>
                      <a:gd name="T20" fmla="*/ 64 w 72"/>
                      <a:gd name="T21" fmla="*/ 62 h 94"/>
                      <a:gd name="T22" fmla="*/ 44 w 72"/>
                      <a:gd name="T23" fmla="*/ 72 h 94"/>
                      <a:gd name="T24" fmla="*/ 30 w 72"/>
                      <a:gd name="T25" fmla="*/ 90 h 94"/>
                      <a:gd name="T26" fmla="*/ 20 w 72"/>
                      <a:gd name="T27" fmla="*/ 92 h 94"/>
                      <a:gd name="T28" fmla="*/ 6 w 72"/>
                      <a:gd name="T29" fmla="*/ 94 h 94"/>
                      <a:gd name="T30" fmla="*/ 0 w 72"/>
                      <a:gd name="T31" fmla="*/ 6 h 9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72"/>
                      <a:gd name="T49" fmla="*/ 0 h 94"/>
                      <a:gd name="T50" fmla="*/ 72 w 72"/>
                      <a:gd name="T51" fmla="*/ 94 h 9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72" h="94">
                        <a:moveTo>
                          <a:pt x="0" y="6"/>
                        </a:moveTo>
                        <a:lnTo>
                          <a:pt x="4" y="0"/>
                        </a:lnTo>
                        <a:lnTo>
                          <a:pt x="24" y="4"/>
                        </a:lnTo>
                        <a:lnTo>
                          <a:pt x="40" y="0"/>
                        </a:lnTo>
                        <a:lnTo>
                          <a:pt x="42" y="4"/>
                        </a:lnTo>
                        <a:lnTo>
                          <a:pt x="50" y="2"/>
                        </a:lnTo>
                        <a:lnTo>
                          <a:pt x="72" y="38"/>
                        </a:lnTo>
                        <a:lnTo>
                          <a:pt x="68" y="46"/>
                        </a:lnTo>
                        <a:lnTo>
                          <a:pt x="60" y="52"/>
                        </a:lnTo>
                        <a:lnTo>
                          <a:pt x="58" y="58"/>
                        </a:lnTo>
                        <a:lnTo>
                          <a:pt x="64" y="62"/>
                        </a:lnTo>
                        <a:lnTo>
                          <a:pt x="44" y="72"/>
                        </a:lnTo>
                        <a:lnTo>
                          <a:pt x="30" y="90"/>
                        </a:lnTo>
                        <a:lnTo>
                          <a:pt x="20" y="92"/>
                        </a:lnTo>
                        <a:lnTo>
                          <a:pt x="6" y="9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50" name="Freeform 1168"/>
                  <p:cNvSpPr>
                    <a:spLocks/>
                  </p:cNvSpPr>
                  <p:nvPr/>
                </p:nvSpPr>
                <p:spPr bwMode="auto">
                  <a:xfrm>
                    <a:off x="6367" y="2935"/>
                    <a:ext cx="72" cy="80"/>
                  </a:xfrm>
                  <a:custGeom>
                    <a:avLst/>
                    <a:gdLst>
                      <a:gd name="T0" fmla="*/ 0 w 72"/>
                      <a:gd name="T1" fmla="*/ 30 h 80"/>
                      <a:gd name="T2" fmla="*/ 10 w 72"/>
                      <a:gd name="T3" fmla="*/ 28 h 80"/>
                      <a:gd name="T4" fmla="*/ 24 w 72"/>
                      <a:gd name="T5" fmla="*/ 10 h 80"/>
                      <a:gd name="T6" fmla="*/ 44 w 72"/>
                      <a:gd name="T7" fmla="*/ 0 h 80"/>
                      <a:gd name="T8" fmla="*/ 50 w 72"/>
                      <a:gd name="T9" fmla="*/ 16 h 80"/>
                      <a:gd name="T10" fmla="*/ 58 w 72"/>
                      <a:gd name="T11" fmla="*/ 20 h 80"/>
                      <a:gd name="T12" fmla="*/ 60 w 72"/>
                      <a:gd name="T13" fmla="*/ 28 h 80"/>
                      <a:gd name="T14" fmla="*/ 72 w 72"/>
                      <a:gd name="T15" fmla="*/ 44 h 80"/>
                      <a:gd name="T16" fmla="*/ 46 w 72"/>
                      <a:gd name="T17" fmla="*/ 76 h 80"/>
                      <a:gd name="T18" fmla="*/ 34 w 72"/>
                      <a:gd name="T19" fmla="*/ 76 h 80"/>
                      <a:gd name="T20" fmla="*/ 22 w 72"/>
                      <a:gd name="T21" fmla="*/ 80 h 80"/>
                      <a:gd name="T22" fmla="*/ 18 w 72"/>
                      <a:gd name="T23" fmla="*/ 76 h 80"/>
                      <a:gd name="T24" fmla="*/ 18 w 72"/>
                      <a:gd name="T25" fmla="*/ 66 h 80"/>
                      <a:gd name="T26" fmla="*/ 10 w 72"/>
                      <a:gd name="T27" fmla="*/ 60 h 80"/>
                      <a:gd name="T28" fmla="*/ 0 w 72"/>
                      <a:gd name="T29" fmla="*/ 30 h 8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2"/>
                      <a:gd name="T46" fmla="*/ 0 h 80"/>
                      <a:gd name="T47" fmla="*/ 72 w 72"/>
                      <a:gd name="T48" fmla="*/ 80 h 8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2" h="80">
                        <a:moveTo>
                          <a:pt x="0" y="30"/>
                        </a:moveTo>
                        <a:lnTo>
                          <a:pt x="10" y="28"/>
                        </a:lnTo>
                        <a:lnTo>
                          <a:pt x="24" y="10"/>
                        </a:lnTo>
                        <a:lnTo>
                          <a:pt x="44" y="0"/>
                        </a:lnTo>
                        <a:lnTo>
                          <a:pt x="50" y="16"/>
                        </a:lnTo>
                        <a:lnTo>
                          <a:pt x="58" y="20"/>
                        </a:lnTo>
                        <a:lnTo>
                          <a:pt x="60" y="28"/>
                        </a:lnTo>
                        <a:lnTo>
                          <a:pt x="72" y="44"/>
                        </a:lnTo>
                        <a:lnTo>
                          <a:pt x="46" y="76"/>
                        </a:lnTo>
                        <a:lnTo>
                          <a:pt x="34" y="76"/>
                        </a:lnTo>
                        <a:lnTo>
                          <a:pt x="22" y="80"/>
                        </a:lnTo>
                        <a:lnTo>
                          <a:pt x="18" y="76"/>
                        </a:lnTo>
                        <a:lnTo>
                          <a:pt x="18" y="66"/>
                        </a:lnTo>
                        <a:lnTo>
                          <a:pt x="10" y="6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51" name="Freeform 1169"/>
                  <p:cNvSpPr>
                    <a:spLocks/>
                  </p:cNvSpPr>
                  <p:nvPr/>
                </p:nvSpPr>
                <p:spPr bwMode="auto">
                  <a:xfrm>
                    <a:off x="6349" y="3011"/>
                    <a:ext cx="98" cy="100"/>
                  </a:xfrm>
                  <a:custGeom>
                    <a:avLst/>
                    <a:gdLst>
                      <a:gd name="T0" fmla="*/ 68 w 98"/>
                      <a:gd name="T1" fmla="*/ 98 h 100"/>
                      <a:gd name="T2" fmla="*/ 64 w 98"/>
                      <a:gd name="T3" fmla="*/ 92 h 100"/>
                      <a:gd name="T4" fmla="*/ 54 w 98"/>
                      <a:gd name="T5" fmla="*/ 92 h 100"/>
                      <a:gd name="T6" fmla="*/ 42 w 98"/>
                      <a:gd name="T7" fmla="*/ 88 h 100"/>
                      <a:gd name="T8" fmla="*/ 40 w 98"/>
                      <a:gd name="T9" fmla="*/ 94 h 100"/>
                      <a:gd name="T10" fmla="*/ 6 w 98"/>
                      <a:gd name="T11" fmla="*/ 100 h 100"/>
                      <a:gd name="T12" fmla="*/ 6 w 98"/>
                      <a:gd name="T13" fmla="*/ 70 h 100"/>
                      <a:gd name="T14" fmla="*/ 0 w 98"/>
                      <a:gd name="T15" fmla="*/ 54 h 100"/>
                      <a:gd name="T16" fmla="*/ 42 w 98"/>
                      <a:gd name="T17" fmla="*/ 48 h 100"/>
                      <a:gd name="T18" fmla="*/ 40 w 98"/>
                      <a:gd name="T19" fmla="*/ 4 h 100"/>
                      <a:gd name="T20" fmla="*/ 52 w 98"/>
                      <a:gd name="T21" fmla="*/ 0 h 100"/>
                      <a:gd name="T22" fmla="*/ 64 w 98"/>
                      <a:gd name="T23" fmla="*/ 0 h 100"/>
                      <a:gd name="T24" fmla="*/ 66 w 98"/>
                      <a:gd name="T25" fmla="*/ 6 h 100"/>
                      <a:gd name="T26" fmla="*/ 98 w 98"/>
                      <a:gd name="T27" fmla="*/ 44 h 100"/>
                      <a:gd name="T28" fmla="*/ 92 w 98"/>
                      <a:gd name="T29" fmla="*/ 68 h 100"/>
                      <a:gd name="T30" fmla="*/ 84 w 98"/>
                      <a:gd name="T31" fmla="*/ 80 h 100"/>
                      <a:gd name="T32" fmla="*/ 80 w 98"/>
                      <a:gd name="T33" fmla="*/ 76 h 100"/>
                      <a:gd name="T34" fmla="*/ 80 w 98"/>
                      <a:gd name="T35" fmla="*/ 64 h 100"/>
                      <a:gd name="T36" fmla="*/ 70 w 98"/>
                      <a:gd name="T37" fmla="*/ 54 h 100"/>
                      <a:gd name="T38" fmla="*/ 64 w 98"/>
                      <a:gd name="T39" fmla="*/ 62 h 100"/>
                      <a:gd name="T40" fmla="*/ 72 w 98"/>
                      <a:gd name="T41" fmla="*/ 68 h 100"/>
                      <a:gd name="T42" fmla="*/ 66 w 98"/>
                      <a:gd name="T43" fmla="*/ 76 h 100"/>
                      <a:gd name="T44" fmla="*/ 78 w 98"/>
                      <a:gd name="T45" fmla="*/ 94 h 100"/>
                      <a:gd name="T46" fmla="*/ 68 w 98"/>
                      <a:gd name="T47" fmla="*/ 98 h 100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98"/>
                      <a:gd name="T73" fmla="*/ 0 h 100"/>
                      <a:gd name="T74" fmla="*/ 98 w 98"/>
                      <a:gd name="T75" fmla="*/ 100 h 100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98" h="100">
                        <a:moveTo>
                          <a:pt x="68" y="98"/>
                        </a:moveTo>
                        <a:lnTo>
                          <a:pt x="64" y="92"/>
                        </a:lnTo>
                        <a:lnTo>
                          <a:pt x="54" y="92"/>
                        </a:lnTo>
                        <a:lnTo>
                          <a:pt x="42" y="88"/>
                        </a:lnTo>
                        <a:lnTo>
                          <a:pt x="40" y="94"/>
                        </a:lnTo>
                        <a:lnTo>
                          <a:pt x="6" y="100"/>
                        </a:lnTo>
                        <a:lnTo>
                          <a:pt x="6" y="70"/>
                        </a:lnTo>
                        <a:lnTo>
                          <a:pt x="0" y="54"/>
                        </a:lnTo>
                        <a:lnTo>
                          <a:pt x="42" y="48"/>
                        </a:lnTo>
                        <a:lnTo>
                          <a:pt x="40" y="4"/>
                        </a:lnTo>
                        <a:lnTo>
                          <a:pt x="52" y="0"/>
                        </a:lnTo>
                        <a:lnTo>
                          <a:pt x="64" y="0"/>
                        </a:lnTo>
                        <a:lnTo>
                          <a:pt x="66" y="6"/>
                        </a:lnTo>
                        <a:lnTo>
                          <a:pt x="98" y="44"/>
                        </a:lnTo>
                        <a:lnTo>
                          <a:pt x="92" y="68"/>
                        </a:lnTo>
                        <a:lnTo>
                          <a:pt x="84" y="80"/>
                        </a:lnTo>
                        <a:lnTo>
                          <a:pt x="80" y="76"/>
                        </a:lnTo>
                        <a:lnTo>
                          <a:pt x="80" y="64"/>
                        </a:lnTo>
                        <a:lnTo>
                          <a:pt x="70" y="54"/>
                        </a:lnTo>
                        <a:lnTo>
                          <a:pt x="64" y="62"/>
                        </a:lnTo>
                        <a:lnTo>
                          <a:pt x="72" y="68"/>
                        </a:lnTo>
                        <a:lnTo>
                          <a:pt x="66" y="76"/>
                        </a:lnTo>
                        <a:lnTo>
                          <a:pt x="78" y="94"/>
                        </a:lnTo>
                        <a:lnTo>
                          <a:pt x="68" y="9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52" name="Freeform 1170"/>
                  <p:cNvSpPr>
                    <a:spLocks/>
                  </p:cNvSpPr>
                  <p:nvPr/>
                </p:nvSpPr>
                <p:spPr bwMode="auto">
                  <a:xfrm>
                    <a:off x="6299" y="2965"/>
                    <a:ext cx="92" cy="102"/>
                  </a:xfrm>
                  <a:custGeom>
                    <a:avLst/>
                    <a:gdLst>
                      <a:gd name="T0" fmla="*/ 92 w 92"/>
                      <a:gd name="T1" fmla="*/ 94 h 102"/>
                      <a:gd name="T2" fmla="*/ 50 w 92"/>
                      <a:gd name="T3" fmla="*/ 100 h 102"/>
                      <a:gd name="T4" fmla="*/ 22 w 92"/>
                      <a:gd name="T5" fmla="*/ 102 h 102"/>
                      <a:gd name="T6" fmla="*/ 20 w 92"/>
                      <a:gd name="T7" fmla="*/ 86 h 102"/>
                      <a:gd name="T8" fmla="*/ 6 w 92"/>
                      <a:gd name="T9" fmla="*/ 60 h 102"/>
                      <a:gd name="T10" fmla="*/ 0 w 92"/>
                      <a:gd name="T11" fmla="*/ 56 h 102"/>
                      <a:gd name="T12" fmla="*/ 0 w 92"/>
                      <a:gd name="T13" fmla="*/ 50 h 102"/>
                      <a:gd name="T14" fmla="*/ 20 w 92"/>
                      <a:gd name="T15" fmla="*/ 22 h 102"/>
                      <a:gd name="T16" fmla="*/ 42 w 92"/>
                      <a:gd name="T17" fmla="*/ 18 h 102"/>
                      <a:gd name="T18" fmla="*/ 40 w 92"/>
                      <a:gd name="T19" fmla="*/ 4 h 102"/>
                      <a:gd name="T20" fmla="*/ 54 w 92"/>
                      <a:gd name="T21" fmla="*/ 2 h 102"/>
                      <a:gd name="T22" fmla="*/ 68 w 92"/>
                      <a:gd name="T23" fmla="*/ 0 h 102"/>
                      <a:gd name="T24" fmla="*/ 78 w 92"/>
                      <a:gd name="T25" fmla="*/ 30 h 102"/>
                      <a:gd name="T26" fmla="*/ 86 w 92"/>
                      <a:gd name="T27" fmla="*/ 36 h 102"/>
                      <a:gd name="T28" fmla="*/ 86 w 92"/>
                      <a:gd name="T29" fmla="*/ 46 h 102"/>
                      <a:gd name="T30" fmla="*/ 90 w 92"/>
                      <a:gd name="T31" fmla="*/ 50 h 102"/>
                      <a:gd name="T32" fmla="*/ 92 w 92"/>
                      <a:gd name="T33" fmla="*/ 94 h 10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92"/>
                      <a:gd name="T52" fmla="*/ 0 h 102"/>
                      <a:gd name="T53" fmla="*/ 92 w 92"/>
                      <a:gd name="T54" fmla="*/ 102 h 10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92" h="102">
                        <a:moveTo>
                          <a:pt x="92" y="94"/>
                        </a:moveTo>
                        <a:lnTo>
                          <a:pt x="50" y="100"/>
                        </a:lnTo>
                        <a:lnTo>
                          <a:pt x="22" y="102"/>
                        </a:lnTo>
                        <a:lnTo>
                          <a:pt x="20" y="86"/>
                        </a:lnTo>
                        <a:lnTo>
                          <a:pt x="6" y="60"/>
                        </a:lnTo>
                        <a:lnTo>
                          <a:pt x="0" y="56"/>
                        </a:lnTo>
                        <a:lnTo>
                          <a:pt x="0" y="50"/>
                        </a:lnTo>
                        <a:lnTo>
                          <a:pt x="20" y="22"/>
                        </a:lnTo>
                        <a:lnTo>
                          <a:pt x="42" y="18"/>
                        </a:lnTo>
                        <a:lnTo>
                          <a:pt x="40" y="4"/>
                        </a:lnTo>
                        <a:lnTo>
                          <a:pt x="54" y="2"/>
                        </a:lnTo>
                        <a:lnTo>
                          <a:pt x="68" y="0"/>
                        </a:lnTo>
                        <a:lnTo>
                          <a:pt x="78" y="30"/>
                        </a:lnTo>
                        <a:lnTo>
                          <a:pt x="86" y="36"/>
                        </a:lnTo>
                        <a:lnTo>
                          <a:pt x="86" y="46"/>
                        </a:lnTo>
                        <a:lnTo>
                          <a:pt x="90" y="50"/>
                        </a:lnTo>
                        <a:lnTo>
                          <a:pt x="92" y="9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53" name="Freeform 1171"/>
                  <p:cNvSpPr>
                    <a:spLocks/>
                  </p:cNvSpPr>
                  <p:nvPr/>
                </p:nvSpPr>
                <p:spPr bwMode="auto">
                  <a:xfrm>
                    <a:off x="6355" y="3099"/>
                    <a:ext cx="66" cy="87"/>
                  </a:xfrm>
                  <a:custGeom>
                    <a:avLst/>
                    <a:gdLst>
                      <a:gd name="T0" fmla="*/ 46 w 66"/>
                      <a:gd name="T1" fmla="*/ 83 h 87"/>
                      <a:gd name="T2" fmla="*/ 8 w 66"/>
                      <a:gd name="T3" fmla="*/ 87 h 87"/>
                      <a:gd name="T4" fmla="*/ 0 w 66"/>
                      <a:gd name="T5" fmla="*/ 12 h 87"/>
                      <a:gd name="T6" fmla="*/ 34 w 66"/>
                      <a:gd name="T7" fmla="*/ 6 h 87"/>
                      <a:gd name="T8" fmla="*/ 36 w 66"/>
                      <a:gd name="T9" fmla="*/ 0 h 87"/>
                      <a:gd name="T10" fmla="*/ 48 w 66"/>
                      <a:gd name="T11" fmla="*/ 4 h 87"/>
                      <a:gd name="T12" fmla="*/ 58 w 66"/>
                      <a:gd name="T13" fmla="*/ 4 h 87"/>
                      <a:gd name="T14" fmla="*/ 62 w 66"/>
                      <a:gd name="T15" fmla="*/ 10 h 87"/>
                      <a:gd name="T16" fmla="*/ 54 w 66"/>
                      <a:gd name="T17" fmla="*/ 16 h 87"/>
                      <a:gd name="T18" fmla="*/ 66 w 66"/>
                      <a:gd name="T19" fmla="*/ 26 h 87"/>
                      <a:gd name="T20" fmla="*/ 60 w 66"/>
                      <a:gd name="T21" fmla="*/ 32 h 87"/>
                      <a:gd name="T22" fmla="*/ 48 w 66"/>
                      <a:gd name="T23" fmla="*/ 30 h 87"/>
                      <a:gd name="T24" fmla="*/ 44 w 66"/>
                      <a:gd name="T25" fmla="*/ 38 h 87"/>
                      <a:gd name="T26" fmla="*/ 60 w 66"/>
                      <a:gd name="T27" fmla="*/ 48 h 87"/>
                      <a:gd name="T28" fmla="*/ 54 w 66"/>
                      <a:gd name="T29" fmla="*/ 69 h 87"/>
                      <a:gd name="T30" fmla="*/ 46 w 66"/>
                      <a:gd name="T31" fmla="*/ 83 h 87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6"/>
                      <a:gd name="T49" fmla="*/ 0 h 87"/>
                      <a:gd name="T50" fmla="*/ 66 w 66"/>
                      <a:gd name="T51" fmla="*/ 87 h 87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6" h="87">
                        <a:moveTo>
                          <a:pt x="46" y="83"/>
                        </a:moveTo>
                        <a:lnTo>
                          <a:pt x="8" y="87"/>
                        </a:lnTo>
                        <a:lnTo>
                          <a:pt x="0" y="12"/>
                        </a:lnTo>
                        <a:lnTo>
                          <a:pt x="34" y="6"/>
                        </a:lnTo>
                        <a:lnTo>
                          <a:pt x="36" y="0"/>
                        </a:lnTo>
                        <a:lnTo>
                          <a:pt x="48" y="4"/>
                        </a:lnTo>
                        <a:lnTo>
                          <a:pt x="58" y="4"/>
                        </a:lnTo>
                        <a:lnTo>
                          <a:pt x="62" y="10"/>
                        </a:lnTo>
                        <a:lnTo>
                          <a:pt x="54" y="16"/>
                        </a:lnTo>
                        <a:lnTo>
                          <a:pt x="66" y="26"/>
                        </a:lnTo>
                        <a:lnTo>
                          <a:pt x="60" y="32"/>
                        </a:lnTo>
                        <a:lnTo>
                          <a:pt x="48" y="30"/>
                        </a:lnTo>
                        <a:lnTo>
                          <a:pt x="44" y="38"/>
                        </a:lnTo>
                        <a:lnTo>
                          <a:pt x="60" y="48"/>
                        </a:lnTo>
                        <a:lnTo>
                          <a:pt x="54" y="69"/>
                        </a:lnTo>
                        <a:lnTo>
                          <a:pt x="46" y="83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54" name="Freeform 1172"/>
                  <p:cNvSpPr>
                    <a:spLocks/>
                  </p:cNvSpPr>
                  <p:nvPr/>
                </p:nvSpPr>
                <p:spPr bwMode="auto">
                  <a:xfrm>
                    <a:off x="6299" y="3065"/>
                    <a:ext cx="64" cy="127"/>
                  </a:xfrm>
                  <a:custGeom>
                    <a:avLst/>
                    <a:gdLst>
                      <a:gd name="T0" fmla="*/ 64 w 64"/>
                      <a:gd name="T1" fmla="*/ 121 h 127"/>
                      <a:gd name="T2" fmla="*/ 12 w 64"/>
                      <a:gd name="T3" fmla="*/ 127 h 127"/>
                      <a:gd name="T4" fmla="*/ 0 w 64"/>
                      <a:gd name="T5" fmla="*/ 125 h 127"/>
                      <a:gd name="T6" fmla="*/ 26 w 64"/>
                      <a:gd name="T7" fmla="*/ 86 h 127"/>
                      <a:gd name="T8" fmla="*/ 34 w 64"/>
                      <a:gd name="T9" fmla="*/ 80 h 127"/>
                      <a:gd name="T10" fmla="*/ 40 w 64"/>
                      <a:gd name="T11" fmla="*/ 50 h 127"/>
                      <a:gd name="T12" fmla="*/ 30 w 64"/>
                      <a:gd name="T13" fmla="*/ 44 h 127"/>
                      <a:gd name="T14" fmla="*/ 28 w 64"/>
                      <a:gd name="T15" fmla="*/ 34 h 127"/>
                      <a:gd name="T16" fmla="*/ 14 w 64"/>
                      <a:gd name="T17" fmla="*/ 24 h 127"/>
                      <a:gd name="T18" fmla="*/ 22 w 64"/>
                      <a:gd name="T19" fmla="*/ 2 h 127"/>
                      <a:gd name="T20" fmla="*/ 50 w 64"/>
                      <a:gd name="T21" fmla="*/ 0 h 127"/>
                      <a:gd name="T22" fmla="*/ 56 w 64"/>
                      <a:gd name="T23" fmla="*/ 16 h 127"/>
                      <a:gd name="T24" fmla="*/ 56 w 64"/>
                      <a:gd name="T25" fmla="*/ 46 h 127"/>
                      <a:gd name="T26" fmla="*/ 64 w 64"/>
                      <a:gd name="T27" fmla="*/ 121 h 127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64"/>
                      <a:gd name="T43" fmla="*/ 0 h 127"/>
                      <a:gd name="T44" fmla="*/ 64 w 64"/>
                      <a:gd name="T45" fmla="*/ 127 h 127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64" h="127">
                        <a:moveTo>
                          <a:pt x="64" y="121"/>
                        </a:moveTo>
                        <a:lnTo>
                          <a:pt x="12" y="127"/>
                        </a:lnTo>
                        <a:lnTo>
                          <a:pt x="0" y="125"/>
                        </a:lnTo>
                        <a:lnTo>
                          <a:pt x="26" y="86"/>
                        </a:lnTo>
                        <a:lnTo>
                          <a:pt x="34" y="80"/>
                        </a:lnTo>
                        <a:lnTo>
                          <a:pt x="40" y="50"/>
                        </a:lnTo>
                        <a:lnTo>
                          <a:pt x="30" y="44"/>
                        </a:lnTo>
                        <a:lnTo>
                          <a:pt x="28" y="34"/>
                        </a:lnTo>
                        <a:lnTo>
                          <a:pt x="14" y="24"/>
                        </a:lnTo>
                        <a:lnTo>
                          <a:pt x="22" y="2"/>
                        </a:lnTo>
                        <a:lnTo>
                          <a:pt x="50" y="0"/>
                        </a:lnTo>
                        <a:lnTo>
                          <a:pt x="56" y="16"/>
                        </a:lnTo>
                        <a:lnTo>
                          <a:pt x="56" y="46"/>
                        </a:lnTo>
                        <a:lnTo>
                          <a:pt x="64" y="121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55" name="Freeform 1173"/>
                  <p:cNvSpPr>
                    <a:spLocks/>
                  </p:cNvSpPr>
                  <p:nvPr/>
                </p:nvSpPr>
                <p:spPr bwMode="auto">
                  <a:xfrm>
                    <a:off x="6165" y="3043"/>
                    <a:ext cx="94" cy="64"/>
                  </a:xfrm>
                  <a:custGeom>
                    <a:avLst/>
                    <a:gdLst>
                      <a:gd name="T0" fmla="*/ 94 w 94"/>
                      <a:gd name="T1" fmla="*/ 52 h 64"/>
                      <a:gd name="T2" fmla="*/ 60 w 94"/>
                      <a:gd name="T3" fmla="*/ 60 h 64"/>
                      <a:gd name="T4" fmla="*/ 4 w 94"/>
                      <a:gd name="T5" fmla="*/ 64 h 64"/>
                      <a:gd name="T6" fmla="*/ 0 w 94"/>
                      <a:gd name="T7" fmla="*/ 4 h 64"/>
                      <a:gd name="T8" fmla="*/ 12 w 94"/>
                      <a:gd name="T9" fmla="*/ 6 h 64"/>
                      <a:gd name="T10" fmla="*/ 70 w 94"/>
                      <a:gd name="T11" fmla="*/ 0 h 64"/>
                      <a:gd name="T12" fmla="*/ 78 w 94"/>
                      <a:gd name="T13" fmla="*/ 0 h 64"/>
                      <a:gd name="T14" fmla="*/ 80 w 94"/>
                      <a:gd name="T15" fmla="*/ 22 h 64"/>
                      <a:gd name="T16" fmla="*/ 86 w 94"/>
                      <a:gd name="T17" fmla="*/ 22 h 64"/>
                      <a:gd name="T18" fmla="*/ 94 w 94"/>
                      <a:gd name="T19" fmla="*/ 52 h 6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94"/>
                      <a:gd name="T31" fmla="*/ 0 h 64"/>
                      <a:gd name="T32" fmla="*/ 94 w 94"/>
                      <a:gd name="T33" fmla="*/ 64 h 6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94" h="64">
                        <a:moveTo>
                          <a:pt x="94" y="52"/>
                        </a:moveTo>
                        <a:lnTo>
                          <a:pt x="60" y="60"/>
                        </a:lnTo>
                        <a:lnTo>
                          <a:pt x="4" y="64"/>
                        </a:lnTo>
                        <a:lnTo>
                          <a:pt x="0" y="4"/>
                        </a:lnTo>
                        <a:lnTo>
                          <a:pt x="12" y="6"/>
                        </a:lnTo>
                        <a:lnTo>
                          <a:pt x="70" y="0"/>
                        </a:lnTo>
                        <a:lnTo>
                          <a:pt x="78" y="0"/>
                        </a:lnTo>
                        <a:lnTo>
                          <a:pt x="80" y="22"/>
                        </a:lnTo>
                        <a:lnTo>
                          <a:pt x="86" y="22"/>
                        </a:lnTo>
                        <a:lnTo>
                          <a:pt x="94" y="5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56" name="Freeform 1174"/>
                  <p:cNvSpPr>
                    <a:spLocks/>
                  </p:cNvSpPr>
                  <p:nvPr/>
                </p:nvSpPr>
                <p:spPr bwMode="auto">
                  <a:xfrm>
                    <a:off x="6083" y="3035"/>
                    <a:ext cx="86" cy="80"/>
                  </a:xfrm>
                  <a:custGeom>
                    <a:avLst/>
                    <a:gdLst>
                      <a:gd name="T0" fmla="*/ 86 w 86"/>
                      <a:gd name="T1" fmla="*/ 72 h 80"/>
                      <a:gd name="T2" fmla="*/ 46 w 86"/>
                      <a:gd name="T3" fmla="*/ 76 h 80"/>
                      <a:gd name="T4" fmla="*/ 38 w 86"/>
                      <a:gd name="T5" fmla="*/ 76 h 80"/>
                      <a:gd name="T6" fmla="*/ 6 w 86"/>
                      <a:gd name="T7" fmla="*/ 80 h 80"/>
                      <a:gd name="T8" fmla="*/ 0 w 86"/>
                      <a:gd name="T9" fmla="*/ 6 h 80"/>
                      <a:gd name="T10" fmla="*/ 64 w 86"/>
                      <a:gd name="T11" fmla="*/ 0 h 80"/>
                      <a:gd name="T12" fmla="*/ 66 w 86"/>
                      <a:gd name="T13" fmla="*/ 14 h 80"/>
                      <a:gd name="T14" fmla="*/ 82 w 86"/>
                      <a:gd name="T15" fmla="*/ 12 h 80"/>
                      <a:gd name="T16" fmla="*/ 86 w 86"/>
                      <a:gd name="T17" fmla="*/ 72 h 8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6"/>
                      <a:gd name="T28" fmla="*/ 0 h 80"/>
                      <a:gd name="T29" fmla="*/ 86 w 86"/>
                      <a:gd name="T30" fmla="*/ 80 h 8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6" h="80">
                        <a:moveTo>
                          <a:pt x="86" y="72"/>
                        </a:moveTo>
                        <a:lnTo>
                          <a:pt x="46" y="76"/>
                        </a:lnTo>
                        <a:lnTo>
                          <a:pt x="38" y="76"/>
                        </a:lnTo>
                        <a:lnTo>
                          <a:pt x="6" y="80"/>
                        </a:lnTo>
                        <a:lnTo>
                          <a:pt x="0" y="6"/>
                        </a:lnTo>
                        <a:lnTo>
                          <a:pt x="64" y="0"/>
                        </a:lnTo>
                        <a:lnTo>
                          <a:pt x="66" y="14"/>
                        </a:lnTo>
                        <a:lnTo>
                          <a:pt x="82" y="12"/>
                        </a:lnTo>
                        <a:lnTo>
                          <a:pt x="86" y="7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57" name="Freeform 1175"/>
                  <p:cNvSpPr>
                    <a:spLocks/>
                  </p:cNvSpPr>
                  <p:nvPr/>
                </p:nvSpPr>
                <p:spPr bwMode="auto">
                  <a:xfrm>
                    <a:off x="6011" y="3009"/>
                    <a:ext cx="78" cy="112"/>
                  </a:xfrm>
                  <a:custGeom>
                    <a:avLst/>
                    <a:gdLst>
                      <a:gd name="T0" fmla="*/ 78 w 78"/>
                      <a:gd name="T1" fmla="*/ 106 h 112"/>
                      <a:gd name="T2" fmla="*/ 6 w 78"/>
                      <a:gd name="T3" fmla="*/ 112 h 112"/>
                      <a:gd name="T4" fmla="*/ 4 w 78"/>
                      <a:gd name="T5" fmla="*/ 54 h 112"/>
                      <a:gd name="T6" fmla="*/ 0 w 78"/>
                      <a:gd name="T7" fmla="*/ 6 h 112"/>
                      <a:gd name="T8" fmla="*/ 68 w 78"/>
                      <a:gd name="T9" fmla="*/ 0 h 112"/>
                      <a:gd name="T10" fmla="*/ 72 w 78"/>
                      <a:gd name="T11" fmla="*/ 32 h 112"/>
                      <a:gd name="T12" fmla="*/ 78 w 78"/>
                      <a:gd name="T13" fmla="*/ 106 h 11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8"/>
                      <a:gd name="T22" fmla="*/ 0 h 112"/>
                      <a:gd name="T23" fmla="*/ 78 w 78"/>
                      <a:gd name="T24" fmla="*/ 112 h 11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8" h="112">
                        <a:moveTo>
                          <a:pt x="78" y="106"/>
                        </a:moveTo>
                        <a:lnTo>
                          <a:pt x="6" y="112"/>
                        </a:lnTo>
                        <a:lnTo>
                          <a:pt x="4" y="54"/>
                        </a:lnTo>
                        <a:lnTo>
                          <a:pt x="0" y="6"/>
                        </a:lnTo>
                        <a:lnTo>
                          <a:pt x="68" y="0"/>
                        </a:lnTo>
                        <a:lnTo>
                          <a:pt x="72" y="32"/>
                        </a:lnTo>
                        <a:lnTo>
                          <a:pt x="78" y="10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58" name="Freeform 1176"/>
                  <p:cNvSpPr>
                    <a:spLocks/>
                  </p:cNvSpPr>
                  <p:nvPr/>
                </p:nvSpPr>
                <p:spPr bwMode="auto">
                  <a:xfrm>
                    <a:off x="6147" y="2989"/>
                    <a:ext cx="88" cy="60"/>
                  </a:xfrm>
                  <a:custGeom>
                    <a:avLst/>
                    <a:gdLst>
                      <a:gd name="T0" fmla="*/ 88 w 88"/>
                      <a:gd name="T1" fmla="*/ 54 h 60"/>
                      <a:gd name="T2" fmla="*/ 30 w 88"/>
                      <a:gd name="T3" fmla="*/ 60 h 60"/>
                      <a:gd name="T4" fmla="*/ 18 w 88"/>
                      <a:gd name="T5" fmla="*/ 58 h 60"/>
                      <a:gd name="T6" fmla="*/ 2 w 88"/>
                      <a:gd name="T7" fmla="*/ 60 h 60"/>
                      <a:gd name="T8" fmla="*/ 0 w 88"/>
                      <a:gd name="T9" fmla="*/ 46 h 60"/>
                      <a:gd name="T10" fmla="*/ 0 w 88"/>
                      <a:gd name="T11" fmla="*/ 10 h 60"/>
                      <a:gd name="T12" fmla="*/ 16 w 88"/>
                      <a:gd name="T13" fmla="*/ 10 h 60"/>
                      <a:gd name="T14" fmla="*/ 30 w 88"/>
                      <a:gd name="T15" fmla="*/ 2 h 60"/>
                      <a:gd name="T16" fmla="*/ 40 w 88"/>
                      <a:gd name="T17" fmla="*/ 0 h 60"/>
                      <a:gd name="T18" fmla="*/ 42 w 88"/>
                      <a:gd name="T19" fmla="*/ 14 h 60"/>
                      <a:gd name="T20" fmla="*/ 68 w 88"/>
                      <a:gd name="T21" fmla="*/ 8 h 60"/>
                      <a:gd name="T22" fmla="*/ 76 w 88"/>
                      <a:gd name="T23" fmla="*/ 8 h 60"/>
                      <a:gd name="T24" fmla="*/ 82 w 88"/>
                      <a:gd name="T25" fmla="*/ 28 h 60"/>
                      <a:gd name="T26" fmla="*/ 88 w 88"/>
                      <a:gd name="T27" fmla="*/ 54 h 6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8"/>
                      <a:gd name="T43" fmla="*/ 0 h 60"/>
                      <a:gd name="T44" fmla="*/ 88 w 88"/>
                      <a:gd name="T45" fmla="*/ 60 h 6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8" h="60">
                        <a:moveTo>
                          <a:pt x="88" y="54"/>
                        </a:moveTo>
                        <a:lnTo>
                          <a:pt x="30" y="60"/>
                        </a:lnTo>
                        <a:lnTo>
                          <a:pt x="18" y="58"/>
                        </a:lnTo>
                        <a:lnTo>
                          <a:pt x="2" y="60"/>
                        </a:lnTo>
                        <a:lnTo>
                          <a:pt x="0" y="46"/>
                        </a:lnTo>
                        <a:lnTo>
                          <a:pt x="0" y="10"/>
                        </a:lnTo>
                        <a:lnTo>
                          <a:pt x="16" y="10"/>
                        </a:lnTo>
                        <a:lnTo>
                          <a:pt x="30" y="2"/>
                        </a:lnTo>
                        <a:lnTo>
                          <a:pt x="40" y="0"/>
                        </a:lnTo>
                        <a:lnTo>
                          <a:pt x="42" y="14"/>
                        </a:lnTo>
                        <a:lnTo>
                          <a:pt x="68" y="8"/>
                        </a:lnTo>
                        <a:lnTo>
                          <a:pt x="76" y="8"/>
                        </a:lnTo>
                        <a:lnTo>
                          <a:pt x="82" y="28"/>
                        </a:lnTo>
                        <a:lnTo>
                          <a:pt x="88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59" name="Freeform 1177"/>
                  <p:cNvSpPr>
                    <a:spLocks/>
                  </p:cNvSpPr>
                  <p:nvPr/>
                </p:nvSpPr>
                <p:spPr bwMode="auto">
                  <a:xfrm>
                    <a:off x="6075" y="2933"/>
                    <a:ext cx="102" cy="108"/>
                  </a:xfrm>
                  <a:custGeom>
                    <a:avLst/>
                    <a:gdLst>
                      <a:gd name="T0" fmla="*/ 72 w 102"/>
                      <a:gd name="T1" fmla="*/ 102 h 108"/>
                      <a:gd name="T2" fmla="*/ 8 w 102"/>
                      <a:gd name="T3" fmla="*/ 108 h 108"/>
                      <a:gd name="T4" fmla="*/ 4 w 102"/>
                      <a:gd name="T5" fmla="*/ 76 h 108"/>
                      <a:gd name="T6" fmla="*/ 0 w 102"/>
                      <a:gd name="T7" fmla="*/ 4 h 108"/>
                      <a:gd name="T8" fmla="*/ 66 w 102"/>
                      <a:gd name="T9" fmla="*/ 0 h 108"/>
                      <a:gd name="T10" fmla="*/ 72 w 102"/>
                      <a:gd name="T11" fmla="*/ 2 h 108"/>
                      <a:gd name="T12" fmla="*/ 74 w 102"/>
                      <a:gd name="T13" fmla="*/ 22 h 108"/>
                      <a:gd name="T14" fmla="*/ 78 w 102"/>
                      <a:gd name="T15" fmla="*/ 22 h 108"/>
                      <a:gd name="T16" fmla="*/ 102 w 102"/>
                      <a:gd name="T17" fmla="*/ 58 h 108"/>
                      <a:gd name="T18" fmla="*/ 88 w 102"/>
                      <a:gd name="T19" fmla="*/ 66 h 108"/>
                      <a:gd name="T20" fmla="*/ 72 w 102"/>
                      <a:gd name="T21" fmla="*/ 66 h 108"/>
                      <a:gd name="T22" fmla="*/ 72 w 102"/>
                      <a:gd name="T23" fmla="*/ 102 h 10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02"/>
                      <a:gd name="T37" fmla="*/ 0 h 108"/>
                      <a:gd name="T38" fmla="*/ 102 w 102"/>
                      <a:gd name="T39" fmla="*/ 108 h 10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02" h="108">
                        <a:moveTo>
                          <a:pt x="72" y="102"/>
                        </a:moveTo>
                        <a:lnTo>
                          <a:pt x="8" y="108"/>
                        </a:lnTo>
                        <a:lnTo>
                          <a:pt x="4" y="76"/>
                        </a:lnTo>
                        <a:lnTo>
                          <a:pt x="0" y="4"/>
                        </a:lnTo>
                        <a:lnTo>
                          <a:pt x="66" y="0"/>
                        </a:lnTo>
                        <a:lnTo>
                          <a:pt x="72" y="2"/>
                        </a:lnTo>
                        <a:lnTo>
                          <a:pt x="74" y="22"/>
                        </a:lnTo>
                        <a:lnTo>
                          <a:pt x="78" y="22"/>
                        </a:lnTo>
                        <a:lnTo>
                          <a:pt x="102" y="58"/>
                        </a:lnTo>
                        <a:lnTo>
                          <a:pt x="88" y="66"/>
                        </a:lnTo>
                        <a:lnTo>
                          <a:pt x="72" y="66"/>
                        </a:lnTo>
                        <a:lnTo>
                          <a:pt x="72" y="10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60" name="Freeform 1178"/>
                  <p:cNvSpPr>
                    <a:spLocks/>
                  </p:cNvSpPr>
                  <p:nvPr/>
                </p:nvSpPr>
                <p:spPr bwMode="auto">
                  <a:xfrm>
                    <a:off x="6215" y="2937"/>
                    <a:ext cx="104" cy="80"/>
                  </a:xfrm>
                  <a:custGeom>
                    <a:avLst/>
                    <a:gdLst>
                      <a:gd name="T0" fmla="*/ 84 w 104"/>
                      <a:gd name="T1" fmla="*/ 78 h 80"/>
                      <a:gd name="T2" fmla="*/ 14 w 104"/>
                      <a:gd name="T3" fmla="*/ 80 h 80"/>
                      <a:gd name="T4" fmla="*/ 8 w 104"/>
                      <a:gd name="T5" fmla="*/ 60 h 80"/>
                      <a:gd name="T6" fmla="*/ 0 w 104"/>
                      <a:gd name="T7" fmla="*/ 60 h 80"/>
                      <a:gd name="T8" fmla="*/ 0 w 104"/>
                      <a:gd name="T9" fmla="*/ 46 h 80"/>
                      <a:gd name="T10" fmla="*/ 4 w 104"/>
                      <a:gd name="T11" fmla="*/ 34 h 80"/>
                      <a:gd name="T12" fmla="*/ 2 w 104"/>
                      <a:gd name="T13" fmla="*/ 18 h 80"/>
                      <a:gd name="T14" fmla="*/ 30 w 104"/>
                      <a:gd name="T15" fmla="*/ 14 h 80"/>
                      <a:gd name="T16" fmla="*/ 32 w 104"/>
                      <a:gd name="T17" fmla="*/ 4 h 80"/>
                      <a:gd name="T18" fmla="*/ 80 w 104"/>
                      <a:gd name="T19" fmla="*/ 0 h 80"/>
                      <a:gd name="T20" fmla="*/ 84 w 104"/>
                      <a:gd name="T21" fmla="*/ 44 h 80"/>
                      <a:gd name="T22" fmla="*/ 100 w 104"/>
                      <a:gd name="T23" fmla="*/ 44 h 80"/>
                      <a:gd name="T24" fmla="*/ 104 w 104"/>
                      <a:gd name="T25" fmla="*/ 50 h 80"/>
                      <a:gd name="T26" fmla="*/ 84 w 104"/>
                      <a:gd name="T27" fmla="*/ 78 h 8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04"/>
                      <a:gd name="T43" fmla="*/ 0 h 80"/>
                      <a:gd name="T44" fmla="*/ 104 w 104"/>
                      <a:gd name="T45" fmla="*/ 80 h 8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04" h="80">
                        <a:moveTo>
                          <a:pt x="84" y="78"/>
                        </a:moveTo>
                        <a:lnTo>
                          <a:pt x="14" y="80"/>
                        </a:lnTo>
                        <a:lnTo>
                          <a:pt x="8" y="60"/>
                        </a:lnTo>
                        <a:lnTo>
                          <a:pt x="0" y="60"/>
                        </a:lnTo>
                        <a:lnTo>
                          <a:pt x="0" y="46"/>
                        </a:lnTo>
                        <a:lnTo>
                          <a:pt x="4" y="34"/>
                        </a:lnTo>
                        <a:lnTo>
                          <a:pt x="2" y="18"/>
                        </a:lnTo>
                        <a:lnTo>
                          <a:pt x="30" y="14"/>
                        </a:lnTo>
                        <a:lnTo>
                          <a:pt x="32" y="4"/>
                        </a:lnTo>
                        <a:lnTo>
                          <a:pt x="80" y="0"/>
                        </a:lnTo>
                        <a:lnTo>
                          <a:pt x="84" y="44"/>
                        </a:lnTo>
                        <a:lnTo>
                          <a:pt x="100" y="44"/>
                        </a:lnTo>
                        <a:lnTo>
                          <a:pt x="104" y="50"/>
                        </a:lnTo>
                        <a:lnTo>
                          <a:pt x="84" y="7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61" name="Freeform 1179"/>
                  <p:cNvSpPr>
                    <a:spLocks/>
                  </p:cNvSpPr>
                  <p:nvPr/>
                </p:nvSpPr>
                <p:spPr bwMode="auto">
                  <a:xfrm>
                    <a:off x="5917" y="2937"/>
                    <a:ext cx="74" cy="82"/>
                  </a:xfrm>
                  <a:custGeom>
                    <a:avLst/>
                    <a:gdLst>
                      <a:gd name="T0" fmla="*/ 74 w 74"/>
                      <a:gd name="T1" fmla="*/ 76 h 82"/>
                      <a:gd name="T2" fmla="*/ 8 w 74"/>
                      <a:gd name="T3" fmla="*/ 82 h 82"/>
                      <a:gd name="T4" fmla="*/ 0 w 74"/>
                      <a:gd name="T5" fmla="*/ 2 h 82"/>
                      <a:gd name="T6" fmla="*/ 66 w 74"/>
                      <a:gd name="T7" fmla="*/ 0 h 82"/>
                      <a:gd name="T8" fmla="*/ 74 w 74"/>
                      <a:gd name="T9" fmla="*/ 76 h 8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4"/>
                      <a:gd name="T16" fmla="*/ 0 h 82"/>
                      <a:gd name="T17" fmla="*/ 74 w 74"/>
                      <a:gd name="T18" fmla="*/ 82 h 8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4" h="82">
                        <a:moveTo>
                          <a:pt x="74" y="76"/>
                        </a:moveTo>
                        <a:lnTo>
                          <a:pt x="8" y="82"/>
                        </a:lnTo>
                        <a:lnTo>
                          <a:pt x="0" y="2"/>
                        </a:lnTo>
                        <a:lnTo>
                          <a:pt x="66" y="0"/>
                        </a:lnTo>
                        <a:lnTo>
                          <a:pt x="74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62" name="Freeform 1180"/>
                  <p:cNvSpPr>
                    <a:spLocks/>
                  </p:cNvSpPr>
                  <p:nvPr/>
                </p:nvSpPr>
                <p:spPr bwMode="auto">
                  <a:xfrm>
                    <a:off x="5857" y="2939"/>
                    <a:ext cx="68" cy="82"/>
                  </a:xfrm>
                  <a:custGeom>
                    <a:avLst/>
                    <a:gdLst>
                      <a:gd name="T0" fmla="*/ 68 w 68"/>
                      <a:gd name="T1" fmla="*/ 80 h 82"/>
                      <a:gd name="T2" fmla="*/ 32 w 68"/>
                      <a:gd name="T3" fmla="*/ 80 h 82"/>
                      <a:gd name="T4" fmla="*/ 6 w 68"/>
                      <a:gd name="T5" fmla="*/ 82 h 82"/>
                      <a:gd name="T6" fmla="*/ 4 w 68"/>
                      <a:gd name="T7" fmla="*/ 46 h 82"/>
                      <a:gd name="T8" fmla="*/ 2 w 68"/>
                      <a:gd name="T9" fmla="*/ 46 h 82"/>
                      <a:gd name="T10" fmla="*/ 0 w 68"/>
                      <a:gd name="T11" fmla="*/ 18 h 82"/>
                      <a:gd name="T12" fmla="*/ 0 w 68"/>
                      <a:gd name="T13" fmla="*/ 4 h 82"/>
                      <a:gd name="T14" fmla="*/ 34 w 68"/>
                      <a:gd name="T15" fmla="*/ 2 h 82"/>
                      <a:gd name="T16" fmla="*/ 60 w 68"/>
                      <a:gd name="T17" fmla="*/ 0 h 82"/>
                      <a:gd name="T18" fmla="*/ 68 w 68"/>
                      <a:gd name="T19" fmla="*/ 80 h 8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8"/>
                      <a:gd name="T31" fmla="*/ 0 h 82"/>
                      <a:gd name="T32" fmla="*/ 68 w 68"/>
                      <a:gd name="T33" fmla="*/ 82 h 8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8" h="82">
                        <a:moveTo>
                          <a:pt x="68" y="80"/>
                        </a:moveTo>
                        <a:lnTo>
                          <a:pt x="32" y="80"/>
                        </a:lnTo>
                        <a:lnTo>
                          <a:pt x="6" y="82"/>
                        </a:lnTo>
                        <a:lnTo>
                          <a:pt x="4" y="46"/>
                        </a:lnTo>
                        <a:lnTo>
                          <a:pt x="2" y="46"/>
                        </a:lnTo>
                        <a:lnTo>
                          <a:pt x="0" y="18"/>
                        </a:lnTo>
                        <a:lnTo>
                          <a:pt x="0" y="4"/>
                        </a:lnTo>
                        <a:lnTo>
                          <a:pt x="34" y="2"/>
                        </a:lnTo>
                        <a:lnTo>
                          <a:pt x="60" y="0"/>
                        </a:lnTo>
                        <a:lnTo>
                          <a:pt x="68" y="8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63" name="Freeform 1181"/>
                  <p:cNvSpPr>
                    <a:spLocks/>
                  </p:cNvSpPr>
                  <p:nvPr/>
                </p:nvSpPr>
                <p:spPr bwMode="auto">
                  <a:xfrm>
                    <a:off x="5765" y="2881"/>
                    <a:ext cx="74" cy="78"/>
                  </a:xfrm>
                  <a:custGeom>
                    <a:avLst/>
                    <a:gdLst>
                      <a:gd name="T0" fmla="*/ 74 w 74"/>
                      <a:gd name="T1" fmla="*/ 76 h 78"/>
                      <a:gd name="T2" fmla="*/ 8 w 74"/>
                      <a:gd name="T3" fmla="*/ 78 h 78"/>
                      <a:gd name="T4" fmla="*/ 8 w 74"/>
                      <a:gd name="T5" fmla="*/ 52 h 78"/>
                      <a:gd name="T6" fmla="*/ 6 w 74"/>
                      <a:gd name="T7" fmla="*/ 20 h 78"/>
                      <a:gd name="T8" fmla="*/ 0 w 74"/>
                      <a:gd name="T9" fmla="*/ 20 h 78"/>
                      <a:gd name="T10" fmla="*/ 2 w 74"/>
                      <a:gd name="T11" fmla="*/ 2 h 78"/>
                      <a:gd name="T12" fmla="*/ 8 w 74"/>
                      <a:gd name="T13" fmla="*/ 2 h 78"/>
                      <a:gd name="T14" fmla="*/ 68 w 74"/>
                      <a:gd name="T15" fmla="*/ 0 h 78"/>
                      <a:gd name="T16" fmla="*/ 68 w 74"/>
                      <a:gd name="T17" fmla="*/ 18 h 78"/>
                      <a:gd name="T18" fmla="*/ 74 w 74"/>
                      <a:gd name="T19" fmla="*/ 18 h 78"/>
                      <a:gd name="T20" fmla="*/ 74 w 74"/>
                      <a:gd name="T21" fmla="*/ 76 h 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4"/>
                      <a:gd name="T34" fmla="*/ 0 h 78"/>
                      <a:gd name="T35" fmla="*/ 74 w 74"/>
                      <a:gd name="T36" fmla="*/ 78 h 7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4" h="78">
                        <a:moveTo>
                          <a:pt x="74" y="76"/>
                        </a:moveTo>
                        <a:lnTo>
                          <a:pt x="8" y="78"/>
                        </a:lnTo>
                        <a:lnTo>
                          <a:pt x="8" y="52"/>
                        </a:lnTo>
                        <a:lnTo>
                          <a:pt x="6" y="20"/>
                        </a:lnTo>
                        <a:lnTo>
                          <a:pt x="0" y="20"/>
                        </a:lnTo>
                        <a:lnTo>
                          <a:pt x="2" y="2"/>
                        </a:lnTo>
                        <a:lnTo>
                          <a:pt x="8" y="2"/>
                        </a:lnTo>
                        <a:lnTo>
                          <a:pt x="68" y="0"/>
                        </a:lnTo>
                        <a:lnTo>
                          <a:pt x="68" y="18"/>
                        </a:lnTo>
                        <a:lnTo>
                          <a:pt x="74" y="18"/>
                        </a:lnTo>
                        <a:lnTo>
                          <a:pt x="74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64" name="Freeform 1182"/>
                  <p:cNvSpPr>
                    <a:spLocks/>
                  </p:cNvSpPr>
                  <p:nvPr/>
                </p:nvSpPr>
                <p:spPr bwMode="auto">
                  <a:xfrm>
                    <a:off x="5833" y="2863"/>
                    <a:ext cx="58" cy="94"/>
                  </a:xfrm>
                  <a:custGeom>
                    <a:avLst/>
                    <a:gdLst>
                      <a:gd name="T0" fmla="*/ 24 w 58"/>
                      <a:gd name="T1" fmla="*/ 94 h 94"/>
                      <a:gd name="T2" fmla="*/ 6 w 58"/>
                      <a:gd name="T3" fmla="*/ 94 h 94"/>
                      <a:gd name="T4" fmla="*/ 6 w 58"/>
                      <a:gd name="T5" fmla="*/ 36 h 94"/>
                      <a:gd name="T6" fmla="*/ 0 w 58"/>
                      <a:gd name="T7" fmla="*/ 36 h 94"/>
                      <a:gd name="T8" fmla="*/ 0 w 58"/>
                      <a:gd name="T9" fmla="*/ 18 h 94"/>
                      <a:gd name="T10" fmla="*/ 4 w 58"/>
                      <a:gd name="T11" fmla="*/ 0 h 94"/>
                      <a:gd name="T12" fmla="*/ 16 w 58"/>
                      <a:gd name="T13" fmla="*/ 0 h 94"/>
                      <a:gd name="T14" fmla="*/ 52 w 58"/>
                      <a:gd name="T15" fmla="*/ 2 h 94"/>
                      <a:gd name="T16" fmla="*/ 52 w 58"/>
                      <a:gd name="T17" fmla="*/ 32 h 94"/>
                      <a:gd name="T18" fmla="*/ 56 w 58"/>
                      <a:gd name="T19" fmla="*/ 32 h 94"/>
                      <a:gd name="T20" fmla="*/ 58 w 58"/>
                      <a:gd name="T21" fmla="*/ 78 h 94"/>
                      <a:gd name="T22" fmla="*/ 24 w 58"/>
                      <a:gd name="T23" fmla="*/ 80 h 94"/>
                      <a:gd name="T24" fmla="*/ 24 w 58"/>
                      <a:gd name="T25" fmla="*/ 94 h 9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8"/>
                      <a:gd name="T40" fmla="*/ 0 h 94"/>
                      <a:gd name="T41" fmla="*/ 58 w 58"/>
                      <a:gd name="T42" fmla="*/ 94 h 9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8" h="94">
                        <a:moveTo>
                          <a:pt x="24" y="94"/>
                        </a:moveTo>
                        <a:lnTo>
                          <a:pt x="6" y="94"/>
                        </a:lnTo>
                        <a:lnTo>
                          <a:pt x="6" y="36"/>
                        </a:lnTo>
                        <a:lnTo>
                          <a:pt x="0" y="36"/>
                        </a:lnTo>
                        <a:lnTo>
                          <a:pt x="0" y="18"/>
                        </a:lnTo>
                        <a:lnTo>
                          <a:pt x="4" y="0"/>
                        </a:lnTo>
                        <a:lnTo>
                          <a:pt x="16" y="0"/>
                        </a:lnTo>
                        <a:lnTo>
                          <a:pt x="52" y="2"/>
                        </a:lnTo>
                        <a:lnTo>
                          <a:pt x="52" y="32"/>
                        </a:lnTo>
                        <a:lnTo>
                          <a:pt x="56" y="32"/>
                        </a:lnTo>
                        <a:lnTo>
                          <a:pt x="58" y="78"/>
                        </a:lnTo>
                        <a:lnTo>
                          <a:pt x="24" y="80"/>
                        </a:lnTo>
                        <a:lnTo>
                          <a:pt x="24" y="9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65" name="Freeform 1183"/>
                  <p:cNvSpPr>
                    <a:spLocks/>
                  </p:cNvSpPr>
                  <p:nvPr/>
                </p:nvSpPr>
                <p:spPr bwMode="auto">
                  <a:xfrm>
                    <a:off x="5885" y="2861"/>
                    <a:ext cx="98" cy="80"/>
                  </a:xfrm>
                  <a:custGeom>
                    <a:avLst/>
                    <a:gdLst>
                      <a:gd name="T0" fmla="*/ 98 w 98"/>
                      <a:gd name="T1" fmla="*/ 76 h 80"/>
                      <a:gd name="T2" fmla="*/ 32 w 98"/>
                      <a:gd name="T3" fmla="*/ 78 h 80"/>
                      <a:gd name="T4" fmla="*/ 6 w 98"/>
                      <a:gd name="T5" fmla="*/ 80 h 80"/>
                      <a:gd name="T6" fmla="*/ 4 w 98"/>
                      <a:gd name="T7" fmla="*/ 34 h 80"/>
                      <a:gd name="T8" fmla="*/ 0 w 98"/>
                      <a:gd name="T9" fmla="*/ 34 h 80"/>
                      <a:gd name="T10" fmla="*/ 0 w 98"/>
                      <a:gd name="T11" fmla="*/ 4 h 80"/>
                      <a:gd name="T12" fmla="*/ 34 w 98"/>
                      <a:gd name="T13" fmla="*/ 0 h 80"/>
                      <a:gd name="T14" fmla="*/ 48 w 98"/>
                      <a:gd name="T15" fmla="*/ 12 h 80"/>
                      <a:gd name="T16" fmla="*/ 70 w 98"/>
                      <a:gd name="T17" fmla="*/ 2 h 80"/>
                      <a:gd name="T18" fmla="*/ 72 w 98"/>
                      <a:gd name="T19" fmla="*/ 32 h 80"/>
                      <a:gd name="T20" fmla="*/ 96 w 98"/>
                      <a:gd name="T21" fmla="*/ 44 h 80"/>
                      <a:gd name="T22" fmla="*/ 98 w 98"/>
                      <a:gd name="T23" fmla="*/ 76 h 8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98"/>
                      <a:gd name="T37" fmla="*/ 0 h 80"/>
                      <a:gd name="T38" fmla="*/ 98 w 98"/>
                      <a:gd name="T39" fmla="*/ 80 h 8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98" h="80">
                        <a:moveTo>
                          <a:pt x="98" y="76"/>
                        </a:moveTo>
                        <a:lnTo>
                          <a:pt x="32" y="78"/>
                        </a:lnTo>
                        <a:lnTo>
                          <a:pt x="6" y="80"/>
                        </a:lnTo>
                        <a:lnTo>
                          <a:pt x="4" y="34"/>
                        </a:lnTo>
                        <a:lnTo>
                          <a:pt x="0" y="34"/>
                        </a:lnTo>
                        <a:lnTo>
                          <a:pt x="0" y="4"/>
                        </a:lnTo>
                        <a:lnTo>
                          <a:pt x="34" y="0"/>
                        </a:lnTo>
                        <a:lnTo>
                          <a:pt x="48" y="12"/>
                        </a:lnTo>
                        <a:lnTo>
                          <a:pt x="70" y="2"/>
                        </a:lnTo>
                        <a:lnTo>
                          <a:pt x="72" y="32"/>
                        </a:lnTo>
                        <a:lnTo>
                          <a:pt x="96" y="44"/>
                        </a:lnTo>
                        <a:lnTo>
                          <a:pt x="98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66" name="Freeform 1184"/>
                  <p:cNvSpPr>
                    <a:spLocks/>
                  </p:cNvSpPr>
                  <p:nvPr/>
                </p:nvSpPr>
                <p:spPr bwMode="auto">
                  <a:xfrm>
                    <a:off x="5773" y="2831"/>
                    <a:ext cx="78" cy="52"/>
                  </a:xfrm>
                  <a:custGeom>
                    <a:avLst/>
                    <a:gdLst>
                      <a:gd name="T0" fmla="*/ 60 w 78"/>
                      <a:gd name="T1" fmla="*/ 50 h 52"/>
                      <a:gd name="T2" fmla="*/ 0 w 78"/>
                      <a:gd name="T3" fmla="*/ 52 h 52"/>
                      <a:gd name="T4" fmla="*/ 2 w 78"/>
                      <a:gd name="T5" fmla="*/ 34 h 52"/>
                      <a:gd name="T6" fmla="*/ 12 w 78"/>
                      <a:gd name="T7" fmla="*/ 34 h 52"/>
                      <a:gd name="T8" fmla="*/ 12 w 78"/>
                      <a:gd name="T9" fmla="*/ 2 h 52"/>
                      <a:gd name="T10" fmla="*/ 78 w 78"/>
                      <a:gd name="T11" fmla="*/ 0 h 52"/>
                      <a:gd name="T12" fmla="*/ 76 w 78"/>
                      <a:gd name="T13" fmla="*/ 32 h 52"/>
                      <a:gd name="T14" fmla="*/ 64 w 78"/>
                      <a:gd name="T15" fmla="*/ 32 h 52"/>
                      <a:gd name="T16" fmla="*/ 60 w 78"/>
                      <a:gd name="T17" fmla="*/ 50 h 5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8"/>
                      <a:gd name="T28" fmla="*/ 0 h 52"/>
                      <a:gd name="T29" fmla="*/ 78 w 78"/>
                      <a:gd name="T30" fmla="*/ 52 h 5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8" h="52">
                        <a:moveTo>
                          <a:pt x="60" y="50"/>
                        </a:moveTo>
                        <a:lnTo>
                          <a:pt x="0" y="52"/>
                        </a:lnTo>
                        <a:lnTo>
                          <a:pt x="2" y="34"/>
                        </a:lnTo>
                        <a:lnTo>
                          <a:pt x="12" y="34"/>
                        </a:lnTo>
                        <a:lnTo>
                          <a:pt x="12" y="2"/>
                        </a:lnTo>
                        <a:lnTo>
                          <a:pt x="78" y="0"/>
                        </a:lnTo>
                        <a:lnTo>
                          <a:pt x="76" y="32"/>
                        </a:lnTo>
                        <a:lnTo>
                          <a:pt x="64" y="32"/>
                        </a:lnTo>
                        <a:lnTo>
                          <a:pt x="60" y="5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67" name="Freeform 1185"/>
                  <p:cNvSpPr>
                    <a:spLocks/>
                  </p:cNvSpPr>
                  <p:nvPr/>
                </p:nvSpPr>
                <p:spPr bwMode="auto">
                  <a:xfrm>
                    <a:off x="5693" y="2739"/>
                    <a:ext cx="86" cy="74"/>
                  </a:xfrm>
                  <a:custGeom>
                    <a:avLst/>
                    <a:gdLst>
                      <a:gd name="T0" fmla="*/ 86 w 86"/>
                      <a:gd name="T1" fmla="*/ 68 h 74"/>
                      <a:gd name="T2" fmla="*/ 6 w 86"/>
                      <a:gd name="T3" fmla="*/ 74 h 74"/>
                      <a:gd name="T4" fmla="*/ 4 w 86"/>
                      <a:gd name="T5" fmla="*/ 72 h 74"/>
                      <a:gd name="T6" fmla="*/ 0 w 86"/>
                      <a:gd name="T7" fmla="*/ 28 h 74"/>
                      <a:gd name="T8" fmla="*/ 0 w 86"/>
                      <a:gd name="T9" fmla="*/ 6 h 74"/>
                      <a:gd name="T10" fmla="*/ 82 w 86"/>
                      <a:gd name="T11" fmla="*/ 0 h 74"/>
                      <a:gd name="T12" fmla="*/ 82 w 86"/>
                      <a:gd name="T13" fmla="*/ 10 h 74"/>
                      <a:gd name="T14" fmla="*/ 86 w 86"/>
                      <a:gd name="T15" fmla="*/ 68 h 7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6"/>
                      <a:gd name="T25" fmla="*/ 0 h 74"/>
                      <a:gd name="T26" fmla="*/ 86 w 86"/>
                      <a:gd name="T27" fmla="*/ 74 h 7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6" h="74">
                        <a:moveTo>
                          <a:pt x="86" y="68"/>
                        </a:moveTo>
                        <a:lnTo>
                          <a:pt x="6" y="74"/>
                        </a:lnTo>
                        <a:lnTo>
                          <a:pt x="4" y="72"/>
                        </a:lnTo>
                        <a:lnTo>
                          <a:pt x="0" y="28"/>
                        </a:lnTo>
                        <a:lnTo>
                          <a:pt x="0" y="6"/>
                        </a:lnTo>
                        <a:lnTo>
                          <a:pt x="82" y="0"/>
                        </a:lnTo>
                        <a:lnTo>
                          <a:pt x="82" y="10"/>
                        </a:lnTo>
                        <a:lnTo>
                          <a:pt x="86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68" name="Freeform 1186"/>
                  <p:cNvSpPr>
                    <a:spLocks/>
                  </p:cNvSpPr>
                  <p:nvPr/>
                </p:nvSpPr>
                <p:spPr bwMode="auto">
                  <a:xfrm>
                    <a:off x="5775" y="2741"/>
                    <a:ext cx="76" cy="92"/>
                  </a:xfrm>
                  <a:custGeom>
                    <a:avLst/>
                    <a:gdLst>
                      <a:gd name="T0" fmla="*/ 76 w 76"/>
                      <a:gd name="T1" fmla="*/ 90 h 92"/>
                      <a:gd name="T2" fmla="*/ 10 w 76"/>
                      <a:gd name="T3" fmla="*/ 92 h 92"/>
                      <a:gd name="T4" fmla="*/ 4 w 76"/>
                      <a:gd name="T5" fmla="*/ 66 h 92"/>
                      <a:gd name="T6" fmla="*/ 0 w 76"/>
                      <a:gd name="T7" fmla="*/ 8 h 92"/>
                      <a:gd name="T8" fmla="*/ 34 w 76"/>
                      <a:gd name="T9" fmla="*/ 6 h 92"/>
                      <a:gd name="T10" fmla="*/ 34 w 76"/>
                      <a:gd name="T11" fmla="*/ 2 h 92"/>
                      <a:gd name="T12" fmla="*/ 68 w 76"/>
                      <a:gd name="T13" fmla="*/ 0 h 92"/>
                      <a:gd name="T14" fmla="*/ 70 w 76"/>
                      <a:gd name="T15" fmla="*/ 50 h 92"/>
                      <a:gd name="T16" fmla="*/ 70 w 76"/>
                      <a:gd name="T17" fmla="*/ 64 h 92"/>
                      <a:gd name="T18" fmla="*/ 74 w 76"/>
                      <a:gd name="T19" fmla="*/ 68 h 92"/>
                      <a:gd name="T20" fmla="*/ 76 w 76"/>
                      <a:gd name="T21" fmla="*/ 90 h 9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6"/>
                      <a:gd name="T34" fmla="*/ 0 h 92"/>
                      <a:gd name="T35" fmla="*/ 76 w 76"/>
                      <a:gd name="T36" fmla="*/ 92 h 9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6" h="92">
                        <a:moveTo>
                          <a:pt x="76" y="90"/>
                        </a:moveTo>
                        <a:lnTo>
                          <a:pt x="10" y="92"/>
                        </a:lnTo>
                        <a:lnTo>
                          <a:pt x="4" y="66"/>
                        </a:lnTo>
                        <a:lnTo>
                          <a:pt x="0" y="8"/>
                        </a:lnTo>
                        <a:lnTo>
                          <a:pt x="34" y="6"/>
                        </a:lnTo>
                        <a:lnTo>
                          <a:pt x="34" y="2"/>
                        </a:lnTo>
                        <a:lnTo>
                          <a:pt x="68" y="0"/>
                        </a:lnTo>
                        <a:lnTo>
                          <a:pt x="70" y="50"/>
                        </a:lnTo>
                        <a:lnTo>
                          <a:pt x="70" y="64"/>
                        </a:lnTo>
                        <a:lnTo>
                          <a:pt x="74" y="68"/>
                        </a:lnTo>
                        <a:lnTo>
                          <a:pt x="76" y="9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69" name="Freeform 1187"/>
                  <p:cNvSpPr>
                    <a:spLocks/>
                  </p:cNvSpPr>
                  <p:nvPr/>
                </p:nvSpPr>
                <p:spPr bwMode="auto">
                  <a:xfrm>
                    <a:off x="5681" y="2669"/>
                    <a:ext cx="94" cy="76"/>
                  </a:xfrm>
                  <a:custGeom>
                    <a:avLst/>
                    <a:gdLst>
                      <a:gd name="T0" fmla="*/ 94 w 94"/>
                      <a:gd name="T1" fmla="*/ 70 h 76"/>
                      <a:gd name="T2" fmla="*/ 12 w 94"/>
                      <a:gd name="T3" fmla="*/ 76 h 76"/>
                      <a:gd name="T4" fmla="*/ 2 w 94"/>
                      <a:gd name="T5" fmla="*/ 76 h 76"/>
                      <a:gd name="T6" fmla="*/ 0 w 94"/>
                      <a:gd name="T7" fmla="*/ 24 h 76"/>
                      <a:gd name="T8" fmla="*/ 2 w 94"/>
                      <a:gd name="T9" fmla="*/ 8 h 76"/>
                      <a:gd name="T10" fmla="*/ 42 w 94"/>
                      <a:gd name="T11" fmla="*/ 8 h 76"/>
                      <a:gd name="T12" fmla="*/ 42 w 94"/>
                      <a:gd name="T13" fmla="*/ 2 h 76"/>
                      <a:gd name="T14" fmla="*/ 92 w 94"/>
                      <a:gd name="T15" fmla="*/ 0 h 76"/>
                      <a:gd name="T16" fmla="*/ 94 w 94"/>
                      <a:gd name="T17" fmla="*/ 70 h 7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94"/>
                      <a:gd name="T28" fmla="*/ 0 h 76"/>
                      <a:gd name="T29" fmla="*/ 94 w 94"/>
                      <a:gd name="T30" fmla="*/ 76 h 7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94" h="76">
                        <a:moveTo>
                          <a:pt x="94" y="70"/>
                        </a:moveTo>
                        <a:lnTo>
                          <a:pt x="12" y="76"/>
                        </a:lnTo>
                        <a:lnTo>
                          <a:pt x="2" y="76"/>
                        </a:lnTo>
                        <a:lnTo>
                          <a:pt x="0" y="24"/>
                        </a:lnTo>
                        <a:lnTo>
                          <a:pt x="2" y="8"/>
                        </a:lnTo>
                        <a:lnTo>
                          <a:pt x="42" y="8"/>
                        </a:lnTo>
                        <a:lnTo>
                          <a:pt x="42" y="2"/>
                        </a:lnTo>
                        <a:lnTo>
                          <a:pt x="92" y="0"/>
                        </a:lnTo>
                        <a:lnTo>
                          <a:pt x="94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70" name="Freeform 1188"/>
                  <p:cNvSpPr>
                    <a:spLocks/>
                  </p:cNvSpPr>
                  <p:nvPr/>
                </p:nvSpPr>
                <p:spPr bwMode="auto">
                  <a:xfrm>
                    <a:off x="5773" y="2663"/>
                    <a:ext cx="70" cy="86"/>
                  </a:xfrm>
                  <a:custGeom>
                    <a:avLst/>
                    <a:gdLst>
                      <a:gd name="T0" fmla="*/ 70 w 70"/>
                      <a:gd name="T1" fmla="*/ 78 h 86"/>
                      <a:gd name="T2" fmla="*/ 36 w 70"/>
                      <a:gd name="T3" fmla="*/ 80 h 86"/>
                      <a:gd name="T4" fmla="*/ 36 w 70"/>
                      <a:gd name="T5" fmla="*/ 84 h 86"/>
                      <a:gd name="T6" fmla="*/ 2 w 70"/>
                      <a:gd name="T7" fmla="*/ 86 h 86"/>
                      <a:gd name="T8" fmla="*/ 2 w 70"/>
                      <a:gd name="T9" fmla="*/ 76 h 86"/>
                      <a:gd name="T10" fmla="*/ 0 w 70"/>
                      <a:gd name="T11" fmla="*/ 2 h 86"/>
                      <a:gd name="T12" fmla="*/ 66 w 70"/>
                      <a:gd name="T13" fmla="*/ 0 h 86"/>
                      <a:gd name="T14" fmla="*/ 68 w 70"/>
                      <a:gd name="T15" fmla="*/ 46 h 86"/>
                      <a:gd name="T16" fmla="*/ 70 w 70"/>
                      <a:gd name="T17" fmla="*/ 78 h 8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0"/>
                      <a:gd name="T28" fmla="*/ 0 h 86"/>
                      <a:gd name="T29" fmla="*/ 70 w 70"/>
                      <a:gd name="T30" fmla="*/ 86 h 8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0" h="86">
                        <a:moveTo>
                          <a:pt x="70" y="78"/>
                        </a:moveTo>
                        <a:lnTo>
                          <a:pt x="36" y="80"/>
                        </a:lnTo>
                        <a:lnTo>
                          <a:pt x="36" y="84"/>
                        </a:lnTo>
                        <a:lnTo>
                          <a:pt x="2" y="86"/>
                        </a:lnTo>
                        <a:lnTo>
                          <a:pt x="2" y="76"/>
                        </a:lnTo>
                        <a:lnTo>
                          <a:pt x="0" y="2"/>
                        </a:lnTo>
                        <a:lnTo>
                          <a:pt x="66" y="0"/>
                        </a:lnTo>
                        <a:lnTo>
                          <a:pt x="68" y="46"/>
                        </a:lnTo>
                        <a:lnTo>
                          <a:pt x="70" y="7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71" name="Freeform 1189"/>
                  <p:cNvSpPr>
                    <a:spLocks/>
                  </p:cNvSpPr>
                  <p:nvPr/>
                </p:nvSpPr>
                <p:spPr bwMode="auto">
                  <a:xfrm>
                    <a:off x="5681" y="2601"/>
                    <a:ext cx="92" cy="76"/>
                  </a:xfrm>
                  <a:custGeom>
                    <a:avLst/>
                    <a:gdLst>
                      <a:gd name="T0" fmla="*/ 92 w 92"/>
                      <a:gd name="T1" fmla="*/ 68 h 76"/>
                      <a:gd name="T2" fmla="*/ 42 w 92"/>
                      <a:gd name="T3" fmla="*/ 70 h 76"/>
                      <a:gd name="T4" fmla="*/ 42 w 92"/>
                      <a:gd name="T5" fmla="*/ 76 h 76"/>
                      <a:gd name="T6" fmla="*/ 2 w 92"/>
                      <a:gd name="T7" fmla="*/ 76 h 76"/>
                      <a:gd name="T8" fmla="*/ 0 w 92"/>
                      <a:gd name="T9" fmla="*/ 32 h 76"/>
                      <a:gd name="T10" fmla="*/ 6 w 92"/>
                      <a:gd name="T11" fmla="*/ 30 h 76"/>
                      <a:gd name="T12" fmla="*/ 12 w 92"/>
                      <a:gd name="T13" fmla="*/ 20 h 76"/>
                      <a:gd name="T14" fmla="*/ 16 w 92"/>
                      <a:gd name="T15" fmla="*/ 30 h 76"/>
                      <a:gd name="T16" fmla="*/ 26 w 92"/>
                      <a:gd name="T17" fmla="*/ 22 h 76"/>
                      <a:gd name="T18" fmla="*/ 36 w 92"/>
                      <a:gd name="T19" fmla="*/ 16 h 76"/>
                      <a:gd name="T20" fmla="*/ 48 w 92"/>
                      <a:gd name="T21" fmla="*/ 18 h 76"/>
                      <a:gd name="T22" fmla="*/ 62 w 92"/>
                      <a:gd name="T23" fmla="*/ 8 h 76"/>
                      <a:gd name="T24" fmla="*/ 84 w 92"/>
                      <a:gd name="T25" fmla="*/ 14 h 76"/>
                      <a:gd name="T26" fmla="*/ 86 w 92"/>
                      <a:gd name="T27" fmla="*/ 0 h 76"/>
                      <a:gd name="T28" fmla="*/ 90 w 92"/>
                      <a:gd name="T29" fmla="*/ 0 h 76"/>
                      <a:gd name="T30" fmla="*/ 92 w 92"/>
                      <a:gd name="T31" fmla="*/ 68 h 7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2"/>
                      <a:gd name="T49" fmla="*/ 0 h 76"/>
                      <a:gd name="T50" fmla="*/ 92 w 92"/>
                      <a:gd name="T51" fmla="*/ 76 h 7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2" h="76">
                        <a:moveTo>
                          <a:pt x="92" y="68"/>
                        </a:moveTo>
                        <a:lnTo>
                          <a:pt x="42" y="70"/>
                        </a:lnTo>
                        <a:lnTo>
                          <a:pt x="42" y="76"/>
                        </a:lnTo>
                        <a:lnTo>
                          <a:pt x="2" y="76"/>
                        </a:lnTo>
                        <a:lnTo>
                          <a:pt x="0" y="32"/>
                        </a:lnTo>
                        <a:lnTo>
                          <a:pt x="6" y="30"/>
                        </a:lnTo>
                        <a:lnTo>
                          <a:pt x="12" y="20"/>
                        </a:lnTo>
                        <a:lnTo>
                          <a:pt x="16" y="30"/>
                        </a:lnTo>
                        <a:lnTo>
                          <a:pt x="26" y="22"/>
                        </a:lnTo>
                        <a:lnTo>
                          <a:pt x="36" y="16"/>
                        </a:lnTo>
                        <a:lnTo>
                          <a:pt x="48" y="18"/>
                        </a:lnTo>
                        <a:lnTo>
                          <a:pt x="62" y="8"/>
                        </a:lnTo>
                        <a:lnTo>
                          <a:pt x="84" y="14"/>
                        </a:lnTo>
                        <a:lnTo>
                          <a:pt x="86" y="0"/>
                        </a:lnTo>
                        <a:lnTo>
                          <a:pt x="90" y="0"/>
                        </a:lnTo>
                        <a:lnTo>
                          <a:pt x="92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72" name="Freeform 1190"/>
                  <p:cNvSpPr>
                    <a:spLocks/>
                  </p:cNvSpPr>
                  <p:nvPr/>
                </p:nvSpPr>
                <p:spPr bwMode="auto">
                  <a:xfrm>
                    <a:off x="5771" y="2573"/>
                    <a:ext cx="98" cy="92"/>
                  </a:xfrm>
                  <a:custGeom>
                    <a:avLst/>
                    <a:gdLst>
                      <a:gd name="T0" fmla="*/ 68 w 98"/>
                      <a:gd name="T1" fmla="*/ 90 h 92"/>
                      <a:gd name="T2" fmla="*/ 2 w 98"/>
                      <a:gd name="T3" fmla="*/ 92 h 92"/>
                      <a:gd name="T4" fmla="*/ 0 w 98"/>
                      <a:gd name="T5" fmla="*/ 28 h 92"/>
                      <a:gd name="T6" fmla="*/ 10 w 98"/>
                      <a:gd name="T7" fmla="*/ 32 h 92"/>
                      <a:gd name="T8" fmla="*/ 20 w 98"/>
                      <a:gd name="T9" fmla="*/ 32 h 92"/>
                      <a:gd name="T10" fmla="*/ 20 w 98"/>
                      <a:gd name="T11" fmla="*/ 24 h 92"/>
                      <a:gd name="T12" fmla="*/ 34 w 98"/>
                      <a:gd name="T13" fmla="*/ 12 h 92"/>
                      <a:gd name="T14" fmla="*/ 40 w 98"/>
                      <a:gd name="T15" fmla="*/ 0 h 92"/>
                      <a:gd name="T16" fmla="*/ 54 w 98"/>
                      <a:gd name="T17" fmla="*/ 4 h 92"/>
                      <a:gd name="T18" fmla="*/ 84 w 98"/>
                      <a:gd name="T19" fmla="*/ 22 h 92"/>
                      <a:gd name="T20" fmla="*/ 88 w 98"/>
                      <a:gd name="T21" fmla="*/ 30 h 92"/>
                      <a:gd name="T22" fmla="*/ 98 w 98"/>
                      <a:gd name="T23" fmla="*/ 30 h 92"/>
                      <a:gd name="T24" fmla="*/ 96 w 98"/>
                      <a:gd name="T25" fmla="*/ 36 h 92"/>
                      <a:gd name="T26" fmla="*/ 84 w 98"/>
                      <a:gd name="T27" fmla="*/ 52 h 92"/>
                      <a:gd name="T28" fmla="*/ 90 w 98"/>
                      <a:gd name="T29" fmla="*/ 58 h 92"/>
                      <a:gd name="T30" fmla="*/ 86 w 98"/>
                      <a:gd name="T31" fmla="*/ 64 h 92"/>
                      <a:gd name="T32" fmla="*/ 70 w 98"/>
                      <a:gd name="T33" fmla="*/ 80 h 92"/>
                      <a:gd name="T34" fmla="*/ 68 w 98"/>
                      <a:gd name="T35" fmla="*/ 90 h 9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98"/>
                      <a:gd name="T55" fmla="*/ 0 h 92"/>
                      <a:gd name="T56" fmla="*/ 98 w 98"/>
                      <a:gd name="T57" fmla="*/ 92 h 9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98" h="92">
                        <a:moveTo>
                          <a:pt x="68" y="90"/>
                        </a:moveTo>
                        <a:lnTo>
                          <a:pt x="2" y="92"/>
                        </a:lnTo>
                        <a:lnTo>
                          <a:pt x="0" y="28"/>
                        </a:lnTo>
                        <a:lnTo>
                          <a:pt x="10" y="32"/>
                        </a:lnTo>
                        <a:lnTo>
                          <a:pt x="20" y="32"/>
                        </a:lnTo>
                        <a:lnTo>
                          <a:pt x="20" y="24"/>
                        </a:lnTo>
                        <a:lnTo>
                          <a:pt x="34" y="12"/>
                        </a:lnTo>
                        <a:lnTo>
                          <a:pt x="40" y="0"/>
                        </a:lnTo>
                        <a:lnTo>
                          <a:pt x="54" y="4"/>
                        </a:lnTo>
                        <a:lnTo>
                          <a:pt x="84" y="22"/>
                        </a:lnTo>
                        <a:lnTo>
                          <a:pt x="88" y="30"/>
                        </a:lnTo>
                        <a:lnTo>
                          <a:pt x="98" y="30"/>
                        </a:lnTo>
                        <a:lnTo>
                          <a:pt x="96" y="36"/>
                        </a:lnTo>
                        <a:lnTo>
                          <a:pt x="84" y="52"/>
                        </a:lnTo>
                        <a:lnTo>
                          <a:pt x="90" y="58"/>
                        </a:lnTo>
                        <a:lnTo>
                          <a:pt x="86" y="64"/>
                        </a:lnTo>
                        <a:lnTo>
                          <a:pt x="70" y="80"/>
                        </a:lnTo>
                        <a:lnTo>
                          <a:pt x="68" y="9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73" name="Freeform 1191"/>
                  <p:cNvSpPr>
                    <a:spLocks/>
                  </p:cNvSpPr>
                  <p:nvPr/>
                </p:nvSpPr>
                <p:spPr bwMode="auto">
                  <a:xfrm>
                    <a:off x="5659" y="2555"/>
                    <a:ext cx="70" cy="78"/>
                  </a:xfrm>
                  <a:custGeom>
                    <a:avLst/>
                    <a:gdLst>
                      <a:gd name="T0" fmla="*/ 70 w 70"/>
                      <a:gd name="T1" fmla="*/ 64 h 78"/>
                      <a:gd name="T2" fmla="*/ 58 w 70"/>
                      <a:gd name="T3" fmla="*/ 62 h 78"/>
                      <a:gd name="T4" fmla="*/ 38 w 70"/>
                      <a:gd name="T5" fmla="*/ 76 h 78"/>
                      <a:gd name="T6" fmla="*/ 34 w 70"/>
                      <a:gd name="T7" fmla="*/ 66 h 78"/>
                      <a:gd name="T8" fmla="*/ 28 w 70"/>
                      <a:gd name="T9" fmla="*/ 76 h 78"/>
                      <a:gd name="T10" fmla="*/ 22 w 70"/>
                      <a:gd name="T11" fmla="*/ 78 h 78"/>
                      <a:gd name="T12" fmla="*/ 8 w 70"/>
                      <a:gd name="T13" fmla="*/ 72 h 78"/>
                      <a:gd name="T14" fmla="*/ 8 w 70"/>
                      <a:gd name="T15" fmla="*/ 66 h 78"/>
                      <a:gd name="T16" fmla="*/ 2 w 70"/>
                      <a:gd name="T17" fmla="*/ 62 h 78"/>
                      <a:gd name="T18" fmla="*/ 0 w 70"/>
                      <a:gd name="T19" fmla="*/ 18 h 78"/>
                      <a:gd name="T20" fmla="*/ 2 w 70"/>
                      <a:gd name="T21" fmla="*/ 4 h 78"/>
                      <a:gd name="T22" fmla="*/ 64 w 70"/>
                      <a:gd name="T23" fmla="*/ 0 h 78"/>
                      <a:gd name="T24" fmla="*/ 70 w 70"/>
                      <a:gd name="T25" fmla="*/ 64 h 7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0"/>
                      <a:gd name="T40" fmla="*/ 0 h 78"/>
                      <a:gd name="T41" fmla="*/ 70 w 70"/>
                      <a:gd name="T42" fmla="*/ 78 h 7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0" h="78">
                        <a:moveTo>
                          <a:pt x="70" y="64"/>
                        </a:moveTo>
                        <a:lnTo>
                          <a:pt x="58" y="62"/>
                        </a:lnTo>
                        <a:lnTo>
                          <a:pt x="38" y="76"/>
                        </a:lnTo>
                        <a:lnTo>
                          <a:pt x="34" y="66"/>
                        </a:lnTo>
                        <a:lnTo>
                          <a:pt x="28" y="76"/>
                        </a:lnTo>
                        <a:lnTo>
                          <a:pt x="22" y="78"/>
                        </a:lnTo>
                        <a:lnTo>
                          <a:pt x="8" y="72"/>
                        </a:lnTo>
                        <a:lnTo>
                          <a:pt x="8" y="66"/>
                        </a:lnTo>
                        <a:lnTo>
                          <a:pt x="2" y="62"/>
                        </a:lnTo>
                        <a:lnTo>
                          <a:pt x="0" y="18"/>
                        </a:lnTo>
                        <a:lnTo>
                          <a:pt x="2" y="4"/>
                        </a:lnTo>
                        <a:lnTo>
                          <a:pt x="64" y="0"/>
                        </a:lnTo>
                        <a:lnTo>
                          <a:pt x="70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74" name="Freeform 1192"/>
                  <p:cNvSpPr>
                    <a:spLocks/>
                  </p:cNvSpPr>
                  <p:nvPr/>
                </p:nvSpPr>
                <p:spPr bwMode="auto">
                  <a:xfrm>
                    <a:off x="5655" y="2503"/>
                    <a:ext cx="68" cy="56"/>
                  </a:xfrm>
                  <a:custGeom>
                    <a:avLst/>
                    <a:gdLst>
                      <a:gd name="T0" fmla="*/ 66 w 68"/>
                      <a:gd name="T1" fmla="*/ 0 h 56"/>
                      <a:gd name="T2" fmla="*/ 68 w 68"/>
                      <a:gd name="T3" fmla="*/ 34 h 56"/>
                      <a:gd name="T4" fmla="*/ 68 w 68"/>
                      <a:gd name="T5" fmla="*/ 52 h 56"/>
                      <a:gd name="T6" fmla="*/ 6 w 68"/>
                      <a:gd name="T7" fmla="*/ 56 h 56"/>
                      <a:gd name="T8" fmla="*/ 2 w 68"/>
                      <a:gd name="T9" fmla="*/ 14 h 56"/>
                      <a:gd name="T10" fmla="*/ 0 w 68"/>
                      <a:gd name="T11" fmla="*/ 6 h 56"/>
                      <a:gd name="T12" fmla="*/ 66 w 68"/>
                      <a:gd name="T13" fmla="*/ 0 h 5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"/>
                      <a:gd name="T22" fmla="*/ 0 h 56"/>
                      <a:gd name="T23" fmla="*/ 68 w 68"/>
                      <a:gd name="T24" fmla="*/ 56 h 5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" h="56">
                        <a:moveTo>
                          <a:pt x="66" y="0"/>
                        </a:moveTo>
                        <a:lnTo>
                          <a:pt x="68" y="34"/>
                        </a:lnTo>
                        <a:lnTo>
                          <a:pt x="68" y="52"/>
                        </a:lnTo>
                        <a:lnTo>
                          <a:pt x="6" y="56"/>
                        </a:lnTo>
                        <a:lnTo>
                          <a:pt x="2" y="14"/>
                        </a:lnTo>
                        <a:lnTo>
                          <a:pt x="0" y="6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75" name="Freeform 1193"/>
                  <p:cNvSpPr>
                    <a:spLocks/>
                  </p:cNvSpPr>
                  <p:nvPr/>
                </p:nvSpPr>
                <p:spPr bwMode="auto">
                  <a:xfrm>
                    <a:off x="5719" y="2463"/>
                    <a:ext cx="78" cy="74"/>
                  </a:xfrm>
                  <a:custGeom>
                    <a:avLst/>
                    <a:gdLst>
                      <a:gd name="T0" fmla="*/ 0 w 78"/>
                      <a:gd name="T1" fmla="*/ 8 h 74"/>
                      <a:gd name="T2" fmla="*/ 58 w 78"/>
                      <a:gd name="T3" fmla="*/ 0 h 74"/>
                      <a:gd name="T4" fmla="*/ 64 w 78"/>
                      <a:gd name="T5" fmla="*/ 52 h 74"/>
                      <a:gd name="T6" fmla="*/ 76 w 78"/>
                      <a:gd name="T7" fmla="*/ 56 h 74"/>
                      <a:gd name="T8" fmla="*/ 78 w 78"/>
                      <a:gd name="T9" fmla="*/ 68 h 74"/>
                      <a:gd name="T10" fmla="*/ 4 w 78"/>
                      <a:gd name="T11" fmla="*/ 74 h 74"/>
                      <a:gd name="T12" fmla="*/ 2 w 78"/>
                      <a:gd name="T13" fmla="*/ 40 h 74"/>
                      <a:gd name="T14" fmla="*/ 0 w 78"/>
                      <a:gd name="T15" fmla="*/ 8 h 7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8"/>
                      <a:gd name="T25" fmla="*/ 0 h 74"/>
                      <a:gd name="T26" fmla="*/ 78 w 78"/>
                      <a:gd name="T27" fmla="*/ 74 h 7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8" h="74">
                        <a:moveTo>
                          <a:pt x="0" y="8"/>
                        </a:moveTo>
                        <a:lnTo>
                          <a:pt x="58" y="0"/>
                        </a:lnTo>
                        <a:lnTo>
                          <a:pt x="64" y="52"/>
                        </a:lnTo>
                        <a:lnTo>
                          <a:pt x="76" y="56"/>
                        </a:lnTo>
                        <a:lnTo>
                          <a:pt x="78" y="68"/>
                        </a:lnTo>
                        <a:lnTo>
                          <a:pt x="4" y="74"/>
                        </a:lnTo>
                        <a:lnTo>
                          <a:pt x="2" y="40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76" name="Freeform 1194"/>
                  <p:cNvSpPr>
                    <a:spLocks/>
                  </p:cNvSpPr>
                  <p:nvPr/>
                </p:nvSpPr>
                <p:spPr bwMode="auto">
                  <a:xfrm>
                    <a:off x="5723" y="2531"/>
                    <a:ext cx="102" cy="88"/>
                  </a:xfrm>
                  <a:custGeom>
                    <a:avLst/>
                    <a:gdLst>
                      <a:gd name="T0" fmla="*/ 0 w 102"/>
                      <a:gd name="T1" fmla="*/ 6 h 88"/>
                      <a:gd name="T2" fmla="*/ 74 w 102"/>
                      <a:gd name="T3" fmla="*/ 0 h 88"/>
                      <a:gd name="T4" fmla="*/ 76 w 102"/>
                      <a:gd name="T5" fmla="*/ 16 h 88"/>
                      <a:gd name="T6" fmla="*/ 74 w 102"/>
                      <a:gd name="T7" fmla="*/ 32 h 88"/>
                      <a:gd name="T8" fmla="*/ 78 w 102"/>
                      <a:gd name="T9" fmla="*/ 36 h 88"/>
                      <a:gd name="T10" fmla="*/ 84 w 102"/>
                      <a:gd name="T11" fmla="*/ 32 h 88"/>
                      <a:gd name="T12" fmla="*/ 100 w 102"/>
                      <a:gd name="T13" fmla="*/ 40 h 88"/>
                      <a:gd name="T14" fmla="*/ 102 w 102"/>
                      <a:gd name="T15" fmla="*/ 46 h 88"/>
                      <a:gd name="T16" fmla="*/ 88 w 102"/>
                      <a:gd name="T17" fmla="*/ 42 h 88"/>
                      <a:gd name="T18" fmla="*/ 82 w 102"/>
                      <a:gd name="T19" fmla="*/ 54 h 88"/>
                      <a:gd name="T20" fmla="*/ 68 w 102"/>
                      <a:gd name="T21" fmla="*/ 66 h 88"/>
                      <a:gd name="T22" fmla="*/ 68 w 102"/>
                      <a:gd name="T23" fmla="*/ 74 h 88"/>
                      <a:gd name="T24" fmla="*/ 58 w 102"/>
                      <a:gd name="T25" fmla="*/ 74 h 88"/>
                      <a:gd name="T26" fmla="*/ 50 w 102"/>
                      <a:gd name="T27" fmla="*/ 70 h 88"/>
                      <a:gd name="T28" fmla="*/ 44 w 102"/>
                      <a:gd name="T29" fmla="*/ 70 h 88"/>
                      <a:gd name="T30" fmla="*/ 42 w 102"/>
                      <a:gd name="T31" fmla="*/ 84 h 88"/>
                      <a:gd name="T32" fmla="*/ 20 w 102"/>
                      <a:gd name="T33" fmla="*/ 78 h 88"/>
                      <a:gd name="T34" fmla="*/ 6 w 102"/>
                      <a:gd name="T35" fmla="*/ 88 h 88"/>
                      <a:gd name="T36" fmla="*/ 0 w 102"/>
                      <a:gd name="T37" fmla="*/ 24 h 88"/>
                      <a:gd name="T38" fmla="*/ 0 w 102"/>
                      <a:gd name="T39" fmla="*/ 6 h 88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02"/>
                      <a:gd name="T61" fmla="*/ 0 h 88"/>
                      <a:gd name="T62" fmla="*/ 102 w 102"/>
                      <a:gd name="T63" fmla="*/ 88 h 88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02" h="88">
                        <a:moveTo>
                          <a:pt x="0" y="6"/>
                        </a:moveTo>
                        <a:lnTo>
                          <a:pt x="74" y="0"/>
                        </a:lnTo>
                        <a:lnTo>
                          <a:pt x="76" y="16"/>
                        </a:lnTo>
                        <a:lnTo>
                          <a:pt x="74" y="32"/>
                        </a:lnTo>
                        <a:lnTo>
                          <a:pt x="78" y="36"/>
                        </a:lnTo>
                        <a:lnTo>
                          <a:pt x="84" y="32"/>
                        </a:lnTo>
                        <a:lnTo>
                          <a:pt x="100" y="40"/>
                        </a:lnTo>
                        <a:lnTo>
                          <a:pt x="102" y="46"/>
                        </a:lnTo>
                        <a:lnTo>
                          <a:pt x="88" y="42"/>
                        </a:lnTo>
                        <a:lnTo>
                          <a:pt x="82" y="54"/>
                        </a:lnTo>
                        <a:lnTo>
                          <a:pt x="68" y="66"/>
                        </a:lnTo>
                        <a:lnTo>
                          <a:pt x="68" y="74"/>
                        </a:lnTo>
                        <a:lnTo>
                          <a:pt x="58" y="74"/>
                        </a:lnTo>
                        <a:lnTo>
                          <a:pt x="50" y="70"/>
                        </a:lnTo>
                        <a:lnTo>
                          <a:pt x="44" y="70"/>
                        </a:lnTo>
                        <a:lnTo>
                          <a:pt x="42" y="84"/>
                        </a:lnTo>
                        <a:lnTo>
                          <a:pt x="20" y="78"/>
                        </a:lnTo>
                        <a:lnTo>
                          <a:pt x="6" y="88"/>
                        </a:lnTo>
                        <a:lnTo>
                          <a:pt x="0" y="2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77" name="Freeform 1195"/>
                  <p:cNvSpPr>
                    <a:spLocks/>
                  </p:cNvSpPr>
                  <p:nvPr/>
                </p:nvSpPr>
                <p:spPr bwMode="auto">
                  <a:xfrm>
                    <a:off x="5777" y="2447"/>
                    <a:ext cx="82" cy="72"/>
                  </a:xfrm>
                  <a:custGeom>
                    <a:avLst/>
                    <a:gdLst>
                      <a:gd name="T0" fmla="*/ 82 w 82"/>
                      <a:gd name="T1" fmla="*/ 62 h 72"/>
                      <a:gd name="T2" fmla="*/ 18 w 82"/>
                      <a:gd name="T3" fmla="*/ 72 h 72"/>
                      <a:gd name="T4" fmla="*/ 6 w 82"/>
                      <a:gd name="T5" fmla="*/ 68 h 72"/>
                      <a:gd name="T6" fmla="*/ 0 w 82"/>
                      <a:gd name="T7" fmla="*/ 16 h 72"/>
                      <a:gd name="T8" fmla="*/ 0 w 82"/>
                      <a:gd name="T9" fmla="*/ 6 h 72"/>
                      <a:gd name="T10" fmla="*/ 78 w 82"/>
                      <a:gd name="T11" fmla="*/ 0 h 72"/>
                      <a:gd name="T12" fmla="*/ 82 w 82"/>
                      <a:gd name="T13" fmla="*/ 62 h 7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72"/>
                      <a:gd name="T23" fmla="*/ 82 w 82"/>
                      <a:gd name="T24" fmla="*/ 72 h 7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72">
                        <a:moveTo>
                          <a:pt x="82" y="62"/>
                        </a:moveTo>
                        <a:lnTo>
                          <a:pt x="18" y="72"/>
                        </a:lnTo>
                        <a:lnTo>
                          <a:pt x="6" y="68"/>
                        </a:lnTo>
                        <a:lnTo>
                          <a:pt x="0" y="16"/>
                        </a:lnTo>
                        <a:lnTo>
                          <a:pt x="0" y="6"/>
                        </a:lnTo>
                        <a:lnTo>
                          <a:pt x="78" y="0"/>
                        </a:lnTo>
                        <a:lnTo>
                          <a:pt x="82" y="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78" name="Freeform 1196"/>
                  <p:cNvSpPr>
                    <a:spLocks/>
                  </p:cNvSpPr>
                  <p:nvPr/>
                </p:nvSpPr>
                <p:spPr bwMode="auto">
                  <a:xfrm>
                    <a:off x="5855" y="2439"/>
                    <a:ext cx="90" cy="88"/>
                  </a:xfrm>
                  <a:custGeom>
                    <a:avLst/>
                    <a:gdLst>
                      <a:gd name="T0" fmla="*/ 90 w 90"/>
                      <a:gd name="T1" fmla="*/ 86 h 88"/>
                      <a:gd name="T2" fmla="*/ 30 w 90"/>
                      <a:gd name="T3" fmla="*/ 88 h 88"/>
                      <a:gd name="T4" fmla="*/ 30 w 90"/>
                      <a:gd name="T5" fmla="*/ 74 h 88"/>
                      <a:gd name="T6" fmla="*/ 4 w 90"/>
                      <a:gd name="T7" fmla="*/ 70 h 88"/>
                      <a:gd name="T8" fmla="*/ 0 w 90"/>
                      <a:gd name="T9" fmla="*/ 8 h 88"/>
                      <a:gd name="T10" fmla="*/ 74 w 90"/>
                      <a:gd name="T11" fmla="*/ 0 h 88"/>
                      <a:gd name="T12" fmla="*/ 78 w 90"/>
                      <a:gd name="T13" fmla="*/ 20 h 88"/>
                      <a:gd name="T14" fmla="*/ 88 w 90"/>
                      <a:gd name="T15" fmla="*/ 20 h 88"/>
                      <a:gd name="T16" fmla="*/ 90 w 90"/>
                      <a:gd name="T17" fmla="*/ 86 h 8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90"/>
                      <a:gd name="T28" fmla="*/ 0 h 88"/>
                      <a:gd name="T29" fmla="*/ 90 w 90"/>
                      <a:gd name="T30" fmla="*/ 88 h 8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90" h="88">
                        <a:moveTo>
                          <a:pt x="90" y="86"/>
                        </a:moveTo>
                        <a:lnTo>
                          <a:pt x="30" y="88"/>
                        </a:lnTo>
                        <a:lnTo>
                          <a:pt x="30" y="74"/>
                        </a:lnTo>
                        <a:lnTo>
                          <a:pt x="4" y="70"/>
                        </a:lnTo>
                        <a:lnTo>
                          <a:pt x="0" y="8"/>
                        </a:lnTo>
                        <a:lnTo>
                          <a:pt x="74" y="0"/>
                        </a:lnTo>
                        <a:lnTo>
                          <a:pt x="78" y="20"/>
                        </a:lnTo>
                        <a:lnTo>
                          <a:pt x="88" y="20"/>
                        </a:lnTo>
                        <a:lnTo>
                          <a:pt x="90" y="8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79" name="Freeform 1197"/>
                  <p:cNvSpPr>
                    <a:spLocks/>
                  </p:cNvSpPr>
                  <p:nvPr/>
                </p:nvSpPr>
                <p:spPr bwMode="auto">
                  <a:xfrm>
                    <a:off x="5885" y="2525"/>
                    <a:ext cx="62" cy="70"/>
                  </a:xfrm>
                  <a:custGeom>
                    <a:avLst/>
                    <a:gdLst>
                      <a:gd name="T0" fmla="*/ 0 w 62"/>
                      <a:gd name="T1" fmla="*/ 2 h 70"/>
                      <a:gd name="T2" fmla="*/ 60 w 62"/>
                      <a:gd name="T3" fmla="*/ 0 h 70"/>
                      <a:gd name="T4" fmla="*/ 62 w 62"/>
                      <a:gd name="T5" fmla="*/ 48 h 70"/>
                      <a:gd name="T6" fmla="*/ 62 w 62"/>
                      <a:gd name="T7" fmla="*/ 68 h 70"/>
                      <a:gd name="T8" fmla="*/ 46 w 62"/>
                      <a:gd name="T9" fmla="*/ 70 h 70"/>
                      <a:gd name="T10" fmla="*/ 4 w 62"/>
                      <a:gd name="T11" fmla="*/ 58 h 70"/>
                      <a:gd name="T12" fmla="*/ 0 w 62"/>
                      <a:gd name="T13" fmla="*/ 2 h 7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2"/>
                      <a:gd name="T22" fmla="*/ 0 h 70"/>
                      <a:gd name="T23" fmla="*/ 62 w 62"/>
                      <a:gd name="T24" fmla="*/ 70 h 7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2" h="70">
                        <a:moveTo>
                          <a:pt x="0" y="2"/>
                        </a:moveTo>
                        <a:lnTo>
                          <a:pt x="60" y="0"/>
                        </a:lnTo>
                        <a:lnTo>
                          <a:pt x="62" y="48"/>
                        </a:lnTo>
                        <a:lnTo>
                          <a:pt x="62" y="68"/>
                        </a:lnTo>
                        <a:lnTo>
                          <a:pt x="46" y="70"/>
                        </a:lnTo>
                        <a:lnTo>
                          <a:pt x="4" y="5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80" name="Freeform 1198"/>
                  <p:cNvSpPr>
                    <a:spLocks/>
                  </p:cNvSpPr>
                  <p:nvPr/>
                </p:nvSpPr>
                <p:spPr bwMode="auto">
                  <a:xfrm>
                    <a:off x="5795" y="2509"/>
                    <a:ext cx="94" cy="94"/>
                  </a:xfrm>
                  <a:custGeom>
                    <a:avLst/>
                    <a:gdLst>
                      <a:gd name="T0" fmla="*/ 0 w 94"/>
                      <a:gd name="T1" fmla="*/ 10 h 94"/>
                      <a:gd name="T2" fmla="*/ 64 w 94"/>
                      <a:gd name="T3" fmla="*/ 0 h 94"/>
                      <a:gd name="T4" fmla="*/ 90 w 94"/>
                      <a:gd name="T5" fmla="*/ 4 h 94"/>
                      <a:gd name="T6" fmla="*/ 90 w 94"/>
                      <a:gd name="T7" fmla="*/ 18 h 94"/>
                      <a:gd name="T8" fmla="*/ 94 w 94"/>
                      <a:gd name="T9" fmla="*/ 74 h 94"/>
                      <a:gd name="T10" fmla="*/ 82 w 94"/>
                      <a:gd name="T11" fmla="*/ 74 h 94"/>
                      <a:gd name="T12" fmla="*/ 74 w 94"/>
                      <a:gd name="T13" fmla="*/ 94 h 94"/>
                      <a:gd name="T14" fmla="*/ 64 w 94"/>
                      <a:gd name="T15" fmla="*/ 94 h 94"/>
                      <a:gd name="T16" fmla="*/ 60 w 94"/>
                      <a:gd name="T17" fmla="*/ 86 h 94"/>
                      <a:gd name="T18" fmla="*/ 30 w 94"/>
                      <a:gd name="T19" fmla="*/ 68 h 94"/>
                      <a:gd name="T20" fmla="*/ 28 w 94"/>
                      <a:gd name="T21" fmla="*/ 62 h 94"/>
                      <a:gd name="T22" fmla="*/ 12 w 94"/>
                      <a:gd name="T23" fmla="*/ 54 h 94"/>
                      <a:gd name="T24" fmla="*/ 6 w 94"/>
                      <a:gd name="T25" fmla="*/ 58 h 94"/>
                      <a:gd name="T26" fmla="*/ 2 w 94"/>
                      <a:gd name="T27" fmla="*/ 54 h 94"/>
                      <a:gd name="T28" fmla="*/ 4 w 94"/>
                      <a:gd name="T29" fmla="*/ 38 h 94"/>
                      <a:gd name="T30" fmla="*/ 0 w 94"/>
                      <a:gd name="T31" fmla="*/ 10 h 9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4"/>
                      <a:gd name="T49" fmla="*/ 0 h 94"/>
                      <a:gd name="T50" fmla="*/ 94 w 94"/>
                      <a:gd name="T51" fmla="*/ 94 h 9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4" h="94">
                        <a:moveTo>
                          <a:pt x="0" y="10"/>
                        </a:moveTo>
                        <a:lnTo>
                          <a:pt x="64" y="0"/>
                        </a:lnTo>
                        <a:lnTo>
                          <a:pt x="90" y="4"/>
                        </a:lnTo>
                        <a:lnTo>
                          <a:pt x="90" y="18"/>
                        </a:lnTo>
                        <a:lnTo>
                          <a:pt x="94" y="74"/>
                        </a:lnTo>
                        <a:lnTo>
                          <a:pt x="82" y="74"/>
                        </a:lnTo>
                        <a:lnTo>
                          <a:pt x="74" y="94"/>
                        </a:lnTo>
                        <a:lnTo>
                          <a:pt x="64" y="94"/>
                        </a:lnTo>
                        <a:lnTo>
                          <a:pt x="60" y="86"/>
                        </a:lnTo>
                        <a:lnTo>
                          <a:pt x="30" y="68"/>
                        </a:lnTo>
                        <a:lnTo>
                          <a:pt x="28" y="62"/>
                        </a:lnTo>
                        <a:lnTo>
                          <a:pt x="12" y="54"/>
                        </a:lnTo>
                        <a:lnTo>
                          <a:pt x="6" y="58"/>
                        </a:lnTo>
                        <a:lnTo>
                          <a:pt x="2" y="54"/>
                        </a:lnTo>
                        <a:lnTo>
                          <a:pt x="4" y="38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81" name="Freeform 1199"/>
                  <p:cNvSpPr>
                    <a:spLocks/>
                  </p:cNvSpPr>
                  <p:nvPr/>
                </p:nvSpPr>
                <p:spPr bwMode="auto">
                  <a:xfrm>
                    <a:off x="5947" y="2569"/>
                    <a:ext cx="136" cy="56"/>
                  </a:xfrm>
                  <a:custGeom>
                    <a:avLst/>
                    <a:gdLst>
                      <a:gd name="T0" fmla="*/ 104 w 136"/>
                      <a:gd name="T1" fmla="*/ 54 h 56"/>
                      <a:gd name="T2" fmla="*/ 36 w 136"/>
                      <a:gd name="T3" fmla="*/ 56 h 56"/>
                      <a:gd name="T4" fmla="*/ 34 w 136"/>
                      <a:gd name="T5" fmla="*/ 26 h 56"/>
                      <a:gd name="T6" fmla="*/ 0 w 136"/>
                      <a:gd name="T7" fmla="*/ 24 h 56"/>
                      <a:gd name="T8" fmla="*/ 0 w 136"/>
                      <a:gd name="T9" fmla="*/ 4 h 56"/>
                      <a:gd name="T10" fmla="*/ 88 w 136"/>
                      <a:gd name="T11" fmla="*/ 0 h 56"/>
                      <a:gd name="T12" fmla="*/ 90 w 136"/>
                      <a:gd name="T13" fmla="*/ 4 h 56"/>
                      <a:gd name="T14" fmla="*/ 128 w 136"/>
                      <a:gd name="T15" fmla="*/ 0 h 56"/>
                      <a:gd name="T16" fmla="*/ 136 w 136"/>
                      <a:gd name="T17" fmla="*/ 34 h 56"/>
                      <a:gd name="T18" fmla="*/ 102 w 136"/>
                      <a:gd name="T19" fmla="*/ 38 h 56"/>
                      <a:gd name="T20" fmla="*/ 104 w 136"/>
                      <a:gd name="T21" fmla="*/ 54 h 5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36"/>
                      <a:gd name="T34" fmla="*/ 0 h 56"/>
                      <a:gd name="T35" fmla="*/ 136 w 136"/>
                      <a:gd name="T36" fmla="*/ 56 h 5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36" h="56">
                        <a:moveTo>
                          <a:pt x="104" y="54"/>
                        </a:moveTo>
                        <a:lnTo>
                          <a:pt x="36" y="56"/>
                        </a:lnTo>
                        <a:lnTo>
                          <a:pt x="34" y="26"/>
                        </a:lnTo>
                        <a:lnTo>
                          <a:pt x="0" y="24"/>
                        </a:lnTo>
                        <a:lnTo>
                          <a:pt x="0" y="4"/>
                        </a:lnTo>
                        <a:lnTo>
                          <a:pt x="88" y="0"/>
                        </a:lnTo>
                        <a:lnTo>
                          <a:pt x="90" y="4"/>
                        </a:lnTo>
                        <a:lnTo>
                          <a:pt x="128" y="0"/>
                        </a:lnTo>
                        <a:lnTo>
                          <a:pt x="136" y="34"/>
                        </a:lnTo>
                        <a:lnTo>
                          <a:pt x="102" y="38"/>
                        </a:lnTo>
                        <a:lnTo>
                          <a:pt x="104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82" name="Freeform 1200"/>
                  <p:cNvSpPr>
                    <a:spLocks/>
                  </p:cNvSpPr>
                  <p:nvPr/>
                </p:nvSpPr>
                <p:spPr bwMode="auto">
                  <a:xfrm>
                    <a:off x="6057" y="2683"/>
                    <a:ext cx="46" cy="114"/>
                  </a:xfrm>
                  <a:custGeom>
                    <a:avLst/>
                    <a:gdLst>
                      <a:gd name="T0" fmla="*/ 46 w 46"/>
                      <a:gd name="T1" fmla="*/ 96 h 114"/>
                      <a:gd name="T2" fmla="*/ 24 w 46"/>
                      <a:gd name="T3" fmla="*/ 102 h 114"/>
                      <a:gd name="T4" fmla="*/ 24 w 46"/>
                      <a:gd name="T5" fmla="*/ 112 h 114"/>
                      <a:gd name="T6" fmla="*/ 10 w 46"/>
                      <a:gd name="T7" fmla="*/ 114 h 114"/>
                      <a:gd name="T8" fmla="*/ 8 w 46"/>
                      <a:gd name="T9" fmla="*/ 88 h 114"/>
                      <a:gd name="T10" fmla="*/ 0 w 46"/>
                      <a:gd name="T11" fmla="*/ 8 h 114"/>
                      <a:gd name="T12" fmla="*/ 18 w 46"/>
                      <a:gd name="T13" fmla="*/ 8 h 114"/>
                      <a:gd name="T14" fmla="*/ 40 w 46"/>
                      <a:gd name="T15" fmla="*/ 0 h 114"/>
                      <a:gd name="T16" fmla="*/ 46 w 46"/>
                      <a:gd name="T17" fmla="*/ 96 h 11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46"/>
                      <a:gd name="T28" fmla="*/ 0 h 114"/>
                      <a:gd name="T29" fmla="*/ 46 w 46"/>
                      <a:gd name="T30" fmla="*/ 114 h 11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46" h="114">
                        <a:moveTo>
                          <a:pt x="46" y="96"/>
                        </a:moveTo>
                        <a:lnTo>
                          <a:pt x="24" y="102"/>
                        </a:lnTo>
                        <a:lnTo>
                          <a:pt x="24" y="112"/>
                        </a:lnTo>
                        <a:lnTo>
                          <a:pt x="10" y="114"/>
                        </a:lnTo>
                        <a:lnTo>
                          <a:pt x="8" y="88"/>
                        </a:lnTo>
                        <a:lnTo>
                          <a:pt x="0" y="8"/>
                        </a:lnTo>
                        <a:lnTo>
                          <a:pt x="18" y="8"/>
                        </a:lnTo>
                        <a:lnTo>
                          <a:pt x="40" y="0"/>
                        </a:lnTo>
                        <a:lnTo>
                          <a:pt x="46" y="9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83" name="Freeform 1201"/>
                  <p:cNvSpPr>
                    <a:spLocks/>
                  </p:cNvSpPr>
                  <p:nvPr/>
                </p:nvSpPr>
                <p:spPr bwMode="auto">
                  <a:xfrm>
                    <a:off x="5969" y="2623"/>
                    <a:ext cx="88" cy="100"/>
                  </a:xfrm>
                  <a:custGeom>
                    <a:avLst/>
                    <a:gdLst>
                      <a:gd name="T0" fmla="*/ 88 w 88"/>
                      <a:gd name="T1" fmla="*/ 68 h 100"/>
                      <a:gd name="T2" fmla="*/ 78 w 88"/>
                      <a:gd name="T3" fmla="*/ 66 h 100"/>
                      <a:gd name="T4" fmla="*/ 54 w 88"/>
                      <a:gd name="T5" fmla="*/ 78 h 100"/>
                      <a:gd name="T6" fmla="*/ 32 w 88"/>
                      <a:gd name="T7" fmla="*/ 98 h 100"/>
                      <a:gd name="T8" fmla="*/ 16 w 88"/>
                      <a:gd name="T9" fmla="*/ 100 h 100"/>
                      <a:gd name="T10" fmla="*/ 0 w 88"/>
                      <a:gd name="T11" fmla="*/ 86 h 100"/>
                      <a:gd name="T12" fmla="*/ 0 w 88"/>
                      <a:gd name="T13" fmla="*/ 72 h 100"/>
                      <a:gd name="T14" fmla="*/ 10 w 88"/>
                      <a:gd name="T15" fmla="*/ 56 h 100"/>
                      <a:gd name="T16" fmla="*/ 6 w 88"/>
                      <a:gd name="T17" fmla="*/ 24 h 100"/>
                      <a:gd name="T18" fmla="*/ 14 w 88"/>
                      <a:gd name="T19" fmla="*/ 2 h 100"/>
                      <a:gd name="T20" fmla="*/ 82 w 88"/>
                      <a:gd name="T21" fmla="*/ 0 h 100"/>
                      <a:gd name="T22" fmla="*/ 88 w 88"/>
                      <a:gd name="T23" fmla="*/ 68 h 10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8"/>
                      <a:gd name="T37" fmla="*/ 0 h 100"/>
                      <a:gd name="T38" fmla="*/ 88 w 88"/>
                      <a:gd name="T39" fmla="*/ 100 h 10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8" h="100">
                        <a:moveTo>
                          <a:pt x="88" y="68"/>
                        </a:moveTo>
                        <a:lnTo>
                          <a:pt x="78" y="66"/>
                        </a:lnTo>
                        <a:lnTo>
                          <a:pt x="54" y="78"/>
                        </a:lnTo>
                        <a:lnTo>
                          <a:pt x="32" y="98"/>
                        </a:lnTo>
                        <a:lnTo>
                          <a:pt x="16" y="100"/>
                        </a:lnTo>
                        <a:lnTo>
                          <a:pt x="0" y="86"/>
                        </a:lnTo>
                        <a:lnTo>
                          <a:pt x="0" y="72"/>
                        </a:lnTo>
                        <a:lnTo>
                          <a:pt x="10" y="56"/>
                        </a:lnTo>
                        <a:lnTo>
                          <a:pt x="6" y="24"/>
                        </a:lnTo>
                        <a:lnTo>
                          <a:pt x="14" y="2"/>
                        </a:lnTo>
                        <a:lnTo>
                          <a:pt x="82" y="0"/>
                        </a:lnTo>
                        <a:lnTo>
                          <a:pt x="88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84" name="Freeform 1202"/>
                  <p:cNvSpPr>
                    <a:spLocks/>
                  </p:cNvSpPr>
                  <p:nvPr/>
                </p:nvSpPr>
                <p:spPr bwMode="auto">
                  <a:xfrm>
                    <a:off x="5911" y="2593"/>
                    <a:ext cx="72" cy="116"/>
                  </a:xfrm>
                  <a:custGeom>
                    <a:avLst/>
                    <a:gdLst>
                      <a:gd name="T0" fmla="*/ 58 w 72"/>
                      <a:gd name="T1" fmla="*/ 116 h 116"/>
                      <a:gd name="T2" fmla="*/ 42 w 72"/>
                      <a:gd name="T3" fmla="*/ 114 h 116"/>
                      <a:gd name="T4" fmla="*/ 36 w 72"/>
                      <a:gd name="T5" fmla="*/ 108 h 116"/>
                      <a:gd name="T6" fmla="*/ 38 w 72"/>
                      <a:gd name="T7" fmla="*/ 100 h 116"/>
                      <a:gd name="T8" fmla="*/ 30 w 72"/>
                      <a:gd name="T9" fmla="*/ 98 h 116"/>
                      <a:gd name="T10" fmla="*/ 32 w 72"/>
                      <a:gd name="T11" fmla="*/ 84 h 116"/>
                      <a:gd name="T12" fmla="*/ 24 w 72"/>
                      <a:gd name="T13" fmla="*/ 82 h 116"/>
                      <a:gd name="T14" fmla="*/ 14 w 72"/>
                      <a:gd name="T15" fmla="*/ 68 h 116"/>
                      <a:gd name="T16" fmla="*/ 0 w 72"/>
                      <a:gd name="T17" fmla="*/ 58 h 116"/>
                      <a:gd name="T18" fmla="*/ 20 w 72"/>
                      <a:gd name="T19" fmla="*/ 2 h 116"/>
                      <a:gd name="T20" fmla="*/ 36 w 72"/>
                      <a:gd name="T21" fmla="*/ 0 h 116"/>
                      <a:gd name="T22" fmla="*/ 70 w 72"/>
                      <a:gd name="T23" fmla="*/ 2 h 116"/>
                      <a:gd name="T24" fmla="*/ 72 w 72"/>
                      <a:gd name="T25" fmla="*/ 32 h 116"/>
                      <a:gd name="T26" fmla="*/ 64 w 72"/>
                      <a:gd name="T27" fmla="*/ 54 h 116"/>
                      <a:gd name="T28" fmla="*/ 68 w 72"/>
                      <a:gd name="T29" fmla="*/ 86 h 116"/>
                      <a:gd name="T30" fmla="*/ 58 w 72"/>
                      <a:gd name="T31" fmla="*/ 102 h 116"/>
                      <a:gd name="T32" fmla="*/ 58 w 72"/>
                      <a:gd name="T33" fmla="*/ 116 h 11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2"/>
                      <a:gd name="T52" fmla="*/ 0 h 116"/>
                      <a:gd name="T53" fmla="*/ 72 w 72"/>
                      <a:gd name="T54" fmla="*/ 116 h 11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2" h="116">
                        <a:moveTo>
                          <a:pt x="58" y="116"/>
                        </a:moveTo>
                        <a:lnTo>
                          <a:pt x="42" y="114"/>
                        </a:lnTo>
                        <a:lnTo>
                          <a:pt x="36" y="108"/>
                        </a:lnTo>
                        <a:lnTo>
                          <a:pt x="38" y="100"/>
                        </a:lnTo>
                        <a:lnTo>
                          <a:pt x="30" y="98"/>
                        </a:lnTo>
                        <a:lnTo>
                          <a:pt x="32" y="84"/>
                        </a:lnTo>
                        <a:lnTo>
                          <a:pt x="24" y="82"/>
                        </a:lnTo>
                        <a:lnTo>
                          <a:pt x="14" y="68"/>
                        </a:lnTo>
                        <a:lnTo>
                          <a:pt x="0" y="58"/>
                        </a:lnTo>
                        <a:lnTo>
                          <a:pt x="20" y="2"/>
                        </a:lnTo>
                        <a:lnTo>
                          <a:pt x="36" y="0"/>
                        </a:lnTo>
                        <a:lnTo>
                          <a:pt x="70" y="2"/>
                        </a:lnTo>
                        <a:lnTo>
                          <a:pt x="72" y="32"/>
                        </a:lnTo>
                        <a:lnTo>
                          <a:pt x="64" y="54"/>
                        </a:lnTo>
                        <a:lnTo>
                          <a:pt x="68" y="86"/>
                        </a:lnTo>
                        <a:lnTo>
                          <a:pt x="58" y="102"/>
                        </a:lnTo>
                        <a:lnTo>
                          <a:pt x="58" y="11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85" name="Freeform 1203"/>
                  <p:cNvSpPr>
                    <a:spLocks/>
                  </p:cNvSpPr>
                  <p:nvPr/>
                </p:nvSpPr>
                <p:spPr bwMode="auto">
                  <a:xfrm>
                    <a:off x="5855" y="2583"/>
                    <a:ext cx="76" cy="72"/>
                  </a:xfrm>
                  <a:custGeom>
                    <a:avLst/>
                    <a:gdLst>
                      <a:gd name="T0" fmla="*/ 56 w 76"/>
                      <a:gd name="T1" fmla="*/ 68 h 72"/>
                      <a:gd name="T2" fmla="*/ 52 w 76"/>
                      <a:gd name="T3" fmla="*/ 70 h 72"/>
                      <a:gd name="T4" fmla="*/ 48 w 76"/>
                      <a:gd name="T5" fmla="*/ 66 h 72"/>
                      <a:gd name="T6" fmla="*/ 34 w 76"/>
                      <a:gd name="T7" fmla="*/ 66 h 72"/>
                      <a:gd name="T8" fmla="*/ 26 w 76"/>
                      <a:gd name="T9" fmla="*/ 72 h 72"/>
                      <a:gd name="T10" fmla="*/ 6 w 76"/>
                      <a:gd name="T11" fmla="*/ 62 h 72"/>
                      <a:gd name="T12" fmla="*/ 2 w 76"/>
                      <a:gd name="T13" fmla="*/ 54 h 72"/>
                      <a:gd name="T14" fmla="*/ 6 w 76"/>
                      <a:gd name="T15" fmla="*/ 48 h 72"/>
                      <a:gd name="T16" fmla="*/ 0 w 76"/>
                      <a:gd name="T17" fmla="*/ 42 h 72"/>
                      <a:gd name="T18" fmla="*/ 12 w 76"/>
                      <a:gd name="T19" fmla="*/ 26 h 72"/>
                      <a:gd name="T20" fmla="*/ 14 w 76"/>
                      <a:gd name="T21" fmla="*/ 20 h 72"/>
                      <a:gd name="T22" fmla="*/ 22 w 76"/>
                      <a:gd name="T23" fmla="*/ 0 h 72"/>
                      <a:gd name="T24" fmla="*/ 34 w 76"/>
                      <a:gd name="T25" fmla="*/ 0 h 72"/>
                      <a:gd name="T26" fmla="*/ 76 w 76"/>
                      <a:gd name="T27" fmla="*/ 12 h 72"/>
                      <a:gd name="T28" fmla="*/ 56 w 76"/>
                      <a:gd name="T29" fmla="*/ 68 h 7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6"/>
                      <a:gd name="T46" fmla="*/ 0 h 72"/>
                      <a:gd name="T47" fmla="*/ 76 w 76"/>
                      <a:gd name="T48" fmla="*/ 72 h 7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6" h="72">
                        <a:moveTo>
                          <a:pt x="56" y="68"/>
                        </a:moveTo>
                        <a:lnTo>
                          <a:pt x="52" y="70"/>
                        </a:lnTo>
                        <a:lnTo>
                          <a:pt x="48" y="66"/>
                        </a:lnTo>
                        <a:lnTo>
                          <a:pt x="34" y="66"/>
                        </a:lnTo>
                        <a:lnTo>
                          <a:pt x="26" y="72"/>
                        </a:lnTo>
                        <a:lnTo>
                          <a:pt x="6" y="62"/>
                        </a:lnTo>
                        <a:lnTo>
                          <a:pt x="2" y="54"/>
                        </a:lnTo>
                        <a:lnTo>
                          <a:pt x="6" y="48"/>
                        </a:lnTo>
                        <a:lnTo>
                          <a:pt x="0" y="42"/>
                        </a:lnTo>
                        <a:lnTo>
                          <a:pt x="12" y="26"/>
                        </a:lnTo>
                        <a:lnTo>
                          <a:pt x="14" y="20"/>
                        </a:lnTo>
                        <a:lnTo>
                          <a:pt x="22" y="0"/>
                        </a:lnTo>
                        <a:lnTo>
                          <a:pt x="34" y="0"/>
                        </a:lnTo>
                        <a:lnTo>
                          <a:pt x="76" y="12"/>
                        </a:lnTo>
                        <a:lnTo>
                          <a:pt x="56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86" name="Freeform 1204"/>
                  <p:cNvSpPr>
                    <a:spLocks/>
                  </p:cNvSpPr>
                  <p:nvPr/>
                </p:nvSpPr>
                <p:spPr bwMode="auto">
                  <a:xfrm>
                    <a:off x="5839" y="2637"/>
                    <a:ext cx="86" cy="72"/>
                  </a:xfrm>
                  <a:custGeom>
                    <a:avLst/>
                    <a:gdLst>
                      <a:gd name="T0" fmla="*/ 70 w 86"/>
                      <a:gd name="T1" fmla="*/ 68 h 72"/>
                      <a:gd name="T2" fmla="*/ 38 w 86"/>
                      <a:gd name="T3" fmla="*/ 72 h 72"/>
                      <a:gd name="T4" fmla="*/ 2 w 86"/>
                      <a:gd name="T5" fmla="*/ 72 h 72"/>
                      <a:gd name="T6" fmla="*/ 0 w 86"/>
                      <a:gd name="T7" fmla="*/ 26 h 72"/>
                      <a:gd name="T8" fmla="*/ 2 w 86"/>
                      <a:gd name="T9" fmla="*/ 16 h 72"/>
                      <a:gd name="T10" fmla="*/ 18 w 86"/>
                      <a:gd name="T11" fmla="*/ 0 h 72"/>
                      <a:gd name="T12" fmla="*/ 22 w 86"/>
                      <a:gd name="T13" fmla="*/ 8 h 72"/>
                      <a:gd name="T14" fmla="*/ 42 w 86"/>
                      <a:gd name="T15" fmla="*/ 18 h 72"/>
                      <a:gd name="T16" fmla="*/ 50 w 86"/>
                      <a:gd name="T17" fmla="*/ 12 h 72"/>
                      <a:gd name="T18" fmla="*/ 64 w 86"/>
                      <a:gd name="T19" fmla="*/ 12 h 72"/>
                      <a:gd name="T20" fmla="*/ 68 w 86"/>
                      <a:gd name="T21" fmla="*/ 16 h 72"/>
                      <a:gd name="T22" fmla="*/ 72 w 86"/>
                      <a:gd name="T23" fmla="*/ 14 h 72"/>
                      <a:gd name="T24" fmla="*/ 86 w 86"/>
                      <a:gd name="T25" fmla="*/ 24 h 72"/>
                      <a:gd name="T26" fmla="*/ 70 w 86"/>
                      <a:gd name="T27" fmla="*/ 68 h 7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6"/>
                      <a:gd name="T43" fmla="*/ 0 h 72"/>
                      <a:gd name="T44" fmla="*/ 86 w 86"/>
                      <a:gd name="T45" fmla="*/ 72 h 7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6" h="72">
                        <a:moveTo>
                          <a:pt x="70" y="68"/>
                        </a:moveTo>
                        <a:lnTo>
                          <a:pt x="38" y="72"/>
                        </a:lnTo>
                        <a:lnTo>
                          <a:pt x="2" y="72"/>
                        </a:lnTo>
                        <a:lnTo>
                          <a:pt x="0" y="26"/>
                        </a:lnTo>
                        <a:lnTo>
                          <a:pt x="2" y="16"/>
                        </a:lnTo>
                        <a:lnTo>
                          <a:pt x="18" y="0"/>
                        </a:lnTo>
                        <a:lnTo>
                          <a:pt x="22" y="8"/>
                        </a:lnTo>
                        <a:lnTo>
                          <a:pt x="42" y="18"/>
                        </a:lnTo>
                        <a:lnTo>
                          <a:pt x="50" y="12"/>
                        </a:lnTo>
                        <a:lnTo>
                          <a:pt x="64" y="12"/>
                        </a:lnTo>
                        <a:lnTo>
                          <a:pt x="68" y="16"/>
                        </a:lnTo>
                        <a:lnTo>
                          <a:pt x="72" y="14"/>
                        </a:lnTo>
                        <a:lnTo>
                          <a:pt x="86" y="24"/>
                        </a:lnTo>
                        <a:lnTo>
                          <a:pt x="70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87" name="Freeform 1205"/>
                  <p:cNvSpPr>
                    <a:spLocks/>
                  </p:cNvSpPr>
                  <p:nvPr/>
                </p:nvSpPr>
                <p:spPr bwMode="auto">
                  <a:xfrm>
                    <a:off x="5875" y="2661"/>
                    <a:ext cx="70" cy="94"/>
                  </a:xfrm>
                  <a:custGeom>
                    <a:avLst/>
                    <a:gdLst>
                      <a:gd name="T0" fmla="*/ 0 w 70"/>
                      <a:gd name="T1" fmla="*/ 64 h 94"/>
                      <a:gd name="T2" fmla="*/ 2 w 70"/>
                      <a:gd name="T3" fmla="*/ 48 h 94"/>
                      <a:gd name="T4" fmla="*/ 34 w 70"/>
                      <a:gd name="T5" fmla="*/ 44 h 94"/>
                      <a:gd name="T6" fmla="*/ 50 w 70"/>
                      <a:gd name="T7" fmla="*/ 0 h 94"/>
                      <a:gd name="T8" fmla="*/ 60 w 70"/>
                      <a:gd name="T9" fmla="*/ 14 h 94"/>
                      <a:gd name="T10" fmla="*/ 68 w 70"/>
                      <a:gd name="T11" fmla="*/ 16 h 94"/>
                      <a:gd name="T12" fmla="*/ 66 w 70"/>
                      <a:gd name="T13" fmla="*/ 30 h 94"/>
                      <a:gd name="T14" fmla="*/ 70 w 70"/>
                      <a:gd name="T15" fmla="*/ 30 h 94"/>
                      <a:gd name="T16" fmla="*/ 56 w 70"/>
                      <a:gd name="T17" fmla="*/ 92 h 94"/>
                      <a:gd name="T18" fmla="*/ 38 w 70"/>
                      <a:gd name="T19" fmla="*/ 94 h 94"/>
                      <a:gd name="T20" fmla="*/ 0 w 70"/>
                      <a:gd name="T21" fmla="*/ 64 h 9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0"/>
                      <a:gd name="T34" fmla="*/ 0 h 94"/>
                      <a:gd name="T35" fmla="*/ 70 w 70"/>
                      <a:gd name="T36" fmla="*/ 94 h 9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0" h="94">
                        <a:moveTo>
                          <a:pt x="0" y="64"/>
                        </a:moveTo>
                        <a:lnTo>
                          <a:pt x="2" y="48"/>
                        </a:lnTo>
                        <a:lnTo>
                          <a:pt x="34" y="44"/>
                        </a:lnTo>
                        <a:lnTo>
                          <a:pt x="50" y="0"/>
                        </a:lnTo>
                        <a:lnTo>
                          <a:pt x="60" y="14"/>
                        </a:lnTo>
                        <a:lnTo>
                          <a:pt x="68" y="16"/>
                        </a:lnTo>
                        <a:lnTo>
                          <a:pt x="66" y="30"/>
                        </a:lnTo>
                        <a:lnTo>
                          <a:pt x="70" y="30"/>
                        </a:lnTo>
                        <a:lnTo>
                          <a:pt x="56" y="92"/>
                        </a:lnTo>
                        <a:lnTo>
                          <a:pt x="38" y="94"/>
                        </a:lnTo>
                        <a:lnTo>
                          <a:pt x="0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88" name="Freeform 1206"/>
                  <p:cNvSpPr>
                    <a:spLocks/>
                  </p:cNvSpPr>
                  <p:nvPr/>
                </p:nvSpPr>
                <p:spPr bwMode="auto">
                  <a:xfrm>
                    <a:off x="5931" y="2691"/>
                    <a:ext cx="72" cy="80"/>
                  </a:xfrm>
                  <a:custGeom>
                    <a:avLst/>
                    <a:gdLst>
                      <a:gd name="T0" fmla="*/ 14 w 72"/>
                      <a:gd name="T1" fmla="*/ 0 h 80"/>
                      <a:gd name="T2" fmla="*/ 18 w 72"/>
                      <a:gd name="T3" fmla="*/ 2 h 80"/>
                      <a:gd name="T4" fmla="*/ 16 w 72"/>
                      <a:gd name="T5" fmla="*/ 10 h 80"/>
                      <a:gd name="T6" fmla="*/ 22 w 72"/>
                      <a:gd name="T7" fmla="*/ 16 h 80"/>
                      <a:gd name="T8" fmla="*/ 38 w 72"/>
                      <a:gd name="T9" fmla="*/ 18 h 80"/>
                      <a:gd name="T10" fmla="*/ 54 w 72"/>
                      <a:gd name="T11" fmla="*/ 32 h 80"/>
                      <a:gd name="T12" fmla="*/ 70 w 72"/>
                      <a:gd name="T13" fmla="*/ 30 h 80"/>
                      <a:gd name="T14" fmla="*/ 72 w 72"/>
                      <a:gd name="T15" fmla="*/ 50 h 80"/>
                      <a:gd name="T16" fmla="*/ 54 w 72"/>
                      <a:gd name="T17" fmla="*/ 54 h 80"/>
                      <a:gd name="T18" fmla="*/ 58 w 72"/>
                      <a:gd name="T19" fmla="*/ 60 h 80"/>
                      <a:gd name="T20" fmla="*/ 56 w 72"/>
                      <a:gd name="T21" fmla="*/ 66 h 80"/>
                      <a:gd name="T22" fmla="*/ 48 w 72"/>
                      <a:gd name="T23" fmla="*/ 68 h 80"/>
                      <a:gd name="T24" fmla="*/ 48 w 72"/>
                      <a:gd name="T25" fmla="*/ 78 h 80"/>
                      <a:gd name="T26" fmla="*/ 16 w 72"/>
                      <a:gd name="T27" fmla="*/ 80 h 80"/>
                      <a:gd name="T28" fmla="*/ 16 w 72"/>
                      <a:gd name="T29" fmla="*/ 64 h 80"/>
                      <a:gd name="T30" fmla="*/ 0 w 72"/>
                      <a:gd name="T31" fmla="*/ 62 h 80"/>
                      <a:gd name="T32" fmla="*/ 14 w 72"/>
                      <a:gd name="T33" fmla="*/ 0 h 8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2"/>
                      <a:gd name="T52" fmla="*/ 0 h 80"/>
                      <a:gd name="T53" fmla="*/ 72 w 72"/>
                      <a:gd name="T54" fmla="*/ 80 h 8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2" h="80">
                        <a:moveTo>
                          <a:pt x="14" y="0"/>
                        </a:moveTo>
                        <a:lnTo>
                          <a:pt x="18" y="2"/>
                        </a:lnTo>
                        <a:lnTo>
                          <a:pt x="16" y="10"/>
                        </a:lnTo>
                        <a:lnTo>
                          <a:pt x="22" y="16"/>
                        </a:lnTo>
                        <a:lnTo>
                          <a:pt x="38" y="18"/>
                        </a:lnTo>
                        <a:lnTo>
                          <a:pt x="54" y="32"/>
                        </a:lnTo>
                        <a:lnTo>
                          <a:pt x="70" y="30"/>
                        </a:lnTo>
                        <a:lnTo>
                          <a:pt x="72" y="50"/>
                        </a:lnTo>
                        <a:lnTo>
                          <a:pt x="54" y="54"/>
                        </a:lnTo>
                        <a:lnTo>
                          <a:pt x="58" y="60"/>
                        </a:lnTo>
                        <a:lnTo>
                          <a:pt x="56" y="66"/>
                        </a:lnTo>
                        <a:lnTo>
                          <a:pt x="48" y="68"/>
                        </a:lnTo>
                        <a:lnTo>
                          <a:pt x="48" y="78"/>
                        </a:lnTo>
                        <a:lnTo>
                          <a:pt x="16" y="80"/>
                        </a:lnTo>
                        <a:lnTo>
                          <a:pt x="16" y="64"/>
                        </a:lnTo>
                        <a:lnTo>
                          <a:pt x="0" y="62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89" name="Freeform 1207"/>
                  <p:cNvSpPr>
                    <a:spLocks/>
                  </p:cNvSpPr>
                  <p:nvPr/>
                </p:nvSpPr>
                <p:spPr bwMode="auto">
                  <a:xfrm>
                    <a:off x="5979" y="2689"/>
                    <a:ext cx="86" cy="86"/>
                  </a:xfrm>
                  <a:custGeom>
                    <a:avLst/>
                    <a:gdLst>
                      <a:gd name="T0" fmla="*/ 86 w 86"/>
                      <a:gd name="T1" fmla="*/ 82 h 86"/>
                      <a:gd name="T2" fmla="*/ 2 w 86"/>
                      <a:gd name="T3" fmla="*/ 86 h 86"/>
                      <a:gd name="T4" fmla="*/ 0 w 86"/>
                      <a:gd name="T5" fmla="*/ 80 h 86"/>
                      <a:gd name="T6" fmla="*/ 0 w 86"/>
                      <a:gd name="T7" fmla="*/ 70 h 86"/>
                      <a:gd name="T8" fmla="*/ 8 w 86"/>
                      <a:gd name="T9" fmla="*/ 68 h 86"/>
                      <a:gd name="T10" fmla="*/ 10 w 86"/>
                      <a:gd name="T11" fmla="*/ 62 h 86"/>
                      <a:gd name="T12" fmla="*/ 6 w 86"/>
                      <a:gd name="T13" fmla="*/ 56 h 86"/>
                      <a:gd name="T14" fmla="*/ 24 w 86"/>
                      <a:gd name="T15" fmla="*/ 52 h 86"/>
                      <a:gd name="T16" fmla="*/ 22 w 86"/>
                      <a:gd name="T17" fmla="*/ 32 h 86"/>
                      <a:gd name="T18" fmla="*/ 44 w 86"/>
                      <a:gd name="T19" fmla="*/ 12 h 86"/>
                      <a:gd name="T20" fmla="*/ 68 w 86"/>
                      <a:gd name="T21" fmla="*/ 0 h 86"/>
                      <a:gd name="T22" fmla="*/ 78 w 86"/>
                      <a:gd name="T23" fmla="*/ 2 h 86"/>
                      <a:gd name="T24" fmla="*/ 86 w 86"/>
                      <a:gd name="T25" fmla="*/ 82 h 8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6"/>
                      <a:gd name="T40" fmla="*/ 0 h 86"/>
                      <a:gd name="T41" fmla="*/ 86 w 86"/>
                      <a:gd name="T42" fmla="*/ 86 h 8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6" h="86">
                        <a:moveTo>
                          <a:pt x="86" y="82"/>
                        </a:moveTo>
                        <a:lnTo>
                          <a:pt x="2" y="86"/>
                        </a:lnTo>
                        <a:lnTo>
                          <a:pt x="0" y="80"/>
                        </a:lnTo>
                        <a:lnTo>
                          <a:pt x="0" y="70"/>
                        </a:lnTo>
                        <a:lnTo>
                          <a:pt x="8" y="68"/>
                        </a:lnTo>
                        <a:lnTo>
                          <a:pt x="10" y="62"/>
                        </a:lnTo>
                        <a:lnTo>
                          <a:pt x="6" y="56"/>
                        </a:lnTo>
                        <a:lnTo>
                          <a:pt x="24" y="52"/>
                        </a:lnTo>
                        <a:lnTo>
                          <a:pt x="22" y="32"/>
                        </a:lnTo>
                        <a:lnTo>
                          <a:pt x="44" y="12"/>
                        </a:lnTo>
                        <a:lnTo>
                          <a:pt x="68" y="0"/>
                        </a:lnTo>
                        <a:lnTo>
                          <a:pt x="78" y="2"/>
                        </a:lnTo>
                        <a:lnTo>
                          <a:pt x="86" y="8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90" name="Freeform 1208"/>
                  <p:cNvSpPr>
                    <a:spLocks/>
                  </p:cNvSpPr>
                  <p:nvPr/>
                </p:nvSpPr>
                <p:spPr bwMode="auto">
                  <a:xfrm>
                    <a:off x="5841" y="2709"/>
                    <a:ext cx="72" cy="98"/>
                  </a:xfrm>
                  <a:custGeom>
                    <a:avLst/>
                    <a:gdLst>
                      <a:gd name="T0" fmla="*/ 72 w 72"/>
                      <a:gd name="T1" fmla="*/ 46 h 98"/>
                      <a:gd name="T2" fmla="*/ 72 w 72"/>
                      <a:gd name="T3" fmla="*/ 62 h 98"/>
                      <a:gd name="T4" fmla="*/ 64 w 72"/>
                      <a:gd name="T5" fmla="*/ 62 h 98"/>
                      <a:gd name="T6" fmla="*/ 64 w 72"/>
                      <a:gd name="T7" fmla="*/ 84 h 98"/>
                      <a:gd name="T8" fmla="*/ 54 w 72"/>
                      <a:gd name="T9" fmla="*/ 92 h 98"/>
                      <a:gd name="T10" fmla="*/ 28 w 72"/>
                      <a:gd name="T11" fmla="*/ 94 h 98"/>
                      <a:gd name="T12" fmla="*/ 30 w 72"/>
                      <a:gd name="T13" fmla="*/ 90 h 98"/>
                      <a:gd name="T14" fmla="*/ 24 w 72"/>
                      <a:gd name="T15" fmla="*/ 88 h 98"/>
                      <a:gd name="T16" fmla="*/ 20 w 72"/>
                      <a:gd name="T17" fmla="*/ 98 h 98"/>
                      <a:gd name="T18" fmla="*/ 14 w 72"/>
                      <a:gd name="T19" fmla="*/ 98 h 98"/>
                      <a:gd name="T20" fmla="*/ 16 w 72"/>
                      <a:gd name="T21" fmla="*/ 90 h 98"/>
                      <a:gd name="T22" fmla="*/ 4 w 72"/>
                      <a:gd name="T23" fmla="*/ 82 h 98"/>
                      <a:gd name="T24" fmla="*/ 2 w 72"/>
                      <a:gd name="T25" fmla="*/ 32 h 98"/>
                      <a:gd name="T26" fmla="*/ 0 w 72"/>
                      <a:gd name="T27" fmla="*/ 0 h 98"/>
                      <a:gd name="T28" fmla="*/ 36 w 72"/>
                      <a:gd name="T29" fmla="*/ 0 h 98"/>
                      <a:gd name="T30" fmla="*/ 34 w 72"/>
                      <a:gd name="T31" fmla="*/ 16 h 98"/>
                      <a:gd name="T32" fmla="*/ 72 w 72"/>
                      <a:gd name="T33" fmla="*/ 46 h 9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2"/>
                      <a:gd name="T52" fmla="*/ 0 h 98"/>
                      <a:gd name="T53" fmla="*/ 72 w 72"/>
                      <a:gd name="T54" fmla="*/ 98 h 9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2" h="98">
                        <a:moveTo>
                          <a:pt x="72" y="46"/>
                        </a:moveTo>
                        <a:lnTo>
                          <a:pt x="72" y="62"/>
                        </a:lnTo>
                        <a:lnTo>
                          <a:pt x="64" y="62"/>
                        </a:lnTo>
                        <a:lnTo>
                          <a:pt x="64" y="84"/>
                        </a:lnTo>
                        <a:lnTo>
                          <a:pt x="54" y="92"/>
                        </a:lnTo>
                        <a:lnTo>
                          <a:pt x="28" y="94"/>
                        </a:lnTo>
                        <a:lnTo>
                          <a:pt x="30" y="90"/>
                        </a:lnTo>
                        <a:lnTo>
                          <a:pt x="24" y="88"/>
                        </a:lnTo>
                        <a:lnTo>
                          <a:pt x="20" y="98"/>
                        </a:lnTo>
                        <a:lnTo>
                          <a:pt x="14" y="98"/>
                        </a:lnTo>
                        <a:lnTo>
                          <a:pt x="16" y="90"/>
                        </a:lnTo>
                        <a:lnTo>
                          <a:pt x="4" y="82"/>
                        </a:lnTo>
                        <a:lnTo>
                          <a:pt x="2" y="32"/>
                        </a:lnTo>
                        <a:lnTo>
                          <a:pt x="0" y="0"/>
                        </a:lnTo>
                        <a:lnTo>
                          <a:pt x="36" y="0"/>
                        </a:lnTo>
                        <a:lnTo>
                          <a:pt x="34" y="16"/>
                        </a:lnTo>
                        <a:lnTo>
                          <a:pt x="72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91" name="Freeform 1209"/>
                  <p:cNvSpPr>
                    <a:spLocks/>
                  </p:cNvSpPr>
                  <p:nvPr/>
                </p:nvSpPr>
                <p:spPr bwMode="auto">
                  <a:xfrm>
                    <a:off x="5845" y="2791"/>
                    <a:ext cx="110" cy="82"/>
                  </a:xfrm>
                  <a:custGeom>
                    <a:avLst/>
                    <a:gdLst>
                      <a:gd name="T0" fmla="*/ 110 w 110"/>
                      <a:gd name="T1" fmla="*/ 72 h 82"/>
                      <a:gd name="T2" fmla="*/ 88 w 110"/>
                      <a:gd name="T3" fmla="*/ 82 h 82"/>
                      <a:gd name="T4" fmla="*/ 74 w 110"/>
                      <a:gd name="T5" fmla="*/ 70 h 82"/>
                      <a:gd name="T6" fmla="*/ 40 w 110"/>
                      <a:gd name="T7" fmla="*/ 74 h 82"/>
                      <a:gd name="T8" fmla="*/ 4 w 110"/>
                      <a:gd name="T9" fmla="*/ 72 h 82"/>
                      <a:gd name="T10" fmla="*/ 6 w 110"/>
                      <a:gd name="T11" fmla="*/ 40 h 82"/>
                      <a:gd name="T12" fmla="*/ 4 w 110"/>
                      <a:gd name="T13" fmla="*/ 18 h 82"/>
                      <a:gd name="T14" fmla="*/ 0 w 110"/>
                      <a:gd name="T15" fmla="*/ 14 h 82"/>
                      <a:gd name="T16" fmla="*/ 0 w 110"/>
                      <a:gd name="T17" fmla="*/ 0 h 82"/>
                      <a:gd name="T18" fmla="*/ 12 w 110"/>
                      <a:gd name="T19" fmla="*/ 8 h 82"/>
                      <a:gd name="T20" fmla="*/ 10 w 110"/>
                      <a:gd name="T21" fmla="*/ 16 h 82"/>
                      <a:gd name="T22" fmla="*/ 16 w 110"/>
                      <a:gd name="T23" fmla="*/ 16 h 82"/>
                      <a:gd name="T24" fmla="*/ 20 w 110"/>
                      <a:gd name="T25" fmla="*/ 6 h 82"/>
                      <a:gd name="T26" fmla="*/ 26 w 110"/>
                      <a:gd name="T27" fmla="*/ 8 h 82"/>
                      <a:gd name="T28" fmla="*/ 24 w 110"/>
                      <a:gd name="T29" fmla="*/ 12 h 82"/>
                      <a:gd name="T30" fmla="*/ 50 w 110"/>
                      <a:gd name="T31" fmla="*/ 10 h 82"/>
                      <a:gd name="T32" fmla="*/ 60 w 110"/>
                      <a:gd name="T33" fmla="*/ 2 h 82"/>
                      <a:gd name="T34" fmla="*/ 70 w 110"/>
                      <a:gd name="T35" fmla="*/ 6 h 82"/>
                      <a:gd name="T36" fmla="*/ 92 w 110"/>
                      <a:gd name="T37" fmla="*/ 42 h 82"/>
                      <a:gd name="T38" fmla="*/ 110 w 110"/>
                      <a:gd name="T39" fmla="*/ 42 h 82"/>
                      <a:gd name="T40" fmla="*/ 110 w 110"/>
                      <a:gd name="T41" fmla="*/ 72 h 8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10"/>
                      <a:gd name="T64" fmla="*/ 0 h 82"/>
                      <a:gd name="T65" fmla="*/ 110 w 110"/>
                      <a:gd name="T66" fmla="*/ 82 h 8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10" h="82">
                        <a:moveTo>
                          <a:pt x="110" y="72"/>
                        </a:moveTo>
                        <a:lnTo>
                          <a:pt x="88" y="82"/>
                        </a:lnTo>
                        <a:lnTo>
                          <a:pt x="74" y="70"/>
                        </a:lnTo>
                        <a:lnTo>
                          <a:pt x="40" y="74"/>
                        </a:lnTo>
                        <a:lnTo>
                          <a:pt x="4" y="72"/>
                        </a:lnTo>
                        <a:lnTo>
                          <a:pt x="6" y="40"/>
                        </a:lnTo>
                        <a:lnTo>
                          <a:pt x="4" y="18"/>
                        </a:lnTo>
                        <a:lnTo>
                          <a:pt x="0" y="14"/>
                        </a:lnTo>
                        <a:lnTo>
                          <a:pt x="0" y="0"/>
                        </a:lnTo>
                        <a:lnTo>
                          <a:pt x="12" y="8"/>
                        </a:lnTo>
                        <a:lnTo>
                          <a:pt x="10" y="16"/>
                        </a:lnTo>
                        <a:lnTo>
                          <a:pt x="16" y="16"/>
                        </a:lnTo>
                        <a:lnTo>
                          <a:pt x="20" y="6"/>
                        </a:lnTo>
                        <a:lnTo>
                          <a:pt x="26" y="8"/>
                        </a:lnTo>
                        <a:lnTo>
                          <a:pt x="24" y="12"/>
                        </a:lnTo>
                        <a:lnTo>
                          <a:pt x="50" y="10"/>
                        </a:lnTo>
                        <a:lnTo>
                          <a:pt x="60" y="2"/>
                        </a:lnTo>
                        <a:lnTo>
                          <a:pt x="70" y="6"/>
                        </a:lnTo>
                        <a:lnTo>
                          <a:pt x="92" y="42"/>
                        </a:lnTo>
                        <a:lnTo>
                          <a:pt x="110" y="42"/>
                        </a:lnTo>
                        <a:lnTo>
                          <a:pt x="110" y="7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92" name="Freeform 1210"/>
                  <p:cNvSpPr>
                    <a:spLocks/>
                  </p:cNvSpPr>
                  <p:nvPr/>
                </p:nvSpPr>
                <p:spPr bwMode="auto">
                  <a:xfrm>
                    <a:off x="5905" y="2753"/>
                    <a:ext cx="80" cy="80"/>
                  </a:xfrm>
                  <a:custGeom>
                    <a:avLst/>
                    <a:gdLst>
                      <a:gd name="T0" fmla="*/ 80 w 80"/>
                      <a:gd name="T1" fmla="*/ 76 h 80"/>
                      <a:gd name="T2" fmla="*/ 50 w 80"/>
                      <a:gd name="T3" fmla="*/ 80 h 80"/>
                      <a:gd name="T4" fmla="*/ 32 w 80"/>
                      <a:gd name="T5" fmla="*/ 80 h 80"/>
                      <a:gd name="T6" fmla="*/ 10 w 80"/>
                      <a:gd name="T7" fmla="*/ 44 h 80"/>
                      <a:gd name="T8" fmla="*/ 0 w 80"/>
                      <a:gd name="T9" fmla="*/ 40 h 80"/>
                      <a:gd name="T10" fmla="*/ 0 w 80"/>
                      <a:gd name="T11" fmla="*/ 18 h 80"/>
                      <a:gd name="T12" fmla="*/ 8 w 80"/>
                      <a:gd name="T13" fmla="*/ 18 h 80"/>
                      <a:gd name="T14" fmla="*/ 8 w 80"/>
                      <a:gd name="T15" fmla="*/ 2 h 80"/>
                      <a:gd name="T16" fmla="*/ 26 w 80"/>
                      <a:gd name="T17" fmla="*/ 0 h 80"/>
                      <a:gd name="T18" fmla="*/ 42 w 80"/>
                      <a:gd name="T19" fmla="*/ 2 h 80"/>
                      <a:gd name="T20" fmla="*/ 42 w 80"/>
                      <a:gd name="T21" fmla="*/ 18 h 80"/>
                      <a:gd name="T22" fmla="*/ 74 w 80"/>
                      <a:gd name="T23" fmla="*/ 16 h 80"/>
                      <a:gd name="T24" fmla="*/ 76 w 80"/>
                      <a:gd name="T25" fmla="*/ 22 h 80"/>
                      <a:gd name="T26" fmla="*/ 80 w 80"/>
                      <a:gd name="T27" fmla="*/ 76 h 8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0"/>
                      <a:gd name="T43" fmla="*/ 0 h 80"/>
                      <a:gd name="T44" fmla="*/ 80 w 80"/>
                      <a:gd name="T45" fmla="*/ 80 h 8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0" h="80">
                        <a:moveTo>
                          <a:pt x="80" y="76"/>
                        </a:moveTo>
                        <a:lnTo>
                          <a:pt x="50" y="80"/>
                        </a:lnTo>
                        <a:lnTo>
                          <a:pt x="32" y="80"/>
                        </a:lnTo>
                        <a:lnTo>
                          <a:pt x="10" y="44"/>
                        </a:lnTo>
                        <a:lnTo>
                          <a:pt x="0" y="40"/>
                        </a:lnTo>
                        <a:lnTo>
                          <a:pt x="0" y="18"/>
                        </a:lnTo>
                        <a:lnTo>
                          <a:pt x="8" y="18"/>
                        </a:lnTo>
                        <a:lnTo>
                          <a:pt x="8" y="2"/>
                        </a:lnTo>
                        <a:lnTo>
                          <a:pt x="26" y="0"/>
                        </a:lnTo>
                        <a:lnTo>
                          <a:pt x="42" y="2"/>
                        </a:lnTo>
                        <a:lnTo>
                          <a:pt x="42" y="18"/>
                        </a:lnTo>
                        <a:lnTo>
                          <a:pt x="74" y="16"/>
                        </a:lnTo>
                        <a:lnTo>
                          <a:pt x="76" y="22"/>
                        </a:lnTo>
                        <a:lnTo>
                          <a:pt x="80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93" name="Freeform 1211"/>
                  <p:cNvSpPr>
                    <a:spLocks/>
                  </p:cNvSpPr>
                  <p:nvPr/>
                </p:nvSpPr>
                <p:spPr bwMode="auto">
                  <a:xfrm>
                    <a:off x="5981" y="2771"/>
                    <a:ext cx="86" cy="58"/>
                  </a:xfrm>
                  <a:custGeom>
                    <a:avLst/>
                    <a:gdLst>
                      <a:gd name="T0" fmla="*/ 86 w 86"/>
                      <a:gd name="T1" fmla="*/ 26 h 58"/>
                      <a:gd name="T2" fmla="*/ 86 w 86"/>
                      <a:gd name="T3" fmla="*/ 44 h 58"/>
                      <a:gd name="T4" fmla="*/ 46 w 86"/>
                      <a:gd name="T5" fmla="*/ 48 h 58"/>
                      <a:gd name="T6" fmla="*/ 38 w 86"/>
                      <a:gd name="T7" fmla="*/ 56 h 58"/>
                      <a:gd name="T8" fmla="*/ 30 w 86"/>
                      <a:gd name="T9" fmla="*/ 58 h 58"/>
                      <a:gd name="T10" fmla="*/ 4 w 86"/>
                      <a:gd name="T11" fmla="*/ 58 h 58"/>
                      <a:gd name="T12" fmla="*/ 0 w 86"/>
                      <a:gd name="T13" fmla="*/ 4 h 58"/>
                      <a:gd name="T14" fmla="*/ 84 w 86"/>
                      <a:gd name="T15" fmla="*/ 0 h 58"/>
                      <a:gd name="T16" fmla="*/ 86 w 86"/>
                      <a:gd name="T17" fmla="*/ 26 h 5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6"/>
                      <a:gd name="T28" fmla="*/ 0 h 58"/>
                      <a:gd name="T29" fmla="*/ 86 w 86"/>
                      <a:gd name="T30" fmla="*/ 58 h 5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6" h="58">
                        <a:moveTo>
                          <a:pt x="86" y="26"/>
                        </a:moveTo>
                        <a:lnTo>
                          <a:pt x="86" y="44"/>
                        </a:lnTo>
                        <a:lnTo>
                          <a:pt x="46" y="48"/>
                        </a:lnTo>
                        <a:lnTo>
                          <a:pt x="38" y="56"/>
                        </a:lnTo>
                        <a:lnTo>
                          <a:pt x="30" y="58"/>
                        </a:lnTo>
                        <a:lnTo>
                          <a:pt x="4" y="58"/>
                        </a:lnTo>
                        <a:lnTo>
                          <a:pt x="0" y="4"/>
                        </a:lnTo>
                        <a:lnTo>
                          <a:pt x="84" y="0"/>
                        </a:lnTo>
                        <a:lnTo>
                          <a:pt x="86" y="2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94" name="Freeform 1212"/>
                  <p:cNvSpPr>
                    <a:spLocks/>
                  </p:cNvSpPr>
                  <p:nvPr/>
                </p:nvSpPr>
                <p:spPr bwMode="auto">
                  <a:xfrm>
                    <a:off x="6243" y="2875"/>
                    <a:ext cx="64" cy="66"/>
                  </a:xfrm>
                  <a:custGeom>
                    <a:avLst/>
                    <a:gdLst>
                      <a:gd name="T0" fmla="*/ 64 w 64"/>
                      <a:gd name="T1" fmla="*/ 62 h 66"/>
                      <a:gd name="T2" fmla="*/ 52 w 64"/>
                      <a:gd name="T3" fmla="*/ 62 h 66"/>
                      <a:gd name="T4" fmla="*/ 4 w 64"/>
                      <a:gd name="T5" fmla="*/ 66 h 66"/>
                      <a:gd name="T6" fmla="*/ 0 w 64"/>
                      <a:gd name="T7" fmla="*/ 6 h 66"/>
                      <a:gd name="T8" fmla="*/ 58 w 64"/>
                      <a:gd name="T9" fmla="*/ 0 h 66"/>
                      <a:gd name="T10" fmla="*/ 64 w 64"/>
                      <a:gd name="T11" fmla="*/ 62 h 6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4"/>
                      <a:gd name="T19" fmla="*/ 0 h 66"/>
                      <a:gd name="T20" fmla="*/ 64 w 64"/>
                      <a:gd name="T21" fmla="*/ 66 h 6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4" h="66">
                        <a:moveTo>
                          <a:pt x="64" y="62"/>
                        </a:moveTo>
                        <a:lnTo>
                          <a:pt x="52" y="62"/>
                        </a:lnTo>
                        <a:lnTo>
                          <a:pt x="4" y="66"/>
                        </a:lnTo>
                        <a:lnTo>
                          <a:pt x="0" y="6"/>
                        </a:lnTo>
                        <a:lnTo>
                          <a:pt x="58" y="0"/>
                        </a:lnTo>
                        <a:lnTo>
                          <a:pt x="64" y="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95" name="Freeform 1213"/>
                  <p:cNvSpPr>
                    <a:spLocks/>
                  </p:cNvSpPr>
                  <p:nvPr/>
                </p:nvSpPr>
                <p:spPr bwMode="auto">
                  <a:xfrm>
                    <a:off x="6145" y="2863"/>
                    <a:ext cx="102" cy="92"/>
                  </a:xfrm>
                  <a:custGeom>
                    <a:avLst/>
                    <a:gdLst>
                      <a:gd name="T0" fmla="*/ 102 w 102"/>
                      <a:gd name="T1" fmla="*/ 78 h 92"/>
                      <a:gd name="T2" fmla="*/ 100 w 102"/>
                      <a:gd name="T3" fmla="*/ 88 h 92"/>
                      <a:gd name="T4" fmla="*/ 72 w 102"/>
                      <a:gd name="T5" fmla="*/ 92 h 92"/>
                      <a:gd name="T6" fmla="*/ 70 w 102"/>
                      <a:gd name="T7" fmla="*/ 72 h 92"/>
                      <a:gd name="T8" fmla="*/ 66 w 102"/>
                      <a:gd name="T9" fmla="*/ 72 h 92"/>
                      <a:gd name="T10" fmla="*/ 64 w 102"/>
                      <a:gd name="T11" fmla="*/ 28 h 92"/>
                      <a:gd name="T12" fmla="*/ 32 w 102"/>
                      <a:gd name="T13" fmla="*/ 30 h 92"/>
                      <a:gd name="T14" fmla="*/ 10 w 102"/>
                      <a:gd name="T15" fmla="*/ 40 h 92"/>
                      <a:gd name="T16" fmla="*/ 2 w 102"/>
                      <a:gd name="T17" fmla="*/ 36 h 92"/>
                      <a:gd name="T18" fmla="*/ 0 w 102"/>
                      <a:gd name="T19" fmla="*/ 16 h 92"/>
                      <a:gd name="T20" fmla="*/ 2 w 102"/>
                      <a:gd name="T21" fmla="*/ 16 h 92"/>
                      <a:gd name="T22" fmla="*/ 2 w 102"/>
                      <a:gd name="T23" fmla="*/ 6 h 92"/>
                      <a:gd name="T24" fmla="*/ 10 w 102"/>
                      <a:gd name="T25" fmla="*/ 6 h 92"/>
                      <a:gd name="T26" fmla="*/ 76 w 102"/>
                      <a:gd name="T27" fmla="*/ 0 h 92"/>
                      <a:gd name="T28" fmla="*/ 82 w 102"/>
                      <a:gd name="T29" fmla="*/ 20 h 92"/>
                      <a:gd name="T30" fmla="*/ 98 w 102"/>
                      <a:gd name="T31" fmla="*/ 18 h 92"/>
                      <a:gd name="T32" fmla="*/ 102 w 102"/>
                      <a:gd name="T33" fmla="*/ 78 h 9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02"/>
                      <a:gd name="T52" fmla="*/ 0 h 92"/>
                      <a:gd name="T53" fmla="*/ 102 w 102"/>
                      <a:gd name="T54" fmla="*/ 92 h 9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02" h="92">
                        <a:moveTo>
                          <a:pt x="102" y="78"/>
                        </a:moveTo>
                        <a:lnTo>
                          <a:pt x="100" y="88"/>
                        </a:lnTo>
                        <a:lnTo>
                          <a:pt x="72" y="92"/>
                        </a:lnTo>
                        <a:lnTo>
                          <a:pt x="70" y="72"/>
                        </a:lnTo>
                        <a:lnTo>
                          <a:pt x="66" y="72"/>
                        </a:lnTo>
                        <a:lnTo>
                          <a:pt x="64" y="28"/>
                        </a:lnTo>
                        <a:lnTo>
                          <a:pt x="32" y="30"/>
                        </a:lnTo>
                        <a:lnTo>
                          <a:pt x="10" y="40"/>
                        </a:lnTo>
                        <a:lnTo>
                          <a:pt x="2" y="36"/>
                        </a:lnTo>
                        <a:lnTo>
                          <a:pt x="0" y="16"/>
                        </a:lnTo>
                        <a:lnTo>
                          <a:pt x="2" y="16"/>
                        </a:lnTo>
                        <a:lnTo>
                          <a:pt x="2" y="6"/>
                        </a:lnTo>
                        <a:lnTo>
                          <a:pt x="10" y="6"/>
                        </a:lnTo>
                        <a:lnTo>
                          <a:pt x="76" y="0"/>
                        </a:lnTo>
                        <a:lnTo>
                          <a:pt x="82" y="20"/>
                        </a:lnTo>
                        <a:lnTo>
                          <a:pt x="98" y="18"/>
                        </a:lnTo>
                        <a:lnTo>
                          <a:pt x="102" y="7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96" name="Freeform 1214"/>
                  <p:cNvSpPr>
                    <a:spLocks/>
                  </p:cNvSpPr>
                  <p:nvPr/>
                </p:nvSpPr>
                <p:spPr bwMode="auto">
                  <a:xfrm>
                    <a:off x="5983" y="2905"/>
                    <a:ext cx="96" cy="110"/>
                  </a:xfrm>
                  <a:custGeom>
                    <a:avLst/>
                    <a:gdLst>
                      <a:gd name="T0" fmla="*/ 96 w 96"/>
                      <a:gd name="T1" fmla="*/ 104 h 110"/>
                      <a:gd name="T2" fmla="*/ 28 w 96"/>
                      <a:gd name="T3" fmla="*/ 110 h 110"/>
                      <a:gd name="T4" fmla="*/ 8 w 96"/>
                      <a:gd name="T5" fmla="*/ 108 h 110"/>
                      <a:gd name="T6" fmla="*/ 0 w 96"/>
                      <a:gd name="T7" fmla="*/ 32 h 110"/>
                      <a:gd name="T8" fmla="*/ 0 w 96"/>
                      <a:gd name="T9" fmla="*/ 6 h 110"/>
                      <a:gd name="T10" fmla="*/ 32 w 96"/>
                      <a:gd name="T11" fmla="*/ 2 h 110"/>
                      <a:gd name="T12" fmla="*/ 62 w 96"/>
                      <a:gd name="T13" fmla="*/ 0 h 110"/>
                      <a:gd name="T14" fmla="*/ 74 w 96"/>
                      <a:gd name="T15" fmla="*/ 2 h 110"/>
                      <a:gd name="T16" fmla="*/ 80 w 96"/>
                      <a:gd name="T17" fmla="*/ 34 h 110"/>
                      <a:gd name="T18" fmla="*/ 92 w 96"/>
                      <a:gd name="T19" fmla="*/ 32 h 110"/>
                      <a:gd name="T20" fmla="*/ 96 w 96"/>
                      <a:gd name="T21" fmla="*/ 104 h 11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96"/>
                      <a:gd name="T34" fmla="*/ 0 h 110"/>
                      <a:gd name="T35" fmla="*/ 96 w 96"/>
                      <a:gd name="T36" fmla="*/ 110 h 11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96" h="110">
                        <a:moveTo>
                          <a:pt x="96" y="104"/>
                        </a:moveTo>
                        <a:lnTo>
                          <a:pt x="28" y="110"/>
                        </a:lnTo>
                        <a:lnTo>
                          <a:pt x="8" y="108"/>
                        </a:lnTo>
                        <a:lnTo>
                          <a:pt x="0" y="32"/>
                        </a:lnTo>
                        <a:lnTo>
                          <a:pt x="0" y="6"/>
                        </a:lnTo>
                        <a:lnTo>
                          <a:pt x="32" y="2"/>
                        </a:lnTo>
                        <a:lnTo>
                          <a:pt x="62" y="0"/>
                        </a:lnTo>
                        <a:lnTo>
                          <a:pt x="74" y="2"/>
                        </a:lnTo>
                        <a:lnTo>
                          <a:pt x="80" y="34"/>
                        </a:lnTo>
                        <a:lnTo>
                          <a:pt x="92" y="32"/>
                        </a:lnTo>
                        <a:lnTo>
                          <a:pt x="96" y="10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97" name="Freeform 1215"/>
                  <p:cNvSpPr>
                    <a:spLocks/>
                  </p:cNvSpPr>
                  <p:nvPr/>
                </p:nvSpPr>
                <p:spPr bwMode="auto">
                  <a:xfrm>
                    <a:off x="6011" y="2795"/>
                    <a:ext cx="76" cy="112"/>
                  </a:xfrm>
                  <a:custGeom>
                    <a:avLst/>
                    <a:gdLst>
                      <a:gd name="T0" fmla="*/ 76 w 76"/>
                      <a:gd name="T1" fmla="*/ 70 h 112"/>
                      <a:gd name="T2" fmla="*/ 36 w 76"/>
                      <a:gd name="T3" fmla="*/ 74 h 112"/>
                      <a:gd name="T4" fmla="*/ 36 w 76"/>
                      <a:gd name="T5" fmla="*/ 96 h 112"/>
                      <a:gd name="T6" fmla="*/ 32 w 76"/>
                      <a:gd name="T7" fmla="*/ 98 h 112"/>
                      <a:gd name="T8" fmla="*/ 34 w 76"/>
                      <a:gd name="T9" fmla="*/ 110 h 112"/>
                      <a:gd name="T10" fmla="*/ 4 w 76"/>
                      <a:gd name="T11" fmla="*/ 112 h 112"/>
                      <a:gd name="T12" fmla="*/ 2 w 76"/>
                      <a:gd name="T13" fmla="*/ 94 h 112"/>
                      <a:gd name="T14" fmla="*/ 6 w 76"/>
                      <a:gd name="T15" fmla="*/ 92 h 112"/>
                      <a:gd name="T16" fmla="*/ 0 w 76"/>
                      <a:gd name="T17" fmla="*/ 34 h 112"/>
                      <a:gd name="T18" fmla="*/ 8 w 76"/>
                      <a:gd name="T19" fmla="*/ 32 h 112"/>
                      <a:gd name="T20" fmla="*/ 16 w 76"/>
                      <a:gd name="T21" fmla="*/ 24 h 112"/>
                      <a:gd name="T22" fmla="*/ 56 w 76"/>
                      <a:gd name="T23" fmla="*/ 20 h 112"/>
                      <a:gd name="T24" fmla="*/ 56 w 76"/>
                      <a:gd name="T25" fmla="*/ 2 h 112"/>
                      <a:gd name="T26" fmla="*/ 70 w 76"/>
                      <a:gd name="T27" fmla="*/ 0 h 112"/>
                      <a:gd name="T28" fmla="*/ 76 w 76"/>
                      <a:gd name="T29" fmla="*/ 70 h 11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6"/>
                      <a:gd name="T46" fmla="*/ 0 h 112"/>
                      <a:gd name="T47" fmla="*/ 76 w 76"/>
                      <a:gd name="T48" fmla="*/ 112 h 11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6" h="112">
                        <a:moveTo>
                          <a:pt x="76" y="70"/>
                        </a:moveTo>
                        <a:lnTo>
                          <a:pt x="36" y="74"/>
                        </a:lnTo>
                        <a:lnTo>
                          <a:pt x="36" y="96"/>
                        </a:lnTo>
                        <a:lnTo>
                          <a:pt x="32" y="98"/>
                        </a:lnTo>
                        <a:lnTo>
                          <a:pt x="34" y="110"/>
                        </a:lnTo>
                        <a:lnTo>
                          <a:pt x="4" y="112"/>
                        </a:lnTo>
                        <a:lnTo>
                          <a:pt x="2" y="94"/>
                        </a:lnTo>
                        <a:lnTo>
                          <a:pt x="6" y="92"/>
                        </a:lnTo>
                        <a:lnTo>
                          <a:pt x="0" y="34"/>
                        </a:lnTo>
                        <a:lnTo>
                          <a:pt x="8" y="32"/>
                        </a:lnTo>
                        <a:lnTo>
                          <a:pt x="16" y="24"/>
                        </a:lnTo>
                        <a:lnTo>
                          <a:pt x="56" y="20"/>
                        </a:lnTo>
                        <a:lnTo>
                          <a:pt x="56" y="2"/>
                        </a:lnTo>
                        <a:lnTo>
                          <a:pt x="70" y="0"/>
                        </a:lnTo>
                        <a:lnTo>
                          <a:pt x="76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98" name="Freeform 1216"/>
                  <p:cNvSpPr>
                    <a:spLocks/>
                  </p:cNvSpPr>
                  <p:nvPr/>
                </p:nvSpPr>
                <p:spPr bwMode="auto">
                  <a:xfrm>
                    <a:off x="6081" y="2779"/>
                    <a:ext cx="74" cy="102"/>
                  </a:xfrm>
                  <a:custGeom>
                    <a:avLst/>
                    <a:gdLst>
                      <a:gd name="T0" fmla="*/ 74 w 74"/>
                      <a:gd name="T1" fmla="*/ 90 h 102"/>
                      <a:gd name="T2" fmla="*/ 66 w 74"/>
                      <a:gd name="T3" fmla="*/ 90 h 102"/>
                      <a:gd name="T4" fmla="*/ 66 w 74"/>
                      <a:gd name="T5" fmla="*/ 100 h 102"/>
                      <a:gd name="T6" fmla="*/ 44 w 74"/>
                      <a:gd name="T7" fmla="*/ 102 h 102"/>
                      <a:gd name="T8" fmla="*/ 42 w 74"/>
                      <a:gd name="T9" fmla="*/ 88 h 102"/>
                      <a:gd name="T10" fmla="*/ 6 w 74"/>
                      <a:gd name="T11" fmla="*/ 86 h 102"/>
                      <a:gd name="T12" fmla="*/ 0 w 74"/>
                      <a:gd name="T13" fmla="*/ 16 h 102"/>
                      <a:gd name="T14" fmla="*/ 0 w 74"/>
                      <a:gd name="T15" fmla="*/ 6 h 102"/>
                      <a:gd name="T16" fmla="*/ 22 w 74"/>
                      <a:gd name="T17" fmla="*/ 0 h 102"/>
                      <a:gd name="T18" fmla="*/ 68 w 74"/>
                      <a:gd name="T19" fmla="*/ 0 h 102"/>
                      <a:gd name="T20" fmla="*/ 74 w 74"/>
                      <a:gd name="T21" fmla="*/ 90 h 10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4"/>
                      <a:gd name="T34" fmla="*/ 0 h 102"/>
                      <a:gd name="T35" fmla="*/ 74 w 74"/>
                      <a:gd name="T36" fmla="*/ 102 h 10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4" h="102">
                        <a:moveTo>
                          <a:pt x="74" y="90"/>
                        </a:moveTo>
                        <a:lnTo>
                          <a:pt x="66" y="90"/>
                        </a:lnTo>
                        <a:lnTo>
                          <a:pt x="66" y="100"/>
                        </a:lnTo>
                        <a:lnTo>
                          <a:pt x="44" y="102"/>
                        </a:lnTo>
                        <a:lnTo>
                          <a:pt x="42" y="88"/>
                        </a:lnTo>
                        <a:lnTo>
                          <a:pt x="6" y="86"/>
                        </a:lnTo>
                        <a:lnTo>
                          <a:pt x="0" y="16"/>
                        </a:lnTo>
                        <a:lnTo>
                          <a:pt x="0" y="6"/>
                        </a:lnTo>
                        <a:lnTo>
                          <a:pt x="22" y="0"/>
                        </a:lnTo>
                        <a:lnTo>
                          <a:pt x="68" y="0"/>
                        </a:lnTo>
                        <a:lnTo>
                          <a:pt x="74" y="9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799" name="Freeform 1217"/>
                  <p:cNvSpPr>
                    <a:spLocks/>
                  </p:cNvSpPr>
                  <p:nvPr/>
                </p:nvSpPr>
                <p:spPr bwMode="auto">
                  <a:xfrm>
                    <a:off x="5461" y="2421"/>
                    <a:ext cx="76" cy="80"/>
                  </a:xfrm>
                  <a:custGeom>
                    <a:avLst/>
                    <a:gdLst>
                      <a:gd name="T0" fmla="*/ 76 w 76"/>
                      <a:gd name="T1" fmla="*/ 70 h 80"/>
                      <a:gd name="T2" fmla="*/ 68 w 76"/>
                      <a:gd name="T3" fmla="*/ 78 h 80"/>
                      <a:gd name="T4" fmla="*/ 58 w 76"/>
                      <a:gd name="T5" fmla="*/ 80 h 80"/>
                      <a:gd name="T6" fmla="*/ 30 w 76"/>
                      <a:gd name="T7" fmla="*/ 54 h 80"/>
                      <a:gd name="T8" fmla="*/ 24 w 76"/>
                      <a:gd name="T9" fmla="*/ 54 h 80"/>
                      <a:gd name="T10" fmla="*/ 14 w 76"/>
                      <a:gd name="T11" fmla="*/ 42 h 80"/>
                      <a:gd name="T12" fmla="*/ 12 w 76"/>
                      <a:gd name="T13" fmla="*/ 24 h 80"/>
                      <a:gd name="T14" fmla="*/ 0 w 76"/>
                      <a:gd name="T15" fmla="*/ 8 h 80"/>
                      <a:gd name="T16" fmla="*/ 44 w 76"/>
                      <a:gd name="T17" fmla="*/ 0 h 80"/>
                      <a:gd name="T18" fmla="*/ 58 w 76"/>
                      <a:gd name="T19" fmla="*/ 2 h 80"/>
                      <a:gd name="T20" fmla="*/ 66 w 76"/>
                      <a:gd name="T21" fmla="*/ 30 h 80"/>
                      <a:gd name="T22" fmla="*/ 66 w 76"/>
                      <a:gd name="T23" fmla="*/ 40 h 80"/>
                      <a:gd name="T24" fmla="*/ 72 w 76"/>
                      <a:gd name="T25" fmla="*/ 46 h 80"/>
                      <a:gd name="T26" fmla="*/ 72 w 76"/>
                      <a:gd name="T27" fmla="*/ 54 h 80"/>
                      <a:gd name="T28" fmla="*/ 76 w 76"/>
                      <a:gd name="T29" fmla="*/ 58 h 80"/>
                      <a:gd name="T30" fmla="*/ 76 w 76"/>
                      <a:gd name="T31" fmla="*/ 70 h 8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76"/>
                      <a:gd name="T49" fmla="*/ 0 h 80"/>
                      <a:gd name="T50" fmla="*/ 76 w 76"/>
                      <a:gd name="T51" fmla="*/ 80 h 8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76" h="80">
                        <a:moveTo>
                          <a:pt x="76" y="70"/>
                        </a:moveTo>
                        <a:lnTo>
                          <a:pt x="68" y="78"/>
                        </a:lnTo>
                        <a:lnTo>
                          <a:pt x="58" y="80"/>
                        </a:lnTo>
                        <a:lnTo>
                          <a:pt x="30" y="54"/>
                        </a:lnTo>
                        <a:lnTo>
                          <a:pt x="24" y="54"/>
                        </a:lnTo>
                        <a:lnTo>
                          <a:pt x="14" y="42"/>
                        </a:lnTo>
                        <a:lnTo>
                          <a:pt x="12" y="24"/>
                        </a:lnTo>
                        <a:lnTo>
                          <a:pt x="0" y="8"/>
                        </a:lnTo>
                        <a:lnTo>
                          <a:pt x="44" y="0"/>
                        </a:lnTo>
                        <a:lnTo>
                          <a:pt x="58" y="2"/>
                        </a:lnTo>
                        <a:lnTo>
                          <a:pt x="66" y="30"/>
                        </a:lnTo>
                        <a:lnTo>
                          <a:pt x="66" y="40"/>
                        </a:lnTo>
                        <a:lnTo>
                          <a:pt x="72" y="46"/>
                        </a:lnTo>
                        <a:lnTo>
                          <a:pt x="72" y="54"/>
                        </a:lnTo>
                        <a:lnTo>
                          <a:pt x="76" y="58"/>
                        </a:lnTo>
                        <a:lnTo>
                          <a:pt x="76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00" name="Freeform 1218"/>
                  <p:cNvSpPr>
                    <a:spLocks/>
                  </p:cNvSpPr>
                  <p:nvPr/>
                </p:nvSpPr>
                <p:spPr bwMode="auto">
                  <a:xfrm>
                    <a:off x="5925" y="2385"/>
                    <a:ext cx="66" cy="74"/>
                  </a:xfrm>
                  <a:custGeom>
                    <a:avLst/>
                    <a:gdLst>
                      <a:gd name="T0" fmla="*/ 66 w 66"/>
                      <a:gd name="T1" fmla="*/ 68 h 74"/>
                      <a:gd name="T2" fmla="*/ 18 w 66"/>
                      <a:gd name="T3" fmla="*/ 74 h 74"/>
                      <a:gd name="T4" fmla="*/ 8 w 66"/>
                      <a:gd name="T5" fmla="*/ 74 h 74"/>
                      <a:gd name="T6" fmla="*/ 4 w 66"/>
                      <a:gd name="T7" fmla="*/ 54 h 74"/>
                      <a:gd name="T8" fmla="*/ 0 w 66"/>
                      <a:gd name="T9" fmla="*/ 2 h 74"/>
                      <a:gd name="T10" fmla="*/ 60 w 66"/>
                      <a:gd name="T11" fmla="*/ 0 h 74"/>
                      <a:gd name="T12" fmla="*/ 60 w 66"/>
                      <a:gd name="T13" fmla="*/ 8 h 74"/>
                      <a:gd name="T14" fmla="*/ 66 w 66"/>
                      <a:gd name="T15" fmla="*/ 68 h 7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66"/>
                      <a:gd name="T25" fmla="*/ 0 h 74"/>
                      <a:gd name="T26" fmla="*/ 66 w 66"/>
                      <a:gd name="T27" fmla="*/ 74 h 7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66" h="74">
                        <a:moveTo>
                          <a:pt x="66" y="68"/>
                        </a:moveTo>
                        <a:lnTo>
                          <a:pt x="18" y="74"/>
                        </a:lnTo>
                        <a:lnTo>
                          <a:pt x="8" y="74"/>
                        </a:lnTo>
                        <a:lnTo>
                          <a:pt x="4" y="54"/>
                        </a:lnTo>
                        <a:lnTo>
                          <a:pt x="0" y="2"/>
                        </a:lnTo>
                        <a:lnTo>
                          <a:pt x="60" y="0"/>
                        </a:lnTo>
                        <a:lnTo>
                          <a:pt x="60" y="8"/>
                        </a:lnTo>
                        <a:lnTo>
                          <a:pt x="66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01" name="Freeform 1219"/>
                  <p:cNvSpPr>
                    <a:spLocks/>
                  </p:cNvSpPr>
                  <p:nvPr/>
                </p:nvSpPr>
                <p:spPr bwMode="auto">
                  <a:xfrm>
                    <a:off x="5943" y="2453"/>
                    <a:ext cx="68" cy="72"/>
                  </a:xfrm>
                  <a:custGeom>
                    <a:avLst/>
                    <a:gdLst>
                      <a:gd name="T0" fmla="*/ 68 w 68"/>
                      <a:gd name="T1" fmla="*/ 56 h 72"/>
                      <a:gd name="T2" fmla="*/ 18 w 68"/>
                      <a:gd name="T3" fmla="*/ 62 h 72"/>
                      <a:gd name="T4" fmla="*/ 16 w 68"/>
                      <a:gd name="T5" fmla="*/ 72 h 72"/>
                      <a:gd name="T6" fmla="*/ 2 w 68"/>
                      <a:gd name="T7" fmla="*/ 72 h 72"/>
                      <a:gd name="T8" fmla="*/ 0 w 68"/>
                      <a:gd name="T9" fmla="*/ 6 h 72"/>
                      <a:gd name="T10" fmla="*/ 48 w 68"/>
                      <a:gd name="T11" fmla="*/ 0 h 72"/>
                      <a:gd name="T12" fmla="*/ 66 w 68"/>
                      <a:gd name="T13" fmla="*/ 0 h 72"/>
                      <a:gd name="T14" fmla="*/ 68 w 68"/>
                      <a:gd name="T15" fmla="*/ 56 h 7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68"/>
                      <a:gd name="T25" fmla="*/ 0 h 72"/>
                      <a:gd name="T26" fmla="*/ 68 w 68"/>
                      <a:gd name="T27" fmla="*/ 72 h 7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68" h="72">
                        <a:moveTo>
                          <a:pt x="68" y="56"/>
                        </a:moveTo>
                        <a:lnTo>
                          <a:pt x="18" y="62"/>
                        </a:lnTo>
                        <a:lnTo>
                          <a:pt x="16" y="72"/>
                        </a:lnTo>
                        <a:lnTo>
                          <a:pt x="2" y="72"/>
                        </a:lnTo>
                        <a:lnTo>
                          <a:pt x="0" y="6"/>
                        </a:lnTo>
                        <a:lnTo>
                          <a:pt x="48" y="0"/>
                        </a:lnTo>
                        <a:lnTo>
                          <a:pt x="66" y="0"/>
                        </a:lnTo>
                        <a:lnTo>
                          <a:pt x="68" y="5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02" name="Freeform 1220"/>
                  <p:cNvSpPr>
                    <a:spLocks/>
                  </p:cNvSpPr>
                  <p:nvPr/>
                </p:nvSpPr>
                <p:spPr bwMode="auto">
                  <a:xfrm>
                    <a:off x="6089" y="2629"/>
                    <a:ext cx="72" cy="82"/>
                  </a:xfrm>
                  <a:custGeom>
                    <a:avLst/>
                    <a:gdLst>
                      <a:gd name="T0" fmla="*/ 18 w 72"/>
                      <a:gd name="T1" fmla="*/ 2 h 82"/>
                      <a:gd name="T2" fmla="*/ 30 w 72"/>
                      <a:gd name="T3" fmla="*/ 0 h 82"/>
                      <a:gd name="T4" fmla="*/ 32 w 72"/>
                      <a:gd name="T5" fmla="*/ 10 h 82"/>
                      <a:gd name="T6" fmla="*/ 40 w 72"/>
                      <a:gd name="T7" fmla="*/ 10 h 82"/>
                      <a:gd name="T8" fmla="*/ 44 w 72"/>
                      <a:gd name="T9" fmla="*/ 22 h 82"/>
                      <a:gd name="T10" fmla="*/ 68 w 72"/>
                      <a:gd name="T11" fmla="*/ 20 h 82"/>
                      <a:gd name="T12" fmla="*/ 72 w 72"/>
                      <a:gd name="T13" fmla="*/ 82 h 82"/>
                      <a:gd name="T14" fmla="*/ 66 w 72"/>
                      <a:gd name="T15" fmla="*/ 82 h 82"/>
                      <a:gd name="T16" fmla="*/ 54 w 72"/>
                      <a:gd name="T17" fmla="*/ 72 h 82"/>
                      <a:gd name="T18" fmla="*/ 34 w 72"/>
                      <a:gd name="T19" fmla="*/ 72 h 82"/>
                      <a:gd name="T20" fmla="*/ 8 w 72"/>
                      <a:gd name="T21" fmla="*/ 54 h 82"/>
                      <a:gd name="T22" fmla="*/ 2 w 72"/>
                      <a:gd name="T23" fmla="*/ 56 h 82"/>
                      <a:gd name="T24" fmla="*/ 0 w 72"/>
                      <a:gd name="T25" fmla="*/ 32 h 82"/>
                      <a:gd name="T26" fmla="*/ 20 w 72"/>
                      <a:gd name="T27" fmla="*/ 30 h 82"/>
                      <a:gd name="T28" fmla="*/ 18 w 72"/>
                      <a:gd name="T29" fmla="*/ 2 h 8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2"/>
                      <a:gd name="T46" fmla="*/ 0 h 82"/>
                      <a:gd name="T47" fmla="*/ 72 w 72"/>
                      <a:gd name="T48" fmla="*/ 82 h 8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2" h="82">
                        <a:moveTo>
                          <a:pt x="18" y="2"/>
                        </a:moveTo>
                        <a:lnTo>
                          <a:pt x="30" y="0"/>
                        </a:lnTo>
                        <a:lnTo>
                          <a:pt x="32" y="10"/>
                        </a:lnTo>
                        <a:lnTo>
                          <a:pt x="40" y="10"/>
                        </a:lnTo>
                        <a:lnTo>
                          <a:pt x="44" y="22"/>
                        </a:lnTo>
                        <a:lnTo>
                          <a:pt x="68" y="20"/>
                        </a:lnTo>
                        <a:lnTo>
                          <a:pt x="72" y="82"/>
                        </a:lnTo>
                        <a:lnTo>
                          <a:pt x="66" y="82"/>
                        </a:lnTo>
                        <a:lnTo>
                          <a:pt x="54" y="72"/>
                        </a:lnTo>
                        <a:lnTo>
                          <a:pt x="34" y="72"/>
                        </a:lnTo>
                        <a:lnTo>
                          <a:pt x="8" y="54"/>
                        </a:lnTo>
                        <a:lnTo>
                          <a:pt x="2" y="56"/>
                        </a:lnTo>
                        <a:lnTo>
                          <a:pt x="0" y="32"/>
                        </a:lnTo>
                        <a:lnTo>
                          <a:pt x="20" y="30"/>
                        </a:lnTo>
                        <a:lnTo>
                          <a:pt x="18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03" name="Freeform 1221"/>
                  <p:cNvSpPr>
                    <a:spLocks/>
                  </p:cNvSpPr>
                  <p:nvPr/>
                </p:nvSpPr>
                <p:spPr bwMode="auto">
                  <a:xfrm>
                    <a:off x="6125" y="2891"/>
                    <a:ext cx="94" cy="112"/>
                  </a:xfrm>
                  <a:custGeom>
                    <a:avLst/>
                    <a:gdLst>
                      <a:gd name="T0" fmla="*/ 90 w 94"/>
                      <a:gd name="T1" fmla="*/ 106 h 112"/>
                      <a:gd name="T2" fmla="*/ 64 w 94"/>
                      <a:gd name="T3" fmla="*/ 112 h 112"/>
                      <a:gd name="T4" fmla="*/ 62 w 94"/>
                      <a:gd name="T5" fmla="*/ 98 h 112"/>
                      <a:gd name="T6" fmla="*/ 52 w 94"/>
                      <a:gd name="T7" fmla="*/ 100 h 112"/>
                      <a:gd name="T8" fmla="*/ 28 w 94"/>
                      <a:gd name="T9" fmla="*/ 64 h 112"/>
                      <a:gd name="T10" fmla="*/ 24 w 94"/>
                      <a:gd name="T11" fmla="*/ 64 h 112"/>
                      <a:gd name="T12" fmla="*/ 22 w 94"/>
                      <a:gd name="T13" fmla="*/ 44 h 112"/>
                      <a:gd name="T14" fmla="*/ 16 w 94"/>
                      <a:gd name="T15" fmla="*/ 42 h 112"/>
                      <a:gd name="T16" fmla="*/ 18 w 94"/>
                      <a:gd name="T17" fmla="*/ 30 h 112"/>
                      <a:gd name="T18" fmla="*/ 2 w 94"/>
                      <a:gd name="T19" fmla="*/ 30 h 112"/>
                      <a:gd name="T20" fmla="*/ 0 w 94"/>
                      <a:gd name="T21" fmla="*/ 14 h 112"/>
                      <a:gd name="T22" fmla="*/ 22 w 94"/>
                      <a:gd name="T23" fmla="*/ 8 h 112"/>
                      <a:gd name="T24" fmla="*/ 30 w 94"/>
                      <a:gd name="T25" fmla="*/ 12 h 112"/>
                      <a:gd name="T26" fmla="*/ 52 w 94"/>
                      <a:gd name="T27" fmla="*/ 2 h 112"/>
                      <a:gd name="T28" fmla="*/ 84 w 94"/>
                      <a:gd name="T29" fmla="*/ 0 h 112"/>
                      <a:gd name="T30" fmla="*/ 86 w 94"/>
                      <a:gd name="T31" fmla="*/ 44 h 112"/>
                      <a:gd name="T32" fmla="*/ 90 w 94"/>
                      <a:gd name="T33" fmla="*/ 44 h 112"/>
                      <a:gd name="T34" fmla="*/ 92 w 94"/>
                      <a:gd name="T35" fmla="*/ 64 h 112"/>
                      <a:gd name="T36" fmla="*/ 94 w 94"/>
                      <a:gd name="T37" fmla="*/ 80 h 112"/>
                      <a:gd name="T38" fmla="*/ 90 w 94"/>
                      <a:gd name="T39" fmla="*/ 92 h 112"/>
                      <a:gd name="T40" fmla="*/ 90 w 94"/>
                      <a:gd name="T41" fmla="*/ 106 h 11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94"/>
                      <a:gd name="T64" fmla="*/ 0 h 112"/>
                      <a:gd name="T65" fmla="*/ 94 w 94"/>
                      <a:gd name="T66" fmla="*/ 112 h 11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94" h="112">
                        <a:moveTo>
                          <a:pt x="90" y="106"/>
                        </a:moveTo>
                        <a:lnTo>
                          <a:pt x="64" y="112"/>
                        </a:lnTo>
                        <a:lnTo>
                          <a:pt x="62" y="98"/>
                        </a:lnTo>
                        <a:lnTo>
                          <a:pt x="52" y="100"/>
                        </a:lnTo>
                        <a:lnTo>
                          <a:pt x="28" y="64"/>
                        </a:lnTo>
                        <a:lnTo>
                          <a:pt x="24" y="64"/>
                        </a:lnTo>
                        <a:lnTo>
                          <a:pt x="22" y="44"/>
                        </a:lnTo>
                        <a:lnTo>
                          <a:pt x="16" y="42"/>
                        </a:lnTo>
                        <a:lnTo>
                          <a:pt x="18" y="30"/>
                        </a:lnTo>
                        <a:lnTo>
                          <a:pt x="2" y="30"/>
                        </a:lnTo>
                        <a:lnTo>
                          <a:pt x="0" y="14"/>
                        </a:lnTo>
                        <a:lnTo>
                          <a:pt x="22" y="8"/>
                        </a:lnTo>
                        <a:lnTo>
                          <a:pt x="30" y="12"/>
                        </a:lnTo>
                        <a:lnTo>
                          <a:pt x="52" y="2"/>
                        </a:lnTo>
                        <a:lnTo>
                          <a:pt x="84" y="0"/>
                        </a:lnTo>
                        <a:lnTo>
                          <a:pt x="86" y="44"/>
                        </a:lnTo>
                        <a:lnTo>
                          <a:pt x="90" y="44"/>
                        </a:lnTo>
                        <a:lnTo>
                          <a:pt x="92" y="64"/>
                        </a:lnTo>
                        <a:lnTo>
                          <a:pt x="94" y="80"/>
                        </a:lnTo>
                        <a:lnTo>
                          <a:pt x="90" y="92"/>
                        </a:lnTo>
                        <a:lnTo>
                          <a:pt x="90" y="10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04" name="Freeform 1222"/>
                  <p:cNvSpPr>
                    <a:spLocks/>
                  </p:cNvSpPr>
                  <p:nvPr/>
                </p:nvSpPr>
                <p:spPr bwMode="auto">
                  <a:xfrm>
                    <a:off x="6043" y="2865"/>
                    <a:ext cx="104" cy="74"/>
                  </a:xfrm>
                  <a:custGeom>
                    <a:avLst/>
                    <a:gdLst>
                      <a:gd name="T0" fmla="*/ 98 w 104"/>
                      <a:gd name="T1" fmla="*/ 68 h 74"/>
                      <a:gd name="T2" fmla="*/ 32 w 104"/>
                      <a:gd name="T3" fmla="*/ 72 h 74"/>
                      <a:gd name="T4" fmla="*/ 20 w 104"/>
                      <a:gd name="T5" fmla="*/ 74 h 74"/>
                      <a:gd name="T6" fmla="*/ 14 w 104"/>
                      <a:gd name="T7" fmla="*/ 42 h 74"/>
                      <a:gd name="T8" fmla="*/ 2 w 104"/>
                      <a:gd name="T9" fmla="*/ 40 h 74"/>
                      <a:gd name="T10" fmla="*/ 0 w 104"/>
                      <a:gd name="T11" fmla="*/ 28 h 74"/>
                      <a:gd name="T12" fmla="*/ 4 w 104"/>
                      <a:gd name="T13" fmla="*/ 26 h 74"/>
                      <a:gd name="T14" fmla="*/ 4 w 104"/>
                      <a:gd name="T15" fmla="*/ 4 h 74"/>
                      <a:gd name="T16" fmla="*/ 44 w 104"/>
                      <a:gd name="T17" fmla="*/ 0 h 74"/>
                      <a:gd name="T18" fmla="*/ 80 w 104"/>
                      <a:gd name="T19" fmla="*/ 2 h 74"/>
                      <a:gd name="T20" fmla="*/ 82 w 104"/>
                      <a:gd name="T21" fmla="*/ 16 h 74"/>
                      <a:gd name="T22" fmla="*/ 102 w 104"/>
                      <a:gd name="T23" fmla="*/ 14 h 74"/>
                      <a:gd name="T24" fmla="*/ 104 w 104"/>
                      <a:gd name="T25" fmla="*/ 34 h 74"/>
                      <a:gd name="T26" fmla="*/ 82 w 104"/>
                      <a:gd name="T27" fmla="*/ 40 h 74"/>
                      <a:gd name="T28" fmla="*/ 84 w 104"/>
                      <a:gd name="T29" fmla="*/ 56 h 74"/>
                      <a:gd name="T30" fmla="*/ 100 w 104"/>
                      <a:gd name="T31" fmla="*/ 56 h 74"/>
                      <a:gd name="T32" fmla="*/ 98 w 104"/>
                      <a:gd name="T33" fmla="*/ 68 h 7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04"/>
                      <a:gd name="T52" fmla="*/ 0 h 74"/>
                      <a:gd name="T53" fmla="*/ 104 w 104"/>
                      <a:gd name="T54" fmla="*/ 74 h 7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04" h="74">
                        <a:moveTo>
                          <a:pt x="98" y="68"/>
                        </a:moveTo>
                        <a:lnTo>
                          <a:pt x="32" y="72"/>
                        </a:lnTo>
                        <a:lnTo>
                          <a:pt x="20" y="74"/>
                        </a:lnTo>
                        <a:lnTo>
                          <a:pt x="14" y="42"/>
                        </a:lnTo>
                        <a:lnTo>
                          <a:pt x="2" y="40"/>
                        </a:lnTo>
                        <a:lnTo>
                          <a:pt x="0" y="28"/>
                        </a:lnTo>
                        <a:lnTo>
                          <a:pt x="4" y="26"/>
                        </a:lnTo>
                        <a:lnTo>
                          <a:pt x="4" y="4"/>
                        </a:lnTo>
                        <a:lnTo>
                          <a:pt x="44" y="0"/>
                        </a:lnTo>
                        <a:lnTo>
                          <a:pt x="80" y="2"/>
                        </a:lnTo>
                        <a:lnTo>
                          <a:pt x="82" y="16"/>
                        </a:lnTo>
                        <a:lnTo>
                          <a:pt x="102" y="14"/>
                        </a:lnTo>
                        <a:lnTo>
                          <a:pt x="104" y="34"/>
                        </a:lnTo>
                        <a:lnTo>
                          <a:pt x="82" y="40"/>
                        </a:lnTo>
                        <a:lnTo>
                          <a:pt x="84" y="56"/>
                        </a:lnTo>
                        <a:lnTo>
                          <a:pt x="100" y="56"/>
                        </a:lnTo>
                        <a:lnTo>
                          <a:pt x="98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05" name="Freeform 1223"/>
                  <p:cNvSpPr>
                    <a:spLocks/>
                  </p:cNvSpPr>
                  <p:nvPr/>
                </p:nvSpPr>
                <p:spPr bwMode="auto">
                  <a:xfrm>
                    <a:off x="6295" y="2879"/>
                    <a:ext cx="58" cy="108"/>
                  </a:xfrm>
                  <a:custGeom>
                    <a:avLst/>
                    <a:gdLst>
                      <a:gd name="T0" fmla="*/ 6 w 58"/>
                      <a:gd name="T1" fmla="*/ 4 h 108"/>
                      <a:gd name="T2" fmla="*/ 52 w 58"/>
                      <a:gd name="T3" fmla="*/ 0 h 108"/>
                      <a:gd name="T4" fmla="*/ 58 w 58"/>
                      <a:gd name="T5" fmla="*/ 88 h 108"/>
                      <a:gd name="T6" fmla="*/ 44 w 58"/>
                      <a:gd name="T7" fmla="*/ 90 h 108"/>
                      <a:gd name="T8" fmla="*/ 46 w 58"/>
                      <a:gd name="T9" fmla="*/ 104 h 108"/>
                      <a:gd name="T10" fmla="*/ 24 w 58"/>
                      <a:gd name="T11" fmla="*/ 108 h 108"/>
                      <a:gd name="T12" fmla="*/ 20 w 58"/>
                      <a:gd name="T13" fmla="*/ 102 h 108"/>
                      <a:gd name="T14" fmla="*/ 4 w 58"/>
                      <a:gd name="T15" fmla="*/ 102 h 108"/>
                      <a:gd name="T16" fmla="*/ 0 w 58"/>
                      <a:gd name="T17" fmla="*/ 58 h 108"/>
                      <a:gd name="T18" fmla="*/ 12 w 58"/>
                      <a:gd name="T19" fmla="*/ 58 h 108"/>
                      <a:gd name="T20" fmla="*/ 6 w 58"/>
                      <a:gd name="T21" fmla="*/ 4 h 10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58"/>
                      <a:gd name="T34" fmla="*/ 0 h 108"/>
                      <a:gd name="T35" fmla="*/ 58 w 58"/>
                      <a:gd name="T36" fmla="*/ 108 h 10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58" h="108">
                        <a:moveTo>
                          <a:pt x="6" y="4"/>
                        </a:moveTo>
                        <a:lnTo>
                          <a:pt x="52" y="0"/>
                        </a:lnTo>
                        <a:lnTo>
                          <a:pt x="58" y="88"/>
                        </a:lnTo>
                        <a:lnTo>
                          <a:pt x="44" y="90"/>
                        </a:lnTo>
                        <a:lnTo>
                          <a:pt x="46" y="104"/>
                        </a:lnTo>
                        <a:lnTo>
                          <a:pt x="24" y="108"/>
                        </a:lnTo>
                        <a:lnTo>
                          <a:pt x="20" y="102"/>
                        </a:lnTo>
                        <a:lnTo>
                          <a:pt x="4" y="102"/>
                        </a:lnTo>
                        <a:lnTo>
                          <a:pt x="0" y="58"/>
                        </a:lnTo>
                        <a:lnTo>
                          <a:pt x="12" y="58"/>
                        </a:lnTo>
                        <a:lnTo>
                          <a:pt x="6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06" name="Freeform 1224"/>
                  <p:cNvSpPr>
                    <a:spLocks/>
                  </p:cNvSpPr>
                  <p:nvPr/>
                </p:nvSpPr>
                <p:spPr bwMode="auto">
                  <a:xfrm>
                    <a:off x="6229" y="3015"/>
                    <a:ext cx="92" cy="80"/>
                  </a:xfrm>
                  <a:custGeom>
                    <a:avLst/>
                    <a:gdLst>
                      <a:gd name="T0" fmla="*/ 84 w 92"/>
                      <a:gd name="T1" fmla="*/ 74 h 80"/>
                      <a:gd name="T2" fmla="*/ 30 w 92"/>
                      <a:gd name="T3" fmla="*/ 80 h 80"/>
                      <a:gd name="T4" fmla="*/ 22 w 92"/>
                      <a:gd name="T5" fmla="*/ 50 h 80"/>
                      <a:gd name="T6" fmla="*/ 16 w 92"/>
                      <a:gd name="T7" fmla="*/ 50 h 80"/>
                      <a:gd name="T8" fmla="*/ 14 w 92"/>
                      <a:gd name="T9" fmla="*/ 28 h 80"/>
                      <a:gd name="T10" fmla="*/ 6 w 92"/>
                      <a:gd name="T11" fmla="*/ 28 h 80"/>
                      <a:gd name="T12" fmla="*/ 0 w 92"/>
                      <a:gd name="T13" fmla="*/ 2 h 80"/>
                      <a:gd name="T14" fmla="*/ 70 w 92"/>
                      <a:gd name="T15" fmla="*/ 0 h 80"/>
                      <a:gd name="T16" fmla="*/ 70 w 92"/>
                      <a:gd name="T17" fmla="*/ 6 h 80"/>
                      <a:gd name="T18" fmla="*/ 76 w 92"/>
                      <a:gd name="T19" fmla="*/ 10 h 80"/>
                      <a:gd name="T20" fmla="*/ 90 w 92"/>
                      <a:gd name="T21" fmla="*/ 36 h 80"/>
                      <a:gd name="T22" fmla="*/ 92 w 92"/>
                      <a:gd name="T23" fmla="*/ 52 h 80"/>
                      <a:gd name="T24" fmla="*/ 84 w 92"/>
                      <a:gd name="T25" fmla="*/ 74 h 8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92"/>
                      <a:gd name="T40" fmla="*/ 0 h 80"/>
                      <a:gd name="T41" fmla="*/ 92 w 92"/>
                      <a:gd name="T42" fmla="*/ 80 h 8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92" h="80">
                        <a:moveTo>
                          <a:pt x="84" y="74"/>
                        </a:moveTo>
                        <a:lnTo>
                          <a:pt x="30" y="80"/>
                        </a:lnTo>
                        <a:lnTo>
                          <a:pt x="22" y="50"/>
                        </a:lnTo>
                        <a:lnTo>
                          <a:pt x="16" y="50"/>
                        </a:lnTo>
                        <a:lnTo>
                          <a:pt x="14" y="28"/>
                        </a:lnTo>
                        <a:lnTo>
                          <a:pt x="6" y="28"/>
                        </a:lnTo>
                        <a:lnTo>
                          <a:pt x="0" y="2"/>
                        </a:lnTo>
                        <a:lnTo>
                          <a:pt x="70" y="0"/>
                        </a:lnTo>
                        <a:lnTo>
                          <a:pt x="70" y="6"/>
                        </a:lnTo>
                        <a:lnTo>
                          <a:pt x="76" y="10"/>
                        </a:lnTo>
                        <a:lnTo>
                          <a:pt x="90" y="36"/>
                        </a:lnTo>
                        <a:lnTo>
                          <a:pt x="92" y="52"/>
                        </a:lnTo>
                        <a:lnTo>
                          <a:pt x="84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07" name="Freeform 1225"/>
                  <p:cNvSpPr>
                    <a:spLocks/>
                  </p:cNvSpPr>
                  <p:nvPr/>
                </p:nvSpPr>
                <p:spPr bwMode="auto">
                  <a:xfrm>
                    <a:off x="5955" y="2829"/>
                    <a:ext cx="62" cy="82"/>
                  </a:xfrm>
                  <a:custGeom>
                    <a:avLst/>
                    <a:gdLst>
                      <a:gd name="T0" fmla="*/ 60 w 62"/>
                      <a:gd name="T1" fmla="*/ 78 h 82"/>
                      <a:gd name="T2" fmla="*/ 28 w 62"/>
                      <a:gd name="T3" fmla="*/ 82 h 82"/>
                      <a:gd name="T4" fmla="*/ 26 w 62"/>
                      <a:gd name="T5" fmla="*/ 76 h 82"/>
                      <a:gd name="T6" fmla="*/ 2 w 62"/>
                      <a:gd name="T7" fmla="*/ 64 h 82"/>
                      <a:gd name="T8" fmla="*/ 0 w 62"/>
                      <a:gd name="T9" fmla="*/ 34 h 82"/>
                      <a:gd name="T10" fmla="*/ 0 w 62"/>
                      <a:gd name="T11" fmla="*/ 4 h 82"/>
                      <a:gd name="T12" fmla="*/ 30 w 62"/>
                      <a:gd name="T13" fmla="*/ 0 h 82"/>
                      <a:gd name="T14" fmla="*/ 56 w 62"/>
                      <a:gd name="T15" fmla="*/ 0 h 82"/>
                      <a:gd name="T16" fmla="*/ 62 w 62"/>
                      <a:gd name="T17" fmla="*/ 58 h 82"/>
                      <a:gd name="T18" fmla="*/ 58 w 62"/>
                      <a:gd name="T19" fmla="*/ 60 h 82"/>
                      <a:gd name="T20" fmla="*/ 60 w 62"/>
                      <a:gd name="T21" fmla="*/ 78 h 8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2"/>
                      <a:gd name="T34" fmla="*/ 0 h 82"/>
                      <a:gd name="T35" fmla="*/ 62 w 62"/>
                      <a:gd name="T36" fmla="*/ 82 h 8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2" h="82">
                        <a:moveTo>
                          <a:pt x="60" y="78"/>
                        </a:moveTo>
                        <a:lnTo>
                          <a:pt x="28" y="82"/>
                        </a:lnTo>
                        <a:lnTo>
                          <a:pt x="26" y="76"/>
                        </a:lnTo>
                        <a:lnTo>
                          <a:pt x="2" y="64"/>
                        </a:lnTo>
                        <a:lnTo>
                          <a:pt x="0" y="34"/>
                        </a:lnTo>
                        <a:lnTo>
                          <a:pt x="0" y="4"/>
                        </a:lnTo>
                        <a:lnTo>
                          <a:pt x="30" y="0"/>
                        </a:lnTo>
                        <a:lnTo>
                          <a:pt x="56" y="0"/>
                        </a:lnTo>
                        <a:lnTo>
                          <a:pt x="62" y="58"/>
                        </a:lnTo>
                        <a:lnTo>
                          <a:pt x="58" y="60"/>
                        </a:lnTo>
                        <a:lnTo>
                          <a:pt x="60" y="7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08" name="Freeform 1226"/>
                  <p:cNvSpPr>
                    <a:spLocks/>
                  </p:cNvSpPr>
                  <p:nvPr/>
                </p:nvSpPr>
                <p:spPr bwMode="auto">
                  <a:xfrm>
                    <a:off x="6251" y="2657"/>
                    <a:ext cx="26" cy="52"/>
                  </a:xfrm>
                  <a:custGeom>
                    <a:avLst/>
                    <a:gdLst>
                      <a:gd name="T0" fmla="*/ 16 w 26"/>
                      <a:gd name="T1" fmla="*/ 52 h 52"/>
                      <a:gd name="T2" fmla="*/ 0 w 26"/>
                      <a:gd name="T3" fmla="*/ 40 h 52"/>
                      <a:gd name="T4" fmla="*/ 8 w 26"/>
                      <a:gd name="T5" fmla="*/ 12 h 52"/>
                      <a:gd name="T6" fmla="*/ 16 w 26"/>
                      <a:gd name="T7" fmla="*/ 8 h 52"/>
                      <a:gd name="T8" fmla="*/ 18 w 26"/>
                      <a:gd name="T9" fmla="*/ 0 h 52"/>
                      <a:gd name="T10" fmla="*/ 24 w 26"/>
                      <a:gd name="T11" fmla="*/ 2 h 52"/>
                      <a:gd name="T12" fmla="*/ 22 w 26"/>
                      <a:gd name="T13" fmla="*/ 14 h 52"/>
                      <a:gd name="T14" fmla="*/ 26 w 26"/>
                      <a:gd name="T15" fmla="*/ 22 h 52"/>
                      <a:gd name="T16" fmla="*/ 18 w 26"/>
                      <a:gd name="T17" fmla="*/ 40 h 52"/>
                      <a:gd name="T18" fmla="*/ 16 w 26"/>
                      <a:gd name="T19" fmla="*/ 52 h 5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26"/>
                      <a:gd name="T31" fmla="*/ 0 h 52"/>
                      <a:gd name="T32" fmla="*/ 26 w 26"/>
                      <a:gd name="T33" fmla="*/ 52 h 5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26" h="52">
                        <a:moveTo>
                          <a:pt x="16" y="52"/>
                        </a:moveTo>
                        <a:lnTo>
                          <a:pt x="0" y="40"/>
                        </a:lnTo>
                        <a:lnTo>
                          <a:pt x="8" y="12"/>
                        </a:lnTo>
                        <a:lnTo>
                          <a:pt x="16" y="8"/>
                        </a:lnTo>
                        <a:lnTo>
                          <a:pt x="18" y="0"/>
                        </a:lnTo>
                        <a:lnTo>
                          <a:pt x="24" y="2"/>
                        </a:lnTo>
                        <a:lnTo>
                          <a:pt x="22" y="14"/>
                        </a:lnTo>
                        <a:lnTo>
                          <a:pt x="26" y="22"/>
                        </a:lnTo>
                        <a:lnTo>
                          <a:pt x="18" y="40"/>
                        </a:lnTo>
                        <a:lnTo>
                          <a:pt x="16" y="5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09" name="Freeform 1227"/>
                  <p:cNvSpPr>
                    <a:spLocks/>
                  </p:cNvSpPr>
                  <p:nvPr/>
                </p:nvSpPr>
                <p:spPr bwMode="auto">
                  <a:xfrm>
                    <a:off x="6219" y="2797"/>
                    <a:ext cx="86" cy="86"/>
                  </a:xfrm>
                  <a:custGeom>
                    <a:avLst/>
                    <a:gdLst>
                      <a:gd name="T0" fmla="*/ 86 w 86"/>
                      <a:gd name="T1" fmla="*/ 70 h 86"/>
                      <a:gd name="T2" fmla="*/ 82 w 86"/>
                      <a:gd name="T3" fmla="*/ 78 h 86"/>
                      <a:gd name="T4" fmla="*/ 24 w 86"/>
                      <a:gd name="T5" fmla="*/ 84 h 86"/>
                      <a:gd name="T6" fmla="*/ 8 w 86"/>
                      <a:gd name="T7" fmla="*/ 86 h 86"/>
                      <a:gd name="T8" fmla="*/ 2 w 86"/>
                      <a:gd name="T9" fmla="*/ 66 h 86"/>
                      <a:gd name="T10" fmla="*/ 0 w 86"/>
                      <a:gd name="T11" fmla="*/ 2 h 86"/>
                      <a:gd name="T12" fmla="*/ 4 w 86"/>
                      <a:gd name="T13" fmla="*/ 6 h 86"/>
                      <a:gd name="T14" fmla="*/ 4 w 86"/>
                      <a:gd name="T15" fmla="*/ 16 h 86"/>
                      <a:gd name="T16" fmla="*/ 38 w 86"/>
                      <a:gd name="T17" fmla="*/ 0 h 86"/>
                      <a:gd name="T18" fmla="*/ 48 w 86"/>
                      <a:gd name="T19" fmla="*/ 12 h 86"/>
                      <a:gd name="T20" fmla="*/ 30 w 86"/>
                      <a:gd name="T21" fmla="*/ 38 h 86"/>
                      <a:gd name="T22" fmla="*/ 74 w 86"/>
                      <a:gd name="T23" fmla="*/ 72 h 86"/>
                      <a:gd name="T24" fmla="*/ 80 w 86"/>
                      <a:gd name="T25" fmla="*/ 66 h 86"/>
                      <a:gd name="T26" fmla="*/ 86 w 86"/>
                      <a:gd name="T27" fmla="*/ 70 h 8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6"/>
                      <a:gd name="T43" fmla="*/ 0 h 86"/>
                      <a:gd name="T44" fmla="*/ 86 w 86"/>
                      <a:gd name="T45" fmla="*/ 86 h 8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6" h="86">
                        <a:moveTo>
                          <a:pt x="86" y="70"/>
                        </a:moveTo>
                        <a:lnTo>
                          <a:pt x="82" y="78"/>
                        </a:lnTo>
                        <a:lnTo>
                          <a:pt x="24" y="84"/>
                        </a:lnTo>
                        <a:lnTo>
                          <a:pt x="8" y="86"/>
                        </a:lnTo>
                        <a:lnTo>
                          <a:pt x="2" y="66"/>
                        </a:lnTo>
                        <a:lnTo>
                          <a:pt x="0" y="2"/>
                        </a:lnTo>
                        <a:lnTo>
                          <a:pt x="4" y="6"/>
                        </a:lnTo>
                        <a:lnTo>
                          <a:pt x="4" y="16"/>
                        </a:lnTo>
                        <a:lnTo>
                          <a:pt x="38" y="0"/>
                        </a:lnTo>
                        <a:lnTo>
                          <a:pt x="48" y="12"/>
                        </a:lnTo>
                        <a:lnTo>
                          <a:pt x="30" y="38"/>
                        </a:lnTo>
                        <a:lnTo>
                          <a:pt x="74" y="72"/>
                        </a:lnTo>
                        <a:lnTo>
                          <a:pt x="80" y="66"/>
                        </a:lnTo>
                        <a:lnTo>
                          <a:pt x="86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10" name="Freeform 1228"/>
                  <p:cNvSpPr>
                    <a:spLocks/>
                  </p:cNvSpPr>
                  <p:nvPr/>
                </p:nvSpPr>
                <p:spPr bwMode="auto">
                  <a:xfrm>
                    <a:off x="6149" y="2773"/>
                    <a:ext cx="72" cy="96"/>
                  </a:xfrm>
                  <a:custGeom>
                    <a:avLst/>
                    <a:gdLst>
                      <a:gd name="T0" fmla="*/ 72 w 72"/>
                      <a:gd name="T1" fmla="*/ 90 h 96"/>
                      <a:gd name="T2" fmla="*/ 6 w 72"/>
                      <a:gd name="T3" fmla="*/ 96 h 96"/>
                      <a:gd name="T4" fmla="*/ 0 w 72"/>
                      <a:gd name="T5" fmla="*/ 6 h 96"/>
                      <a:gd name="T6" fmla="*/ 44 w 72"/>
                      <a:gd name="T7" fmla="*/ 0 h 96"/>
                      <a:gd name="T8" fmla="*/ 62 w 72"/>
                      <a:gd name="T9" fmla="*/ 22 h 96"/>
                      <a:gd name="T10" fmla="*/ 70 w 72"/>
                      <a:gd name="T11" fmla="*/ 26 h 96"/>
                      <a:gd name="T12" fmla="*/ 72 w 72"/>
                      <a:gd name="T13" fmla="*/ 90 h 9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2"/>
                      <a:gd name="T22" fmla="*/ 0 h 96"/>
                      <a:gd name="T23" fmla="*/ 72 w 72"/>
                      <a:gd name="T24" fmla="*/ 96 h 9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2" h="96">
                        <a:moveTo>
                          <a:pt x="72" y="90"/>
                        </a:moveTo>
                        <a:lnTo>
                          <a:pt x="6" y="96"/>
                        </a:lnTo>
                        <a:lnTo>
                          <a:pt x="0" y="6"/>
                        </a:lnTo>
                        <a:lnTo>
                          <a:pt x="44" y="0"/>
                        </a:lnTo>
                        <a:lnTo>
                          <a:pt x="62" y="22"/>
                        </a:lnTo>
                        <a:lnTo>
                          <a:pt x="70" y="26"/>
                        </a:lnTo>
                        <a:lnTo>
                          <a:pt x="72" y="9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811" name="Freeform 1229"/>
                  <p:cNvSpPr>
                    <a:spLocks/>
                  </p:cNvSpPr>
                  <p:nvPr/>
                </p:nvSpPr>
                <p:spPr bwMode="auto">
                  <a:xfrm>
                    <a:off x="6413" y="2965"/>
                    <a:ext cx="68" cy="100"/>
                  </a:xfrm>
                  <a:custGeom>
                    <a:avLst/>
                    <a:gdLst>
                      <a:gd name="T0" fmla="*/ 26 w 68"/>
                      <a:gd name="T1" fmla="*/ 14 h 100"/>
                      <a:gd name="T2" fmla="*/ 30 w 68"/>
                      <a:gd name="T3" fmla="*/ 18 h 100"/>
                      <a:gd name="T4" fmla="*/ 36 w 68"/>
                      <a:gd name="T5" fmla="*/ 14 h 100"/>
                      <a:gd name="T6" fmla="*/ 32 w 68"/>
                      <a:gd name="T7" fmla="*/ 0 h 100"/>
                      <a:gd name="T8" fmla="*/ 34 w 68"/>
                      <a:gd name="T9" fmla="*/ 0 h 100"/>
                      <a:gd name="T10" fmla="*/ 42 w 68"/>
                      <a:gd name="T11" fmla="*/ 6 h 100"/>
                      <a:gd name="T12" fmla="*/ 48 w 68"/>
                      <a:gd name="T13" fmla="*/ 10 h 100"/>
                      <a:gd name="T14" fmla="*/ 50 w 68"/>
                      <a:gd name="T15" fmla="*/ 14 h 100"/>
                      <a:gd name="T16" fmla="*/ 56 w 68"/>
                      <a:gd name="T17" fmla="*/ 14 h 100"/>
                      <a:gd name="T18" fmla="*/ 68 w 68"/>
                      <a:gd name="T19" fmla="*/ 24 h 100"/>
                      <a:gd name="T20" fmla="*/ 68 w 68"/>
                      <a:gd name="T21" fmla="*/ 34 h 100"/>
                      <a:gd name="T22" fmla="*/ 58 w 68"/>
                      <a:gd name="T23" fmla="*/ 48 h 100"/>
                      <a:gd name="T24" fmla="*/ 66 w 68"/>
                      <a:gd name="T25" fmla="*/ 56 h 100"/>
                      <a:gd name="T26" fmla="*/ 66 w 68"/>
                      <a:gd name="T27" fmla="*/ 62 h 100"/>
                      <a:gd name="T28" fmla="*/ 60 w 68"/>
                      <a:gd name="T29" fmla="*/ 80 h 100"/>
                      <a:gd name="T30" fmla="*/ 62 w 68"/>
                      <a:gd name="T31" fmla="*/ 94 h 100"/>
                      <a:gd name="T32" fmla="*/ 56 w 68"/>
                      <a:gd name="T33" fmla="*/ 100 h 100"/>
                      <a:gd name="T34" fmla="*/ 34 w 68"/>
                      <a:gd name="T35" fmla="*/ 90 h 100"/>
                      <a:gd name="T36" fmla="*/ 2 w 68"/>
                      <a:gd name="T37" fmla="*/ 52 h 100"/>
                      <a:gd name="T38" fmla="*/ 0 w 68"/>
                      <a:gd name="T39" fmla="*/ 46 h 100"/>
                      <a:gd name="T40" fmla="*/ 26 w 68"/>
                      <a:gd name="T41" fmla="*/ 14 h 10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68"/>
                      <a:gd name="T64" fmla="*/ 0 h 100"/>
                      <a:gd name="T65" fmla="*/ 68 w 68"/>
                      <a:gd name="T66" fmla="*/ 100 h 10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68" h="100">
                        <a:moveTo>
                          <a:pt x="26" y="14"/>
                        </a:moveTo>
                        <a:lnTo>
                          <a:pt x="30" y="18"/>
                        </a:lnTo>
                        <a:lnTo>
                          <a:pt x="36" y="14"/>
                        </a:lnTo>
                        <a:lnTo>
                          <a:pt x="32" y="0"/>
                        </a:lnTo>
                        <a:lnTo>
                          <a:pt x="34" y="0"/>
                        </a:lnTo>
                        <a:lnTo>
                          <a:pt x="42" y="6"/>
                        </a:lnTo>
                        <a:lnTo>
                          <a:pt x="48" y="10"/>
                        </a:lnTo>
                        <a:lnTo>
                          <a:pt x="50" y="14"/>
                        </a:lnTo>
                        <a:lnTo>
                          <a:pt x="56" y="14"/>
                        </a:lnTo>
                        <a:lnTo>
                          <a:pt x="68" y="24"/>
                        </a:lnTo>
                        <a:lnTo>
                          <a:pt x="68" y="34"/>
                        </a:lnTo>
                        <a:lnTo>
                          <a:pt x="58" y="48"/>
                        </a:lnTo>
                        <a:lnTo>
                          <a:pt x="66" y="56"/>
                        </a:lnTo>
                        <a:lnTo>
                          <a:pt x="66" y="62"/>
                        </a:lnTo>
                        <a:lnTo>
                          <a:pt x="60" y="80"/>
                        </a:lnTo>
                        <a:lnTo>
                          <a:pt x="62" y="94"/>
                        </a:lnTo>
                        <a:lnTo>
                          <a:pt x="56" y="100"/>
                        </a:lnTo>
                        <a:lnTo>
                          <a:pt x="34" y="90"/>
                        </a:lnTo>
                        <a:lnTo>
                          <a:pt x="2" y="52"/>
                        </a:lnTo>
                        <a:lnTo>
                          <a:pt x="0" y="46"/>
                        </a:lnTo>
                        <a:lnTo>
                          <a:pt x="26" y="1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40" name="Group 1330"/>
                <p:cNvGrpSpPr>
                  <a:grpSpLocks/>
                </p:cNvGrpSpPr>
                <p:nvPr/>
              </p:nvGrpSpPr>
              <p:grpSpPr bwMode="auto">
                <a:xfrm>
                  <a:off x="14360525" y="11390313"/>
                  <a:ext cx="2809875" cy="2338387"/>
                  <a:chOff x="5763" y="3782"/>
                  <a:chExt cx="896" cy="746"/>
                </a:xfrm>
                <a:grpFill/>
              </p:grpSpPr>
              <p:sp>
                <p:nvSpPr>
                  <p:cNvPr id="4632" name="Freeform 1331"/>
                  <p:cNvSpPr>
                    <a:spLocks/>
                  </p:cNvSpPr>
                  <p:nvPr/>
                </p:nvSpPr>
                <p:spPr bwMode="auto">
                  <a:xfrm>
                    <a:off x="6245" y="4162"/>
                    <a:ext cx="80" cy="68"/>
                  </a:xfrm>
                  <a:custGeom>
                    <a:avLst/>
                    <a:gdLst>
                      <a:gd name="T0" fmla="*/ 14 w 80"/>
                      <a:gd name="T1" fmla="*/ 4 h 68"/>
                      <a:gd name="T2" fmla="*/ 38 w 80"/>
                      <a:gd name="T3" fmla="*/ 2 h 68"/>
                      <a:gd name="T4" fmla="*/ 72 w 80"/>
                      <a:gd name="T5" fmla="*/ 0 h 68"/>
                      <a:gd name="T6" fmla="*/ 74 w 80"/>
                      <a:gd name="T7" fmla="*/ 24 h 68"/>
                      <a:gd name="T8" fmla="*/ 80 w 80"/>
                      <a:gd name="T9" fmla="*/ 34 h 68"/>
                      <a:gd name="T10" fmla="*/ 78 w 80"/>
                      <a:gd name="T11" fmla="*/ 54 h 68"/>
                      <a:gd name="T12" fmla="*/ 14 w 80"/>
                      <a:gd name="T13" fmla="*/ 62 h 68"/>
                      <a:gd name="T14" fmla="*/ 6 w 80"/>
                      <a:gd name="T15" fmla="*/ 68 h 68"/>
                      <a:gd name="T16" fmla="*/ 0 w 80"/>
                      <a:gd name="T17" fmla="*/ 66 h 68"/>
                      <a:gd name="T18" fmla="*/ 8 w 80"/>
                      <a:gd name="T19" fmla="*/ 50 h 68"/>
                      <a:gd name="T20" fmla="*/ 14 w 80"/>
                      <a:gd name="T21" fmla="*/ 4 h 6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0"/>
                      <a:gd name="T34" fmla="*/ 0 h 68"/>
                      <a:gd name="T35" fmla="*/ 80 w 80"/>
                      <a:gd name="T36" fmla="*/ 68 h 6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0" h="68">
                        <a:moveTo>
                          <a:pt x="14" y="4"/>
                        </a:moveTo>
                        <a:lnTo>
                          <a:pt x="38" y="2"/>
                        </a:lnTo>
                        <a:lnTo>
                          <a:pt x="72" y="0"/>
                        </a:lnTo>
                        <a:lnTo>
                          <a:pt x="74" y="24"/>
                        </a:lnTo>
                        <a:lnTo>
                          <a:pt x="80" y="34"/>
                        </a:lnTo>
                        <a:lnTo>
                          <a:pt x="78" y="54"/>
                        </a:lnTo>
                        <a:lnTo>
                          <a:pt x="14" y="62"/>
                        </a:lnTo>
                        <a:lnTo>
                          <a:pt x="6" y="68"/>
                        </a:lnTo>
                        <a:lnTo>
                          <a:pt x="0" y="66"/>
                        </a:lnTo>
                        <a:lnTo>
                          <a:pt x="8" y="50"/>
                        </a:lnTo>
                        <a:lnTo>
                          <a:pt x="14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33" name="Freeform 1332"/>
                  <p:cNvSpPr>
                    <a:spLocks/>
                  </p:cNvSpPr>
                  <p:nvPr/>
                </p:nvSpPr>
                <p:spPr bwMode="auto">
                  <a:xfrm>
                    <a:off x="6317" y="4158"/>
                    <a:ext cx="54" cy="72"/>
                  </a:xfrm>
                  <a:custGeom>
                    <a:avLst/>
                    <a:gdLst>
                      <a:gd name="T0" fmla="*/ 0 w 54"/>
                      <a:gd name="T1" fmla="*/ 4 h 72"/>
                      <a:gd name="T2" fmla="*/ 24 w 54"/>
                      <a:gd name="T3" fmla="*/ 0 h 72"/>
                      <a:gd name="T4" fmla="*/ 40 w 54"/>
                      <a:gd name="T5" fmla="*/ 0 h 72"/>
                      <a:gd name="T6" fmla="*/ 48 w 54"/>
                      <a:gd name="T7" fmla="*/ 0 h 72"/>
                      <a:gd name="T8" fmla="*/ 54 w 54"/>
                      <a:gd name="T9" fmla="*/ 66 h 72"/>
                      <a:gd name="T10" fmla="*/ 0 w 54"/>
                      <a:gd name="T11" fmla="*/ 72 h 72"/>
                      <a:gd name="T12" fmla="*/ 6 w 54"/>
                      <a:gd name="T13" fmla="*/ 58 h 72"/>
                      <a:gd name="T14" fmla="*/ 8 w 54"/>
                      <a:gd name="T15" fmla="*/ 38 h 72"/>
                      <a:gd name="T16" fmla="*/ 2 w 54"/>
                      <a:gd name="T17" fmla="*/ 26 h 72"/>
                      <a:gd name="T18" fmla="*/ 0 w 54"/>
                      <a:gd name="T19" fmla="*/ 4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2"/>
                      <a:gd name="T32" fmla="*/ 54 w 54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2">
                        <a:moveTo>
                          <a:pt x="0" y="4"/>
                        </a:moveTo>
                        <a:lnTo>
                          <a:pt x="24" y="0"/>
                        </a:lnTo>
                        <a:lnTo>
                          <a:pt x="40" y="0"/>
                        </a:lnTo>
                        <a:lnTo>
                          <a:pt x="48" y="0"/>
                        </a:lnTo>
                        <a:lnTo>
                          <a:pt x="54" y="66"/>
                        </a:lnTo>
                        <a:lnTo>
                          <a:pt x="0" y="72"/>
                        </a:lnTo>
                        <a:lnTo>
                          <a:pt x="6" y="58"/>
                        </a:lnTo>
                        <a:lnTo>
                          <a:pt x="8" y="38"/>
                        </a:lnTo>
                        <a:lnTo>
                          <a:pt x="2" y="2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34" name="Freeform 1333"/>
                  <p:cNvSpPr>
                    <a:spLocks/>
                  </p:cNvSpPr>
                  <p:nvPr/>
                </p:nvSpPr>
                <p:spPr bwMode="auto">
                  <a:xfrm>
                    <a:off x="6365" y="4154"/>
                    <a:ext cx="64" cy="134"/>
                  </a:xfrm>
                  <a:custGeom>
                    <a:avLst/>
                    <a:gdLst>
                      <a:gd name="T0" fmla="*/ 0 w 64"/>
                      <a:gd name="T1" fmla="*/ 4 h 134"/>
                      <a:gd name="T2" fmla="*/ 36 w 64"/>
                      <a:gd name="T3" fmla="*/ 0 h 134"/>
                      <a:gd name="T4" fmla="*/ 38 w 64"/>
                      <a:gd name="T5" fmla="*/ 18 h 134"/>
                      <a:gd name="T6" fmla="*/ 58 w 64"/>
                      <a:gd name="T7" fmla="*/ 50 h 134"/>
                      <a:gd name="T8" fmla="*/ 64 w 64"/>
                      <a:gd name="T9" fmla="*/ 112 h 134"/>
                      <a:gd name="T10" fmla="*/ 48 w 64"/>
                      <a:gd name="T11" fmla="*/ 134 h 134"/>
                      <a:gd name="T12" fmla="*/ 40 w 64"/>
                      <a:gd name="T13" fmla="*/ 132 h 134"/>
                      <a:gd name="T14" fmla="*/ 26 w 64"/>
                      <a:gd name="T15" fmla="*/ 130 h 134"/>
                      <a:gd name="T16" fmla="*/ 10 w 64"/>
                      <a:gd name="T17" fmla="*/ 104 h 134"/>
                      <a:gd name="T18" fmla="*/ 6 w 64"/>
                      <a:gd name="T19" fmla="*/ 70 h 134"/>
                      <a:gd name="T20" fmla="*/ 0 w 64"/>
                      <a:gd name="T21" fmla="*/ 4 h 13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4"/>
                      <a:gd name="T34" fmla="*/ 0 h 134"/>
                      <a:gd name="T35" fmla="*/ 64 w 64"/>
                      <a:gd name="T36" fmla="*/ 134 h 13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4" h="134">
                        <a:moveTo>
                          <a:pt x="0" y="4"/>
                        </a:moveTo>
                        <a:lnTo>
                          <a:pt x="36" y="0"/>
                        </a:lnTo>
                        <a:lnTo>
                          <a:pt x="38" y="18"/>
                        </a:lnTo>
                        <a:lnTo>
                          <a:pt x="58" y="50"/>
                        </a:lnTo>
                        <a:lnTo>
                          <a:pt x="64" y="112"/>
                        </a:lnTo>
                        <a:lnTo>
                          <a:pt x="48" y="134"/>
                        </a:lnTo>
                        <a:lnTo>
                          <a:pt x="40" y="132"/>
                        </a:lnTo>
                        <a:lnTo>
                          <a:pt x="26" y="130"/>
                        </a:lnTo>
                        <a:lnTo>
                          <a:pt x="10" y="104"/>
                        </a:lnTo>
                        <a:lnTo>
                          <a:pt x="6" y="7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35" name="Freeform 1334"/>
                  <p:cNvSpPr>
                    <a:spLocks/>
                  </p:cNvSpPr>
                  <p:nvPr/>
                </p:nvSpPr>
                <p:spPr bwMode="auto">
                  <a:xfrm>
                    <a:off x="6401" y="4142"/>
                    <a:ext cx="102" cy="66"/>
                  </a:xfrm>
                  <a:custGeom>
                    <a:avLst/>
                    <a:gdLst>
                      <a:gd name="T0" fmla="*/ 0 w 102"/>
                      <a:gd name="T1" fmla="*/ 12 h 66"/>
                      <a:gd name="T2" fmla="*/ 10 w 102"/>
                      <a:gd name="T3" fmla="*/ 10 h 66"/>
                      <a:gd name="T4" fmla="*/ 84 w 102"/>
                      <a:gd name="T5" fmla="*/ 2 h 66"/>
                      <a:gd name="T6" fmla="*/ 102 w 102"/>
                      <a:gd name="T7" fmla="*/ 0 h 66"/>
                      <a:gd name="T8" fmla="*/ 92 w 102"/>
                      <a:gd name="T9" fmla="*/ 64 h 66"/>
                      <a:gd name="T10" fmla="*/ 66 w 102"/>
                      <a:gd name="T11" fmla="*/ 66 h 66"/>
                      <a:gd name="T12" fmla="*/ 22 w 102"/>
                      <a:gd name="T13" fmla="*/ 62 h 66"/>
                      <a:gd name="T14" fmla="*/ 2 w 102"/>
                      <a:gd name="T15" fmla="*/ 30 h 66"/>
                      <a:gd name="T16" fmla="*/ 0 w 102"/>
                      <a:gd name="T17" fmla="*/ 12 h 6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02"/>
                      <a:gd name="T28" fmla="*/ 0 h 66"/>
                      <a:gd name="T29" fmla="*/ 102 w 102"/>
                      <a:gd name="T30" fmla="*/ 66 h 6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02" h="66">
                        <a:moveTo>
                          <a:pt x="0" y="12"/>
                        </a:moveTo>
                        <a:lnTo>
                          <a:pt x="10" y="10"/>
                        </a:lnTo>
                        <a:lnTo>
                          <a:pt x="84" y="2"/>
                        </a:lnTo>
                        <a:lnTo>
                          <a:pt x="102" y="0"/>
                        </a:lnTo>
                        <a:lnTo>
                          <a:pt x="92" y="64"/>
                        </a:lnTo>
                        <a:lnTo>
                          <a:pt x="66" y="66"/>
                        </a:lnTo>
                        <a:lnTo>
                          <a:pt x="22" y="62"/>
                        </a:lnTo>
                        <a:lnTo>
                          <a:pt x="2" y="3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36" name="Freeform 1335"/>
                  <p:cNvSpPr>
                    <a:spLocks/>
                  </p:cNvSpPr>
                  <p:nvPr/>
                </p:nvSpPr>
                <p:spPr bwMode="auto">
                  <a:xfrm>
                    <a:off x="6423" y="4204"/>
                    <a:ext cx="124" cy="94"/>
                  </a:xfrm>
                  <a:custGeom>
                    <a:avLst/>
                    <a:gdLst>
                      <a:gd name="T0" fmla="*/ 0 w 124"/>
                      <a:gd name="T1" fmla="*/ 0 h 94"/>
                      <a:gd name="T2" fmla="*/ 42 w 124"/>
                      <a:gd name="T3" fmla="*/ 4 h 94"/>
                      <a:gd name="T4" fmla="*/ 70 w 124"/>
                      <a:gd name="T5" fmla="*/ 2 h 94"/>
                      <a:gd name="T6" fmla="*/ 72 w 124"/>
                      <a:gd name="T7" fmla="*/ 12 h 94"/>
                      <a:gd name="T8" fmla="*/ 76 w 124"/>
                      <a:gd name="T9" fmla="*/ 20 h 94"/>
                      <a:gd name="T10" fmla="*/ 78 w 124"/>
                      <a:gd name="T11" fmla="*/ 26 h 94"/>
                      <a:gd name="T12" fmla="*/ 94 w 124"/>
                      <a:gd name="T13" fmla="*/ 38 h 94"/>
                      <a:gd name="T14" fmla="*/ 100 w 124"/>
                      <a:gd name="T15" fmla="*/ 46 h 94"/>
                      <a:gd name="T16" fmla="*/ 104 w 124"/>
                      <a:gd name="T17" fmla="*/ 60 h 94"/>
                      <a:gd name="T18" fmla="*/ 110 w 124"/>
                      <a:gd name="T19" fmla="*/ 62 h 94"/>
                      <a:gd name="T20" fmla="*/ 110 w 124"/>
                      <a:gd name="T21" fmla="*/ 72 h 94"/>
                      <a:gd name="T22" fmla="*/ 124 w 124"/>
                      <a:gd name="T23" fmla="*/ 94 h 94"/>
                      <a:gd name="T24" fmla="*/ 110 w 124"/>
                      <a:gd name="T25" fmla="*/ 92 h 94"/>
                      <a:gd name="T26" fmla="*/ 90 w 124"/>
                      <a:gd name="T27" fmla="*/ 92 h 94"/>
                      <a:gd name="T28" fmla="*/ 68 w 124"/>
                      <a:gd name="T29" fmla="*/ 80 h 94"/>
                      <a:gd name="T30" fmla="*/ 48 w 124"/>
                      <a:gd name="T31" fmla="*/ 80 h 94"/>
                      <a:gd name="T32" fmla="*/ 36 w 124"/>
                      <a:gd name="T33" fmla="*/ 64 h 94"/>
                      <a:gd name="T34" fmla="*/ 6 w 124"/>
                      <a:gd name="T35" fmla="*/ 62 h 94"/>
                      <a:gd name="T36" fmla="*/ 0 w 124"/>
                      <a:gd name="T37" fmla="*/ 0 h 9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24"/>
                      <a:gd name="T58" fmla="*/ 0 h 94"/>
                      <a:gd name="T59" fmla="*/ 124 w 124"/>
                      <a:gd name="T60" fmla="*/ 94 h 9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24" h="94">
                        <a:moveTo>
                          <a:pt x="0" y="0"/>
                        </a:moveTo>
                        <a:lnTo>
                          <a:pt x="42" y="4"/>
                        </a:lnTo>
                        <a:lnTo>
                          <a:pt x="70" y="2"/>
                        </a:lnTo>
                        <a:lnTo>
                          <a:pt x="72" y="12"/>
                        </a:lnTo>
                        <a:lnTo>
                          <a:pt x="76" y="20"/>
                        </a:lnTo>
                        <a:lnTo>
                          <a:pt x="78" y="26"/>
                        </a:lnTo>
                        <a:lnTo>
                          <a:pt x="94" y="38"/>
                        </a:lnTo>
                        <a:lnTo>
                          <a:pt x="100" y="46"/>
                        </a:lnTo>
                        <a:lnTo>
                          <a:pt x="104" y="60"/>
                        </a:lnTo>
                        <a:lnTo>
                          <a:pt x="110" y="62"/>
                        </a:lnTo>
                        <a:lnTo>
                          <a:pt x="110" y="72"/>
                        </a:lnTo>
                        <a:lnTo>
                          <a:pt x="124" y="94"/>
                        </a:lnTo>
                        <a:lnTo>
                          <a:pt x="110" y="92"/>
                        </a:lnTo>
                        <a:lnTo>
                          <a:pt x="90" y="92"/>
                        </a:lnTo>
                        <a:lnTo>
                          <a:pt x="68" y="80"/>
                        </a:lnTo>
                        <a:lnTo>
                          <a:pt x="48" y="80"/>
                        </a:lnTo>
                        <a:lnTo>
                          <a:pt x="36" y="64"/>
                        </a:lnTo>
                        <a:lnTo>
                          <a:pt x="6" y="6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37" name="Freeform 1336"/>
                  <p:cNvSpPr>
                    <a:spLocks/>
                  </p:cNvSpPr>
                  <p:nvPr/>
                </p:nvSpPr>
                <p:spPr bwMode="auto">
                  <a:xfrm>
                    <a:off x="6477" y="4294"/>
                    <a:ext cx="142" cy="104"/>
                  </a:xfrm>
                  <a:custGeom>
                    <a:avLst/>
                    <a:gdLst>
                      <a:gd name="T0" fmla="*/ 28 w 142"/>
                      <a:gd name="T1" fmla="*/ 48 h 104"/>
                      <a:gd name="T2" fmla="*/ 44 w 142"/>
                      <a:gd name="T3" fmla="*/ 52 h 104"/>
                      <a:gd name="T4" fmla="*/ 54 w 142"/>
                      <a:gd name="T5" fmla="*/ 64 h 104"/>
                      <a:gd name="T6" fmla="*/ 66 w 142"/>
                      <a:gd name="T7" fmla="*/ 62 h 104"/>
                      <a:gd name="T8" fmla="*/ 74 w 142"/>
                      <a:gd name="T9" fmla="*/ 30 h 104"/>
                      <a:gd name="T10" fmla="*/ 84 w 142"/>
                      <a:gd name="T11" fmla="*/ 28 h 104"/>
                      <a:gd name="T12" fmla="*/ 84 w 142"/>
                      <a:gd name="T13" fmla="*/ 20 h 104"/>
                      <a:gd name="T14" fmla="*/ 98 w 142"/>
                      <a:gd name="T15" fmla="*/ 22 h 104"/>
                      <a:gd name="T16" fmla="*/ 108 w 142"/>
                      <a:gd name="T17" fmla="*/ 20 h 104"/>
                      <a:gd name="T18" fmla="*/ 126 w 142"/>
                      <a:gd name="T19" fmla="*/ 0 h 104"/>
                      <a:gd name="T20" fmla="*/ 132 w 142"/>
                      <a:gd name="T21" fmla="*/ 0 h 104"/>
                      <a:gd name="T22" fmla="*/ 126 w 142"/>
                      <a:gd name="T23" fmla="*/ 8 h 104"/>
                      <a:gd name="T24" fmla="*/ 130 w 142"/>
                      <a:gd name="T25" fmla="*/ 14 h 104"/>
                      <a:gd name="T26" fmla="*/ 136 w 142"/>
                      <a:gd name="T27" fmla="*/ 12 h 104"/>
                      <a:gd name="T28" fmla="*/ 130 w 142"/>
                      <a:gd name="T29" fmla="*/ 30 h 104"/>
                      <a:gd name="T30" fmla="*/ 132 w 142"/>
                      <a:gd name="T31" fmla="*/ 40 h 104"/>
                      <a:gd name="T32" fmla="*/ 142 w 142"/>
                      <a:gd name="T33" fmla="*/ 42 h 104"/>
                      <a:gd name="T34" fmla="*/ 128 w 142"/>
                      <a:gd name="T35" fmla="*/ 56 h 104"/>
                      <a:gd name="T36" fmla="*/ 120 w 142"/>
                      <a:gd name="T37" fmla="*/ 70 h 104"/>
                      <a:gd name="T38" fmla="*/ 108 w 142"/>
                      <a:gd name="T39" fmla="*/ 70 h 104"/>
                      <a:gd name="T40" fmla="*/ 100 w 142"/>
                      <a:gd name="T41" fmla="*/ 86 h 104"/>
                      <a:gd name="T42" fmla="*/ 104 w 142"/>
                      <a:gd name="T43" fmla="*/ 96 h 104"/>
                      <a:gd name="T44" fmla="*/ 84 w 142"/>
                      <a:gd name="T45" fmla="*/ 104 h 104"/>
                      <a:gd name="T46" fmla="*/ 60 w 142"/>
                      <a:gd name="T47" fmla="*/ 96 h 104"/>
                      <a:gd name="T48" fmla="*/ 26 w 142"/>
                      <a:gd name="T49" fmla="*/ 82 h 104"/>
                      <a:gd name="T50" fmla="*/ 18 w 142"/>
                      <a:gd name="T51" fmla="*/ 72 h 104"/>
                      <a:gd name="T52" fmla="*/ 18 w 142"/>
                      <a:gd name="T53" fmla="*/ 64 h 104"/>
                      <a:gd name="T54" fmla="*/ 0 w 142"/>
                      <a:gd name="T55" fmla="*/ 56 h 104"/>
                      <a:gd name="T56" fmla="*/ 6 w 142"/>
                      <a:gd name="T57" fmla="*/ 48 h 104"/>
                      <a:gd name="T58" fmla="*/ 28 w 142"/>
                      <a:gd name="T59" fmla="*/ 48 h 104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142"/>
                      <a:gd name="T91" fmla="*/ 0 h 104"/>
                      <a:gd name="T92" fmla="*/ 142 w 142"/>
                      <a:gd name="T93" fmla="*/ 104 h 104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142" h="104">
                        <a:moveTo>
                          <a:pt x="28" y="48"/>
                        </a:moveTo>
                        <a:lnTo>
                          <a:pt x="44" y="52"/>
                        </a:lnTo>
                        <a:lnTo>
                          <a:pt x="54" y="64"/>
                        </a:lnTo>
                        <a:lnTo>
                          <a:pt x="66" y="62"/>
                        </a:lnTo>
                        <a:lnTo>
                          <a:pt x="74" y="30"/>
                        </a:lnTo>
                        <a:lnTo>
                          <a:pt x="84" y="28"/>
                        </a:lnTo>
                        <a:lnTo>
                          <a:pt x="84" y="20"/>
                        </a:lnTo>
                        <a:lnTo>
                          <a:pt x="98" y="22"/>
                        </a:lnTo>
                        <a:lnTo>
                          <a:pt x="108" y="20"/>
                        </a:lnTo>
                        <a:lnTo>
                          <a:pt x="126" y="0"/>
                        </a:lnTo>
                        <a:lnTo>
                          <a:pt x="132" y="0"/>
                        </a:lnTo>
                        <a:lnTo>
                          <a:pt x="126" y="8"/>
                        </a:lnTo>
                        <a:lnTo>
                          <a:pt x="130" y="14"/>
                        </a:lnTo>
                        <a:lnTo>
                          <a:pt x="136" y="12"/>
                        </a:lnTo>
                        <a:lnTo>
                          <a:pt x="130" y="30"/>
                        </a:lnTo>
                        <a:lnTo>
                          <a:pt x="132" y="40"/>
                        </a:lnTo>
                        <a:lnTo>
                          <a:pt x="142" y="42"/>
                        </a:lnTo>
                        <a:lnTo>
                          <a:pt x="128" y="56"/>
                        </a:lnTo>
                        <a:lnTo>
                          <a:pt x="120" y="70"/>
                        </a:lnTo>
                        <a:lnTo>
                          <a:pt x="108" y="70"/>
                        </a:lnTo>
                        <a:lnTo>
                          <a:pt x="100" y="86"/>
                        </a:lnTo>
                        <a:lnTo>
                          <a:pt x="104" y="96"/>
                        </a:lnTo>
                        <a:lnTo>
                          <a:pt x="84" y="104"/>
                        </a:lnTo>
                        <a:lnTo>
                          <a:pt x="60" y="96"/>
                        </a:lnTo>
                        <a:lnTo>
                          <a:pt x="26" y="82"/>
                        </a:lnTo>
                        <a:lnTo>
                          <a:pt x="18" y="72"/>
                        </a:lnTo>
                        <a:lnTo>
                          <a:pt x="18" y="64"/>
                        </a:lnTo>
                        <a:lnTo>
                          <a:pt x="0" y="56"/>
                        </a:lnTo>
                        <a:lnTo>
                          <a:pt x="6" y="48"/>
                        </a:lnTo>
                        <a:lnTo>
                          <a:pt x="28" y="4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38" name="Freeform 1337"/>
                  <p:cNvSpPr>
                    <a:spLocks/>
                  </p:cNvSpPr>
                  <p:nvPr/>
                </p:nvSpPr>
                <p:spPr bwMode="auto">
                  <a:xfrm>
                    <a:off x="6471" y="4364"/>
                    <a:ext cx="188" cy="162"/>
                  </a:xfrm>
                  <a:custGeom>
                    <a:avLst/>
                    <a:gdLst>
                      <a:gd name="T0" fmla="*/ 8 w 188"/>
                      <a:gd name="T1" fmla="*/ 0 h 162"/>
                      <a:gd name="T2" fmla="*/ 24 w 188"/>
                      <a:gd name="T3" fmla="*/ 2 h 162"/>
                      <a:gd name="T4" fmla="*/ 26 w 188"/>
                      <a:gd name="T5" fmla="*/ 6 h 162"/>
                      <a:gd name="T6" fmla="*/ 32 w 188"/>
                      <a:gd name="T7" fmla="*/ 12 h 162"/>
                      <a:gd name="T8" fmla="*/ 90 w 188"/>
                      <a:gd name="T9" fmla="*/ 34 h 162"/>
                      <a:gd name="T10" fmla="*/ 80 w 188"/>
                      <a:gd name="T11" fmla="*/ 40 h 162"/>
                      <a:gd name="T12" fmla="*/ 82 w 188"/>
                      <a:gd name="T13" fmla="*/ 50 h 162"/>
                      <a:gd name="T14" fmla="*/ 86 w 188"/>
                      <a:gd name="T15" fmla="*/ 62 h 162"/>
                      <a:gd name="T16" fmla="*/ 100 w 188"/>
                      <a:gd name="T17" fmla="*/ 74 h 162"/>
                      <a:gd name="T18" fmla="*/ 100 w 188"/>
                      <a:gd name="T19" fmla="*/ 78 h 162"/>
                      <a:gd name="T20" fmla="*/ 100 w 188"/>
                      <a:gd name="T21" fmla="*/ 82 h 162"/>
                      <a:gd name="T22" fmla="*/ 102 w 188"/>
                      <a:gd name="T23" fmla="*/ 82 h 162"/>
                      <a:gd name="T24" fmla="*/ 122 w 188"/>
                      <a:gd name="T25" fmla="*/ 80 h 162"/>
                      <a:gd name="T26" fmla="*/ 134 w 188"/>
                      <a:gd name="T27" fmla="*/ 88 h 162"/>
                      <a:gd name="T28" fmla="*/ 132 w 188"/>
                      <a:gd name="T29" fmla="*/ 96 h 162"/>
                      <a:gd name="T30" fmla="*/ 136 w 188"/>
                      <a:gd name="T31" fmla="*/ 100 h 162"/>
                      <a:gd name="T32" fmla="*/ 146 w 188"/>
                      <a:gd name="T33" fmla="*/ 96 h 162"/>
                      <a:gd name="T34" fmla="*/ 158 w 188"/>
                      <a:gd name="T35" fmla="*/ 102 h 162"/>
                      <a:gd name="T36" fmla="*/ 170 w 188"/>
                      <a:gd name="T37" fmla="*/ 110 h 162"/>
                      <a:gd name="T38" fmla="*/ 188 w 188"/>
                      <a:gd name="T39" fmla="*/ 110 h 162"/>
                      <a:gd name="T40" fmla="*/ 182 w 188"/>
                      <a:gd name="T41" fmla="*/ 116 h 162"/>
                      <a:gd name="T42" fmla="*/ 188 w 188"/>
                      <a:gd name="T43" fmla="*/ 126 h 162"/>
                      <a:gd name="T44" fmla="*/ 182 w 188"/>
                      <a:gd name="T45" fmla="*/ 134 h 162"/>
                      <a:gd name="T46" fmla="*/ 172 w 188"/>
                      <a:gd name="T47" fmla="*/ 130 h 162"/>
                      <a:gd name="T48" fmla="*/ 166 w 188"/>
                      <a:gd name="T49" fmla="*/ 136 h 162"/>
                      <a:gd name="T50" fmla="*/ 170 w 188"/>
                      <a:gd name="T51" fmla="*/ 148 h 162"/>
                      <a:gd name="T52" fmla="*/ 162 w 188"/>
                      <a:gd name="T53" fmla="*/ 150 h 162"/>
                      <a:gd name="T54" fmla="*/ 154 w 188"/>
                      <a:gd name="T55" fmla="*/ 136 h 162"/>
                      <a:gd name="T56" fmla="*/ 150 w 188"/>
                      <a:gd name="T57" fmla="*/ 138 h 162"/>
                      <a:gd name="T58" fmla="*/ 140 w 188"/>
                      <a:gd name="T59" fmla="*/ 154 h 162"/>
                      <a:gd name="T60" fmla="*/ 132 w 188"/>
                      <a:gd name="T61" fmla="*/ 162 h 162"/>
                      <a:gd name="T62" fmla="*/ 124 w 188"/>
                      <a:gd name="T63" fmla="*/ 158 h 162"/>
                      <a:gd name="T64" fmla="*/ 138 w 188"/>
                      <a:gd name="T65" fmla="*/ 136 h 162"/>
                      <a:gd name="T66" fmla="*/ 118 w 188"/>
                      <a:gd name="T67" fmla="*/ 124 h 162"/>
                      <a:gd name="T68" fmla="*/ 106 w 188"/>
                      <a:gd name="T69" fmla="*/ 108 h 162"/>
                      <a:gd name="T70" fmla="*/ 98 w 188"/>
                      <a:gd name="T71" fmla="*/ 114 h 162"/>
                      <a:gd name="T72" fmla="*/ 82 w 188"/>
                      <a:gd name="T73" fmla="*/ 108 h 162"/>
                      <a:gd name="T74" fmla="*/ 78 w 188"/>
                      <a:gd name="T75" fmla="*/ 98 h 162"/>
                      <a:gd name="T76" fmla="*/ 72 w 188"/>
                      <a:gd name="T77" fmla="*/ 104 h 162"/>
                      <a:gd name="T78" fmla="*/ 52 w 188"/>
                      <a:gd name="T79" fmla="*/ 102 h 162"/>
                      <a:gd name="T80" fmla="*/ 42 w 188"/>
                      <a:gd name="T81" fmla="*/ 76 h 162"/>
                      <a:gd name="T82" fmla="*/ 30 w 188"/>
                      <a:gd name="T83" fmla="*/ 78 h 162"/>
                      <a:gd name="T84" fmla="*/ 22 w 188"/>
                      <a:gd name="T85" fmla="*/ 78 h 162"/>
                      <a:gd name="T86" fmla="*/ 18 w 188"/>
                      <a:gd name="T87" fmla="*/ 76 h 162"/>
                      <a:gd name="T88" fmla="*/ 18 w 188"/>
                      <a:gd name="T89" fmla="*/ 62 h 162"/>
                      <a:gd name="T90" fmla="*/ 18 w 188"/>
                      <a:gd name="T91" fmla="*/ 52 h 162"/>
                      <a:gd name="T92" fmla="*/ 0 w 188"/>
                      <a:gd name="T93" fmla="*/ 24 h 162"/>
                      <a:gd name="T94" fmla="*/ 8 w 188"/>
                      <a:gd name="T95" fmla="*/ 0 h 162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88"/>
                      <a:gd name="T145" fmla="*/ 0 h 162"/>
                      <a:gd name="T146" fmla="*/ 188 w 188"/>
                      <a:gd name="T147" fmla="*/ 162 h 162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88" h="162">
                        <a:moveTo>
                          <a:pt x="8" y="0"/>
                        </a:moveTo>
                        <a:lnTo>
                          <a:pt x="24" y="2"/>
                        </a:lnTo>
                        <a:lnTo>
                          <a:pt x="26" y="6"/>
                        </a:lnTo>
                        <a:lnTo>
                          <a:pt x="32" y="12"/>
                        </a:lnTo>
                        <a:lnTo>
                          <a:pt x="90" y="34"/>
                        </a:lnTo>
                        <a:lnTo>
                          <a:pt x="80" y="40"/>
                        </a:lnTo>
                        <a:lnTo>
                          <a:pt x="82" y="50"/>
                        </a:lnTo>
                        <a:lnTo>
                          <a:pt x="86" y="62"/>
                        </a:lnTo>
                        <a:lnTo>
                          <a:pt x="100" y="74"/>
                        </a:lnTo>
                        <a:lnTo>
                          <a:pt x="100" y="78"/>
                        </a:lnTo>
                        <a:lnTo>
                          <a:pt x="100" y="82"/>
                        </a:lnTo>
                        <a:lnTo>
                          <a:pt x="102" y="82"/>
                        </a:lnTo>
                        <a:lnTo>
                          <a:pt x="122" y="80"/>
                        </a:lnTo>
                        <a:lnTo>
                          <a:pt x="134" y="88"/>
                        </a:lnTo>
                        <a:lnTo>
                          <a:pt x="132" y="96"/>
                        </a:lnTo>
                        <a:lnTo>
                          <a:pt x="136" y="100"/>
                        </a:lnTo>
                        <a:lnTo>
                          <a:pt x="146" y="96"/>
                        </a:lnTo>
                        <a:lnTo>
                          <a:pt x="158" y="102"/>
                        </a:lnTo>
                        <a:lnTo>
                          <a:pt x="170" y="110"/>
                        </a:lnTo>
                        <a:lnTo>
                          <a:pt x="188" y="110"/>
                        </a:lnTo>
                        <a:lnTo>
                          <a:pt x="182" y="116"/>
                        </a:lnTo>
                        <a:lnTo>
                          <a:pt x="188" y="126"/>
                        </a:lnTo>
                        <a:lnTo>
                          <a:pt x="182" y="134"/>
                        </a:lnTo>
                        <a:lnTo>
                          <a:pt x="172" y="130"/>
                        </a:lnTo>
                        <a:lnTo>
                          <a:pt x="166" y="136"/>
                        </a:lnTo>
                        <a:lnTo>
                          <a:pt x="170" y="148"/>
                        </a:lnTo>
                        <a:lnTo>
                          <a:pt x="162" y="150"/>
                        </a:lnTo>
                        <a:lnTo>
                          <a:pt x="154" y="136"/>
                        </a:lnTo>
                        <a:lnTo>
                          <a:pt x="150" y="138"/>
                        </a:lnTo>
                        <a:lnTo>
                          <a:pt x="140" y="154"/>
                        </a:lnTo>
                        <a:lnTo>
                          <a:pt x="132" y="162"/>
                        </a:lnTo>
                        <a:lnTo>
                          <a:pt x="124" y="158"/>
                        </a:lnTo>
                        <a:lnTo>
                          <a:pt x="138" y="136"/>
                        </a:lnTo>
                        <a:lnTo>
                          <a:pt x="118" y="124"/>
                        </a:lnTo>
                        <a:lnTo>
                          <a:pt x="106" y="108"/>
                        </a:lnTo>
                        <a:lnTo>
                          <a:pt x="98" y="114"/>
                        </a:lnTo>
                        <a:lnTo>
                          <a:pt x="82" y="108"/>
                        </a:lnTo>
                        <a:lnTo>
                          <a:pt x="78" y="98"/>
                        </a:lnTo>
                        <a:lnTo>
                          <a:pt x="72" y="104"/>
                        </a:lnTo>
                        <a:lnTo>
                          <a:pt x="52" y="102"/>
                        </a:lnTo>
                        <a:lnTo>
                          <a:pt x="42" y="76"/>
                        </a:lnTo>
                        <a:lnTo>
                          <a:pt x="30" y="78"/>
                        </a:lnTo>
                        <a:lnTo>
                          <a:pt x="22" y="78"/>
                        </a:lnTo>
                        <a:lnTo>
                          <a:pt x="18" y="76"/>
                        </a:lnTo>
                        <a:lnTo>
                          <a:pt x="18" y="62"/>
                        </a:lnTo>
                        <a:lnTo>
                          <a:pt x="18" y="52"/>
                        </a:lnTo>
                        <a:lnTo>
                          <a:pt x="0" y="24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39" name="Freeform 1338"/>
                  <p:cNvSpPr>
                    <a:spLocks/>
                  </p:cNvSpPr>
                  <p:nvPr/>
                </p:nvSpPr>
                <p:spPr bwMode="auto">
                  <a:xfrm>
                    <a:off x="6433" y="4332"/>
                    <a:ext cx="60" cy="164"/>
                  </a:xfrm>
                  <a:custGeom>
                    <a:avLst/>
                    <a:gdLst>
                      <a:gd name="T0" fmla="*/ 0 w 60"/>
                      <a:gd name="T1" fmla="*/ 0 h 164"/>
                      <a:gd name="T2" fmla="*/ 20 w 60"/>
                      <a:gd name="T3" fmla="*/ 2 h 164"/>
                      <a:gd name="T4" fmla="*/ 28 w 60"/>
                      <a:gd name="T5" fmla="*/ 30 h 164"/>
                      <a:gd name="T6" fmla="*/ 40 w 60"/>
                      <a:gd name="T7" fmla="*/ 22 h 164"/>
                      <a:gd name="T8" fmla="*/ 46 w 60"/>
                      <a:gd name="T9" fmla="*/ 32 h 164"/>
                      <a:gd name="T10" fmla="*/ 38 w 60"/>
                      <a:gd name="T11" fmla="*/ 56 h 164"/>
                      <a:gd name="T12" fmla="*/ 56 w 60"/>
                      <a:gd name="T13" fmla="*/ 84 h 164"/>
                      <a:gd name="T14" fmla="*/ 56 w 60"/>
                      <a:gd name="T15" fmla="*/ 108 h 164"/>
                      <a:gd name="T16" fmla="*/ 50 w 60"/>
                      <a:gd name="T17" fmla="*/ 104 h 164"/>
                      <a:gd name="T18" fmla="*/ 48 w 60"/>
                      <a:gd name="T19" fmla="*/ 108 h 164"/>
                      <a:gd name="T20" fmla="*/ 54 w 60"/>
                      <a:gd name="T21" fmla="*/ 130 h 164"/>
                      <a:gd name="T22" fmla="*/ 50 w 60"/>
                      <a:gd name="T23" fmla="*/ 134 h 164"/>
                      <a:gd name="T24" fmla="*/ 48 w 60"/>
                      <a:gd name="T25" fmla="*/ 142 h 164"/>
                      <a:gd name="T26" fmla="*/ 50 w 60"/>
                      <a:gd name="T27" fmla="*/ 146 h 164"/>
                      <a:gd name="T28" fmla="*/ 50 w 60"/>
                      <a:gd name="T29" fmla="*/ 150 h 164"/>
                      <a:gd name="T30" fmla="*/ 60 w 60"/>
                      <a:gd name="T31" fmla="*/ 156 h 164"/>
                      <a:gd name="T32" fmla="*/ 48 w 60"/>
                      <a:gd name="T33" fmla="*/ 164 h 164"/>
                      <a:gd name="T34" fmla="*/ 42 w 60"/>
                      <a:gd name="T35" fmla="*/ 112 h 164"/>
                      <a:gd name="T36" fmla="*/ 24 w 60"/>
                      <a:gd name="T37" fmla="*/ 96 h 164"/>
                      <a:gd name="T38" fmla="*/ 24 w 60"/>
                      <a:gd name="T39" fmla="*/ 76 h 164"/>
                      <a:gd name="T40" fmla="*/ 18 w 60"/>
                      <a:gd name="T41" fmla="*/ 72 h 164"/>
                      <a:gd name="T42" fmla="*/ 22 w 60"/>
                      <a:gd name="T43" fmla="*/ 60 h 164"/>
                      <a:gd name="T44" fmla="*/ 24 w 60"/>
                      <a:gd name="T45" fmla="*/ 50 h 164"/>
                      <a:gd name="T46" fmla="*/ 22 w 60"/>
                      <a:gd name="T47" fmla="*/ 46 h 164"/>
                      <a:gd name="T48" fmla="*/ 0 w 60"/>
                      <a:gd name="T49" fmla="*/ 28 h 164"/>
                      <a:gd name="T50" fmla="*/ 0 w 60"/>
                      <a:gd name="T51" fmla="*/ 0 h 164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60"/>
                      <a:gd name="T79" fmla="*/ 0 h 164"/>
                      <a:gd name="T80" fmla="*/ 60 w 60"/>
                      <a:gd name="T81" fmla="*/ 164 h 164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60" h="164">
                        <a:moveTo>
                          <a:pt x="0" y="0"/>
                        </a:moveTo>
                        <a:lnTo>
                          <a:pt x="20" y="2"/>
                        </a:lnTo>
                        <a:lnTo>
                          <a:pt x="28" y="30"/>
                        </a:lnTo>
                        <a:lnTo>
                          <a:pt x="40" y="22"/>
                        </a:lnTo>
                        <a:lnTo>
                          <a:pt x="46" y="32"/>
                        </a:lnTo>
                        <a:lnTo>
                          <a:pt x="38" y="56"/>
                        </a:lnTo>
                        <a:lnTo>
                          <a:pt x="56" y="84"/>
                        </a:lnTo>
                        <a:lnTo>
                          <a:pt x="56" y="108"/>
                        </a:lnTo>
                        <a:lnTo>
                          <a:pt x="50" y="104"/>
                        </a:lnTo>
                        <a:lnTo>
                          <a:pt x="48" y="108"/>
                        </a:lnTo>
                        <a:lnTo>
                          <a:pt x="54" y="130"/>
                        </a:lnTo>
                        <a:lnTo>
                          <a:pt x="50" y="134"/>
                        </a:lnTo>
                        <a:lnTo>
                          <a:pt x="48" y="142"/>
                        </a:lnTo>
                        <a:lnTo>
                          <a:pt x="50" y="146"/>
                        </a:lnTo>
                        <a:lnTo>
                          <a:pt x="50" y="150"/>
                        </a:lnTo>
                        <a:lnTo>
                          <a:pt x="60" y="156"/>
                        </a:lnTo>
                        <a:lnTo>
                          <a:pt x="48" y="164"/>
                        </a:lnTo>
                        <a:lnTo>
                          <a:pt x="42" y="112"/>
                        </a:lnTo>
                        <a:lnTo>
                          <a:pt x="24" y="96"/>
                        </a:lnTo>
                        <a:lnTo>
                          <a:pt x="24" y="76"/>
                        </a:lnTo>
                        <a:lnTo>
                          <a:pt x="18" y="72"/>
                        </a:lnTo>
                        <a:lnTo>
                          <a:pt x="22" y="60"/>
                        </a:lnTo>
                        <a:lnTo>
                          <a:pt x="24" y="50"/>
                        </a:lnTo>
                        <a:lnTo>
                          <a:pt x="22" y="46"/>
                        </a:lnTo>
                        <a:lnTo>
                          <a:pt x="0" y="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40" name="Freeform 1339"/>
                  <p:cNvSpPr>
                    <a:spLocks/>
                  </p:cNvSpPr>
                  <p:nvPr/>
                </p:nvSpPr>
                <p:spPr bwMode="auto">
                  <a:xfrm>
                    <a:off x="6387" y="4326"/>
                    <a:ext cx="68" cy="80"/>
                  </a:xfrm>
                  <a:custGeom>
                    <a:avLst/>
                    <a:gdLst>
                      <a:gd name="T0" fmla="*/ 20 w 68"/>
                      <a:gd name="T1" fmla="*/ 0 h 80"/>
                      <a:gd name="T2" fmla="*/ 30 w 68"/>
                      <a:gd name="T3" fmla="*/ 6 h 80"/>
                      <a:gd name="T4" fmla="*/ 46 w 68"/>
                      <a:gd name="T5" fmla="*/ 6 h 80"/>
                      <a:gd name="T6" fmla="*/ 46 w 68"/>
                      <a:gd name="T7" fmla="*/ 34 h 80"/>
                      <a:gd name="T8" fmla="*/ 68 w 68"/>
                      <a:gd name="T9" fmla="*/ 52 h 80"/>
                      <a:gd name="T10" fmla="*/ 64 w 68"/>
                      <a:gd name="T11" fmla="*/ 78 h 80"/>
                      <a:gd name="T12" fmla="*/ 58 w 68"/>
                      <a:gd name="T13" fmla="*/ 76 h 80"/>
                      <a:gd name="T14" fmla="*/ 48 w 68"/>
                      <a:gd name="T15" fmla="*/ 78 h 80"/>
                      <a:gd name="T16" fmla="*/ 42 w 68"/>
                      <a:gd name="T17" fmla="*/ 80 h 80"/>
                      <a:gd name="T18" fmla="*/ 38 w 68"/>
                      <a:gd name="T19" fmla="*/ 80 h 80"/>
                      <a:gd name="T20" fmla="*/ 36 w 68"/>
                      <a:gd name="T21" fmla="*/ 72 h 80"/>
                      <a:gd name="T22" fmla="*/ 32 w 68"/>
                      <a:gd name="T23" fmla="*/ 66 h 80"/>
                      <a:gd name="T24" fmla="*/ 18 w 68"/>
                      <a:gd name="T25" fmla="*/ 60 h 80"/>
                      <a:gd name="T26" fmla="*/ 0 w 68"/>
                      <a:gd name="T27" fmla="*/ 46 h 80"/>
                      <a:gd name="T28" fmla="*/ 0 w 68"/>
                      <a:gd name="T29" fmla="*/ 20 h 80"/>
                      <a:gd name="T30" fmla="*/ 14 w 68"/>
                      <a:gd name="T31" fmla="*/ 14 h 80"/>
                      <a:gd name="T32" fmla="*/ 20 w 68"/>
                      <a:gd name="T33" fmla="*/ 0 h 8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8"/>
                      <a:gd name="T52" fmla="*/ 0 h 80"/>
                      <a:gd name="T53" fmla="*/ 68 w 68"/>
                      <a:gd name="T54" fmla="*/ 80 h 8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8" h="80">
                        <a:moveTo>
                          <a:pt x="20" y="0"/>
                        </a:moveTo>
                        <a:lnTo>
                          <a:pt x="30" y="6"/>
                        </a:lnTo>
                        <a:lnTo>
                          <a:pt x="46" y="6"/>
                        </a:lnTo>
                        <a:lnTo>
                          <a:pt x="46" y="34"/>
                        </a:lnTo>
                        <a:lnTo>
                          <a:pt x="68" y="52"/>
                        </a:lnTo>
                        <a:lnTo>
                          <a:pt x="64" y="78"/>
                        </a:lnTo>
                        <a:lnTo>
                          <a:pt x="58" y="76"/>
                        </a:lnTo>
                        <a:lnTo>
                          <a:pt x="48" y="78"/>
                        </a:lnTo>
                        <a:lnTo>
                          <a:pt x="42" y="80"/>
                        </a:lnTo>
                        <a:lnTo>
                          <a:pt x="38" y="80"/>
                        </a:lnTo>
                        <a:lnTo>
                          <a:pt x="36" y="72"/>
                        </a:lnTo>
                        <a:lnTo>
                          <a:pt x="32" y="66"/>
                        </a:lnTo>
                        <a:lnTo>
                          <a:pt x="18" y="60"/>
                        </a:lnTo>
                        <a:lnTo>
                          <a:pt x="0" y="46"/>
                        </a:lnTo>
                        <a:lnTo>
                          <a:pt x="0" y="20"/>
                        </a:lnTo>
                        <a:lnTo>
                          <a:pt x="14" y="14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41" name="Freeform 1340"/>
                  <p:cNvSpPr>
                    <a:spLocks/>
                  </p:cNvSpPr>
                  <p:nvPr/>
                </p:nvSpPr>
                <p:spPr bwMode="auto">
                  <a:xfrm>
                    <a:off x="6319" y="4320"/>
                    <a:ext cx="48" cy="56"/>
                  </a:xfrm>
                  <a:custGeom>
                    <a:avLst/>
                    <a:gdLst>
                      <a:gd name="T0" fmla="*/ 4 w 48"/>
                      <a:gd name="T1" fmla="*/ 12 h 56"/>
                      <a:gd name="T2" fmla="*/ 48 w 48"/>
                      <a:gd name="T3" fmla="*/ 0 h 56"/>
                      <a:gd name="T4" fmla="*/ 46 w 48"/>
                      <a:gd name="T5" fmla="*/ 26 h 56"/>
                      <a:gd name="T6" fmla="*/ 48 w 48"/>
                      <a:gd name="T7" fmla="*/ 54 h 56"/>
                      <a:gd name="T8" fmla="*/ 42 w 48"/>
                      <a:gd name="T9" fmla="*/ 48 h 56"/>
                      <a:gd name="T10" fmla="*/ 12 w 48"/>
                      <a:gd name="T11" fmla="*/ 56 h 56"/>
                      <a:gd name="T12" fmla="*/ 2 w 48"/>
                      <a:gd name="T13" fmla="*/ 40 h 56"/>
                      <a:gd name="T14" fmla="*/ 0 w 48"/>
                      <a:gd name="T15" fmla="*/ 26 h 56"/>
                      <a:gd name="T16" fmla="*/ 4 w 48"/>
                      <a:gd name="T17" fmla="*/ 12 h 5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48"/>
                      <a:gd name="T28" fmla="*/ 0 h 56"/>
                      <a:gd name="T29" fmla="*/ 48 w 48"/>
                      <a:gd name="T30" fmla="*/ 56 h 5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48" h="56">
                        <a:moveTo>
                          <a:pt x="4" y="12"/>
                        </a:moveTo>
                        <a:lnTo>
                          <a:pt x="48" y="0"/>
                        </a:lnTo>
                        <a:lnTo>
                          <a:pt x="46" y="26"/>
                        </a:lnTo>
                        <a:lnTo>
                          <a:pt x="48" y="54"/>
                        </a:lnTo>
                        <a:lnTo>
                          <a:pt x="42" y="48"/>
                        </a:lnTo>
                        <a:lnTo>
                          <a:pt x="12" y="56"/>
                        </a:lnTo>
                        <a:lnTo>
                          <a:pt x="2" y="40"/>
                        </a:lnTo>
                        <a:lnTo>
                          <a:pt x="0" y="26"/>
                        </a:lnTo>
                        <a:lnTo>
                          <a:pt x="4" y="1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42" name="Freeform 1341"/>
                  <p:cNvSpPr>
                    <a:spLocks/>
                  </p:cNvSpPr>
                  <p:nvPr/>
                </p:nvSpPr>
                <p:spPr bwMode="auto">
                  <a:xfrm>
                    <a:off x="6315" y="4368"/>
                    <a:ext cx="166" cy="150"/>
                  </a:xfrm>
                  <a:custGeom>
                    <a:avLst/>
                    <a:gdLst>
                      <a:gd name="T0" fmla="*/ 0 w 166"/>
                      <a:gd name="T1" fmla="*/ 44 h 150"/>
                      <a:gd name="T2" fmla="*/ 16 w 166"/>
                      <a:gd name="T3" fmla="*/ 8 h 150"/>
                      <a:gd name="T4" fmla="*/ 46 w 166"/>
                      <a:gd name="T5" fmla="*/ 0 h 150"/>
                      <a:gd name="T6" fmla="*/ 52 w 166"/>
                      <a:gd name="T7" fmla="*/ 6 h 150"/>
                      <a:gd name="T8" fmla="*/ 72 w 166"/>
                      <a:gd name="T9" fmla="*/ 4 h 150"/>
                      <a:gd name="T10" fmla="*/ 90 w 166"/>
                      <a:gd name="T11" fmla="*/ 18 h 150"/>
                      <a:gd name="T12" fmla="*/ 104 w 166"/>
                      <a:gd name="T13" fmla="*/ 24 h 150"/>
                      <a:gd name="T14" fmla="*/ 110 w 166"/>
                      <a:gd name="T15" fmla="*/ 38 h 150"/>
                      <a:gd name="T16" fmla="*/ 130 w 166"/>
                      <a:gd name="T17" fmla="*/ 34 h 150"/>
                      <a:gd name="T18" fmla="*/ 142 w 166"/>
                      <a:gd name="T19" fmla="*/ 40 h 150"/>
                      <a:gd name="T20" fmla="*/ 142 w 166"/>
                      <a:gd name="T21" fmla="*/ 60 h 150"/>
                      <a:gd name="T22" fmla="*/ 160 w 166"/>
                      <a:gd name="T23" fmla="*/ 76 h 150"/>
                      <a:gd name="T24" fmla="*/ 166 w 166"/>
                      <a:gd name="T25" fmla="*/ 128 h 150"/>
                      <a:gd name="T26" fmla="*/ 154 w 166"/>
                      <a:gd name="T27" fmla="*/ 144 h 150"/>
                      <a:gd name="T28" fmla="*/ 140 w 166"/>
                      <a:gd name="T29" fmla="*/ 150 h 150"/>
                      <a:gd name="T30" fmla="*/ 116 w 166"/>
                      <a:gd name="T31" fmla="*/ 112 h 150"/>
                      <a:gd name="T32" fmla="*/ 114 w 166"/>
                      <a:gd name="T33" fmla="*/ 102 h 150"/>
                      <a:gd name="T34" fmla="*/ 50 w 166"/>
                      <a:gd name="T35" fmla="*/ 46 h 150"/>
                      <a:gd name="T36" fmla="*/ 34 w 166"/>
                      <a:gd name="T37" fmla="*/ 30 h 150"/>
                      <a:gd name="T38" fmla="*/ 20 w 166"/>
                      <a:gd name="T39" fmla="*/ 42 h 150"/>
                      <a:gd name="T40" fmla="*/ 0 w 166"/>
                      <a:gd name="T41" fmla="*/ 44 h 15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66"/>
                      <a:gd name="T64" fmla="*/ 0 h 150"/>
                      <a:gd name="T65" fmla="*/ 166 w 166"/>
                      <a:gd name="T66" fmla="*/ 150 h 15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66" h="150">
                        <a:moveTo>
                          <a:pt x="0" y="44"/>
                        </a:moveTo>
                        <a:lnTo>
                          <a:pt x="16" y="8"/>
                        </a:lnTo>
                        <a:lnTo>
                          <a:pt x="46" y="0"/>
                        </a:lnTo>
                        <a:lnTo>
                          <a:pt x="52" y="6"/>
                        </a:lnTo>
                        <a:lnTo>
                          <a:pt x="72" y="4"/>
                        </a:lnTo>
                        <a:lnTo>
                          <a:pt x="90" y="18"/>
                        </a:lnTo>
                        <a:lnTo>
                          <a:pt x="104" y="24"/>
                        </a:lnTo>
                        <a:lnTo>
                          <a:pt x="110" y="38"/>
                        </a:lnTo>
                        <a:lnTo>
                          <a:pt x="130" y="34"/>
                        </a:lnTo>
                        <a:lnTo>
                          <a:pt x="142" y="40"/>
                        </a:lnTo>
                        <a:lnTo>
                          <a:pt x="142" y="60"/>
                        </a:lnTo>
                        <a:lnTo>
                          <a:pt x="160" y="76"/>
                        </a:lnTo>
                        <a:lnTo>
                          <a:pt x="166" y="128"/>
                        </a:lnTo>
                        <a:lnTo>
                          <a:pt x="154" y="144"/>
                        </a:lnTo>
                        <a:lnTo>
                          <a:pt x="140" y="150"/>
                        </a:lnTo>
                        <a:lnTo>
                          <a:pt x="116" y="112"/>
                        </a:lnTo>
                        <a:lnTo>
                          <a:pt x="114" y="102"/>
                        </a:lnTo>
                        <a:lnTo>
                          <a:pt x="50" y="46"/>
                        </a:lnTo>
                        <a:lnTo>
                          <a:pt x="34" y="30"/>
                        </a:lnTo>
                        <a:lnTo>
                          <a:pt x="20" y="42"/>
                        </a:lnTo>
                        <a:lnTo>
                          <a:pt x="0" y="4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43" name="Freeform 1342"/>
                  <p:cNvSpPr>
                    <a:spLocks/>
                  </p:cNvSpPr>
                  <p:nvPr/>
                </p:nvSpPr>
                <p:spPr bwMode="auto">
                  <a:xfrm>
                    <a:off x="6273" y="4398"/>
                    <a:ext cx="158" cy="130"/>
                  </a:xfrm>
                  <a:custGeom>
                    <a:avLst/>
                    <a:gdLst>
                      <a:gd name="T0" fmla="*/ 2 w 158"/>
                      <a:gd name="T1" fmla="*/ 68 h 130"/>
                      <a:gd name="T2" fmla="*/ 0 w 158"/>
                      <a:gd name="T3" fmla="*/ 52 h 130"/>
                      <a:gd name="T4" fmla="*/ 12 w 158"/>
                      <a:gd name="T5" fmla="*/ 36 h 130"/>
                      <a:gd name="T6" fmla="*/ 30 w 158"/>
                      <a:gd name="T7" fmla="*/ 30 h 130"/>
                      <a:gd name="T8" fmla="*/ 42 w 158"/>
                      <a:gd name="T9" fmla="*/ 14 h 130"/>
                      <a:gd name="T10" fmla="*/ 62 w 158"/>
                      <a:gd name="T11" fmla="*/ 12 h 130"/>
                      <a:gd name="T12" fmla="*/ 76 w 158"/>
                      <a:gd name="T13" fmla="*/ 0 h 130"/>
                      <a:gd name="T14" fmla="*/ 98 w 158"/>
                      <a:gd name="T15" fmla="*/ 22 h 130"/>
                      <a:gd name="T16" fmla="*/ 156 w 158"/>
                      <a:gd name="T17" fmla="*/ 72 h 130"/>
                      <a:gd name="T18" fmla="*/ 158 w 158"/>
                      <a:gd name="T19" fmla="*/ 82 h 130"/>
                      <a:gd name="T20" fmla="*/ 152 w 158"/>
                      <a:gd name="T21" fmla="*/ 100 h 130"/>
                      <a:gd name="T22" fmla="*/ 144 w 158"/>
                      <a:gd name="T23" fmla="*/ 102 h 130"/>
                      <a:gd name="T24" fmla="*/ 140 w 158"/>
                      <a:gd name="T25" fmla="*/ 88 h 130"/>
                      <a:gd name="T26" fmla="*/ 120 w 158"/>
                      <a:gd name="T27" fmla="*/ 80 h 130"/>
                      <a:gd name="T28" fmla="*/ 124 w 158"/>
                      <a:gd name="T29" fmla="*/ 96 h 130"/>
                      <a:gd name="T30" fmla="*/ 108 w 158"/>
                      <a:gd name="T31" fmla="*/ 112 h 130"/>
                      <a:gd name="T32" fmla="*/ 108 w 158"/>
                      <a:gd name="T33" fmla="*/ 122 h 130"/>
                      <a:gd name="T34" fmla="*/ 96 w 158"/>
                      <a:gd name="T35" fmla="*/ 122 h 130"/>
                      <a:gd name="T36" fmla="*/ 86 w 158"/>
                      <a:gd name="T37" fmla="*/ 130 h 130"/>
                      <a:gd name="T38" fmla="*/ 56 w 158"/>
                      <a:gd name="T39" fmla="*/ 110 h 130"/>
                      <a:gd name="T40" fmla="*/ 40 w 158"/>
                      <a:gd name="T41" fmla="*/ 112 h 130"/>
                      <a:gd name="T42" fmla="*/ 30 w 158"/>
                      <a:gd name="T43" fmla="*/ 102 h 130"/>
                      <a:gd name="T44" fmla="*/ 24 w 158"/>
                      <a:gd name="T45" fmla="*/ 78 h 130"/>
                      <a:gd name="T46" fmla="*/ 2 w 158"/>
                      <a:gd name="T47" fmla="*/ 68 h 130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58"/>
                      <a:gd name="T73" fmla="*/ 0 h 130"/>
                      <a:gd name="T74" fmla="*/ 158 w 158"/>
                      <a:gd name="T75" fmla="*/ 130 h 130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58" h="130">
                        <a:moveTo>
                          <a:pt x="2" y="68"/>
                        </a:moveTo>
                        <a:lnTo>
                          <a:pt x="0" y="52"/>
                        </a:lnTo>
                        <a:lnTo>
                          <a:pt x="12" y="36"/>
                        </a:lnTo>
                        <a:lnTo>
                          <a:pt x="30" y="30"/>
                        </a:lnTo>
                        <a:lnTo>
                          <a:pt x="42" y="14"/>
                        </a:lnTo>
                        <a:lnTo>
                          <a:pt x="62" y="12"/>
                        </a:lnTo>
                        <a:lnTo>
                          <a:pt x="76" y="0"/>
                        </a:lnTo>
                        <a:lnTo>
                          <a:pt x="98" y="22"/>
                        </a:lnTo>
                        <a:lnTo>
                          <a:pt x="156" y="72"/>
                        </a:lnTo>
                        <a:lnTo>
                          <a:pt x="158" y="82"/>
                        </a:lnTo>
                        <a:lnTo>
                          <a:pt x="152" y="100"/>
                        </a:lnTo>
                        <a:lnTo>
                          <a:pt x="144" y="102"/>
                        </a:lnTo>
                        <a:lnTo>
                          <a:pt x="140" y="88"/>
                        </a:lnTo>
                        <a:lnTo>
                          <a:pt x="120" y="80"/>
                        </a:lnTo>
                        <a:lnTo>
                          <a:pt x="124" y="96"/>
                        </a:lnTo>
                        <a:lnTo>
                          <a:pt x="108" y="112"/>
                        </a:lnTo>
                        <a:lnTo>
                          <a:pt x="108" y="122"/>
                        </a:lnTo>
                        <a:lnTo>
                          <a:pt x="96" y="122"/>
                        </a:lnTo>
                        <a:lnTo>
                          <a:pt x="86" y="130"/>
                        </a:lnTo>
                        <a:lnTo>
                          <a:pt x="56" y="110"/>
                        </a:lnTo>
                        <a:lnTo>
                          <a:pt x="40" y="112"/>
                        </a:lnTo>
                        <a:lnTo>
                          <a:pt x="30" y="102"/>
                        </a:lnTo>
                        <a:lnTo>
                          <a:pt x="24" y="78"/>
                        </a:lnTo>
                        <a:lnTo>
                          <a:pt x="2" y="6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44" name="Freeform 1343"/>
                  <p:cNvSpPr>
                    <a:spLocks/>
                  </p:cNvSpPr>
                  <p:nvPr/>
                </p:nvSpPr>
                <p:spPr bwMode="auto">
                  <a:xfrm>
                    <a:off x="6229" y="4364"/>
                    <a:ext cx="66" cy="48"/>
                  </a:xfrm>
                  <a:custGeom>
                    <a:avLst/>
                    <a:gdLst>
                      <a:gd name="T0" fmla="*/ 0 w 66"/>
                      <a:gd name="T1" fmla="*/ 10 h 48"/>
                      <a:gd name="T2" fmla="*/ 38 w 66"/>
                      <a:gd name="T3" fmla="*/ 0 h 48"/>
                      <a:gd name="T4" fmla="*/ 66 w 66"/>
                      <a:gd name="T5" fmla="*/ 30 h 48"/>
                      <a:gd name="T6" fmla="*/ 64 w 66"/>
                      <a:gd name="T7" fmla="*/ 48 h 48"/>
                      <a:gd name="T8" fmla="*/ 44 w 66"/>
                      <a:gd name="T9" fmla="*/ 42 h 48"/>
                      <a:gd name="T10" fmla="*/ 20 w 66"/>
                      <a:gd name="T11" fmla="*/ 36 h 48"/>
                      <a:gd name="T12" fmla="*/ 16 w 66"/>
                      <a:gd name="T13" fmla="*/ 22 h 48"/>
                      <a:gd name="T14" fmla="*/ 0 w 66"/>
                      <a:gd name="T15" fmla="*/ 10 h 4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66"/>
                      <a:gd name="T25" fmla="*/ 0 h 48"/>
                      <a:gd name="T26" fmla="*/ 66 w 66"/>
                      <a:gd name="T27" fmla="*/ 48 h 4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66" h="48">
                        <a:moveTo>
                          <a:pt x="0" y="10"/>
                        </a:moveTo>
                        <a:lnTo>
                          <a:pt x="38" y="0"/>
                        </a:lnTo>
                        <a:lnTo>
                          <a:pt x="66" y="30"/>
                        </a:lnTo>
                        <a:lnTo>
                          <a:pt x="64" y="48"/>
                        </a:lnTo>
                        <a:lnTo>
                          <a:pt x="44" y="42"/>
                        </a:lnTo>
                        <a:lnTo>
                          <a:pt x="20" y="36"/>
                        </a:lnTo>
                        <a:lnTo>
                          <a:pt x="16" y="22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45" name="Freeform 1344"/>
                  <p:cNvSpPr>
                    <a:spLocks/>
                  </p:cNvSpPr>
                  <p:nvPr/>
                </p:nvSpPr>
                <p:spPr bwMode="auto">
                  <a:xfrm>
                    <a:off x="6179" y="4372"/>
                    <a:ext cx="124" cy="88"/>
                  </a:xfrm>
                  <a:custGeom>
                    <a:avLst/>
                    <a:gdLst>
                      <a:gd name="T0" fmla="*/ 0 w 124"/>
                      <a:gd name="T1" fmla="*/ 46 h 88"/>
                      <a:gd name="T2" fmla="*/ 6 w 124"/>
                      <a:gd name="T3" fmla="*/ 34 h 88"/>
                      <a:gd name="T4" fmla="*/ 24 w 124"/>
                      <a:gd name="T5" fmla="*/ 16 h 88"/>
                      <a:gd name="T6" fmla="*/ 34 w 124"/>
                      <a:gd name="T7" fmla="*/ 0 h 88"/>
                      <a:gd name="T8" fmla="*/ 50 w 124"/>
                      <a:gd name="T9" fmla="*/ 2 h 88"/>
                      <a:gd name="T10" fmla="*/ 66 w 124"/>
                      <a:gd name="T11" fmla="*/ 14 h 88"/>
                      <a:gd name="T12" fmla="*/ 70 w 124"/>
                      <a:gd name="T13" fmla="*/ 28 h 88"/>
                      <a:gd name="T14" fmla="*/ 104 w 124"/>
                      <a:gd name="T15" fmla="*/ 36 h 88"/>
                      <a:gd name="T16" fmla="*/ 114 w 124"/>
                      <a:gd name="T17" fmla="*/ 40 h 88"/>
                      <a:gd name="T18" fmla="*/ 124 w 124"/>
                      <a:gd name="T19" fmla="*/ 56 h 88"/>
                      <a:gd name="T20" fmla="*/ 106 w 124"/>
                      <a:gd name="T21" fmla="*/ 62 h 88"/>
                      <a:gd name="T22" fmla="*/ 94 w 124"/>
                      <a:gd name="T23" fmla="*/ 78 h 88"/>
                      <a:gd name="T24" fmla="*/ 94 w 124"/>
                      <a:gd name="T25" fmla="*/ 86 h 88"/>
                      <a:gd name="T26" fmla="*/ 82 w 124"/>
                      <a:gd name="T27" fmla="*/ 88 h 88"/>
                      <a:gd name="T28" fmla="*/ 66 w 124"/>
                      <a:gd name="T29" fmla="*/ 76 h 88"/>
                      <a:gd name="T30" fmla="*/ 54 w 124"/>
                      <a:gd name="T31" fmla="*/ 84 h 88"/>
                      <a:gd name="T32" fmla="*/ 48 w 124"/>
                      <a:gd name="T33" fmla="*/ 78 h 88"/>
                      <a:gd name="T34" fmla="*/ 52 w 124"/>
                      <a:gd name="T35" fmla="*/ 70 h 88"/>
                      <a:gd name="T36" fmla="*/ 44 w 124"/>
                      <a:gd name="T37" fmla="*/ 62 h 88"/>
                      <a:gd name="T38" fmla="*/ 28 w 124"/>
                      <a:gd name="T39" fmla="*/ 62 h 88"/>
                      <a:gd name="T40" fmla="*/ 38 w 124"/>
                      <a:gd name="T41" fmla="*/ 40 h 88"/>
                      <a:gd name="T42" fmla="*/ 32 w 124"/>
                      <a:gd name="T43" fmla="*/ 36 h 88"/>
                      <a:gd name="T44" fmla="*/ 0 w 124"/>
                      <a:gd name="T45" fmla="*/ 46 h 8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24"/>
                      <a:gd name="T70" fmla="*/ 0 h 88"/>
                      <a:gd name="T71" fmla="*/ 124 w 124"/>
                      <a:gd name="T72" fmla="*/ 88 h 8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24" h="88">
                        <a:moveTo>
                          <a:pt x="0" y="46"/>
                        </a:moveTo>
                        <a:lnTo>
                          <a:pt x="6" y="34"/>
                        </a:lnTo>
                        <a:lnTo>
                          <a:pt x="24" y="16"/>
                        </a:lnTo>
                        <a:lnTo>
                          <a:pt x="34" y="0"/>
                        </a:lnTo>
                        <a:lnTo>
                          <a:pt x="50" y="2"/>
                        </a:lnTo>
                        <a:lnTo>
                          <a:pt x="66" y="14"/>
                        </a:lnTo>
                        <a:lnTo>
                          <a:pt x="70" y="28"/>
                        </a:lnTo>
                        <a:lnTo>
                          <a:pt x="104" y="36"/>
                        </a:lnTo>
                        <a:lnTo>
                          <a:pt x="114" y="40"/>
                        </a:lnTo>
                        <a:lnTo>
                          <a:pt x="124" y="56"/>
                        </a:lnTo>
                        <a:lnTo>
                          <a:pt x="106" y="62"/>
                        </a:lnTo>
                        <a:lnTo>
                          <a:pt x="94" y="78"/>
                        </a:lnTo>
                        <a:lnTo>
                          <a:pt x="94" y="86"/>
                        </a:lnTo>
                        <a:lnTo>
                          <a:pt x="82" y="88"/>
                        </a:lnTo>
                        <a:lnTo>
                          <a:pt x="66" y="76"/>
                        </a:lnTo>
                        <a:lnTo>
                          <a:pt x="54" y="84"/>
                        </a:lnTo>
                        <a:lnTo>
                          <a:pt x="48" y="78"/>
                        </a:lnTo>
                        <a:lnTo>
                          <a:pt x="52" y="70"/>
                        </a:lnTo>
                        <a:lnTo>
                          <a:pt x="44" y="62"/>
                        </a:lnTo>
                        <a:lnTo>
                          <a:pt x="28" y="62"/>
                        </a:lnTo>
                        <a:lnTo>
                          <a:pt x="38" y="40"/>
                        </a:lnTo>
                        <a:lnTo>
                          <a:pt x="32" y="36"/>
                        </a:lnTo>
                        <a:lnTo>
                          <a:pt x="0" y="4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46" name="Freeform 1345"/>
                  <p:cNvSpPr>
                    <a:spLocks/>
                  </p:cNvSpPr>
                  <p:nvPr/>
                </p:nvSpPr>
                <p:spPr bwMode="auto">
                  <a:xfrm>
                    <a:off x="6021" y="4348"/>
                    <a:ext cx="130" cy="112"/>
                  </a:xfrm>
                  <a:custGeom>
                    <a:avLst/>
                    <a:gdLst>
                      <a:gd name="T0" fmla="*/ 130 w 130"/>
                      <a:gd name="T1" fmla="*/ 52 h 112"/>
                      <a:gd name="T2" fmla="*/ 126 w 130"/>
                      <a:gd name="T3" fmla="*/ 60 h 112"/>
                      <a:gd name="T4" fmla="*/ 102 w 130"/>
                      <a:gd name="T5" fmla="*/ 76 h 112"/>
                      <a:gd name="T6" fmla="*/ 102 w 130"/>
                      <a:gd name="T7" fmla="*/ 70 h 112"/>
                      <a:gd name="T8" fmla="*/ 90 w 130"/>
                      <a:gd name="T9" fmla="*/ 76 h 112"/>
                      <a:gd name="T10" fmla="*/ 102 w 130"/>
                      <a:gd name="T11" fmla="*/ 82 h 112"/>
                      <a:gd name="T12" fmla="*/ 106 w 130"/>
                      <a:gd name="T13" fmla="*/ 82 h 112"/>
                      <a:gd name="T14" fmla="*/ 108 w 130"/>
                      <a:gd name="T15" fmla="*/ 94 h 112"/>
                      <a:gd name="T16" fmla="*/ 120 w 130"/>
                      <a:gd name="T17" fmla="*/ 94 h 112"/>
                      <a:gd name="T18" fmla="*/ 118 w 130"/>
                      <a:gd name="T19" fmla="*/ 102 h 112"/>
                      <a:gd name="T20" fmla="*/ 94 w 130"/>
                      <a:gd name="T21" fmla="*/ 104 h 112"/>
                      <a:gd name="T22" fmla="*/ 78 w 130"/>
                      <a:gd name="T23" fmla="*/ 112 h 112"/>
                      <a:gd name="T24" fmla="*/ 26 w 130"/>
                      <a:gd name="T25" fmla="*/ 110 h 112"/>
                      <a:gd name="T26" fmla="*/ 20 w 130"/>
                      <a:gd name="T27" fmla="*/ 26 h 112"/>
                      <a:gd name="T28" fmla="*/ 0 w 130"/>
                      <a:gd name="T29" fmla="*/ 28 h 112"/>
                      <a:gd name="T30" fmla="*/ 14 w 130"/>
                      <a:gd name="T31" fmla="*/ 16 h 112"/>
                      <a:gd name="T32" fmla="*/ 18 w 130"/>
                      <a:gd name="T33" fmla="*/ 20 h 112"/>
                      <a:gd name="T34" fmla="*/ 22 w 130"/>
                      <a:gd name="T35" fmla="*/ 12 h 112"/>
                      <a:gd name="T36" fmla="*/ 24 w 130"/>
                      <a:gd name="T37" fmla="*/ 10 h 112"/>
                      <a:gd name="T38" fmla="*/ 28 w 130"/>
                      <a:gd name="T39" fmla="*/ 8 h 112"/>
                      <a:gd name="T40" fmla="*/ 30 w 130"/>
                      <a:gd name="T41" fmla="*/ 8 h 112"/>
                      <a:gd name="T42" fmla="*/ 54 w 130"/>
                      <a:gd name="T43" fmla="*/ 20 h 112"/>
                      <a:gd name="T44" fmla="*/ 66 w 130"/>
                      <a:gd name="T45" fmla="*/ 4 h 112"/>
                      <a:gd name="T46" fmla="*/ 72 w 130"/>
                      <a:gd name="T47" fmla="*/ 0 h 112"/>
                      <a:gd name="T48" fmla="*/ 96 w 130"/>
                      <a:gd name="T49" fmla="*/ 0 h 112"/>
                      <a:gd name="T50" fmla="*/ 112 w 130"/>
                      <a:gd name="T51" fmla="*/ 8 h 112"/>
                      <a:gd name="T52" fmla="*/ 128 w 130"/>
                      <a:gd name="T53" fmla="*/ 18 h 112"/>
                      <a:gd name="T54" fmla="*/ 130 w 130"/>
                      <a:gd name="T55" fmla="*/ 52 h 112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130"/>
                      <a:gd name="T85" fmla="*/ 0 h 112"/>
                      <a:gd name="T86" fmla="*/ 130 w 130"/>
                      <a:gd name="T87" fmla="*/ 112 h 112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130" h="112">
                        <a:moveTo>
                          <a:pt x="130" y="52"/>
                        </a:moveTo>
                        <a:lnTo>
                          <a:pt x="126" y="60"/>
                        </a:lnTo>
                        <a:lnTo>
                          <a:pt x="102" y="76"/>
                        </a:lnTo>
                        <a:lnTo>
                          <a:pt x="102" y="70"/>
                        </a:lnTo>
                        <a:lnTo>
                          <a:pt x="90" y="76"/>
                        </a:lnTo>
                        <a:lnTo>
                          <a:pt x="102" y="82"/>
                        </a:lnTo>
                        <a:lnTo>
                          <a:pt x="106" y="82"/>
                        </a:lnTo>
                        <a:lnTo>
                          <a:pt x="108" y="94"/>
                        </a:lnTo>
                        <a:lnTo>
                          <a:pt x="120" y="94"/>
                        </a:lnTo>
                        <a:lnTo>
                          <a:pt x="118" y="102"/>
                        </a:lnTo>
                        <a:lnTo>
                          <a:pt x="94" y="104"/>
                        </a:lnTo>
                        <a:lnTo>
                          <a:pt x="78" y="112"/>
                        </a:lnTo>
                        <a:lnTo>
                          <a:pt x="26" y="110"/>
                        </a:lnTo>
                        <a:lnTo>
                          <a:pt x="20" y="26"/>
                        </a:lnTo>
                        <a:lnTo>
                          <a:pt x="0" y="28"/>
                        </a:lnTo>
                        <a:lnTo>
                          <a:pt x="14" y="16"/>
                        </a:lnTo>
                        <a:lnTo>
                          <a:pt x="18" y="20"/>
                        </a:lnTo>
                        <a:lnTo>
                          <a:pt x="22" y="12"/>
                        </a:lnTo>
                        <a:lnTo>
                          <a:pt x="24" y="10"/>
                        </a:lnTo>
                        <a:lnTo>
                          <a:pt x="28" y="8"/>
                        </a:lnTo>
                        <a:lnTo>
                          <a:pt x="30" y="8"/>
                        </a:lnTo>
                        <a:lnTo>
                          <a:pt x="54" y="20"/>
                        </a:lnTo>
                        <a:lnTo>
                          <a:pt x="66" y="4"/>
                        </a:lnTo>
                        <a:lnTo>
                          <a:pt x="72" y="0"/>
                        </a:lnTo>
                        <a:lnTo>
                          <a:pt x="96" y="0"/>
                        </a:lnTo>
                        <a:lnTo>
                          <a:pt x="112" y="8"/>
                        </a:lnTo>
                        <a:lnTo>
                          <a:pt x="128" y="18"/>
                        </a:lnTo>
                        <a:lnTo>
                          <a:pt x="130" y="5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47" name="Freeform 1346"/>
                  <p:cNvSpPr>
                    <a:spLocks/>
                  </p:cNvSpPr>
                  <p:nvPr/>
                </p:nvSpPr>
                <p:spPr bwMode="auto">
                  <a:xfrm>
                    <a:off x="6093" y="4298"/>
                    <a:ext cx="66" cy="68"/>
                  </a:xfrm>
                  <a:custGeom>
                    <a:avLst/>
                    <a:gdLst>
                      <a:gd name="T0" fmla="*/ 0 w 66"/>
                      <a:gd name="T1" fmla="*/ 50 h 68"/>
                      <a:gd name="T2" fmla="*/ 20 w 66"/>
                      <a:gd name="T3" fmla="*/ 16 h 68"/>
                      <a:gd name="T4" fmla="*/ 32 w 66"/>
                      <a:gd name="T5" fmla="*/ 2 h 68"/>
                      <a:gd name="T6" fmla="*/ 48 w 66"/>
                      <a:gd name="T7" fmla="*/ 0 h 68"/>
                      <a:gd name="T8" fmla="*/ 56 w 66"/>
                      <a:gd name="T9" fmla="*/ 6 h 68"/>
                      <a:gd name="T10" fmla="*/ 54 w 66"/>
                      <a:gd name="T11" fmla="*/ 34 h 68"/>
                      <a:gd name="T12" fmla="*/ 62 w 66"/>
                      <a:gd name="T13" fmla="*/ 32 h 68"/>
                      <a:gd name="T14" fmla="*/ 66 w 66"/>
                      <a:gd name="T15" fmla="*/ 44 h 68"/>
                      <a:gd name="T16" fmla="*/ 62 w 66"/>
                      <a:gd name="T17" fmla="*/ 56 h 68"/>
                      <a:gd name="T18" fmla="*/ 56 w 66"/>
                      <a:gd name="T19" fmla="*/ 68 h 68"/>
                      <a:gd name="T20" fmla="*/ 24 w 66"/>
                      <a:gd name="T21" fmla="*/ 50 h 68"/>
                      <a:gd name="T22" fmla="*/ 0 w 66"/>
                      <a:gd name="T23" fmla="*/ 50 h 6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66"/>
                      <a:gd name="T37" fmla="*/ 0 h 68"/>
                      <a:gd name="T38" fmla="*/ 66 w 66"/>
                      <a:gd name="T39" fmla="*/ 68 h 6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66" h="68">
                        <a:moveTo>
                          <a:pt x="0" y="50"/>
                        </a:moveTo>
                        <a:lnTo>
                          <a:pt x="20" y="16"/>
                        </a:lnTo>
                        <a:lnTo>
                          <a:pt x="32" y="2"/>
                        </a:lnTo>
                        <a:lnTo>
                          <a:pt x="48" y="0"/>
                        </a:lnTo>
                        <a:lnTo>
                          <a:pt x="56" y="6"/>
                        </a:lnTo>
                        <a:lnTo>
                          <a:pt x="54" y="34"/>
                        </a:lnTo>
                        <a:lnTo>
                          <a:pt x="62" y="32"/>
                        </a:lnTo>
                        <a:lnTo>
                          <a:pt x="66" y="44"/>
                        </a:lnTo>
                        <a:lnTo>
                          <a:pt x="62" y="56"/>
                        </a:lnTo>
                        <a:lnTo>
                          <a:pt x="56" y="68"/>
                        </a:lnTo>
                        <a:lnTo>
                          <a:pt x="24" y="50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48" name="Freeform 1347"/>
                  <p:cNvSpPr>
                    <a:spLocks/>
                  </p:cNvSpPr>
                  <p:nvPr/>
                </p:nvSpPr>
                <p:spPr bwMode="auto">
                  <a:xfrm>
                    <a:off x="6035" y="4282"/>
                    <a:ext cx="80" cy="86"/>
                  </a:xfrm>
                  <a:custGeom>
                    <a:avLst/>
                    <a:gdLst>
                      <a:gd name="T0" fmla="*/ 8 w 80"/>
                      <a:gd name="T1" fmla="*/ 78 h 86"/>
                      <a:gd name="T2" fmla="*/ 8 w 80"/>
                      <a:gd name="T3" fmla="*/ 68 h 86"/>
                      <a:gd name="T4" fmla="*/ 10 w 80"/>
                      <a:gd name="T5" fmla="*/ 60 h 86"/>
                      <a:gd name="T6" fmla="*/ 6 w 80"/>
                      <a:gd name="T7" fmla="*/ 58 h 86"/>
                      <a:gd name="T8" fmla="*/ 4 w 80"/>
                      <a:gd name="T9" fmla="*/ 54 h 86"/>
                      <a:gd name="T10" fmla="*/ 2 w 80"/>
                      <a:gd name="T11" fmla="*/ 52 h 86"/>
                      <a:gd name="T12" fmla="*/ 0 w 80"/>
                      <a:gd name="T13" fmla="*/ 4 h 86"/>
                      <a:gd name="T14" fmla="*/ 22 w 80"/>
                      <a:gd name="T15" fmla="*/ 4 h 86"/>
                      <a:gd name="T16" fmla="*/ 62 w 80"/>
                      <a:gd name="T17" fmla="*/ 0 h 86"/>
                      <a:gd name="T18" fmla="*/ 64 w 80"/>
                      <a:gd name="T19" fmla="*/ 6 h 86"/>
                      <a:gd name="T20" fmla="*/ 72 w 80"/>
                      <a:gd name="T21" fmla="*/ 6 h 86"/>
                      <a:gd name="T22" fmla="*/ 74 w 80"/>
                      <a:gd name="T23" fmla="*/ 22 h 86"/>
                      <a:gd name="T24" fmla="*/ 78 w 80"/>
                      <a:gd name="T25" fmla="*/ 22 h 86"/>
                      <a:gd name="T26" fmla="*/ 80 w 80"/>
                      <a:gd name="T27" fmla="*/ 30 h 86"/>
                      <a:gd name="T28" fmla="*/ 58 w 80"/>
                      <a:gd name="T29" fmla="*/ 66 h 86"/>
                      <a:gd name="T30" fmla="*/ 52 w 80"/>
                      <a:gd name="T31" fmla="*/ 70 h 86"/>
                      <a:gd name="T32" fmla="*/ 40 w 80"/>
                      <a:gd name="T33" fmla="*/ 86 h 86"/>
                      <a:gd name="T34" fmla="*/ 16 w 80"/>
                      <a:gd name="T35" fmla="*/ 74 h 86"/>
                      <a:gd name="T36" fmla="*/ 8 w 80"/>
                      <a:gd name="T37" fmla="*/ 78 h 8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0"/>
                      <a:gd name="T58" fmla="*/ 0 h 86"/>
                      <a:gd name="T59" fmla="*/ 80 w 80"/>
                      <a:gd name="T60" fmla="*/ 86 h 8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0" h="86">
                        <a:moveTo>
                          <a:pt x="8" y="78"/>
                        </a:moveTo>
                        <a:lnTo>
                          <a:pt x="8" y="68"/>
                        </a:lnTo>
                        <a:lnTo>
                          <a:pt x="10" y="60"/>
                        </a:lnTo>
                        <a:lnTo>
                          <a:pt x="6" y="58"/>
                        </a:lnTo>
                        <a:lnTo>
                          <a:pt x="4" y="54"/>
                        </a:lnTo>
                        <a:lnTo>
                          <a:pt x="2" y="52"/>
                        </a:lnTo>
                        <a:lnTo>
                          <a:pt x="0" y="4"/>
                        </a:lnTo>
                        <a:lnTo>
                          <a:pt x="22" y="4"/>
                        </a:lnTo>
                        <a:lnTo>
                          <a:pt x="62" y="0"/>
                        </a:lnTo>
                        <a:lnTo>
                          <a:pt x="64" y="6"/>
                        </a:lnTo>
                        <a:lnTo>
                          <a:pt x="72" y="6"/>
                        </a:lnTo>
                        <a:lnTo>
                          <a:pt x="74" y="22"/>
                        </a:lnTo>
                        <a:lnTo>
                          <a:pt x="78" y="22"/>
                        </a:lnTo>
                        <a:lnTo>
                          <a:pt x="80" y="30"/>
                        </a:lnTo>
                        <a:lnTo>
                          <a:pt x="58" y="66"/>
                        </a:lnTo>
                        <a:lnTo>
                          <a:pt x="52" y="70"/>
                        </a:lnTo>
                        <a:lnTo>
                          <a:pt x="40" y="86"/>
                        </a:lnTo>
                        <a:lnTo>
                          <a:pt x="16" y="74"/>
                        </a:lnTo>
                        <a:lnTo>
                          <a:pt x="8" y="7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49" name="Freeform 1348"/>
                  <p:cNvSpPr>
                    <a:spLocks/>
                  </p:cNvSpPr>
                  <p:nvPr/>
                </p:nvSpPr>
                <p:spPr bwMode="auto">
                  <a:xfrm>
                    <a:off x="5823" y="4374"/>
                    <a:ext cx="224" cy="84"/>
                  </a:xfrm>
                  <a:custGeom>
                    <a:avLst/>
                    <a:gdLst>
                      <a:gd name="T0" fmla="*/ 224 w 224"/>
                      <a:gd name="T1" fmla="*/ 84 h 84"/>
                      <a:gd name="T2" fmla="*/ 176 w 224"/>
                      <a:gd name="T3" fmla="*/ 68 h 84"/>
                      <a:gd name="T4" fmla="*/ 124 w 224"/>
                      <a:gd name="T5" fmla="*/ 50 h 84"/>
                      <a:gd name="T6" fmla="*/ 96 w 224"/>
                      <a:gd name="T7" fmla="*/ 54 h 84"/>
                      <a:gd name="T8" fmla="*/ 54 w 224"/>
                      <a:gd name="T9" fmla="*/ 58 h 84"/>
                      <a:gd name="T10" fmla="*/ 14 w 224"/>
                      <a:gd name="T11" fmla="*/ 74 h 84"/>
                      <a:gd name="T12" fmla="*/ 10 w 224"/>
                      <a:gd name="T13" fmla="*/ 64 h 84"/>
                      <a:gd name="T14" fmla="*/ 0 w 224"/>
                      <a:gd name="T15" fmla="*/ 62 h 84"/>
                      <a:gd name="T16" fmla="*/ 0 w 224"/>
                      <a:gd name="T17" fmla="*/ 54 h 84"/>
                      <a:gd name="T18" fmla="*/ 20 w 224"/>
                      <a:gd name="T19" fmla="*/ 28 h 84"/>
                      <a:gd name="T20" fmla="*/ 34 w 224"/>
                      <a:gd name="T21" fmla="*/ 6 h 84"/>
                      <a:gd name="T22" fmla="*/ 130 w 224"/>
                      <a:gd name="T23" fmla="*/ 4 h 84"/>
                      <a:gd name="T24" fmla="*/ 136 w 224"/>
                      <a:gd name="T25" fmla="*/ 8 h 84"/>
                      <a:gd name="T26" fmla="*/ 156 w 224"/>
                      <a:gd name="T27" fmla="*/ 6 h 84"/>
                      <a:gd name="T28" fmla="*/ 198 w 224"/>
                      <a:gd name="T29" fmla="*/ 2 h 84"/>
                      <a:gd name="T30" fmla="*/ 218 w 224"/>
                      <a:gd name="T31" fmla="*/ 0 h 84"/>
                      <a:gd name="T32" fmla="*/ 224 w 224"/>
                      <a:gd name="T33" fmla="*/ 84 h 8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224"/>
                      <a:gd name="T52" fmla="*/ 0 h 84"/>
                      <a:gd name="T53" fmla="*/ 224 w 224"/>
                      <a:gd name="T54" fmla="*/ 84 h 8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224" h="84">
                        <a:moveTo>
                          <a:pt x="224" y="84"/>
                        </a:moveTo>
                        <a:lnTo>
                          <a:pt x="176" y="68"/>
                        </a:lnTo>
                        <a:lnTo>
                          <a:pt x="124" y="50"/>
                        </a:lnTo>
                        <a:lnTo>
                          <a:pt x="96" y="54"/>
                        </a:lnTo>
                        <a:lnTo>
                          <a:pt x="54" y="58"/>
                        </a:lnTo>
                        <a:lnTo>
                          <a:pt x="14" y="74"/>
                        </a:lnTo>
                        <a:lnTo>
                          <a:pt x="10" y="64"/>
                        </a:lnTo>
                        <a:lnTo>
                          <a:pt x="0" y="62"/>
                        </a:lnTo>
                        <a:lnTo>
                          <a:pt x="0" y="54"/>
                        </a:lnTo>
                        <a:lnTo>
                          <a:pt x="20" y="28"/>
                        </a:lnTo>
                        <a:lnTo>
                          <a:pt x="34" y="6"/>
                        </a:lnTo>
                        <a:lnTo>
                          <a:pt x="130" y="4"/>
                        </a:lnTo>
                        <a:lnTo>
                          <a:pt x="136" y="8"/>
                        </a:lnTo>
                        <a:lnTo>
                          <a:pt x="156" y="6"/>
                        </a:lnTo>
                        <a:lnTo>
                          <a:pt x="198" y="2"/>
                        </a:lnTo>
                        <a:lnTo>
                          <a:pt x="218" y="0"/>
                        </a:lnTo>
                        <a:lnTo>
                          <a:pt x="224" y="8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50" name="Freeform 1349"/>
                  <p:cNvSpPr>
                    <a:spLocks/>
                  </p:cNvSpPr>
                  <p:nvPr/>
                </p:nvSpPr>
                <p:spPr bwMode="auto">
                  <a:xfrm>
                    <a:off x="5845" y="4294"/>
                    <a:ext cx="150" cy="88"/>
                  </a:xfrm>
                  <a:custGeom>
                    <a:avLst/>
                    <a:gdLst>
                      <a:gd name="T0" fmla="*/ 12 w 150"/>
                      <a:gd name="T1" fmla="*/ 86 h 88"/>
                      <a:gd name="T2" fmla="*/ 14 w 150"/>
                      <a:gd name="T3" fmla="*/ 52 h 88"/>
                      <a:gd name="T4" fmla="*/ 0 w 150"/>
                      <a:gd name="T5" fmla="*/ 36 h 88"/>
                      <a:gd name="T6" fmla="*/ 4 w 150"/>
                      <a:gd name="T7" fmla="*/ 20 h 88"/>
                      <a:gd name="T8" fmla="*/ 46 w 150"/>
                      <a:gd name="T9" fmla="*/ 16 h 88"/>
                      <a:gd name="T10" fmla="*/ 46 w 150"/>
                      <a:gd name="T11" fmla="*/ 0 h 88"/>
                      <a:gd name="T12" fmla="*/ 60 w 150"/>
                      <a:gd name="T13" fmla="*/ 0 h 88"/>
                      <a:gd name="T14" fmla="*/ 64 w 150"/>
                      <a:gd name="T15" fmla="*/ 14 h 88"/>
                      <a:gd name="T16" fmla="*/ 104 w 150"/>
                      <a:gd name="T17" fmla="*/ 12 h 88"/>
                      <a:gd name="T18" fmla="*/ 106 w 150"/>
                      <a:gd name="T19" fmla="*/ 20 h 88"/>
                      <a:gd name="T20" fmla="*/ 120 w 150"/>
                      <a:gd name="T21" fmla="*/ 18 h 88"/>
                      <a:gd name="T22" fmla="*/ 124 w 150"/>
                      <a:gd name="T23" fmla="*/ 40 h 88"/>
                      <a:gd name="T24" fmla="*/ 130 w 150"/>
                      <a:gd name="T25" fmla="*/ 40 h 88"/>
                      <a:gd name="T26" fmla="*/ 132 w 150"/>
                      <a:gd name="T27" fmla="*/ 58 h 88"/>
                      <a:gd name="T28" fmla="*/ 150 w 150"/>
                      <a:gd name="T29" fmla="*/ 58 h 88"/>
                      <a:gd name="T30" fmla="*/ 146 w 150"/>
                      <a:gd name="T31" fmla="*/ 66 h 88"/>
                      <a:gd name="T32" fmla="*/ 150 w 150"/>
                      <a:gd name="T33" fmla="*/ 74 h 88"/>
                      <a:gd name="T34" fmla="*/ 134 w 150"/>
                      <a:gd name="T35" fmla="*/ 76 h 88"/>
                      <a:gd name="T36" fmla="*/ 134 w 150"/>
                      <a:gd name="T37" fmla="*/ 86 h 88"/>
                      <a:gd name="T38" fmla="*/ 114 w 150"/>
                      <a:gd name="T39" fmla="*/ 88 h 88"/>
                      <a:gd name="T40" fmla="*/ 108 w 150"/>
                      <a:gd name="T41" fmla="*/ 84 h 88"/>
                      <a:gd name="T42" fmla="*/ 12 w 150"/>
                      <a:gd name="T43" fmla="*/ 86 h 88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50"/>
                      <a:gd name="T67" fmla="*/ 0 h 88"/>
                      <a:gd name="T68" fmla="*/ 150 w 150"/>
                      <a:gd name="T69" fmla="*/ 88 h 88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50" h="88">
                        <a:moveTo>
                          <a:pt x="12" y="86"/>
                        </a:moveTo>
                        <a:lnTo>
                          <a:pt x="14" y="52"/>
                        </a:lnTo>
                        <a:lnTo>
                          <a:pt x="0" y="36"/>
                        </a:lnTo>
                        <a:lnTo>
                          <a:pt x="4" y="20"/>
                        </a:lnTo>
                        <a:lnTo>
                          <a:pt x="46" y="16"/>
                        </a:lnTo>
                        <a:lnTo>
                          <a:pt x="46" y="0"/>
                        </a:lnTo>
                        <a:lnTo>
                          <a:pt x="60" y="0"/>
                        </a:lnTo>
                        <a:lnTo>
                          <a:pt x="64" y="14"/>
                        </a:lnTo>
                        <a:lnTo>
                          <a:pt x="104" y="12"/>
                        </a:lnTo>
                        <a:lnTo>
                          <a:pt x="106" y="20"/>
                        </a:lnTo>
                        <a:lnTo>
                          <a:pt x="120" y="18"/>
                        </a:lnTo>
                        <a:lnTo>
                          <a:pt x="124" y="40"/>
                        </a:lnTo>
                        <a:lnTo>
                          <a:pt x="130" y="40"/>
                        </a:lnTo>
                        <a:lnTo>
                          <a:pt x="132" y="58"/>
                        </a:lnTo>
                        <a:lnTo>
                          <a:pt x="150" y="58"/>
                        </a:lnTo>
                        <a:lnTo>
                          <a:pt x="146" y="66"/>
                        </a:lnTo>
                        <a:lnTo>
                          <a:pt x="150" y="74"/>
                        </a:lnTo>
                        <a:lnTo>
                          <a:pt x="134" y="76"/>
                        </a:lnTo>
                        <a:lnTo>
                          <a:pt x="134" y="86"/>
                        </a:lnTo>
                        <a:lnTo>
                          <a:pt x="114" y="88"/>
                        </a:lnTo>
                        <a:lnTo>
                          <a:pt x="108" y="84"/>
                        </a:lnTo>
                        <a:lnTo>
                          <a:pt x="12" y="8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51" name="Freeform 1350"/>
                  <p:cNvSpPr>
                    <a:spLocks/>
                  </p:cNvSpPr>
                  <p:nvPr/>
                </p:nvSpPr>
                <p:spPr bwMode="auto">
                  <a:xfrm>
                    <a:off x="5949" y="4286"/>
                    <a:ext cx="96" cy="94"/>
                  </a:xfrm>
                  <a:custGeom>
                    <a:avLst/>
                    <a:gdLst>
                      <a:gd name="T0" fmla="*/ 2 w 96"/>
                      <a:gd name="T1" fmla="*/ 28 h 94"/>
                      <a:gd name="T2" fmla="*/ 0 w 96"/>
                      <a:gd name="T3" fmla="*/ 16 h 94"/>
                      <a:gd name="T4" fmla="*/ 30 w 96"/>
                      <a:gd name="T5" fmla="*/ 16 h 94"/>
                      <a:gd name="T6" fmla="*/ 50 w 96"/>
                      <a:gd name="T7" fmla="*/ 14 h 94"/>
                      <a:gd name="T8" fmla="*/ 60 w 96"/>
                      <a:gd name="T9" fmla="*/ 12 h 94"/>
                      <a:gd name="T10" fmla="*/ 60 w 96"/>
                      <a:gd name="T11" fmla="*/ 0 h 94"/>
                      <a:gd name="T12" fmla="*/ 86 w 96"/>
                      <a:gd name="T13" fmla="*/ 0 h 94"/>
                      <a:gd name="T14" fmla="*/ 88 w 96"/>
                      <a:gd name="T15" fmla="*/ 48 h 94"/>
                      <a:gd name="T16" fmla="*/ 96 w 96"/>
                      <a:gd name="T17" fmla="*/ 56 h 94"/>
                      <a:gd name="T18" fmla="*/ 94 w 96"/>
                      <a:gd name="T19" fmla="*/ 64 h 94"/>
                      <a:gd name="T20" fmla="*/ 94 w 96"/>
                      <a:gd name="T21" fmla="*/ 74 h 94"/>
                      <a:gd name="T22" fmla="*/ 90 w 96"/>
                      <a:gd name="T23" fmla="*/ 82 h 94"/>
                      <a:gd name="T24" fmla="*/ 86 w 96"/>
                      <a:gd name="T25" fmla="*/ 78 h 94"/>
                      <a:gd name="T26" fmla="*/ 74 w 96"/>
                      <a:gd name="T27" fmla="*/ 90 h 94"/>
                      <a:gd name="T28" fmla="*/ 30 w 96"/>
                      <a:gd name="T29" fmla="*/ 94 h 94"/>
                      <a:gd name="T30" fmla="*/ 30 w 96"/>
                      <a:gd name="T31" fmla="*/ 84 h 94"/>
                      <a:gd name="T32" fmla="*/ 46 w 96"/>
                      <a:gd name="T33" fmla="*/ 82 h 94"/>
                      <a:gd name="T34" fmla="*/ 42 w 96"/>
                      <a:gd name="T35" fmla="*/ 74 h 94"/>
                      <a:gd name="T36" fmla="*/ 46 w 96"/>
                      <a:gd name="T37" fmla="*/ 66 h 94"/>
                      <a:gd name="T38" fmla="*/ 28 w 96"/>
                      <a:gd name="T39" fmla="*/ 66 h 94"/>
                      <a:gd name="T40" fmla="*/ 26 w 96"/>
                      <a:gd name="T41" fmla="*/ 48 h 94"/>
                      <a:gd name="T42" fmla="*/ 20 w 96"/>
                      <a:gd name="T43" fmla="*/ 48 h 94"/>
                      <a:gd name="T44" fmla="*/ 16 w 96"/>
                      <a:gd name="T45" fmla="*/ 26 h 94"/>
                      <a:gd name="T46" fmla="*/ 2 w 96"/>
                      <a:gd name="T47" fmla="*/ 28 h 94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96"/>
                      <a:gd name="T73" fmla="*/ 0 h 94"/>
                      <a:gd name="T74" fmla="*/ 96 w 96"/>
                      <a:gd name="T75" fmla="*/ 94 h 94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96" h="94">
                        <a:moveTo>
                          <a:pt x="2" y="28"/>
                        </a:moveTo>
                        <a:lnTo>
                          <a:pt x="0" y="16"/>
                        </a:lnTo>
                        <a:lnTo>
                          <a:pt x="30" y="16"/>
                        </a:lnTo>
                        <a:lnTo>
                          <a:pt x="50" y="14"/>
                        </a:lnTo>
                        <a:lnTo>
                          <a:pt x="60" y="12"/>
                        </a:lnTo>
                        <a:lnTo>
                          <a:pt x="60" y="0"/>
                        </a:lnTo>
                        <a:lnTo>
                          <a:pt x="86" y="0"/>
                        </a:lnTo>
                        <a:lnTo>
                          <a:pt x="88" y="48"/>
                        </a:lnTo>
                        <a:lnTo>
                          <a:pt x="96" y="56"/>
                        </a:lnTo>
                        <a:lnTo>
                          <a:pt x="94" y="64"/>
                        </a:lnTo>
                        <a:lnTo>
                          <a:pt x="94" y="74"/>
                        </a:lnTo>
                        <a:lnTo>
                          <a:pt x="90" y="82"/>
                        </a:lnTo>
                        <a:lnTo>
                          <a:pt x="86" y="78"/>
                        </a:lnTo>
                        <a:lnTo>
                          <a:pt x="74" y="90"/>
                        </a:lnTo>
                        <a:lnTo>
                          <a:pt x="30" y="94"/>
                        </a:lnTo>
                        <a:lnTo>
                          <a:pt x="30" y="84"/>
                        </a:lnTo>
                        <a:lnTo>
                          <a:pt x="46" y="82"/>
                        </a:lnTo>
                        <a:lnTo>
                          <a:pt x="42" y="74"/>
                        </a:lnTo>
                        <a:lnTo>
                          <a:pt x="46" y="66"/>
                        </a:lnTo>
                        <a:lnTo>
                          <a:pt x="28" y="66"/>
                        </a:lnTo>
                        <a:lnTo>
                          <a:pt x="26" y="48"/>
                        </a:lnTo>
                        <a:lnTo>
                          <a:pt x="20" y="48"/>
                        </a:lnTo>
                        <a:lnTo>
                          <a:pt x="16" y="26"/>
                        </a:lnTo>
                        <a:lnTo>
                          <a:pt x="2" y="2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52" name="Freeform 1351"/>
                  <p:cNvSpPr>
                    <a:spLocks/>
                  </p:cNvSpPr>
                  <p:nvPr/>
                </p:nvSpPr>
                <p:spPr bwMode="auto">
                  <a:xfrm>
                    <a:off x="5847" y="4216"/>
                    <a:ext cx="128" cy="98"/>
                  </a:xfrm>
                  <a:custGeom>
                    <a:avLst/>
                    <a:gdLst>
                      <a:gd name="T0" fmla="*/ 2 w 128"/>
                      <a:gd name="T1" fmla="*/ 98 h 98"/>
                      <a:gd name="T2" fmla="*/ 4 w 128"/>
                      <a:gd name="T3" fmla="*/ 90 h 98"/>
                      <a:gd name="T4" fmla="*/ 0 w 128"/>
                      <a:gd name="T5" fmla="*/ 64 h 98"/>
                      <a:gd name="T6" fmla="*/ 4 w 128"/>
                      <a:gd name="T7" fmla="*/ 52 h 98"/>
                      <a:gd name="T8" fmla="*/ 24 w 128"/>
                      <a:gd name="T9" fmla="*/ 6 h 98"/>
                      <a:gd name="T10" fmla="*/ 124 w 128"/>
                      <a:gd name="T11" fmla="*/ 0 h 98"/>
                      <a:gd name="T12" fmla="*/ 128 w 128"/>
                      <a:gd name="T13" fmla="*/ 54 h 98"/>
                      <a:gd name="T14" fmla="*/ 100 w 128"/>
                      <a:gd name="T15" fmla="*/ 56 h 98"/>
                      <a:gd name="T16" fmla="*/ 102 w 128"/>
                      <a:gd name="T17" fmla="*/ 90 h 98"/>
                      <a:gd name="T18" fmla="*/ 62 w 128"/>
                      <a:gd name="T19" fmla="*/ 92 h 98"/>
                      <a:gd name="T20" fmla="*/ 58 w 128"/>
                      <a:gd name="T21" fmla="*/ 78 h 98"/>
                      <a:gd name="T22" fmla="*/ 44 w 128"/>
                      <a:gd name="T23" fmla="*/ 78 h 98"/>
                      <a:gd name="T24" fmla="*/ 44 w 128"/>
                      <a:gd name="T25" fmla="*/ 94 h 98"/>
                      <a:gd name="T26" fmla="*/ 2 w 128"/>
                      <a:gd name="T27" fmla="*/ 98 h 9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28"/>
                      <a:gd name="T43" fmla="*/ 0 h 98"/>
                      <a:gd name="T44" fmla="*/ 128 w 128"/>
                      <a:gd name="T45" fmla="*/ 98 h 9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28" h="98">
                        <a:moveTo>
                          <a:pt x="2" y="98"/>
                        </a:moveTo>
                        <a:lnTo>
                          <a:pt x="4" y="90"/>
                        </a:lnTo>
                        <a:lnTo>
                          <a:pt x="0" y="64"/>
                        </a:lnTo>
                        <a:lnTo>
                          <a:pt x="4" y="52"/>
                        </a:lnTo>
                        <a:lnTo>
                          <a:pt x="24" y="6"/>
                        </a:lnTo>
                        <a:lnTo>
                          <a:pt x="124" y="0"/>
                        </a:lnTo>
                        <a:lnTo>
                          <a:pt x="128" y="54"/>
                        </a:lnTo>
                        <a:lnTo>
                          <a:pt x="100" y="56"/>
                        </a:lnTo>
                        <a:lnTo>
                          <a:pt x="102" y="90"/>
                        </a:lnTo>
                        <a:lnTo>
                          <a:pt x="62" y="92"/>
                        </a:lnTo>
                        <a:lnTo>
                          <a:pt x="58" y="78"/>
                        </a:lnTo>
                        <a:lnTo>
                          <a:pt x="44" y="78"/>
                        </a:lnTo>
                        <a:lnTo>
                          <a:pt x="44" y="94"/>
                        </a:lnTo>
                        <a:lnTo>
                          <a:pt x="2" y="9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53" name="Freeform 1352"/>
                  <p:cNvSpPr>
                    <a:spLocks/>
                  </p:cNvSpPr>
                  <p:nvPr/>
                </p:nvSpPr>
                <p:spPr bwMode="auto">
                  <a:xfrm>
                    <a:off x="5947" y="4208"/>
                    <a:ext cx="92" cy="94"/>
                  </a:xfrm>
                  <a:custGeom>
                    <a:avLst/>
                    <a:gdLst>
                      <a:gd name="T0" fmla="*/ 24 w 92"/>
                      <a:gd name="T1" fmla="*/ 8 h 94"/>
                      <a:gd name="T2" fmla="*/ 48 w 92"/>
                      <a:gd name="T3" fmla="*/ 2 h 94"/>
                      <a:gd name="T4" fmla="*/ 82 w 92"/>
                      <a:gd name="T5" fmla="*/ 0 h 94"/>
                      <a:gd name="T6" fmla="*/ 88 w 92"/>
                      <a:gd name="T7" fmla="*/ 56 h 94"/>
                      <a:gd name="T8" fmla="*/ 92 w 92"/>
                      <a:gd name="T9" fmla="*/ 64 h 94"/>
                      <a:gd name="T10" fmla="*/ 86 w 92"/>
                      <a:gd name="T11" fmla="*/ 68 h 94"/>
                      <a:gd name="T12" fmla="*/ 88 w 92"/>
                      <a:gd name="T13" fmla="*/ 78 h 94"/>
                      <a:gd name="T14" fmla="*/ 62 w 92"/>
                      <a:gd name="T15" fmla="*/ 78 h 94"/>
                      <a:gd name="T16" fmla="*/ 62 w 92"/>
                      <a:gd name="T17" fmla="*/ 90 h 94"/>
                      <a:gd name="T18" fmla="*/ 2 w 92"/>
                      <a:gd name="T19" fmla="*/ 94 h 94"/>
                      <a:gd name="T20" fmla="*/ 0 w 92"/>
                      <a:gd name="T21" fmla="*/ 64 h 94"/>
                      <a:gd name="T22" fmla="*/ 28 w 92"/>
                      <a:gd name="T23" fmla="*/ 62 h 94"/>
                      <a:gd name="T24" fmla="*/ 24 w 92"/>
                      <a:gd name="T25" fmla="*/ 8 h 9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92"/>
                      <a:gd name="T40" fmla="*/ 0 h 94"/>
                      <a:gd name="T41" fmla="*/ 92 w 92"/>
                      <a:gd name="T42" fmla="*/ 94 h 9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92" h="94">
                        <a:moveTo>
                          <a:pt x="24" y="8"/>
                        </a:moveTo>
                        <a:lnTo>
                          <a:pt x="48" y="2"/>
                        </a:lnTo>
                        <a:lnTo>
                          <a:pt x="82" y="0"/>
                        </a:lnTo>
                        <a:lnTo>
                          <a:pt x="88" y="56"/>
                        </a:lnTo>
                        <a:lnTo>
                          <a:pt x="92" y="64"/>
                        </a:lnTo>
                        <a:lnTo>
                          <a:pt x="86" y="68"/>
                        </a:lnTo>
                        <a:lnTo>
                          <a:pt x="88" y="78"/>
                        </a:lnTo>
                        <a:lnTo>
                          <a:pt x="62" y="78"/>
                        </a:lnTo>
                        <a:lnTo>
                          <a:pt x="62" y="90"/>
                        </a:lnTo>
                        <a:lnTo>
                          <a:pt x="2" y="94"/>
                        </a:lnTo>
                        <a:lnTo>
                          <a:pt x="0" y="64"/>
                        </a:lnTo>
                        <a:lnTo>
                          <a:pt x="28" y="62"/>
                        </a:lnTo>
                        <a:lnTo>
                          <a:pt x="24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54" name="Freeform 1353"/>
                  <p:cNvSpPr>
                    <a:spLocks/>
                  </p:cNvSpPr>
                  <p:nvPr/>
                </p:nvSpPr>
                <p:spPr bwMode="auto">
                  <a:xfrm>
                    <a:off x="5867" y="4122"/>
                    <a:ext cx="128" cy="100"/>
                  </a:xfrm>
                  <a:custGeom>
                    <a:avLst/>
                    <a:gdLst>
                      <a:gd name="T0" fmla="*/ 4 w 128"/>
                      <a:gd name="T1" fmla="*/ 100 h 100"/>
                      <a:gd name="T2" fmla="*/ 6 w 128"/>
                      <a:gd name="T3" fmla="*/ 88 h 100"/>
                      <a:gd name="T4" fmla="*/ 0 w 128"/>
                      <a:gd name="T5" fmla="*/ 76 h 100"/>
                      <a:gd name="T6" fmla="*/ 8 w 128"/>
                      <a:gd name="T7" fmla="*/ 68 h 100"/>
                      <a:gd name="T8" fmla="*/ 0 w 128"/>
                      <a:gd name="T9" fmla="*/ 56 h 100"/>
                      <a:gd name="T10" fmla="*/ 2 w 128"/>
                      <a:gd name="T11" fmla="*/ 38 h 100"/>
                      <a:gd name="T12" fmla="*/ 6 w 128"/>
                      <a:gd name="T13" fmla="*/ 22 h 100"/>
                      <a:gd name="T14" fmla="*/ 18 w 128"/>
                      <a:gd name="T15" fmla="*/ 20 h 100"/>
                      <a:gd name="T16" fmla="*/ 26 w 128"/>
                      <a:gd name="T17" fmla="*/ 4 h 100"/>
                      <a:gd name="T18" fmla="*/ 52 w 128"/>
                      <a:gd name="T19" fmla="*/ 2 h 100"/>
                      <a:gd name="T20" fmla="*/ 90 w 128"/>
                      <a:gd name="T21" fmla="*/ 0 h 100"/>
                      <a:gd name="T22" fmla="*/ 98 w 128"/>
                      <a:gd name="T23" fmla="*/ 4 h 100"/>
                      <a:gd name="T24" fmla="*/ 124 w 128"/>
                      <a:gd name="T25" fmla="*/ 22 h 100"/>
                      <a:gd name="T26" fmla="*/ 128 w 128"/>
                      <a:gd name="T27" fmla="*/ 88 h 100"/>
                      <a:gd name="T28" fmla="*/ 104 w 128"/>
                      <a:gd name="T29" fmla="*/ 94 h 100"/>
                      <a:gd name="T30" fmla="*/ 4 w 128"/>
                      <a:gd name="T31" fmla="*/ 100 h 10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28"/>
                      <a:gd name="T49" fmla="*/ 0 h 100"/>
                      <a:gd name="T50" fmla="*/ 128 w 128"/>
                      <a:gd name="T51" fmla="*/ 100 h 10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28" h="100">
                        <a:moveTo>
                          <a:pt x="4" y="100"/>
                        </a:moveTo>
                        <a:lnTo>
                          <a:pt x="6" y="88"/>
                        </a:lnTo>
                        <a:lnTo>
                          <a:pt x="0" y="76"/>
                        </a:lnTo>
                        <a:lnTo>
                          <a:pt x="8" y="68"/>
                        </a:lnTo>
                        <a:lnTo>
                          <a:pt x="0" y="56"/>
                        </a:lnTo>
                        <a:lnTo>
                          <a:pt x="2" y="38"/>
                        </a:lnTo>
                        <a:lnTo>
                          <a:pt x="6" y="22"/>
                        </a:lnTo>
                        <a:lnTo>
                          <a:pt x="18" y="20"/>
                        </a:lnTo>
                        <a:lnTo>
                          <a:pt x="26" y="4"/>
                        </a:lnTo>
                        <a:lnTo>
                          <a:pt x="52" y="2"/>
                        </a:lnTo>
                        <a:lnTo>
                          <a:pt x="90" y="0"/>
                        </a:lnTo>
                        <a:lnTo>
                          <a:pt x="98" y="4"/>
                        </a:lnTo>
                        <a:lnTo>
                          <a:pt x="124" y="22"/>
                        </a:lnTo>
                        <a:lnTo>
                          <a:pt x="128" y="88"/>
                        </a:lnTo>
                        <a:lnTo>
                          <a:pt x="104" y="94"/>
                        </a:lnTo>
                        <a:lnTo>
                          <a:pt x="4" y="1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55" name="Freeform 1354"/>
                  <p:cNvSpPr>
                    <a:spLocks/>
                  </p:cNvSpPr>
                  <p:nvPr/>
                </p:nvSpPr>
                <p:spPr bwMode="auto">
                  <a:xfrm>
                    <a:off x="5809" y="4034"/>
                    <a:ext cx="110" cy="126"/>
                  </a:xfrm>
                  <a:custGeom>
                    <a:avLst/>
                    <a:gdLst>
                      <a:gd name="T0" fmla="*/ 60 w 110"/>
                      <a:gd name="T1" fmla="*/ 126 h 126"/>
                      <a:gd name="T2" fmla="*/ 48 w 110"/>
                      <a:gd name="T3" fmla="*/ 124 h 126"/>
                      <a:gd name="T4" fmla="*/ 48 w 110"/>
                      <a:gd name="T5" fmla="*/ 118 h 126"/>
                      <a:gd name="T6" fmla="*/ 34 w 110"/>
                      <a:gd name="T7" fmla="*/ 106 h 126"/>
                      <a:gd name="T8" fmla="*/ 40 w 110"/>
                      <a:gd name="T9" fmla="*/ 92 h 126"/>
                      <a:gd name="T10" fmla="*/ 24 w 110"/>
                      <a:gd name="T11" fmla="*/ 74 h 126"/>
                      <a:gd name="T12" fmla="*/ 26 w 110"/>
                      <a:gd name="T13" fmla="*/ 68 h 126"/>
                      <a:gd name="T14" fmla="*/ 14 w 110"/>
                      <a:gd name="T15" fmla="*/ 64 h 126"/>
                      <a:gd name="T16" fmla="*/ 6 w 110"/>
                      <a:gd name="T17" fmla="*/ 52 h 126"/>
                      <a:gd name="T18" fmla="*/ 12 w 110"/>
                      <a:gd name="T19" fmla="*/ 30 h 126"/>
                      <a:gd name="T20" fmla="*/ 0 w 110"/>
                      <a:gd name="T21" fmla="*/ 4 h 126"/>
                      <a:gd name="T22" fmla="*/ 70 w 110"/>
                      <a:gd name="T23" fmla="*/ 0 h 126"/>
                      <a:gd name="T24" fmla="*/ 72 w 110"/>
                      <a:gd name="T25" fmla="*/ 24 h 126"/>
                      <a:gd name="T26" fmla="*/ 88 w 110"/>
                      <a:gd name="T27" fmla="*/ 24 h 126"/>
                      <a:gd name="T28" fmla="*/ 92 w 110"/>
                      <a:gd name="T29" fmla="*/ 58 h 126"/>
                      <a:gd name="T30" fmla="*/ 106 w 110"/>
                      <a:gd name="T31" fmla="*/ 58 h 126"/>
                      <a:gd name="T32" fmla="*/ 110 w 110"/>
                      <a:gd name="T33" fmla="*/ 90 h 126"/>
                      <a:gd name="T34" fmla="*/ 84 w 110"/>
                      <a:gd name="T35" fmla="*/ 92 h 126"/>
                      <a:gd name="T36" fmla="*/ 76 w 110"/>
                      <a:gd name="T37" fmla="*/ 108 h 126"/>
                      <a:gd name="T38" fmla="*/ 64 w 110"/>
                      <a:gd name="T39" fmla="*/ 110 h 126"/>
                      <a:gd name="T40" fmla="*/ 60 w 110"/>
                      <a:gd name="T41" fmla="*/ 126 h 12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10"/>
                      <a:gd name="T64" fmla="*/ 0 h 126"/>
                      <a:gd name="T65" fmla="*/ 110 w 110"/>
                      <a:gd name="T66" fmla="*/ 126 h 12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10" h="126">
                        <a:moveTo>
                          <a:pt x="60" y="126"/>
                        </a:moveTo>
                        <a:lnTo>
                          <a:pt x="48" y="124"/>
                        </a:lnTo>
                        <a:lnTo>
                          <a:pt x="48" y="118"/>
                        </a:lnTo>
                        <a:lnTo>
                          <a:pt x="34" y="106"/>
                        </a:lnTo>
                        <a:lnTo>
                          <a:pt x="40" y="92"/>
                        </a:lnTo>
                        <a:lnTo>
                          <a:pt x="24" y="74"/>
                        </a:lnTo>
                        <a:lnTo>
                          <a:pt x="26" y="68"/>
                        </a:lnTo>
                        <a:lnTo>
                          <a:pt x="14" y="64"/>
                        </a:lnTo>
                        <a:lnTo>
                          <a:pt x="6" y="52"/>
                        </a:lnTo>
                        <a:lnTo>
                          <a:pt x="12" y="30"/>
                        </a:lnTo>
                        <a:lnTo>
                          <a:pt x="0" y="4"/>
                        </a:lnTo>
                        <a:lnTo>
                          <a:pt x="70" y="0"/>
                        </a:lnTo>
                        <a:lnTo>
                          <a:pt x="72" y="24"/>
                        </a:lnTo>
                        <a:lnTo>
                          <a:pt x="88" y="24"/>
                        </a:lnTo>
                        <a:lnTo>
                          <a:pt x="92" y="58"/>
                        </a:lnTo>
                        <a:lnTo>
                          <a:pt x="106" y="58"/>
                        </a:lnTo>
                        <a:lnTo>
                          <a:pt x="110" y="90"/>
                        </a:lnTo>
                        <a:lnTo>
                          <a:pt x="84" y="92"/>
                        </a:lnTo>
                        <a:lnTo>
                          <a:pt x="76" y="108"/>
                        </a:lnTo>
                        <a:lnTo>
                          <a:pt x="64" y="110"/>
                        </a:lnTo>
                        <a:lnTo>
                          <a:pt x="60" y="12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56" name="Freeform 1355"/>
                  <p:cNvSpPr>
                    <a:spLocks/>
                  </p:cNvSpPr>
                  <p:nvPr/>
                </p:nvSpPr>
                <p:spPr bwMode="auto">
                  <a:xfrm>
                    <a:off x="5773" y="3942"/>
                    <a:ext cx="116" cy="96"/>
                  </a:xfrm>
                  <a:custGeom>
                    <a:avLst/>
                    <a:gdLst>
                      <a:gd name="T0" fmla="*/ 36 w 116"/>
                      <a:gd name="T1" fmla="*/ 96 h 96"/>
                      <a:gd name="T2" fmla="*/ 10 w 116"/>
                      <a:gd name="T3" fmla="*/ 72 h 96"/>
                      <a:gd name="T4" fmla="*/ 2 w 116"/>
                      <a:gd name="T5" fmla="*/ 66 h 96"/>
                      <a:gd name="T6" fmla="*/ 0 w 116"/>
                      <a:gd name="T7" fmla="*/ 28 h 96"/>
                      <a:gd name="T8" fmla="*/ 8 w 116"/>
                      <a:gd name="T9" fmla="*/ 28 h 96"/>
                      <a:gd name="T10" fmla="*/ 16 w 116"/>
                      <a:gd name="T11" fmla="*/ 30 h 96"/>
                      <a:gd name="T12" fmla="*/ 30 w 116"/>
                      <a:gd name="T13" fmla="*/ 20 h 96"/>
                      <a:gd name="T14" fmla="*/ 40 w 116"/>
                      <a:gd name="T15" fmla="*/ 0 h 96"/>
                      <a:gd name="T16" fmla="*/ 68 w 116"/>
                      <a:gd name="T17" fmla="*/ 6 h 96"/>
                      <a:gd name="T18" fmla="*/ 72 w 116"/>
                      <a:gd name="T19" fmla="*/ 16 h 96"/>
                      <a:gd name="T20" fmla="*/ 80 w 116"/>
                      <a:gd name="T21" fmla="*/ 20 h 96"/>
                      <a:gd name="T22" fmla="*/ 90 w 116"/>
                      <a:gd name="T23" fmla="*/ 34 h 96"/>
                      <a:gd name="T24" fmla="*/ 80 w 116"/>
                      <a:gd name="T25" fmla="*/ 48 h 96"/>
                      <a:gd name="T26" fmla="*/ 110 w 116"/>
                      <a:gd name="T27" fmla="*/ 64 h 96"/>
                      <a:gd name="T28" fmla="*/ 116 w 116"/>
                      <a:gd name="T29" fmla="*/ 68 h 96"/>
                      <a:gd name="T30" fmla="*/ 116 w 116"/>
                      <a:gd name="T31" fmla="*/ 74 h 96"/>
                      <a:gd name="T32" fmla="*/ 106 w 116"/>
                      <a:gd name="T33" fmla="*/ 76 h 96"/>
                      <a:gd name="T34" fmla="*/ 106 w 116"/>
                      <a:gd name="T35" fmla="*/ 92 h 96"/>
                      <a:gd name="T36" fmla="*/ 36 w 116"/>
                      <a:gd name="T37" fmla="*/ 96 h 9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16"/>
                      <a:gd name="T58" fmla="*/ 0 h 96"/>
                      <a:gd name="T59" fmla="*/ 116 w 116"/>
                      <a:gd name="T60" fmla="*/ 96 h 9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16" h="96">
                        <a:moveTo>
                          <a:pt x="36" y="96"/>
                        </a:moveTo>
                        <a:lnTo>
                          <a:pt x="10" y="72"/>
                        </a:lnTo>
                        <a:lnTo>
                          <a:pt x="2" y="66"/>
                        </a:lnTo>
                        <a:lnTo>
                          <a:pt x="0" y="28"/>
                        </a:lnTo>
                        <a:lnTo>
                          <a:pt x="8" y="28"/>
                        </a:lnTo>
                        <a:lnTo>
                          <a:pt x="16" y="30"/>
                        </a:lnTo>
                        <a:lnTo>
                          <a:pt x="30" y="20"/>
                        </a:lnTo>
                        <a:lnTo>
                          <a:pt x="40" y="0"/>
                        </a:lnTo>
                        <a:lnTo>
                          <a:pt x="68" y="6"/>
                        </a:lnTo>
                        <a:lnTo>
                          <a:pt x="72" y="16"/>
                        </a:lnTo>
                        <a:lnTo>
                          <a:pt x="80" y="20"/>
                        </a:lnTo>
                        <a:lnTo>
                          <a:pt x="90" y="34"/>
                        </a:lnTo>
                        <a:lnTo>
                          <a:pt x="80" y="48"/>
                        </a:lnTo>
                        <a:lnTo>
                          <a:pt x="110" y="64"/>
                        </a:lnTo>
                        <a:lnTo>
                          <a:pt x="116" y="68"/>
                        </a:lnTo>
                        <a:lnTo>
                          <a:pt x="116" y="74"/>
                        </a:lnTo>
                        <a:lnTo>
                          <a:pt x="106" y="76"/>
                        </a:lnTo>
                        <a:lnTo>
                          <a:pt x="106" y="92"/>
                        </a:lnTo>
                        <a:lnTo>
                          <a:pt x="36" y="9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57" name="Freeform 1356"/>
                  <p:cNvSpPr>
                    <a:spLocks/>
                  </p:cNvSpPr>
                  <p:nvPr/>
                </p:nvSpPr>
                <p:spPr bwMode="auto">
                  <a:xfrm>
                    <a:off x="5853" y="3954"/>
                    <a:ext cx="74" cy="70"/>
                  </a:xfrm>
                  <a:custGeom>
                    <a:avLst/>
                    <a:gdLst>
                      <a:gd name="T0" fmla="*/ 0 w 74"/>
                      <a:gd name="T1" fmla="*/ 8 h 70"/>
                      <a:gd name="T2" fmla="*/ 12 w 74"/>
                      <a:gd name="T3" fmla="*/ 6 h 70"/>
                      <a:gd name="T4" fmla="*/ 24 w 74"/>
                      <a:gd name="T5" fmla="*/ 6 h 70"/>
                      <a:gd name="T6" fmla="*/ 56 w 74"/>
                      <a:gd name="T7" fmla="*/ 0 h 70"/>
                      <a:gd name="T8" fmla="*/ 66 w 74"/>
                      <a:gd name="T9" fmla="*/ 18 h 70"/>
                      <a:gd name="T10" fmla="*/ 72 w 74"/>
                      <a:gd name="T11" fmla="*/ 34 h 70"/>
                      <a:gd name="T12" fmla="*/ 74 w 74"/>
                      <a:gd name="T13" fmla="*/ 50 h 70"/>
                      <a:gd name="T14" fmla="*/ 54 w 74"/>
                      <a:gd name="T15" fmla="*/ 52 h 70"/>
                      <a:gd name="T16" fmla="*/ 54 w 74"/>
                      <a:gd name="T17" fmla="*/ 64 h 70"/>
                      <a:gd name="T18" fmla="*/ 50 w 74"/>
                      <a:gd name="T19" fmla="*/ 68 h 70"/>
                      <a:gd name="T20" fmla="*/ 42 w 74"/>
                      <a:gd name="T21" fmla="*/ 70 h 70"/>
                      <a:gd name="T22" fmla="*/ 36 w 74"/>
                      <a:gd name="T23" fmla="*/ 62 h 70"/>
                      <a:gd name="T24" fmla="*/ 36 w 74"/>
                      <a:gd name="T25" fmla="*/ 56 h 70"/>
                      <a:gd name="T26" fmla="*/ 30 w 74"/>
                      <a:gd name="T27" fmla="*/ 52 h 70"/>
                      <a:gd name="T28" fmla="*/ 0 w 74"/>
                      <a:gd name="T29" fmla="*/ 36 h 70"/>
                      <a:gd name="T30" fmla="*/ 10 w 74"/>
                      <a:gd name="T31" fmla="*/ 22 h 70"/>
                      <a:gd name="T32" fmla="*/ 0 w 74"/>
                      <a:gd name="T33" fmla="*/ 8 h 7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4"/>
                      <a:gd name="T52" fmla="*/ 0 h 70"/>
                      <a:gd name="T53" fmla="*/ 74 w 74"/>
                      <a:gd name="T54" fmla="*/ 70 h 7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4" h="70">
                        <a:moveTo>
                          <a:pt x="0" y="8"/>
                        </a:moveTo>
                        <a:lnTo>
                          <a:pt x="12" y="6"/>
                        </a:lnTo>
                        <a:lnTo>
                          <a:pt x="24" y="6"/>
                        </a:lnTo>
                        <a:lnTo>
                          <a:pt x="56" y="0"/>
                        </a:lnTo>
                        <a:lnTo>
                          <a:pt x="66" y="18"/>
                        </a:lnTo>
                        <a:lnTo>
                          <a:pt x="72" y="34"/>
                        </a:lnTo>
                        <a:lnTo>
                          <a:pt x="74" y="50"/>
                        </a:lnTo>
                        <a:lnTo>
                          <a:pt x="54" y="52"/>
                        </a:lnTo>
                        <a:lnTo>
                          <a:pt x="54" y="64"/>
                        </a:lnTo>
                        <a:lnTo>
                          <a:pt x="50" y="68"/>
                        </a:lnTo>
                        <a:lnTo>
                          <a:pt x="42" y="70"/>
                        </a:lnTo>
                        <a:lnTo>
                          <a:pt x="36" y="62"/>
                        </a:lnTo>
                        <a:lnTo>
                          <a:pt x="36" y="56"/>
                        </a:lnTo>
                        <a:lnTo>
                          <a:pt x="30" y="52"/>
                        </a:lnTo>
                        <a:lnTo>
                          <a:pt x="0" y="36"/>
                        </a:lnTo>
                        <a:lnTo>
                          <a:pt x="10" y="22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58" name="Freeform 1357"/>
                  <p:cNvSpPr>
                    <a:spLocks/>
                  </p:cNvSpPr>
                  <p:nvPr/>
                </p:nvSpPr>
                <p:spPr bwMode="auto">
                  <a:xfrm>
                    <a:off x="5763" y="3810"/>
                    <a:ext cx="104" cy="162"/>
                  </a:xfrm>
                  <a:custGeom>
                    <a:avLst/>
                    <a:gdLst>
                      <a:gd name="T0" fmla="*/ 10 w 104"/>
                      <a:gd name="T1" fmla="*/ 160 h 162"/>
                      <a:gd name="T2" fmla="*/ 10 w 104"/>
                      <a:gd name="T3" fmla="*/ 144 h 162"/>
                      <a:gd name="T4" fmla="*/ 8 w 104"/>
                      <a:gd name="T5" fmla="*/ 126 h 162"/>
                      <a:gd name="T6" fmla="*/ 4 w 104"/>
                      <a:gd name="T7" fmla="*/ 64 h 162"/>
                      <a:gd name="T8" fmla="*/ 0 w 104"/>
                      <a:gd name="T9" fmla="*/ 2 h 162"/>
                      <a:gd name="T10" fmla="*/ 36 w 104"/>
                      <a:gd name="T11" fmla="*/ 0 h 162"/>
                      <a:gd name="T12" fmla="*/ 42 w 104"/>
                      <a:gd name="T13" fmla="*/ 32 h 162"/>
                      <a:gd name="T14" fmla="*/ 48 w 104"/>
                      <a:gd name="T15" fmla="*/ 32 h 162"/>
                      <a:gd name="T16" fmla="*/ 42 w 104"/>
                      <a:gd name="T17" fmla="*/ 56 h 162"/>
                      <a:gd name="T18" fmla="*/ 56 w 104"/>
                      <a:gd name="T19" fmla="*/ 94 h 162"/>
                      <a:gd name="T20" fmla="*/ 70 w 104"/>
                      <a:gd name="T21" fmla="*/ 118 h 162"/>
                      <a:gd name="T22" fmla="*/ 90 w 104"/>
                      <a:gd name="T23" fmla="*/ 130 h 162"/>
                      <a:gd name="T24" fmla="*/ 104 w 104"/>
                      <a:gd name="T25" fmla="*/ 150 h 162"/>
                      <a:gd name="T26" fmla="*/ 90 w 104"/>
                      <a:gd name="T27" fmla="*/ 152 h 162"/>
                      <a:gd name="T28" fmla="*/ 82 w 104"/>
                      <a:gd name="T29" fmla="*/ 148 h 162"/>
                      <a:gd name="T30" fmla="*/ 78 w 104"/>
                      <a:gd name="T31" fmla="*/ 138 h 162"/>
                      <a:gd name="T32" fmla="*/ 50 w 104"/>
                      <a:gd name="T33" fmla="*/ 132 h 162"/>
                      <a:gd name="T34" fmla="*/ 40 w 104"/>
                      <a:gd name="T35" fmla="*/ 152 h 162"/>
                      <a:gd name="T36" fmla="*/ 28 w 104"/>
                      <a:gd name="T37" fmla="*/ 162 h 162"/>
                      <a:gd name="T38" fmla="*/ 10 w 104"/>
                      <a:gd name="T39" fmla="*/ 160 h 16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04"/>
                      <a:gd name="T61" fmla="*/ 0 h 162"/>
                      <a:gd name="T62" fmla="*/ 104 w 104"/>
                      <a:gd name="T63" fmla="*/ 162 h 162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04" h="162">
                        <a:moveTo>
                          <a:pt x="10" y="160"/>
                        </a:moveTo>
                        <a:lnTo>
                          <a:pt x="10" y="144"/>
                        </a:lnTo>
                        <a:lnTo>
                          <a:pt x="8" y="126"/>
                        </a:lnTo>
                        <a:lnTo>
                          <a:pt x="4" y="64"/>
                        </a:lnTo>
                        <a:lnTo>
                          <a:pt x="0" y="2"/>
                        </a:lnTo>
                        <a:lnTo>
                          <a:pt x="36" y="0"/>
                        </a:lnTo>
                        <a:lnTo>
                          <a:pt x="42" y="32"/>
                        </a:lnTo>
                        <a:lnTo>
                          <a:pt x="48" y="32"/>
                        </a:lnTo>
                        <a:lnTo>
                          <a:pt x="42" y="56"/>
                        </a:lnTo>
                        <a:lnTo>
                          <a:pt x="56" y="94"/>
                        </a:lnTo>
                        <a:lnTo>
                          <a:pt x="70" y="118"/>
                        </a:lnTo>
                        <a:lnTo>
                          <a:pt x="90" y="130"/>
                        </a:lnTo>
                        <a:lnTo>
                          <a:pt x="104" y="150"/>
                        </a:lnTo>
                        <a:lnTo>
                          <a:pt x="90" y="152"/>
                        </a:lnTo>
                        <a:lnTo>
                          <a:pt x="82" y="148"/>
                        </a:lnTo>
                        <a:lnTo>
                          <a:pt x="78" y="138"/>
                        </a:lnTo>
                        <a:lnTo>
                          <a:pt x="50" y="132"/>
                        </a:lnTo>
                        <a:lnTo>
                          <a:pt x="40" y="152"/>
                        </a:lnTo>
                        <a:lnTo>
                          <a:pt x="28" y="162"/>
                        </a:lnTo>
                        <a:lnTo>
                          <a:pt x="10" y="16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59" name="Freeform 1358"/>
                  <p:cNvSpPr>
                    <a:spLocks/>
                  </p:cNvSpPr>
                  <p:nvPr/>
                </p:nvSpPr>
                <p:spPr bwMode="auto">
                  <a:xfrm>
                    <a:off x="5799" y="3810"/>
                    <a:ext cx="82" cy="150"/>
                  </a:xfrm>
                  <a:custGeom>
                    <a:avLst/>
                    <a:gdLst>
                      <a:gd name="T0" fmla="*/ 0 w 82"/>
                      <a:gd name="T1" fmla="*/ 0 h 150"/>
                      <a:gd name="T2" fmla="*/ 50 w 82"/>
                      <a:gd name="T3" fmla="*/ 0 h 150"/>
                      <a:gd name="T4" fmla="*/ 64 w 82"/>
                      <a:gd name="T5" fmla="*/ 26 h 150"/>
                      <a:gd name="T6" fmla="*/ 70 w 82"/>
                      <a:gd name="T7" fmla="*/ 114 h 150"/>
                      <a:gd name="T8" fmla="*/ 82 w 82"/>
                      <a:gd name="T9" fmla="*/ 116 h 150"/>
                      <a:gd name="T10" fmla="*/ 78 w 82"/>
                      <a:gd name="T11" fmla="*/ 130 h 150"/>
                      <a:gd name="T12" fmla="*/ 78 w 82"/>
                      <a:gd name="T13" fmla="*/ 150 h 150"/>
                      <a:gd name="T14" fmla="*/ 68 w 82"/>
                      <a:gd name="T15" fmla="*/ 150 h 150"/>
                      <a:gd name="T16" fmla="*/ 54 w 82"/>
                      <a:gd name="T17" fmla="*/ 130 h 150"/>
                      <a:gd name="T18" fmla="*/ 34 w 82"/>
                      <a:gd name="T19" fmla="*/ 118 h 150"/>
                      <a:gd name="T20" fmla="*/ 20 w 82"/>
                      <a:gd name="T21" fmla="*/ 94 h 150"/>
                      <a:gd name="T22" fmla="*/ 6 w 82"/>
                      <a:gd name="T23" fmla="*/ 56 h 150"/>
                      <a:gd name="T24" fmla="*/ 12 w 82"/>
                      <a:gd name="T25" fmla="*/ 32 h 150"/>
                      <a:gd name="T26" fmla="*/ 6 w 82"/>
                      <a:gd name="T27" fmla="*/ 32 h 150"/>
                      <a:gd name="T28" fmla="*/ 0 w 82"/>
                      <a:gd name="T29" fmla="*/ 0 h 15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2"/>
                      <a:gd name="T46" fmla="*/ 0 h 150"/>
                      <a:gd name="T47" fmla="*/ 82 w 82"/>
                      <a:gd name="T48" fmla="*/ 150 h 15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2" h="150">
                        <a:moveTo>
                          <a:pt x="0" y="0"/>
                        </a:moveTo>
                        <a:lnTo>
                          <a:pt x="50" y="0"/>
                        </a:lnTo>
                        <a:lnTo>
                          <a:pt x="64" y="26"/>
                        </a:lnTo>
                        <a:lnTo>
                          <a:pt x="70" y="114"/>
                        </a:lnTo>
                        <a:lnTo>
                          <a:pt x="82" y="116"/>
                        </a:lnTo>
                        <a:lnTo>
                          <a:pt x="78" y="130"/>
                        </a:lnTo>
                        <a:lnTo>
                          <a:pt x="78" y="150"/>
                        </a:lnTo>
                        <a:lnTo>
                          <a:pt x="68" y="150"/>
                        </a:lnTo>
                        <a:lnTo>
                          <a:pt x="54" y="130"/>
                        </a:lnTo>
                        <a:lnTo>
                          <a:pt x="34" y="118"/>
                        </a:lnTo>
                        <a:lnTo>
                          <a:pt x="20" y="94"/>
                        </a:lnTo>
                        <a:lnTo>
                          <a:pt x="6" y="56"/>
                        </a:lnTo>
                        <a:lnTo>
                          <a:pt x="12" y="32"/>
                        </a:lnTo>
                        <a:lnTo>
                          <a:pt x="6" y="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60" name="Freeform 1359"/>
                  <p:cNvSpPr>
                    <a:spLocks/>
                  </p:cNvSpPr>
                  <p:nvPr/>
                </p:nvSpPr>
                <p:spPr bwMode="auto">
                  <a:xfrm>
                    <a:off x="5849" y="3806"/>
                    <a:ext cx="68" cy="120"/>
                  </a:xfrm>
                  <a:custGeom>
                    <a:avLst/>
                    <a:gdLst>
                      <a:gd name="T0" fmla="*/ 0 w 68"/>
                      <a:gd name="T1" fmla="*/ 4 h 120"/>
                      <a:gd name="T2" fmla="*/ 46 w 68"/>
                      <a:gd name="T3" fmla="*/ 0 h 120"/>
                      <a:gd name="T4" fmla="*/ 50 w 68"/>
                      <a:gd name="T5" fmla="*/ 58 h 120"/>
                      <a:gd name="T6" fmla="*/ 58 w 68"/>
                      <a:gd name="T7" fmla="*/ 58 h 120"/>
                      <a:gd name="T8" fmla="*/ 64 w 68"/>
                      <a:gd name="T9" fmla="*/ 84 h 120"/>
                      <a:gd name="T10" fmla="*/ 68 w 68"/>
                      <a:gd name="T11" fmla="*/ 106 h 120"/>
                      <a:gd name="T12" fmla="*/ 56 w 68"/>
                      <a:gd name="T13" fmla="*/ 106 h 120"/>
                      <a:gd name="T14" fmla="*/ 56 w 68"/>
                      <a:gd name="T15" fmla="*/ 118 h 120"/>
                      <a:gd name="T16" fmla="*/ 32 w 68"/>
                      <a:gd name="T17" fmla="*/ 120 h 120"/>
                      <a:gd name="T18" fmla="*/ 20 w 68"/>
                      <a:gd name="T19" fmla="*/ 118 h 120"/>
                      <a:gd name="T20" fmla="*/ 14 w 68"/>
                      <a:gd name="T21" fmla="*/ 30 h 120"/>
                      <a:gd name="T22" fmla="*/ 0 w 68"/>
                      <a:gd name="T23" fmla="*/ 4 h 12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68"/>
                      <a:gd name="T37" fmla="*/ 0 h 120"/>
                      <a:gd name="T38" fmla="*/ 68 w 68"/>
                      <a:gd name="T39" fmla="*/ 120 h 12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68" h="120">
                        <a:moveTo>
                          <a:pt x="0" y="4"/>
                        </a:moveTo>
                        <a:lnTo>
                          <a:pt x="46" y="0"/>
                        </a:lnTo>
                        <a:lnTo>
                          <a:pt x="50" y="58"/>
                        </a:lnTo>
                        <a:lnTo>
                          <a:pt x="58" y="58"/>
                        </a:lnTo>
                        <a:lnTo>
                          <a:pt x="64" y="84"/>
                        </a:lnTo>
                        <a:lnTo>
                          <a:pt x="68" y="106"/>
                        </a:lnTo>
                        <a:lnTo>
                          <a:pt x="56" y="106"/>
                        </a:lnTo>
                        <a:lnTo>
                          <a:pt x="56" y="118"/>
                        </a:lnTo>
                        <a:lnTo>
                          <a:pt x="32" y="120"/>
                        </a:lnTo>
                        <a:lnTo>
                          <a:pt x="20" y="118"/>
                        </a:lnTo>
                        <a:lnTo>
                          <a:pt x="14" y="3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61" name="Freeform 1360"/>
                  <p:cNvSpPr>
                    <a:spLocks/>
                  </p:cNvSpPr>
                  <p:nvPr/>
                </p:nvSpPr>
                <p:spPr bwMode="auto">
                  <a:xfrm>
                    <a:off x="5895" y="3800"/>
                    <a:ext cx="86" cy="90"/>
                  </a:xfrm>
                  <a:custGeom>
                    <a:avLst/>
                    <a:gdLst>
                      <a:gd name="T0" fmla="*/ 0 w 86"/>
                      <a:gd name="T1" fmla="*/ 6 h 90"/>
                      <a:gd name="T2" fmla="*/ 42 w 86"/>
                      <a:gd name="T3" fmla="*/ 2 h 90"/>
                      <a:gd name="T4" fmla="*/ 80 w 86"/>
                      <a:gd name="T5" fmla="*/ 0 h 90"/>
                      <a:gd name="T6" fmla="*/ 86 w 86"/>
                      <a:gd name="T7" fmla="*/ 48 h 90"/>
                      <a:gd name="T8" fmla="*/ 74 w 86"/>
                      <a:gd name="T9" fmla="*/ 50 h 90"/>
                      <a:gd name="T10" fmla="*/ 64 w 86"/>
                      <a:gd name="T11" fmla="*/ 64 h 90"/>
                      <a:gd name="T12" fmla="*/ 64 w 86"/>
                      <a:gd name="T13" fmla="*/ 86 h 90"/>
                      <a:gd name="T14" fmla="*/ 18 w 86"/>
                      <a:gd name="T15" fmla="*/ 90 h 90"/>
                      <a:gd name="T16" fmla="*/ 12 w 86"/>
                      <a:gd name="T17" fmla="*/ 64 h 90"/>
                      <a:gd name="T18" fmla="*/ 4 w 86"/>
                      <a:gd name="T19" fmla="*/ 64 h 90"/>
                      <a:gd name="T20" fmla="*/ 0 w 86"/>
                      <a:gd name="T21" fmla="*/ 6 h 9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6"/>
                      <a:gd name="T34" fmla="*/ 0 h 90"/>
                      <a:gd name="T35" fmla="*/ 86 w 86"/>
                      <a:gd name="T36" fmla="*/ 90 h 9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6" h="90">
                        <a:moveTo>
                          <a:pt x="0" y="6"/>
                        </a:moveTo>
                        <a:lnTo>
                          <a:pt x="42" y="2"/>
                        </a:lnTo>
                        <a:lnTo>
                          <a:pt x="80" y="0"/>
                        </a:lnTo>
                        <a:lnTo>
                          <a:pt x="86" y="48"/>
                        </a:lnTo>
                        <a:lnTo>
                          <a:pt x="74" y="50"/>
                        </a:lnTo>
                        <a:lnTo>
                          <a:pt x="64" y="64"/>
                        </a:lnTo>
                        <a:lnTo>
                          <a:pt x="64" y="86"/>
                        </a:lnTo>
                        <a:lnTo>
                          <a:pt x="18" y="90"/>
                        </a:lnTo>
                        <a:lnTo>
                          <a:pt x="12" y="64"/>
                        </a:lnTo>
                        <a:lnTo>
                          <a:pt x="4" y="6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62" name="Freeform 1361"/>
                  <p:cNvSpPr>
                    <a:spLocks/>
                  </p:cNvSpPr>
                  <p:nvPr/>
                </p:nvSpPr>
                <p:spPr bwMode="auto">
                  <a:xfrm>
                    <a:off x="5975" y="3794"/>
                    <a:ext cx="118" cy="86"/>
                  </a:xfrm>
                  <a:custGeom>
                    <a:avLst/>
                    <a:gdLst>
                      <a:gd name="T0" fmla="*/ 0 w 118"/>
                      <a:gd name="T1" fmla="*/ 6 h 86"/>
                      <a:gd name="T2" fmla="*/ 108 w 118"/>
                      <a:gd name="T3" fmla="*/ 0 h 86"/>
                      <a:gd name="T4" fmla="*/ 110 w 118"/>
                      <a:gd name="T5" fmla="*/ 24 h 86"/>
                      <a:gd name="T6" fmla="*/ 118 w 118"/>
                      <a:gd name="T7" fmla="*/ 38 h 86"/>
                      <a:gd name="T8" fmla="*/ 114 w 118"/>
                      <a:gd name="T9" fmla="*/ 54 h 86"/>
                      <a:gd name="T10" fmla="*/ 104 w 118"/>
                      <a:gd name="T11" fmla="*/ 64 h 86"/>
                      <a:gd name="T12" fmla="*/ 88 w 118"/>
                      <a:gd name="T13" fmla="*/ 80 h 86"/>
                      <a:gd name="T14" fmla="*/ 60 w 118"/>
                      <a:gd name="T15" fmla="*/ 86 h 86"/>
                      <a:gd name="T16" fmla="*/ 58 w 118"/>
                      <a:gd name="T17" fmla="*/ 66 h 86"/>
                      <a:gd name="T18" fmla="*/ 42 w 118"/>
                      <a:gd name="T19" fmla="*/ 68 h 86"/>
                      <a:gd name="T20" fmla="*/ 40 w 118"/>
                      <a:gd name="T21" fmla="*/ 58 h 86"/>
                      <a:gd name="T22" fmla="*/ 20 w 118"/>
                      <a:gd name="T23" fmla="*/ 54 h 86"/>
                      <a:gd name="T24" fmla="*/ 6 w 118"/>
                      <a:gd name="T25" fmla="*/ 54 h 86"/>
                      <a:gd name="T26" fmla="*/ 0 w 118"/>
                      <a:gd name="T27" fmla="*/ 6 h 8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18"/>
                      <a:gd name="T43" fmla="*/ 0 h 86"/>
                      <a:gd name="T44" fmla="*/ 118 w 118"/>
                      <a:gd name="T45" fmla="*/ 86 h 8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18" h="86">
                        <a:moveTo>
                          <a:pt x="0" y="6"/>
                        </a:moveTo>
                        <a:lnTo>
                          <a:pt x="108" y="0"/>
                        </a:lnTo>
                        <a:lnTo>
                          <a:pt x="110" y="24"/>
                        </a:lnTo>
                        <a:lnTo>
                          <a:pt x="118" y="38"/>
                        </a:lnTo>
                        <a:lnTo>
                          <a:pt x="114" y="54"/>
                        </a:lnTo>
                        <a:lnTo>
                          <a:pt x="104" y="64"/>
                        </a:lnTo>
                        <a:lnTo>
                          <a:pt x="88" y="80"/>
                        </a:lnTo>
                        <a:lnTo>
                          <a:pt x="60" y="86"/>
                        </a:lnTo>
                        <a:lnTo>
                          <a:pt x="58" y="66"/>
                        </a:lnTo>
                        <a:lnTo>
                          <a:pt x="42" y="68"/>
                        </a:lnTo>
                        <a:lnTo>
                          <a:pt x="40" y="58"/>
                        </a:lnTo>
                        <a:lnTo>
                          <a:pt x="20" y="54"/>
                        </a:lnTo>
                        <a:lnTo>
                          <a:pt x="6" y="5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63" name="Freeform 1362"/>
                  <p:cNvSpPr>
                    <a:spLocks/>
                  </p:cNvSpPr>
                  <p:nvPr/>
                </p:nvSpPr>
                <p:spPr bwMode="auto">
                  <a:xfrm>
                    <a:off x="6083" y="3786"/>
                    <a:ext cx="100" cy="100"/>
                  </a:xfrm>
                  <a:custGeom>
                    <a:avLst/>
                    <a:gdLst>
                      <a:gd name="T0" fmla="*/ 0 w 100"/>
                      <a:gd name="T1" fmla="*/ 8 h 100"/>
                      <a:gd name="T2" fmla="*/ 100 w 100"/>
                      <a:gd name="T3" fmla="*/ 0 h 100"/>
                      <a:gd name="T4" fmla="*/ 94 w 100"/>
                      <a:gd name="T5" fmla="*/ 20 h 100"/>
                      <a:gd name="T6" fmla="*/ 84 w 100"/>
                      <a:gd name="T7" fmla="*/ 28 h 100"/>
                      <a:gd name="T8" fmla="*/ 78 w 100"/>
                      <a:gd name="T9" fmla="*/ 66 h 100"/>
                      <a:gd name="T10" fmla="*/ 60 w 100"/>
                      <a:gd name="T11" fmla="*/ 88 h 100"/>
                      <a:gd name="T12" fmla="*/ 42 w 100"/>
                      <a:gd name="T13" fmla="*/ 90 h 100"/>
                      <a:gd name="T14" fmla="*/ 38 w 100"/>
                      <a:gd name="T15" fmla="*/ 100 h 100"/>
                      <a:gd name="T16" fmla="*/ 30 w 100"/>
                      <a:gd name="T17" fmla="*/ 94 h 100"/>
                      <a:gd name="T18" fmla="*/ 28 w 100"/>
                      <a:gd name="T19" fmla="*/ 72 h 100"/>
                      <a:gd name="T20" fmla="*/ 18 w 100"/>
                      <a:gd name="T21" fmla="*/ 64 h 100"/>
                      <a:gd name="T22" fmla="*/ 6 w 100"/>
                      <a:gd name="T23" fmla="*/ 62 h 100"/>
                      <a:gd name="T24" fmla="*/ 10 w 100"/>
                      <a:gd name="T25" fmla="*/ 46 h 100"/>
                      <a:gd name="T26" fmla="*/ 2 w 100"/>
                      <a:gd name="T27" fmla="*/ 32 h 100"/>
                      <a:gd name="T28" fmla="*/ 0 w 100"/>
                      <a:gd name="T29" fmla="*/ 8 h 10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00"/>
                      <a:gd name="T46" fmla="*/ 0 h 100"/>
                      <a:gd name="T47" fmla="*/ 100 w 100"/>
                      <a:gd name="T48" fmla="*/ 100 h 10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00" h="100">
                        <a:moveTo>
                          <a:pt x="0" y="8"/>
                        </a:moveTo>
                        <a:lnTo>
                          <a:pt x="100" y="0"/>
                        </a:lnTo>
                        <a:lnTo>
                          <a:pt x="94" y="20"/>
                        </a:lnTo>
                        <a:lnTo>
                          <a:pt x="84" y="28"/>
                        </a:lnTo>
                        <a:lnTo>
                          <a:pt x="78" y="66"/>
                        </a:lnTo>
                        <a:lnTo>
                          <a:pt x="60" y="88"/>
                        </a:lnTo>
                        <a:lnTo>
                          <a:pt x="42" y="90"/>
                        </a:lnTo>
                        <a:lnTo>
                          <a:pt x="38" y="100"/>
                        </a:lnTo>
                        <a:lnTo>
                          <a:pt x="30" y="94"/>
                        </a:lnTo>
                        <a:lnTo>
                          <a:pt x="28" y="72"/>
                        </a:lnTo>
                        <a:lnTo>
                          <a:pt x="18" y="64"/>
                        </a:lnTo>
                        <a:lnTo>
                          <a:pt x="6" y="62"/>
                        </a:lnTo>
                        <a:lnTo>
                          <a:pt x="10" y="46"/>
                        </a:lnTo>
                        <a:lnTo>
                          <a:pt x="2" y="32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64" name="Freeform 1363"/>
                  <p:cNvSpPr>
                    <a:spLocks/>
                  </p:cNvSpPr>
                  <p:nvPr/>
                </p:nvSpPr>
                <p:spPr bwMode="auto">
                  <a:xfrm>
                    <a:off x="6161" y="3784"/>
                    <a:ext cx="50" cy="84"/>
                  </a:xfrm>
                  <a:custGeom>
                    <a:avLst/>
                    <a:gdLst>
                      <a:gd name="T0" fmla="*/ 22 w 50"/>
                      <a:gd name="T1" fmla="*/ 2 h 84"/>
                      <a:gd name="T2" fmla="*/ 50 w 50"/>
                      <a:gd name="T3" fmla="*/ 0 h 84"/>
                      <a:gd name="T4" fmla="*/ 44 w 50"/>
                      <a:gd name="T5" fmla="*/ 46 h 84"/>
                      <a:gd name="T6" fmla="*/ 30 w 50"/>
                      <a:gd name="T7" fmla="*/ 82 h 84"/>
                      <a:gd name="T8" fmla="*/ 6 w 50"/>
                      <a:gd name="T9" fmla="*/ 84 h 84"/>
                      <a:gd name="T10" fmla="*/ 4 w 50"/>
                      <a:gd name="T11" fmla="*/ 68 h 84"/>
                      <a:gd name="T12" fmla="*/ 0 w 50"/>
                      <a:gd name="T13" fmla="*/ 68 h 84"/>
                      <a:gd name="T14" fmla="*/ 6 w 50"/>
                      <a:gd name="T15" fmla="*/ 30 h 84"/>
                      <a:gd name="T16" fmla="*/ 16 w 50"/>
                      <a:gd name="T17" fmla="*/ 22 h 84"/>
                      <a:gd name="T18" fmla="*/ 22 w 50"/>
                      <a:gd name="T19" fmla="*/ 2 h 8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0"/>
                      <a:gd name="T31" fmla="*/ 0 h 84"/>
                      <a:gd name="T32" fmla="*/ 50 w 50"/>
                      <a:gd name="T33" fmla="*/ 84 h 8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0" h="84">
                        <a:moveTo>
                          <a:pt x="22" y="2"/>
                        </a:moveTo>
                        <a:lnTo>
                          <a:pt x="50" y="0"/>
                        </a:lnTo>
                        <a:lnTo>
                          <a:pt x="44" y="46"/>
                        </a:lnTo>
                        <a:lnTo>
                          <a:pt x="30" y="82"/>
                        </a:lnTo>
                        <a:lnTo>
                          <a:pt x="6" y="84"/>
                        </a:lnTo>
                        <a:lnTo>
                          <a:pt x="4" y="68"/>
                        </a:lnTo>
                        <a:lnTo>
                          <a:pt x="0" y="68"/>
                        </a:lnTo>
                        <a:lnTo>
                          <a:pt x="6" y="30"/>
                        </a:lnTo>
                        <a:lnTo>
                          <a:pt x="16" y="22"/>
                        </a:lnTo>
                        <a:lnTo>
                          <a:pt x="22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65" name="Freeform 1364"/>
                  <p:cNvSpPr>
                    <a:spLocks/>
                  </p:cNvSpPr>
                  <p:nvPr/>
                </p:nvSpPr>
                <p:spPr bwMode="auto">
                  <a:xfrm>
                    <a:off x="6191" y="3782"/>
                    <a:ext cx="70" cy="92"/>
                  </a:xfrm>
                  <a:custGeom>
                    <a:avLst/>
                    <a:gdLst>
                      <a:gd name="T0" fmla="*/ 20 w 70"/>
                      <a:gd name="T1" fmla="*/ 2 h 92"/>
                      <a:gd name="T2" fmla="*/ 36 w 70"/>
                      <a:gd name="T3" fmla="*/ 0 h 92"/>
                      <a:gd name="T4" fmla="*/ 30 w 70"/>
                      <a:gd name="T5" fmla="*/ 12 h 92"/>
                      <a:gd name="T6" fmla="*/ 38 w 70"/>
                      <a:gd name="T7" fmla="*/ 18 h 92"/>
                      <a:gd name="T8" fmla="*/ 46 w 70"/>
                      <a:gd name="T9" fmla="*/ 8 h 92"/>
                      <a:gd name="T10" fmla="*/ 56 w 70"/>
                      <a:gd name="T11" fmla="*/ 14 h 92"/>
                      <a:gd name="T12" fmla="*/ 48 w 70"/>
                      <a:gd name="T13" fmla="*/ 28 h 92"/>
                      <a:gd name="T14" fmla="*/ 46 w 70"/>
                      <a:gd name="T15" fmla="*/ 44 h 92"/>
                      <a:gd name="T16" fmla="*/ 58 w 70"/>
                      <a:gd name="T17" fmla="*/ 50 h 92"/>
                      <a:gd name="T18" fmla="*/ 46 w 70"/>
                      <a:gd name="T19" fmla="*/ 64 h 92"/>
                      <a:gd name="T20" fmla="*/ 52 w 70"/>
                      <a:gd name="T21" fmla="*/ 76 h 92"/>
                      <a:gd name="T22" fmla="*/ 66 w 70"/>
                      <a:gd name="T23" fmla="*/ 66 h 92"/>
                      <a:gd name="T24" fmla="*/ 70 w 70"/>
                      <a:gd name="T25" fmla="*/ 72 h 92"/>
                      <a:gd name="T26" fmla="*/ 64 w 70"/>
                      <a:gd name="T27" fmla="*/ 82 h 92"/>
                      <a:gd name="T28" fmla="*/ 50 w 70"/>
                      <a:gd name="T29" fmla="*/ 86 h 92"/>
                      <a:gd name="T30" fmla="*/ 2 w 70"/>
                      <a:gd name="T31" fmla="*/ 92 h 92"/>
                      <a:gd name="T32" fmla="*/ 0 w 70"/>
                      <a:gd name="T33" fmla="*/ 84 h 92"/>
                      <a:gd name="T34" fmla="*/ 14 w 70"/>
                      <a:gd name="T35" fmla="*/ 48 h 92"/>
                      <a:gd name="T36" fmla="*/ 20 w 70"/>
                      <a:gd name="T37" fmla="*/ 2 h 92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70"/>
                      <a:gd name="T58" fmla="*/ 0 h 92"/>
                      <a:gd name="T59" fmla="*/ 70 w 70"/>
                      <a:gd name="T60" fmla="*/ 92 h 92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70" h="92">
                        <a:moveTo>
                          <a:pt x="20" y="2"/>
                        </a:moveTo>
                        <a:lnTo>
                          <a:pt x="36" y="0"/>
                        </a:lnTo>
                        <a:lnTo>
                          <a:pt x="30" y="12"/>
                        </a:lnTo>
                        <a:lnTo>
                          <a:pt x="38" y="18"/>
                        </a:lnTo>
                        <a:lnTo>
                          <a:pt x="46" y="8"/>
                        </a:lnTo>
                        <a:lnTo>
                          <a:pt x="56" y="14"/>
                        </a:lnTo>
                        <a:lnTo>
                          <a:pt x="48" y="28"/>
                        </a:lnTo>
                        <a:lnTo>
                          <a:pt x="46" y="44"/>
                        </a:lnTo>
                        <a:lnTo>
                          <a:pt x="58" y="50"/>
                        </a:lnTo>
                        <a:lnTo>
                          <a:pt x="46" y="64"/>
                        </a:lnTo>
                        <a:lnTo>
                          <a:pt x="52" y="76"/>
                        </a:lnTo>
                        <a:lnTo>
                          <a:pt x="66" y="66"/>
                        </a:lnTo>
                        <a:lnTo>
                          <a:pt x="70" y="72"/>
                        </a:lnTo>
                        <a:lnTo>
                          <a:pt x="64" y="82"/>
                        </a:lnTo>
                        <a:lnTo>
                          <a:pt x="50" y="86"/>
                        </a:lnTo>
                        <a:lnTo>
                          <a:pt x="2" y="92"/>
                        </a:lnTo>
                        <a:lnTo>
                          <a:pt x="0" y="84"/>
                        </a:lnTo>
                        <a:lnTo>
                          <a:pt x="14" y="48"/>
                        </a:lnTo>
                        <a:lnTo>
                          <a:pt x="2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66" name="Freeform 1365"/>
                  <p:cNvSpPr>
                    <a:spLocks/>
                  </p:cNvSpPr>
                  <p:nvPr/>
                </p:nvSpPr>
                <p:spPr bwMode="auto">
                  <a:xfrm>
                    <a:off x="6181" y="3864"/>
                    <a:ext cx="100" cy="76"/>
                  </a:xfrm>
                  <a:custGeom>
                    <a:avLst/>
                    <a:gdLst>
                      <a:gd name="T0" fmla="*/ 12 w 100"/>
                      <a:gd name="T1" fmla="*/ 10 h 76"/>
                      <a:gd name="T2" fmla="*/ 62 w 100"/>
                      <a:gd name="T3" fmla="*/ 4 h 76"/>
                      <a:gd name="T4" fmla="*/ 74 w 100"/>
                      <a:gd name="T5" fmla="*/ 0 h 76"/>
                      <a:gd name="T6" fmla="*/ 82 w 100"/>
                      <a:gd name="T7" fmla="*/ 8 h 76"/>
                      <a:gd name="T8" fmla="*/ 80 w 100"/>
                      <a:gd name="T9" fmla="*/ 14 h 76"/>
                      <a:gd name="T10" fmla="*/ 68 w 100"/>
                      <a:gd name="T11" fmla="*/ 8 h 76"/>
                      <a:gd name="T12" fmla="*/ 66 w 100"/>
                      <a:gd name="T13" fmla="*/ 14 h 76"/>
                      <a:gd name="T14" fmla="*/ 86 w 100"/>
                      <a:gd name="T15" fmla="*/ 34 h 76"/>
                      <a:gd name="T16" fmla="*/ 94 w 100"/>
                      <a:gd name="T17" fmla="*/ 40 h 76"/>
                      <a:gd name="T18" fmla="*/ 100 w 100"/>
                      <a:gd name="T19" fmla="*/ 42 h 76"/>
                      <a:gd name="T20" fmla="*/ 94 w 100"/>
                      <a:gd name="T21" fmla="*/ 64 h 76"/>
                      <a:gd name="T22" fmla="*/ 70 w 100"/>
                      <a:gd name="T23" fmla="*/ 66 h 76"/>
                      <a:gd name="T24" fmla="*/ 68 w 100"/>
                      <a:gd name="T25" fmla="*/ 62 h 76"/>
                      <a:gd name="T26" fmla="*/ 60 w 100"/>
                      <a:gd name="T27" fmla="*/ 62 h 76"/>
                      <a:gd name="T28" fmla="*/ 32 w 100"/>
                      <a:gd name="T29" fmla="*/ 74 h 76"/>
                      <a:gd name="T30" fmla="*/ 4 w 100"/>
                      <a:gd name="T31" fmla="*/ 76 h 76"/>
                      <a:gd name="T32" fmla="*/ 0 w 100"/>
                      <a:gd name="T33" fmla="*/ 64 h 76"/>
                      <a:gd name="T34" fmla="*/ 10 w 100"/>
                      <a:gd name="T35" fmla="*/ 44 h 76"/>
                      <a:gd name="T36" fmla="*/ 4 w 100"/>
                      <a:gd name="T37" fmla="*/ 34 h 76"/>
                      <a:gd name="T38" fmla="*/ 6 w 100"/>
                      <a:gd name="T39" fmla="*/ 16 h 76"/>
                      <a:gd name="T40" fmla="*/ 12 w 100"/>
                      <a:gd name="T41" fmla="*/ 10 h 7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00"/>
                      <a:gd name="T64" fmla="*/ 0 h 76"/>
                      <a:gd name="T65" fmla="*/ 100 w 100"/>
                      <a:gd name="T66" fmla="*/ 76 h 7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00" h="76">
                        <a:moveTo>
                          <a:pt x="12" y="10"/>
                        </a:moveTo>
                        <a:lnTo>
                          <a:pt x="62" y="4"/>
                        </a:lnTo>
                        <a:lnTo>
                          <a:pt x="74" y="0"/>
                        </a:lnTo>
                        <a:lnTo>
                          <a:pt x="82" y="8"/>
                        </a:lnTo>
                        <a:lnTo>
                          <a:pt x="80" y="14"/>
                        </a:lnTo>
                        <a:lnTo>
                          <a:pt x="68" y="8"/>
                        </a:lnTo>
                        <a:lnTo>
                          <a:pt x="66" y="14"/>
                        </a:lnTo>
                        <a:lnTo>
                          <a:pt x="86" y="34"/>
                        </a:lnTo>
                        <a:lnTo>
                          <a:pt x="94" y="40"/>
                        </a:lnTo>
                        <a:lnTo>
                          <a:pt x="100" y="42"/>
                        </a:lnTo>
                        <a:lnTo>
                          <a:pt x="94" y="64"/>
                        </a:lnTo>
                        <a:lnTo>
                          <a:pt x="70" y="66"/>
                        </a:lnTo>
                        <a:lnTo>
                          <a:pt x="68" y="62"/>
                        </a:lnTo>
                        <a:lnTo>
                          <a:pt x="60" y="62"/>
                        </a:lnTo>
                        <a:lnTo>
                          <a:pt x="32" y="74"/>
                        </a:lnTo>
                        <a:lnTo>
                          <a:pt x="4" y="76"/>
                        </a:lnTo>
                        <a:lnTo>
                          <a:pt x="0" y="64"/>
                        </a:lnTo>
                        <a:lnTo>
                          <a:pt x="10" y="44"/>
                        </a:lnTo>
                        <a:lnTo>
                          <a:pt x="4" y="34"/>
                        </a:lnTo>
                        <a:lnTo>
                          <a:pt x="6" y="16"/>
                        </a:lnTo>
                        <a:lnTo>
                          <a:pt x="12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67" name="Freeform 1366"/>
                  <p:cNvSpPr>
                    <a:spLocks/>
                  </p:cNvSpPr>
                  <p:nvPr/>
                </p:nvSpPr>
                <p:spPr bwMode="auto">
                  <a:xfrm>
                    <a:off x="6103" y="3852"/>
                    <a:ext cx="90" cy="104"/>
                  </a:xfrm>
                  <a:custGeom>
                    <a:avLst/>
                    <a:gdLst>
                      <a:gd name="T0" fmla="*/ 0 w 90"/>
                      <a:gd name="T1" fmla="*/ 82 h 104"/>
                      <a:gd name="T2" fmla="*/ 0 w 90"/>
                      <a:gd name="T3" fmla="*/ 62 h 104"/>
                      <a:gd name="T4" fmla="*/ 18 w 90"/>
                      <a:gd name="T5" fmla="*/ 34 h 104"/>
                      <a:gd name="T6" fmla="*/ 22 w 90"/>
                      <a:gd name="T7" fmla="*/ 24 h 104"/>
                      <a:gd name="T8" fmla="*/ 40 w 90"/>
                      <a:gd name="T9" fmla="*/ 22 h 104"/>
                      <a:gd name="T10" fmla="*/ 58 w 90"/>
                      <a:gd name="T11" fmla="*/ 0 h 104"/>
                      <a:gd name="T12" fmla="*/ 62 w 90"/>
                      <a:gd name="T13" fmla="*/ 0 h 104"/>
                      <a:gd name="T14" fmla="*/ 64 w 90"/>
                      <a:gd name="T15" fmla="*/ 16 h 104"/>
                      <a:gd name="T16" fmla="*/ 88 w 90"/>
                      <a:gd name="T17" fmla="*/ 14 h 104"/>
                      <a:gd name="T18" fmla="*/ 90 w 90"/>
                      <a:gd name="T19" fmla="*/ 22 h 104"/>
                      <a:gd name="T20" fmla="*/ 84 w 90"/>
                      <a:gd name="T21" fmla="*/ 28 h 104"/>
                      <a:gd name="T22" fmla="*/ 82 w 90"/>
                      <a:gd name="T23" fmla="*/ 46 h 104"/>
                      <a:gd name="T24" fmla="*/ 62 w 90"/>
                      <a:gd name="T25" fmla="*/ 48 h 104"/>
                      <a:gd name="T26" fmla="*/ 42 w 90"/>
                      <a:gd name="T27" fmla="*/ 70 h 104"/>
                      <a:gd name="T28" fmla="*/ 34 w 90"/>
                      <a:gd name="T29" fmla="*/ 96 h 104"/>
                      <a:gd name="T30" fmla="*/ 22 w 90"/>
                      <a:gd name="T31" fmla="*/ 104 h 104"/>
                      <a:gd name="T32" fmla="*/ 10 w 90"/>
                      <a:gd name="T33" fmla="*/ 102 h 104"/>
                      <a:gd name="T34" fmla="*/ 4 w 90"/>
                      <a:gd name="T35" fmla="*/ 84 h 104"/>
                      <a:gd name="T36" fmla="*/ 0 w 90"/>
                      <a:gd name="T37" fmla="*/ 82 h 10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0"/>
                      <a:gd name="T58" fmla="*/ 0 h 104"/>
                      <a:gd name="T59" fmla="*/ 90 w 90"/>
                      <a:gd name="T60" fmla="*/ 104 h 10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0" h="104">
                        <a:moveTo>
                          <a:pt x="0" y="82"/>
                        </a:moveTo>
                        <a:lnTo>
                          <a:pt x="0" y="62"/>
                        </a:lnTo>
                        <a:lnTo>
                          <a:pt x="18" y="34"/>
                        </a:lnTo>
                        <a:lnTo>
                          <a:pt x="22" y="24"/>
                        </a:lnTo>
                        <a:lnTo>
                          <a:pt x="40" y="22"/>
                        </a:lnTo>
                        <a:lnTo>
                          <a:pt x="58" y="0"/>
                        </a:lnTo>
                        <a:lnTo>
                          <a:pt x="62" y="0"/>
                        </a:lnTo>
                        <a:lnTo>
                          <a:pt x="64" y="16"/>
                        </a:lnTo>
                        <a:lnTo>
                          <a:pt x="88" y="14"/>
                        </a:lnTo>
                        <a:lnTo>
                          <a:pt x="90" y="22"/>
                        </a:lnTo>
                        <a:lnTo>
                          <a:pt x="84" y="28"/>
                        </a:lnTo>
                        <a:lnTo>
                          <a:pt x="82" y="46"/>
                        </a:lnTo>
                        <a:lnTo>
                          <a:pt x="62" y="48"/>
                        </a:lnTo>
                        <a:lnTo>
                          <a:pt x="42" y="70"/>
                        </a:lnTo>
                        <a:lnTo>
                          <a:pt x="34" y="96"/>
                        </a:lnTo>
                        <a:lnTo>
                          <a:pt x="22" y="104"/>
                        </a:lnTo>
                        <a:lnTo>
                          <a:pt x="10" y="102"/>
                        </a:lnTo>
                        <a:lnTo>
                          <a:pt x="4" y="84"/>
                        </a:lnTo>
                        <a:lnTo>
                          <a:pt x="0" y="8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68" name="Freeform 1367"/>
                  <p:cNvSpPr>
                    <a:spLocks/>
                  </p:cNvSpPr>
                  <p:nvPr/>
                </p:nvSpPr>
                <p:spPr bwMode="auto">
                  <a:xfrm>
                    <a:off x="6181" y="3926"/>
                    <a:ext cx="98" cy="102"/>
                  </a:xfrm>
                  <a:custGeom>
                    <a:avLst/>
                    <a:gdLst>
                      <a:gd name="T0" fmla="*/ 4 w 98"/>
                      <a:gd name="T1" fmla="*/ 14 h 102"/>
                      <a:gd name="T2" fmla="*/ 32 w 98"/>
                      <a:gd name="T3" fmla="*/ 12 h 102"/>
                      <a:gd name="T4" fmla="*/ 60 w 98"/>
                      <a:gd name="T5" fmla="*/ 0 h 102"/>
                      <a:gd name="T6" fmla="*/ 68 w 98"/>
                      <a:gd name="T7" fmla="*/ 0 h 102"/>
                      <a:gd name="T8" fmla="*/ 70 w 98"/>
                      <a:gd name="T9" fmla="*/ 4 h 102"/>
                      <a:gd name="T10" fmla="*/ 64 w 98"/>
                      <a:gd name="T11" fmla="*/ 6 h 102"/>
                      <a:gd name="T12" fmla="*/ 64 w 98"/>
                      <a:gd name="T13" fmla="*/ 18 h 102"/>
                      <a:gd name="T14" fmla="*/ 76 w 98"/>
                      <a:gd name="T15" fmla="*/ 22 h 102"/>
                      <a:gd name="T16" fmla="*/ 90 w 98"/>
                      <a:gd name="T17" fmla="*/ 8 h 102"/>
                      <a:gd name="T18" fmla="*/ 98 w 98"/>
                      <a:gd name="T19" fmla="*/ 14 h 102"/>
                      <a:gd name="T20" fmla="*/ 82 w 98"/>
                      <a:gd name="T21" fmla="*/ 30 h 102"/>
                      <a:gd name="T22" fmla="*/ 70 w 98"/>
                      <a:gd name="T23" fmla="*/ 34 h 102"/>
                      <a:gd name="T24" fmla="*/ 78 w 98"/>
                      <a:gd name="T25" fmla="*/ 46 h 102"/>
                      <a:gd name="T26" fmla="*/ 58 w 98"/>
                      <a:gd name="T27" fmla="*/ 72 h 102"/>
                      <a:gd name="T28" fmla="*/ 58 w 98"/>
                      <a:gd name="T29" fmla="*/ 78 h 102"/>
                      <a:gd name="T30" fmla="*/ 44 w 98"/>
                      <a:gd name="T31" fmla="*/ 80 h 102"/>
                      <a:gd name="T32" fmla="*/ 38 w 98"/>
                      <a:gd name="T33" fmla="*/ 88 h 102"/>
                      <a:gd name="T34" fmla="*/ 44 w 98"/>
                      <a:gd name="T35" fmla="*/ 92 h 102"/>
                      <a:gd name="T36" fmla="*/ 54 w 98"/>
                      <a:gd name="T37" fmla="*/ 94 h 102"/>
                      <a:gd name="T38" fmla="*/ 46 w 98"/>
                      <a:gd name="T39" fmla="*/ 98 h 102"/>
                      <a:gd name="T40" fmla="*/ 38 w 98"/>
                      <a:gd name="T41" fmla="*/ 100 h 102"/>
                      <a:gd name="T42" fmla="*/ 12 w 98"/>
                      <a:gd name="T43" fmla="*/ 102 h 102"/>
                      <a:gd name="T44" fmla="*/ 6 w 98"/>
                      <a:gd name="T45" fmla="*/ 96 h 102"/>
                      <a:gd name="T46" fmla="*/ 0 w 98"/>
                      <a:gd name="T47" fmla="*/ 78 h 102"/>
                      <a:gd name="T48" fmla="*/ 12 w 98"/>
                      <a:gd name="T49" fmla="*/ 66 h 102"/>
                      <a:gd name="T50" fmla="*/ 10 w 98"/>
                      <a:gd name="T51" fmla="*/ 20 h 102"/>
                      <a:gd name="T52" fmla="*/ 4 w 98"/>
                      <a:gd name="T53" fmla="*/ 14 h 102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98"/>
                      <a:gd name="T82" fmla="*/ 0 h 102"/>
                      <a:gd name="T83" fmla="*/ 98 w 98"/>
                      <a:gd name="T84" fmla="*/ 102 h 102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98" h="102">
                        <a:moveTo>
                          <a:pt x="4" y="14"/>
                        </a:moveTo>
                        <a:lnTo>
                          <a:pt x="32" y="12"/>
                        </a:lnTo>
                        <a:lnTo>
                          <a:pt x="60" y="0"/>
                        </a:lnTo>
                        <a:lnTo>
                          <a:pt x="68" y="0"/>
                        </a:lnTo>
                        <a:lnTo>
                          <a:pt x="70" y="4"/>
                        </a:lnTo>
                        <a:lnTo>
                          <a:pt x="64" y="6"/>
                        </a:lnTo>
                        <a:lnTo>
                          <a:pt x="64" y="18"/>
                        </a:lnTo>
                        <a:lnTo>
                          <a:pt x="76" y="22"/>
                        </a:lnTo>
                        <a:lnTo>
                          <a:pt x="90" y="8"/>
                        </a:lnTo>
                        <a:lnTo>
                          <a:pt x="98" y="14"/>
                        </a:lnTo>
                        <a:lnTo>
                          <a:pt x="82" y="30"/>
                        </a:lnTo>
                        <a:lnTo>
                          <a:pt x="70" y="34"/>
                        </a:lnTo>
                        <a:lnTo>
                          <a:pt x="78" y="46"/>
                        </a:lnTo>
                        <a:lnTo>
                          <a:pt x="58" y="72"/>
                        </a:lnTo>
                        <a:lnTo>
                          <a:pt x="58" y="78"/>
                        </a:lnTo>
                        <a:lnTo>
                          <a:pt x="44" y="80"/>
                        </a:lnTo>
                        <a:lnTo>
                          <a:pt x="38" y="88"/>
                        </a:lnTo>
                        <a:lnTo>
                          <a:pt x="44" y="92"/>
                        </a:lnTo>
                        <a:lnTo>
                          <a:pt x="54" y="94"/>
                        </a:lnTo>
                        <a:lnTo>
                          <a:pt x="46" y="98"/>
                        </a:lnTo>
                        <a:lnTo>
                          <a:pt x="38" y="100"/>
                        </a:lnTo>
                        <a:lnTo>
                          <a:pt x="12" y="102"/>
                        </a:lnTo>
                        <a:lnTo>
                          <a:pt x="6" y="96"/>
                        </a:lnTo>
                        <a:lnTo>
                          <a:pt x="0" y="78"/>
                        </a:lnTo>
                        <a:lnTo>
                          <a:pt x="12" y="66"/>
                        </a:lnTo>
                        <a:lnTo>
                          <a:pt x="10" y="20"/>
                        </a:lnTo>
                        <a:lnTo>
                          <a:pt x="4" y="1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69" name="Freeform 1368"/>
                  <p:cNvSpPr>
                    <a:spLocks/>
                  </p:cNvSpPr>
                  <p:nvPr/>
                </p:nvSpPr>
                <p:spPr bwMode="auto">
                  <a:xfrm>
                    <a:off x="6121" y="3898"/>
                    <a:ext cx="72" cy="110"/>
                  </a:xfrm>
                  <a:custGeom>
                    <a:avLst/>
                    <a:gdLst>
                      <a:gd name="T0" fmla="*/ 4 w 72"/>
                      <a:gd name="T1" fmla="*/ 58 h 110"/>
                      <a:gd name="T2" fmla="*/ 16 w 72"/>
                      <a:gd name="T3" fmla="*/ 50 h 110"/>
                      <a:gd name="T4" fmla="*/ 24 w 72"/>
                      <a:gd name="T5" fmla="*/ 24 h 110"/>
                      <a:gd name="T6" fmla="*/ 44 w 72"/>
                      <a:gd name="T7" fmla="*/ 2 h 110"/>
                      <a:gd name="T8" fmla="*/ 64 w 72"/>
                      <a:gd name="T9" fmla="*/ 0 h 110"/>
                      <a:gd name="T10" fmla="*/ 70 w 72"/>
                      <a:gd name="T11" fmla="*/ 10 h 110"/>
                      <a:gd name="T12" fmla="*/ 60 w 72"/>
                      <a:gd name="T13" fmla="*/ 30 h 110"/>
                      <a:gd name="T14" fmla="*/ 64 w 72"/>
                      <a:gd name="T15" fmla="*/ 42 h 110"/>
                      <a:gd name="T16" fmla="*/ 70 w 72"/>
                      <a:gd name="T17" fmla="*/ 48 h 110"/>
                      <a:gd name="T18" fmla="*/ 72 w 72"/>
                      <a:gd name="T19" fmla="*/ 94 h 110"/>
                      <a:gd name="T20" fmla="*/ 60 w 72"/>
                      <a:gd name="T21" fmla="*/ 106 h 110"/>
                      <a:gd name="T22" fmla="*/ 58 w 72"/>
                      <a:gd name="T23" fmla="*/ 88 h 110"/>
                      <a:gd name="T24" fmla="*/ 48 w 72"/>
                      <a:gd name="T25" fmla="*/ 90 h 110"/>
                      <a:gd name="T26" fmla="*/ 32 w 72"/>
                      <a:gd name="T27" fmla="*/ 110 h 110"/>
                      <a:gd name="T28" fmla="*/ 8 w 72"/>
                      <a:gd name="T29" fmla="*/ 90 h 110"/>
                      <a:gd name="T30" fmla="*/ 0 w 72"/>
                      <a:gd name="T31" fmla="*/ 74 h 110"/>
                      <a:gd name="T32" fmla="*/ 8 w 72"/>
                      <a:gd name="T33" fmla="*/ 70 h 110"/>
                      <a:gd name="T34" fmla="*/ 10 w 72"/>
                      <a:gd name="T35" fmla="*/ 64 h 110"/>
                      <a:gd name="T36" fmla="*/ 4 w 72"/>
                      <a:gd name="T37" fmla="*/ 58 h 11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72"/>
                      <a:gd name="T58" fmla="*/ 0 h 110"/>
                      <a:gd name="T59" fmla="*/ 72 w 72"/>
                      <a:gd name="T60" fmla="*/ 110 h 110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72" h="110">
                        <a:moveTo>
                          <a:pt x="4" y="58"/>
                        </a:moveTo>
                        <a:lnTo>
                          <a:pt x="16" y="50"/>
                        </a:lnTo>
                        <a:lnTo>
                          <a:pt x="24" y="24"/>
                        </a:lnTo>
                        <a:lnTo>
                          <a:pt x="44" y="2"/>
                        </a:lnTo>
                        <a:lnTo>
                          <a:pt x="64" y="0"/>
                        </a:lnTo>
                        <a:lnTo>
                          <a:pt x="70" y="10"/>
                        </a:lnTo>
                        <a:lnTo>
                          <a:pt x="60" y="30"/>
                        </a:lnTo>
                        <a:lnTo>
                          <a:pt x="64" y="42"/>
                        </a:lnTo>
                        <a:lnTo>
                          <a:pt x="70" y="48"/>
                        </a:lnTo>
                        <a:lnTo>
                          <a:pt x="72" y="94"/>
                        </a:lnTo>
                        <a:lnTo>
                          <a:pt x="60" y="106"/>
                        </a:lnTo>
                        <a:lnTo>
                          <a:pt x="58" y="88"/>
                        </a:lnTo>
                        <a:lnTo>
                          <a:pt x="48" y="90"/>
                        </a:lnTo>
                        <a:lnTo>
                          <a:pt x="32" y="110"/>
                        </a:lnTo>
                        <a:lnTo>
                          <a:pt x="8" y="90"/>
                        </a:lnTo>
                        <a:lnTo>
                          <a:pt x="0" y="74"/>
                        </a:lnTo>
                        <a:lnTo>
                          <a:pt x="8" y="70"/>
                        </a:lnTo>
                        <a:lnTo>
                          <a:pt x="10" y="64"/>
                        </a:lnTo>
                        <a:lnTo>
                          <a:pt x="4" y="5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70" name="Freeform 1369"/>
                  <p:cNvSpPr>
                    <a:spLocks/>
                  </p:cNvSpPr>
                  <p:nvPr/>
                </p:nvSpPr>
                <p:spPr bwMode="auto">
                  <a:xfrm>
                    <a:off x="6171" y="4158"/>
                    <a:ext cx="88" cy="70"/>
                  </a:xfrm>
                  <a:custGeom>
                    <a:avLst/>
                    <a:gdLst>
                      <a:gd name="T0" fmla="*/ 0 w 88"/>
                      <a:gd name="T1" fmla="*/ 8 h 70"/>
                      <a:gd name="T2" fmla="*/ 2 w 88"/>
                      <a:gd name="T3" fmla="*/ 0 h 70"/>
                      <a:gd name="T4" fmla="*/ 20 w 88"/>
                      <a:gd name="T5" fmla="*/ 12 h 70"/>
                      <a:gd name="T6" fmla="*/ 18 w 88"/>
                      <a:gd name="T7" fmla="*/ 14 h 70"/>
                      <a:gd name="T8" fmla="*/ 88 w 88"/>
                      <a:gd name="T9" fmla="*/ 8 h 70"/>
                      <a:gd name="T10" fmla="*/ 82 w 88"/>
                      <a:gd name="T11" fmla="*/ 54 h 70"/>
                      <a:gd name="T12" fmla="*/ 74 w 88"/>
                      <a:gd name="T13" fmla="*/ 70 h 70"/>
                      <a:gd name="T14" fmla="*/ 62 w 88"/>
                      <a:gd name="T15" fmla="*/ 60 h 70"/>
                      <a:gd name="T16" fmla="*/ 52 w 88"/>
                      <a:gd name="T17" fmla="*/ 64 h 70"/>
                      <a:gd name="T18" fmla="*/ 34 w 88"/>
                      <a:gd name="T19" fmla="*/ 66 h 70"/>
                      <a:gd name="T20" fmla="*/ 26 w 88"/>
                      <a:gd name="T21" fmla="*/ 60 h 70"/>
                      <a:gd name="T22" fmla="*/ 38 w 88"/>
                      <a:gd name="T23" fmla="*/ 52 h 70"/>
                      <a:gd name="T24" fmla="*/ 36 w 88"/>
                      <a:gd name="T25" fmla="*/ 30 h 70"/>
                      <a:gd name="T26" fmla="*/ 24 w 88"/>
                      <a:gd name="T27" fmla="*/ 28 h 70"/>
                      <a:gd name="T28" fmla="*/ 24 w 88"/>
                      <a:gd name="T29" fmla="*/ 34 h 70"/>
                      <a:gd name="T30" fmla="*/ 30 w 88"/>
                      <a:gd name="T31" fmla="*/ 38 h 70"/>
                      <a:gd name="T32" fmla="*/ 26 w 88"/>
                      <a:gd name="T33" fmla="*/ 44 h 70"/>
                      <a:gd name="T34" fmla="*/ 18 w 88"/>
                      <a:gd name="T35" fmla="*/ 38 h 70"/>
                      <a:gd name="T36" fmla="*/ 18 w 88"/>
                      <a:gd name="T37" fmla="*/ 28 h 70"/>
                      <a:gd name="T38" fmla="*/ 14 w 88"/>
                      <a:gd name="T39" fmla="*/ 18 h 70"/>
                      <a:gd name="T40" fmla="*/ 0 w 88"/>
                      <a:gd name="T41" fmla="*/ 8 h 7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88"/>
                      <a:gd name="T64" fmla="*/ 0 h 70"/>
                      <a:gd name="T65" fmla="*/ 88 w 88"/>
                      <a:gd name="T66" fmla="*/ 70 h 7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88" h="70">
                        <a:moveTo>
                          <a:pt x="0" y="8"/>
                        </a:moveTo>
                        <a:lnTo>
                          <a:pt x="2" y="0"/>
                        </a:lnTo>
                        <a:lnTo>
                          <a:pt x="20" y="12"/>
                        </a:lnTo>
                        <a:lnTo>
                          <a:pt x="18" y="14"/>
                        </a:lnTo>
                        <a:lnTo>
                          <a:pt x="88" y="8"/>
                        </a:lnTo>
                        <a:lnTo>
                          <a:pt x="82" y="54"/>
                        </a:lnTo>
                        <a:lnTo>
                          <a:pt x="74" y="70"/>
                        </a:lnTo>
                        <a:lnTo>
                          <a:pt x="62" y="60"/>
                        </a:lnTo>
                        <a:lnTo>
                          <a:pt x="52" y="64"/>
                        </a:lnTo>
                        <a:lnTo>
                          <a:pt x="34" y="66"/>
                        </a:lnTo>
                        <a:lnTo>
                          <a:pt x="26" y="60"/>
                        </a:lnTo>
                        <a:lnTo>
                          <a:pt x="38" y="52"/>
                        </a:lnTo>
                        <a:lnTo>
                          <a:pt x="36" y="30"/>
                        </a:lnTo>
                        <a:lnTo>
                          <a:pt x="24" y="28"/>
                        </a:lnTo>
                        <a:lnTo>
                          <a:pt x="24" y="34"/>
                        </a:lnTo>
                        <a:lnTo>
                          <a:pt x="30" y="38"/>
                        </a:lnTo>
                        <a:lnTo>
                          <a:pt x="26" y="44"/>
                        </a:lnTo>
                        <a:lnTo>
                          <a:pt x="18" y="38"/>
                        </a:lnTo>
                        <a:lnTo>
                          <a:pt x="18" y="28"/>
                        </a:lnTo>
                        <a:lnTo>
                          <a:pt x="14" y="18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71" name="Freeform 1370"/>
                  <p:cNvSpPr>
                    <a:spLocks/>
                  </p:cNvSpPr>
                  <p:nvPr/>
                </p:nvSpPr>
                <p:spPr bwMode="auto">
                  <a:xfrm>
                    <a:off x="6073" y="4112"/>
                    <a:ext cx="108" cy="100"/>
                  </a:xfrm>
                  <a:custGeom>
                    <a:avLst/>
                    <a:gdLst>
                      <a:gd name="T0" fmla="*/ 90 w 108"/>
                      <a:gd name="T1" fmla="*/ 92 h 100"/>
                      <a:gd name="T2" fmla="*/ 22 w 108"/>
                      <a:gd name="T3" fmla="*/ 100 h 100"/>
                      <a:gd name="T4" fmla="*/ 10 w 108"/>
                      <a:gd name="T5" fmla="*/ 84 h 100"/>
                      <a:gd name="T6" fmla="*/ 2 w 108"/>
                      <a:gd name="T7" fmla="*/ 84 h 100"/>
                      <a:gd name="T8" fmla="*/ 0 w 108"/>
                      <a:gd name="T9" fmla="*/ 76 h 100"/>
                      <a:gd name="T10" fmla="*/ 20 w 108"/>
                      <a:gd name="T11" fmla="*/ 74 h 100"/>
                      <a:gd name="T12" fmla="*/ 8 w 108"/>
                      <a:gd name="T13" fmla="*/ 6 h 100"/>
                      <a:gd name="T14" fmla="*/ 20 w 108"/>
                      <a:gd name="T15" fmla="*/ 6 h 100"/>
                      <a:gd name="T16" fmla="*/ 26 w 108"/>
                      <a:gd name="T17" fmla="*/ 12 h 100"/>
                      <a:gd name="T18" fmla="*/ 36 w 108"/>
                      <a:gd name="T19" fmla="*/ 2 h 100"/>
                      <a:gd name="T20" fmla="*/ 46 w 108"/>
                      <a:gd name="T21" fmla="*/ 0 h 100"/>
                      <a:gd name="T22" fmla="*/ 50 w 108"/>
                      <a:gd name="T23" fmla="*/ 20 h 100"/>
                      <a:gd name="T24" fmla="*/ 62 w 108"/>
                      <a:gd name="T25" fmla="*/ 18 h 100"/>
                      <a:gd name="T26" fmla="*/ 60 w 108"/>
                      <a:gd name="T27" fmla="*/ 8 h 100"/>
                      <a:gd name="T28" fmla="*/ 78 w 108"/>
                      <a:gd name="T29" fmla="*/ 12 h 100"/>
                      <a:gd name="T30" fmla="*/ 90 w 108"/>
                      <a:gd name="T31" fmla="*/ 20 h 100"/>
                      <a:gd name="T32" fmla="*/ 108 w 108"/>
                      <a:gd name="T33" fmla="*/ 28 h 100"/>
                      <a:gd name="T34" fmla="*/ 100 w 108"/>
                      <a:gd name="T35" fmla="*/ 32 h 100"/>
                      <a:gd name="T36" fmla="*/ 100 w 108"/>
                      <a:gd name="T37" fmla="*/ 46 h 100"/>
                      <a:gd name="T38" fmla="*/ 98 w 108"/>
                      <a:gd name="T39" fmla="*/ 54 h 100"/>
                      <a:gd name="T40" fmla="*/ 90 w 108"/>
                      <a:gd name="T41" fmla="*/ 70 h 100"/>
                      <a:gd name="T42" fmla="*/ 90 w 108"/>
                      <a:gd name="T43" fmla="*/ 92 h 100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08"/>
                      <a:gd name="T67" fmla="*/ 0 h 100"/>
                      <a:gd name="T68" fmla="*/ 108 w 108"/>
                      <a:gd name="T69" fmla="*/ 100 h 100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08" h="100">
                        <a:moveTo>
                          <a:pt x="90" y="92"/>
                        </a:moveTo>
                        <a:lnTo>
                          <a:pt x="22" y="100"/>
                        </a:lnTo>
                        <a:lnTo>
                          <a:pt x="10" y="84"/>
                        </a:lnTo>
                        <a:lnTo>
                          <a:pt x="2" y="84"/>
                        </a:lnTo>
                        <a:lnTo>
                          <a:pt x="0" y="76"/>
                        </a:lnTo>
                        <a:lnTo>
                          <a:pt x="20" y="74"/>
                        </a:lnTo>
                        <a:lnTo>
                          <a:pt x="8" y="6"/>
                        </a:lnTo>
                        <a:lnTo>
                          <a:pt x="20" y="6"/>
                        </a:lnTo>
                        <a:lnTo>
                          <a:pt x="26" y="12"/>
                        </a:lnTo>
                        <a:lnTo>
                          <a:pt x="36" y="2"/>
                        </a:lnTo>
                        <a:lnTo>
                          <a:pt x="46" y="0"/>
                        </a:lnTo>
                        <a:lnTo>
                          <a:pt x="50" y="20"/>
                        </a:lnTo>
                        <a:lnTo>
                          <a:pt x="62" y="18"/>
                        </a:lnTo>
                        <a:lnTo>
                          <a:pt x="60" y="8"/>
                        </a:lnTo>
                        <a:lnTo>
                          <a:pt x="78" y="12"/>
                        </a:lnTo>
                        <a:lnTo>
                          <a:pt x="90" y="20"/>
                        </a:lnTo>
                        <a:lnTo>
                          <a:pt x="108" y="28"/>
                        </a:lnTo>
                        <a:lnTo>
                          <a:pt x="100" y="32"/>
                        </a:lnTo>
                        <a:lnTo>
                          <a:pt x="100" y="46"/>
                        </a:lnTo>
                        <a:lnTo>
                          <a:pt x="98" y="54"/>
                        </a:lnTo>
                        <a:lnTo>
                          <a:pt x="90" y="70"/>
                        </a:lnTo>
                        <a:lnTo>
                          <a:pt x="90" y="9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72" name="Freeform 1371"/>
                  <p:cNvSpPr>
                    <a:spLocks/>
                  </p:cNvSpPr>
                  <p:nvPr/>
                </p:nvSpPr>
                <p:spPr bwMode="auto">
                  <a:xfrm>
                    <a:off x="6245" y="4216"/>
                    <a:ext cx="78" cy="82"/>
                  </a:xfrm>
                  <a:custGeom>
                    <a:avLst/>
                    <a:gdLst>
                      <a:gd name="T0" fmla="*/ 76 w 78"/>
                      <a:gd name="T1" fmla="*/ 72 h 82"/>
                      <a:gd name="T2" fmla="*/ 66 w 78"/>
                      <a:gd name="T3" fmla="*/ 72 h 82"/>
                      <a:gd name="T4" fmla="*/ 56 w 78"/>
                      <a:gd name="T5" fmla="*/ 78 h 82"/>
                      <a:gd name="T6" fmla="*/ 36 w 78"/>
                      <a:gd name="T7" fmla="*/ 82 h 82"/>
                      <a:gd name="T8" fmla="*/ 34 w 78"/>
                      <a:gd name="T9" fmla="*/ 76 h 82"/>
                      <a:gd name="T10" fmla="*/ 18 w 78"/>
                      <a:gd name="T11" fmla="*/ 74 h 82"/>
                      <a:gd name="T12" fmla="*/ 22 w 78"/>
                      <a:gd name="T13" fmla="*/ 46 h 82"/>
                      <a:gd name="T14" fmla="*/ 10 w 78"/>
                      <a:gd name="T15" fmla="*/ 46 h 82"/>
                      <a:gd name="T16" fmla="*/ 14 w 78"/>
                      <a:gd name="T17" fmla="*/ 38 h 82"/>
                      <a:gd name="T18" fmla="*/ 10 w 78"/>
                      <a:gd name="T19" fmla="*/ 32 h 82"/>
                      <a:gd name="T20" fmla="*/ 4 w 78"/>
                      <a:gd name="T21" fmla="*/ 32 h 82"/>
                      <a:gd name="T22" fmla="*/ 0 w 78"/>
                      <a:gd name="T23" fmla="*/ 12 h 82"/>
                      <a:gd name="T24" fmla="*/ 6 w 78"/>
                      <a:gd name="T25" fmla="*/ 14 h 82"/>
                      <a:gd name="T26" fmla="*/ 16 w 78"/>
                      <a:gd name="T27" fmla="*/ 8 h 82"/>
                      <a:gd name="T28" fmla="*/ 78 w 78"/>
                      <a:gd name="T29" fmla="*/ 0 h 82"/>
                      <a:gd name="T30" fmla="*/ 72 w 78"/>
                      <a:gd name="T31" fmla="*/ 14 h 82"/>
                      <a:gd name="T32" fmla="*/ 66 w 78"/>
                      <a:gd name="T33" fmla="*/ 22 h 82"/>
                      <a:gd name="T34" fmla="*/ 62 w 78"/>
                      <a:gd name="T35" fmla="*/ 22 h 82"/>
                      <a:gd name="T36" fmla="*/ 60 w 78"/>
                      <a:gd name="T37" fmla="*/ 36 h 82"/>
                      <a:gd name="T38" fmla="*/ 64 w 78"/>
                      <a:gd name="T39" fmla="*/ 62 h 82"/>
                      <a:gd name="T40" fmla="*/ 76 w 78"/>
                      <a:gd name="T41" fmla="*/ 72 h 8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78"/>
                      <a:gd name="T64" fmla="*/ 0 h 82"/>
                      <a:gd name="T65" fmla="*/ 78 w 78"/>
                      <a:gd name="T66" fmla="*/ 82 h 8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78" h="82">
                        <a:moveTo>
                          <a:pt x="76" y="72"/>
                        </a:moveTo>
                        <a:lnTo>
                          <a:pt x="66" y="72"/>
                        </a:lnTo>
                        <a:lnTo>
                          <a:pt x="56" y="78"/>
                        </a:lnTo>
                        <a:lnTo>
                          <a:pt x="36" y="82"/>
                        </a:lnTo>
                        <a:lnTo>
                          <a:pt x="34" y="76"/>
                        </a:lnTo>
                        <a:lnTo>
                          <a:pt x="18" y="74"/>
                        </a:lnTo>
                        <a:lnTo>
                          <a:pt x="22" y="46"/>
                        </a:lnTo>
                        <a:lnTo>
                          <a:pt x="10" y="46"/>
                        </a:lnTo>
                        <a:lnTo>
                          <a:pt x="14" y="38"/>
                        </a:lnTo>
                        <a:lnTo>
                          <a:pt x="10" y="32"/>
                        </a:lnTo>
                        <a:lnTo>
                          <a:pt x="4" y="32"/>
                        </a:lnTo>
                        <a:lnTo>
                          <a:pt x="0" y="12"/>
                        </a:lnTo>
                        <a:lnTo>
                          <a:pt x="6" y="14"/>
                        </a:lnTo>
                        <a:lnTo>
                          <a:pt x="16" y="8"/>
                        </a:lnTo>
                        <a:lnTo>
                          <a:pt x="78" y="0"/>
                        </a:lnTo>
                        <a:lnTo>
                          <a:pt x="72" y="14"/>
                        </a:lnTo>
                        <a:lnTo>
                          <a:pt x="66" y="22"/>
                        </a:lnTo>
                        <a:lnTo>
                          <a:pt x="62" y="22"/>
                        </a:lnTo>
                        <a:lnTo>
                          <a:pt x="60" y="36"/>
                        </a:lnTo>
                        <a:lnTo>
                          <a:pt x="64" y="62"/>
                        </a:lnTo>
                        <a:lnTo>
                          <a:pt x="76" y="7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73" name="Freeform 1372"/>
                  <p:cNvSpPr>
                    <a:spLocks/>
                  </p:cNvSpPr>
                  <p:nvPr/>
                </p:nvSpPr>
                <p:spPr bwMode="auto">
                  <a:xfrm>
                    <a:off x="6305" y="4224"/>
                    <a:ext cx="100" cy="92"/>
                  </a:xfrm>
                  <a:custGeom>
                    <a:avLst/>
                    <a:gdLst>
                      <a:gd name="T0" fmla="*/ 12 w 100"/>
                      <a:gd name="T1" fmla="*/ 6 h 92"/>
                      <a:gd name="T2" fmla="*/ 66 w 100"/>
                      <a:gd name="T3" fmla="*/ 0 h 92"/>
                      <a:gd name="T4" fmla="*/ 70 w 100"/>
                      <a:gd name="T5" fmla="*/ 34 h 92"/>
                      <a:gd name="T6" fmla="*/ 86 w 100"/>
                      <a:gd name="T7" fmla="*/ 60 h 92"/>
                      <a:gd name="T8" fmla="*/ 100 w 100"/>
                      <a:gd name="T9" fmla="*/ 62 h 92"/>
                      <a:gd name="T10" fmla="*/ 74 w 100"/>
                      <a:gd name="T11" fmla="*/ 84 h 92"/>
                      <a:gd name="T12" fmla="*/ 64 w 100"/>
                      <a:gd name="T13" fmla="*/ 86 h 92"/>
                      <a:gd name="T14" fmla="*/ 58 w 100"/>
                      <a:gd name="T15" fmla="*/ 82 h 92"/>
                      <a:gd name="T16" fmla="*/ 54 w 100"/>
                      <a:gd name="T17" fmla="*/ 92 h 92"/>
                      <a:gd name="T18" fmla="*/ 44 w 100"/>
                      <a:gd name="T19" fmla="*/ 82 h 92"/>
                      <a:gd name="T20" fmla="*/ 46 w 100"/>
                      <a:gd name="T21" fmla="*/ 74 h 92"/>
                      <a:gd name="T22" fmla="*/ 32 w 100"/>
                      <a:gd name="T23" fmla="*/ 76 h 92"/>
                      <a:gd name="T24" fmla="*/ 26 w 100"/>
                      <a:gd name="T25" fmla="*/ 64 h 92"/>
                      <a:gd name="T26" fmla="*/ 16 w 100"/>
                      <a:gd name="T27" fmla="*/ 64 h 92"/>
                      <a:gd name="T28" fmla="*/ 4 w 100"/>
                      <a:gd name="T29" fmla="*/ 54 h 92"/>
                      <a:gd name="T30" fmla="*/ 0 w 100"/>
                      <a:gd name="T31" fmla="*/ 28 h 92"/>
                      <a:gd name="T32" fmla="*/ 2 w 100"/>
                      <a:gd name="T33" fmla="*/ 14 h 92"/>
                      <a:gd name="T34" fmla="*/ 6 w 100"/>
                      <a:gd name="T35" fmla="*/ 14 h 92"/>
                      <a:gd name="T36" fmla="*/ 12 w 100"/>
                      <a:gd name="T37" fmla="*/ 6 h 92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00"/>
                      <a:gd name="T58" fmla="*/ 0 h 92"/>
                      <a:gd name="T59" fmla="*/ 100 w 100"/>
                      <a:gd name="T60" fmla="*/ 92 h 92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00" h="92">
                        <a:moveTo>
                          <a:pt x="12" y="6"/>
                        </a:moveTo>
                        <a:lnTo>
                          <a:pt x="66" y="0"/>
                        </a:lnTo>
                        <a:lnTo>
                          <a:pt x="70" y="34"/>
                        </a:lnTo>
                        <a:lnTo>
                          <a:pt x="86" y="60"/>
                        </a:lnTo>
                        <a:lnTo>
                          <a:pt x="100" y="62"/>
                        </a:lnTo>
                        <a:lnTo>
                          <a:pt x="74" y="84"/>
                        </a:lnTo>
                        <a:lnTo>
                          <a:pt x="64" y="86"/>
                        </a:lnTo>
                        <a:lnTo>
                          <a:pt x="58" y="82"/>
                        </a:lnTo>
                        <a:lnTo>
                          <a:pt x="54" y="92"/>
                        </a:lnTo>
                        <a:lnTo>
                          <a:pt x="44" y="82"/>
                        </a:lnTo>
                        <a:lnTo>
                          <a:pt x="46" y="74"/>
                        </a:lnTo>
                        <a:lnTo>
                          <a:pt x="32" y="76"/>
                        </a:lnTo>
                        <a:lnTo>
                          <a:pt x="26" y="64"/>
                        </a:lnTo>
                        <a:lnTo>
                          <a:pt x="16" y="64"/>
                        </a:lnTo>
                        <a:lnTo>
                          <a:pt x="4" y="54"/>
                        </a:lnTo>
                        <a:lnTo>
                          <a:pt x="0" y="28"/>
                        </a:lnTo>
                        <a:lnTo>
                          <a:pt x="2" y="14"/>
                        </a:lnTo>
                        <a:lnTo>
                          <a:pt x="6" y="14"/>
                        </a:lnTo>
                        <a:lnTo>
                          <a:pt x="12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74" name="Freeform 1373"/>
                  <p:cNvSpPr>
                    <a:spLocks/>
                  </p:cNvSpPr>
                  <p:nvPr/>
                </p:nvSpPr>
                <p:spPr bwMode="auto">
                  <a:xfrm>
                    <a:off x="6289" y="4288"/>
                    <a:ext cx="80" cy="62"/>
                  </a:xfrm>
                  <a:custGeom>
                    <a:avLst/>
                    <a:gdLst>
                      <a:gd name="T0" fmla="*/ 18 w 80"/>
                      <a:gd name="T1" fmla="*/ 54 h 62"/>
                      <a:gd name="T2" fmla="*/ 0 w 80"/>
                      <a:gd name="T3" fmla="*/ 62 h 62"/>
                      <a:gd name="T4" fmla="*/ 0 w 80"/>
                      <a:gd name="T5" fmla="*/ 48 h 62"/>
                      <a:gd name="T6" fmla="*/ 12 w 80"/>
                      <a:gd name="T7" fmla="*/ 6 h 62"/>
                      <a:gd name="T8" fmla="*/ 22 w 80"/>
                      <a:gd name="T9" fmla="*/ 0 h 62"/>
                      <a:gd name="T10" fmla="*/ 32 w 80"/>
                      <a:gd name="T11" fmla="*/ 0 h 62"/>
                      <a:gd name="T12" fmla="*/ 42 w 80"/>
                      <a:gd name="T13" fmla="*/ 0 h 62"/>
                      <a:gd name="T14" fmla="*/ 48 w 80"/>
                      <a:gd name="T15" fmla="*/ 12 h 62"/>
                      <a:gd name="T16" fmla="*/ 62 w 80"/>
                      <a:gd name="T17" fmla="*/ 10 h 62"/>
                      <a:gd name="T18" fmla="*/ 60 w 80"/>
                      <a:gd name="T19" fmla="*/ 18 h 62"/>
                      <a:gd name="T20" fmla="*/ 70 w 80"/>
                      <a:gd name="T21" fmla="*/ 28 h 62"/>
                      <a:gd name="T22" fmla="*/ 74 w 80"/>
                      <a:gd name="T23" fmla="*/ 18 h 62"/>
                      <a:gd name="T24" fmla="*/ 80 w 80"/>
                      <a:gd name="T25" fmla="*/ 22 h 62"/>
                      <a:gd name="T26" fmla="*/ 78 w 80"/>
                      <a:gd name="T27" fmla="*/ 32 h 62"/>
                      <a:gd name="T28" fmla="*/ 34 w 80"/>
                      <a:gd name="T29" fmla="*/ 44 h 62"/>
                      <a:gd name="T30" fmla="*/ 30 w 80"/>
                      <a:gd name="T31" fmla="*/ 58 h 62"/>
                      <a:gd name="T32" fmla="*/ 18 w 80"/>
                      <a:gd name="T33" fmla="*/ 54 h 6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80"/>
                      <a:gd name="T52" fmla="*/ 0 h 62"/>
                      <a:gd name="T53" fmla="*/ 80 w 80"/>
                      <a:gd name="T54" fmla="*/ 62 h 6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80" h="62">
                        <a:moveTo>
                          <a:pt x="18" y="54"/>
                        </a:moveTo>
                        <a:lnTo>
                          <a:pt x="0" y="62"/>
                        </a:lnTo>
                        <a:lnTo>
                          <a:pt x="0" y="48"/>
                        </a:lnTo>
                        <a:lnTo>
                          <a:pt x="12" y="6"/>
                        </a:lnTo>
                        <a:lnTo>
                          <a:pt x="22" y="0"/>
                        </a:lnTo>
                        <a:lnTo>
                          <a:pt x="32" y="0"/>
                        </a:lnTo>
                        <a:lnTo>
                          <a:pt x="42" y="0"/>
                        </a:lnTo>
                        <a:lnTo>
                          <a:pt x="48" y="12"/>
                        </a:lnTo>
                        <a:lnTo>
                          <a:pt x="62" y="10"/>
                        </a:lnTo>
                        <a:lnTo>
                          <a:pt x="60" y="18"/>
                        </a:lnTo>
                        <a:lnTo>
                          <a:pt x="70" y="28"/>
                        </a:lnTo>
                        <a:lnTo>
                          <a:pt x="74" y="18"/>
                        </a:lnTo>
                        <a:lnTo>
                          <a:pt x="80" y="22"/>
                        </a:lnTo>
                        <a:lnTo>
                          <a:pt x="78" y="32"/>
                        </a:lnTo>
                        <a:lnTo>
                          <a:pt x="34" y="44"/>
                        </a:lnTo>
                        <a:lnTo>
                          <a:pt x="30" y="58"/>
                        </a:lnTo>
                        <a:lnTo>
                          <a:pt x="18" y="5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75" name="Freeform 1374"/>
                  <p:cNvSpPr>
                    <a:spLocks/>
                  </p:cNvSpPr>
                  <p:nvPr/>
                </p:nvSpPr>
                <p:spPr bwMode="auto">
                  <a:xfrm>
                    <a:off x="6141" y="4270"/>
                    <a:ext cx="108" cy="90"/>
                  </a:xfrm>
                  <a:custGeom>
                    <a:avLst/>
                    <a:gdLst>
                      <a:gd name="T0" fmla="*/ 108 w 108"/>
                      <a:gd name="T1" fmla="*/ 80 h 90"/>
                      <a:gd name="T2" fmla="*/ 90 w 108"/>
                      <a:gd name="T3" fmla="*/ 80 h 90"/>
                      <a:gd name="T4" fmla="*/ 86 w 108"/>
                      <a:gd name="T5" fmla="*/ 88 h 90"/>
                      <a:gd name="T6" fmla="*/ 70 w 108"/>
                      <a:gd name="T7" fmla="*/ 88 h 90"/>
                      <a:gd name="T8" fmla="*/ 56 w 108"/>
                      <a:gd name="T9" fmla="*/ 76 h 90"/>
                      <a:gd name="T10" fmla="*/ 44 w 108"/>
                      <a:gd name="T11" fmla="*/ 72 h 90"/>
                      <a:gd name="T12" fmla="*/ 32 w 108"/>
                      <a:gd name="T13" fmla="*/ 90 h 90"/>
                      <a:gd name="T14" fmla="*/ 24 w 108"/>
                      <a:gd name="T15" fmla="*/ 84 h 90"/>
                      <a:gd name="T16" fmla="*/ 14 w 108"/>
                      <a:gd name="T17" fmla="*/ 84 h 90"/>
                      <a:gd name="T18" fmla="*/ 18 w 108"/>
                      <a:gd name="T19" fmla="*/ 72 h 90"/>
                      <a:gd name="T20" fmla="*/ 14 w 108"/>
                      <a:gd name="T21" fmla="*/ 60 h 90"/>
                      <a:gd name="T22" fmla="*/ 6 w 108"/>
                      <a:gd name="T23" fmla="*/ 62 h 90"/>
                      <a:gd name="T24" fmla="*/ 8 w 108"/>
                      <a:gd name="T25" fmla="*/ 34 h 90"/>
                      <a:gd name="T26" fmla="*/ 0 w 108"/>
                      <a:gd name="T27" fmla="*/ 28 h 90"/>
                      <a:gd name="T28" fmla="*/ 0 w 108"/>
                      <a:gd name="T29" fmla="*/ 24 h 90"/>
                      <a:gd name="T30" fmla="*/ 48 w 108"/>
                      <a:gd name="T31" fmla="*/ 20 h 90"/>
                      <a:gd name="T32" fmla="*/ 34 w 108"/>
                      <a:gd name="T33" fmla="*/ 2 h 90"/>
                      <a:gd name="T34" fmla="*/ 48 w 108"/>
                      <a:gd name="T35" fmla="*/ 0 h 90"/>
                      <a:gd name="T36" fmla="*/ 58 w 108"/>
                      <a:gd name="T37" fmla="*/ 16 h 90"/>
                      <a:gd name="T38" fmla="*/ 54 w 108"/>
                      <a:gd name="T39" fmla="*/ 34 h 90"/>
                      <a:gd name="T40" fmla="*/ 84 w 108"/>
                      <a:gd name="T41" fmla="*/ 50 h 90"/>
                      <a:gd name="T42" fmla="*/ 92 w 108"/>
                      <a:gd name="T43" fmla="*/ 72 h 90"/>
                      <a:gd name="T44" fmla="*/ 104 w 108"/>
                      <a:gd name="T45" fmla="*/ 74 h 90"/>
                      <a:gd name="T46" fmla="*/ 108 w 108"/>
                      <a:gd name="T47" fmla="*/ 80 h 90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08"/>
                      <a:gd name="T73" fmla="*/ 0 h 90"/>
                      <a:gd name="T74" fmla="*/ 108 w 108"/>
                      <a:gd name="T75" fmla="*/ 90 h 90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08" h="90">
                        <a:moveTo>
                          <a:pt x="108" y="80"/>
                        </a:moveTo>
                        <a:lnTo>
                          <a:pt x="90" y="80"/>
                        </a:lnTo>
                        <a:lnTo>
                          <a:pt x="86" y="88"/>
                        </a:lnTo>
                        <a:lnTo>
                          <a:pt x="70" y="88"/>
                        </a:lnTo>
                        <a:lnTo>
                          <a:pt x="56" y="76"/>
                        </a:lnTo>
                        <a:lnTo>
                          <a:pt x="44" y="72"/>
                        </a:lnTo>
                        <a:lnTo>
                          <a:pt x="32" y="90"/>
                        </a:lnTo>
                        <a:lnTo>
                          <a:pt x="24" y="84"/>
                        </a:lnTo>
                        <a:lnTo>
                          <a:pt x="14" y="84"/>
                        </a:lnTo>
                        <a:lnTo>
                          <a:pt x="18" y="72"/>
                        </a:lnTo>
                        <a:lnTo>
                          <a:pt x="14" y="60"/>
                        </a:lnTo>
                        <a:lnTo>
                          <a:pt x="6" y="62"/>
                        </a:lnTo>
                        <a:lnTo>
                          <a:pt x="8" y="34"/>
                        </a:lnTo>
                        <a:lnTo>
                          <a:pt x="0" y="28"/>
                        </a:lnTo>
                        <a:lnTo>
                          <a:pt x="0" y="24"/>
                        </a:lnTo>
                        <a:lnTo>
                          <a:pt x="48" y="20"/>
                        </a:lnTo>
                        <a:lnTo>
                          <a:pt x="34" y="2"/>
                        </a:lnTo>
                        <a:lnTo>
                          <a:pt x="48" y="0"/>
                        </a:lnTo>
                        <a:lnTo>
                          <a:pt x="58" y="16"/>
                        </a:lnTo>
                        <a:lnTo>
                          <a:pt x="54" y="34"/>
                        </a:lnTo>
                        <a:lnTo>
                          <a:pt x="84" y="50"/>
                        </a:lnTo>
                        <a:lnTo>
                          <a:pt x="92" y="72"/>
                        </a:lnTo>
                        <a:lnTo>
                          <a:pt x="104" y="74"/>
                        </a:lnTo>
                        <a:lnTo>
                          <a:pt x="108" y="8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76" name="Freeform 1375"/>
                  <p:cNvSpPr>
                    <a:spLocks/>
                  </p:cNvSpPr>
                  <p:nvPr/>
                </p:nvSpPr>
                <p:spPr bwMode="auto">
                  <a:xfrm>
                    <a:off x="6189" y="4268"/>
                    <a:ext cx="112" cy="88"/>
                  </a:xfrm>
                  <a:custGeom>
                    <a:avLst/>
                    <a:gdLst>
                      <a:gd name="T0" fmla="*/ 100 w 112"/>
                      <a:gd name="T1" fmla="*/ 82 h 88"/>
                      <a:gd name="T2" fmla="*/ 82 w 112"/>
                      <a:gd name="T3" fmla="*/ 88 h 88"/>
                      <a:gd name="T4" fmla="*/ 78 w 112"/>
                      <a:gd name="T5" fmla="*/ 84 h 88"/>
                      <a:gd name="T6" fmla="*/ 74 w 112"/>
                      <a:gd name="T7" fmla="*/ 80 h 88"/>
                      <a:gd name="T8" fmla="*/ 66 w 112"/>
                      <a:gd name="T9" fmla="*/ 82 h 88"/>
                      <a:gd name="T10" fmla="*/ 60 w 112"/>
                      <a:gd name="T11" fmla="*/ 82 h 88"/>
                      <a:gd name="T12" fmla="*/ 56 w 112"/>
                      <a:gd name="T13" fmla="*/ 76 h 88"/>
                      <a:gd name="T14" fmla="*/ 44 w 112"/>
                      <a:gd name="T15" fmla="*/ 74 h 88"/>
                      <a:gd name="T16" fmla="*/ 36 w 112"/>
                      <a:gd name="T17" fmla="*/ 52 h 88"/>
                      <a:gd name="T18" fmla="*/ 6 w 112"/>
                      <a:gd name="T19" fmla="*/ 36 h 88"/>
                      <a:gd name="T20" fmla="*/ 10 w 112"/>
                      <a:gd name="T21" fmla="*/ 18 h 88"/>
                      <a:gd name="T22" fmla="*/ 0 w 112"/>
                      <a:gd name="T23" fmla="*/ 2 h 88"/>
                      <a:gd name="T24" fmla="*/ 32 w 112"/>
                      <a:gd name="T25" fmla="*/ 0 h 88"/>
                      <a:gd name="T26" fmla="*/ 60 w 112"/>
                      <a:gd name="T27" fmla="*/ 34 h 88"/>
                      <a:gd name="T28" fmla="*/ 92 w 112"/>
                      <a:gd name="T29" fmla="*/ 30 h 88"/>
                      <a:gd name="T30" fmla="*/ 112 w 112"/>
                      <a:gd name="T31" fmla="*/ 26 h 88"/>
                      <a:gd name="T32" fmla="*/ 100 w 112"/>
                      <a:gd name="T33" fmla="*/ 68 h 88"/>
                      <a:gd name="T34" fmla="*/ 100 w 112"/>
                      <a:gd name="T35" fmla="*/ 82 h 8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12"/>
                      <a:gd name="T55" fmla="*/ 0 h 88"/>
                      <a:gd name="T56" fmla="*/ 112 w 112"/>
                      <a:gd name="T57" fmla="*/ 88 h 8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12" h="88">
                        <a:moveTo>
                          <a:pt x="100" y="82"/>
                        </a:moveTo>
                        <a:lnTo>
                          <a:pt x="82" y="88"/>
                        </a:lnTo>
                        <a:lnTo>
                          <a:pt x="78" y="84"/>
                        </a:lnTo>
                        <a:lnTo>
                          <a:pt x="74" y="80"/>
                        </a:lnTo>
                        <a:lnTo>
                          <a:pt x="66" y="82"/>
                        </a:lnTo>
                        <a:lnTo>
                          <a:pt x="60" y="82"/>
                        </a:lnTo>
                        <a:lnTo>
                          <a:pt x="56" y="76"/>
                        </a:lnTo>
                        <a:lnTo>
                          <a:pt x="44" y="74"/>
                        </a:lnTo>
                        <a:lnTo>
                          <a:pt x="36" y="52"/>
                        </a:lnTo>
                        <a:lnTo>
                          <a:pt x="6" y="36"/>
                        </a:lnTo>
                        <a:lnTo>
                          <a:pt x="10" y="18"/>
                        </a:lnTo>
                        <a:lnTo>
                          <a:pt x="0" y="2"/>
                        </a:lnTo>
                        <a:lnTo>
                          <a:pt x="32" y="0"/>
                        </a:lnTo>
                        <a:lnTo>
                          <a:pt x="60" y="34"/>
                        </a:lnTo>
                        <a:lnTo>
                          <a:pt x="92" y="30"/>
                        </a:lnTo>
                        <a:lnTo>
                          <a:pt x="112" y="26"/>
                        </a:lnTo>
                        <a:lnTo>
                          <a:pt x="100" y="68"/>
                        </a:lnTo>
                        <a:lnTo>
                          <a:pt x="100" y="8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77" name="Freeform 1376"/>
                  <p:cNvSpPr>
                    <a:spLocks/>
                  </p:cNvSpPr>
                  <p:nvPr/>
                </p:nvSpPr>
                <p:spPr bwMode="auto">
                  <a:xfrm>
                    <a:off x="6189" y="4268"/>
                    <a:ext cx="112" cy="88"/>
                  </a:xfrm>
                  <a:custGeom>
                    <a:avLst/>
                    <a:gdLst>
                      <a:gd name="T0" fmla="*/ 100 w 112"/>
                      <a:gd name="T1" fmla="*/ 82 h 88"/>
                      <a:gd name="T2" fmla="*/ 82 w 112"/>
                      <a:gd name="T3" fmla="*/ 88 h 88"/>
                      <a:gd name="T4" fmla="*/ 78 w 112"/>
                      <a:gd name="T5" fmla="*/ 84 h 88"/>
                      <a:gd name="T6" fmla="*/ 74 w 112"/>
                      <a:gd name="T7" fmla="*/ 80 h 88"/>
                      <a:gd name="T8" fmla="*/ 66 w 112"/>
                      <a:gd name="T9" fmla="*/ 82 h 88"/>
                      <a:gd name="T10" fmla="*/ 60 w 112"/>
                      <a:gd name="T11" fmla="*/ 82 h 88"/>
                      <a:gd name="T12" fmla="*/ 56 w 112"/>
                      <a:gd name="T13" fmla="*/ 76 h 88"/>
                      <a:gd name="T14" fmla="*/ 44 w 112"/>
                      <a:gd name="T15" fmla="*/ 74 h 88"/>
                      <a:gd name="T16" fmla="*/ 36 w 112"/>
                      <a:gd name="T17" fmla="*/ 52 h 88"/>
                      <a:gd name="T18" fmla="*/ 6 w 112"/>
                      <a:gd name="T19" fmla="*/ 36 h 88"/>
                      <a:gd name="T20" fmla="*/ 10 w 112"/>
                      <a:gd name="T21" fmla="*/ 18 h 88"/>
                      <a:gd name="T22" fmla="*/ 0 w 112"/>
                      <a:gd name="T23" fmla="*/ 2 h 88"/>
                      <a:gd name="T24" fmla="*/ 32 w 112"/>
                      <a:gd name="T25" fmla="*/ 0 h 88"/>
                      <a:gd name="T26" fmla="*/ 60 w 112"/>
                      <a:gd name="T27" fmla="*/ 34 h 88"/>
                      <a:gd name="T28" fmla="*/ 92 w 112"/>
                      <a:gd name="T29" fmla="*/ 30 h 88"/>
                      <a:gd name="T30" fmla="*/ 112 w 112"/>
                      <a:gd name="T31" fmla="*/ 26 h 88"/>
                      <a:gd name="T32" fmla="*/ 100 w 112"/>
                      <a:gd name="T33" fmla="*/ 68 h 88"/>
                      <a:gd name="T34" fmla="*/ 100 w 112"/>
                      <a:gd name="T35" fmla="*/ 82 h 8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12"/>
                      <a:gd name="T55" fmla="*/ 0 h 88"/>
                      <a:gd name="T56" fmla="*/ 112 w 112"/>
                      <a:gd name="T57" fmla="*/ 88 h 8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12" h="88">
                        <a:moveTo>
                          <a:pt x="100" y="82"/>
                        </a:moveTo>
                        <a:lnTo>
                          <a:pt x="82" y="88"/>
                        </a:lnTo>
                        <a:lnTo>
                          <a:pt x="78" y="84"/>
                        </a:lnTo>
                        <a:lnTo>
                          <a:pt x="74" y="80"/>
                        </a:lnTo>
                        <a:lnTo>
                          <a:pt x="66" y="82"/>
                        </a:lnTo>
                        <a:lnTo>
                          <a:pt x="60" y="82"/>
                        </a:lnTo>
                        <a:lnTo>
                          <a:pt x="56" y="76"/>
                        </a:lnTo>
                        <a:lnTo>
                          <a:pt x="44" y="74"/>
                        </a:lnTo>
                        <a:lnTo>
                          <a:pt x="36" y="52"/>
                        </a:lnTo>
                        <a:lnTo>
                          <a:pt x="6" y="36"/>
                        </a:lnTo>
                        <a:lnTo>
                          <a:pt x="10" y="18"/>
                        </a:lnTo>
                        <a:lnTo>
                          <a:pt x="0" y="2"/>
                        </a:lnTo>
                        <a:lnTo>
                          <a:pt x="32" y="0"/>
                        </a:lnTo>
                        <a:lnTo>
                          <a:pt x="60" y="34"/>
                        </a:lnTo>
                        <a:lnTo>
                          <a:pt x="92" y="30"/>
                        </a:lnTo>
                        <a:lnTo>
                          <a:pt x="112" y="26"/>
                        </a:lnTo>
                        <a:lnTo>
                          <a:pt x="100" y="68"/>
                        </a:lnTo>
                        <a:lnTo>
                          <a:pt x="100" y="8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78" name="Freeform 1377"/>
                  <p:cNvSpPr>
                    <a:spLocks/>
                  </p:cNvSpPr>
                  <p:nvPr/>
                </p:nvSpPr>
                <p:spPr bwMode="auto">
                  <a:xfrm>
                    <a:off x="6163" y="4166"/>
                    <a:ext cx="80" cy="106"/>
                  </a:xfrm>
                  <a:custGeom>
                    <a:avLst/>
                    <a:gdLst>
                      <a:gd name="T0" fmla="*/ 70 w 80"/>
                      <a:gd name="T1" fmla="*/ 100 h 106"/>
                      <a:gd name="T2" fmla="*/ 58 w 80"/>
                      <a:gd name="T3" fmla="*/ 102 h 106"/>
                      <a:gd name="T4" fmla="*/ 26 w 80"/>
                      <a:gd name="T5" fmla="*/ 104 h 106"/>
                      <a:gd name="T6" fmla="*/ 12 w 80"/>
                      <a:gd name="T7" fmla="*/ 106 h 106"/>
                      <a:gd name="T8" fmla="*/ 18 w 80"/>
                      <a:gd name="T9" fmla="*/ 98 h 106"/>
                      <a:gd name="T10" fmla="*/ 10 w 80"/>
                      <a:gd name="T11" fmla="*/ 90 h 106"/>
                      <a:gd name="T12" fmla="*/ 14 w 80"/>
                      <a:gd name="T13" fmla="*/ 66 h 106"/>
                      <a:gd name="T14" fmla="*/ 0 w 80"/>
                      <a:gd name="T15" fmla="*/ 38 h 106"/>
                      <a:gd name="T16" fmla="*/ 0 w 80"/>
                      <a:gd name="T17" fmla="*/ 16 h 106"/>
                      <a:gd name="T18" fmla="*/ 8 w 80"/>
                      <a:gd name="T19" fmla="*/ 0 h 106"/>
                      <a:gd name="T20" fmla="*/ 22 w 80"/>
                      <a:gd name="T21" fmla="*/ 10 h 106"/>
                      <a:gd name="T22" fmla="*/ 26 w 80"/>
                      <a:gd name="T23" fmla="*/ 20 h 106"/>
                      <a:gd name="T24" fmla="*/ 26 w 80"/>
                      <a:gd name="T25" fmla="*/ 30 h 106"/>
                      <a:gd name="T26" fmla="*/ 34 w 80"/>
                      <a:gd name="T27" fmla="*/ 36 h 106"/>
                      <a:gd name="T28" fmla="*/ 38 w 80"/>
                      <a:gd name="T29" fmla="*/ 30 h 106"/>
                      <a:gd name="T30" fmla="*/ 32 w 80"/>
                      <a:gd name="T31" fmla="*/ 26 h 106"/>
                      <a:gd name="T32" fmla="*/ 32 w 80"/>
                      <a:gd name="T33" fmla="*/ 20 h 106"/>
                      <a:gd name="T34" fmla="*/ 44 w 80"/>
                      <a:gd name="T35" fmla="*/ 22 h 106"/>
                      <a:gd name="T36" fmla="*/ 46 w 80"/>
                      <a:gd name="T37" fmla="*/ 44 h 106"/>
                      <a:gd name="T38" fmla="*/ 34 w 80"/>
                      <a:gd name="T39" fmla="*/ 52 h 106"/>
                      <a:gd name="T40" fmla="*/ 42 w 80"/>
                      <a:gd name="T41" fmla="*/ 58 h 106"/>
                      <a:gd name="T42" fmla="*/ 60 w 80"/>
                      <a:gd name="T43" fmla="*/ 56 h 106"/>
                      <a:gd name="T44" fmla="*/ 70 w 80"/>
                      <a:gd name="T45" fmla="*/ 52 h 106"/>
                      <a:gd name="T46" fmla="*/ 80 w 80"/>
                      <a:gd name="T47" fmla="*/ 60 h 106"/>
                      <a:gd name="T48" fmla="*/ 80 w 80"/>
                      <a:gd name="T49" fmla="*/ 74 h 106"/>
                      <a:gd name="T50" fmla="*/ 72 w 80"/>
                      <a:gd name="T51" fmla="*/ 86 h 106"/>
                      <a:gd name="T52" fmla="*/ 70 w 80"/>
                      <a:gd name="T53" fmla="*/ 100 h 10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80"/>
                      <a:gd name="T82" fmla="*/ 0 h 106"/>
                      <a:gd name="T83" fmla="*/ 80 w 80"/>
                      <a:gd name="T84" fmla="*/ 106 h 106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80" h="106">
                        <a:moveTo>
                          <a:pt x="70" y="100"/>
                        </a:moveTo>
                        <a:lnTo>
                          <a:pt x="58" y="102"/>
                        </a:lnTo>
                        <a:lnTo>
                          <a:pt x="26" y="104"/>
                        </a:lnTo>
                        <a:lnTo>
                          <a:pt x="12" y="106"/>
                        </a:lnTo>
                        <a:lnTo>
                          <a:pt x="18" y="98"/>
                        </a:lnTo>
                        <a:lnTo>
                          <a:pt x="10" y="90"/>
                        </a:lnTo>
                        <a:lnTo>
                          <a:pt x="14" y="66"/>
                        </a:lnTo>
                        <a:lnTo>
                          <a:pt x="0" y="38"/>
                        </a:lnTo>
                        <a:lnTo>
                          <a:pt x="0" y="16"/>
                        </a:lnTo>
                        <a:lnTo>
                          <a:pt x="8" y="0"/>
                        </a:lnTo>
                        <a:lnTo>
                          <a:pt x="22" y="10"/>
                        </a:lnTo>
                        <a:lnTo>
                          <a:pt x="26" y="20"/>
                        </a:lnTo>
                        <a:lnTo>
                          <a:pt x="26" y="30"/>
                        </a:lnTo>
                        <a:lnTo>
                          <a:pt x="34" y="36"/>
                        </a:lnTo>
                        <a:lnTo>
                          <a:pt x="38" y="30"/>
                        </a:lnTo>
                        <a:lnTo>
                          <a:pt x="32" y="26"/>
                        </a:lnTo>
                        <a:lnTo>
                          <a:pt x="32" y="20"/>
                        </a:lnTo>
                        <a:lnTo>
                          <a:pt x="44" y="22"/>
                        </a:lnTo>
                        <a:lnTo>
                          <a:pt x="46" y="44"/>
                        </a:lnTo>
                        <a:lnTo>
                          <a:pt x="34" y="52"/>
                        </a:lnTo>
                        <a:lnTo>
                          <a:pt x="42" y="58"/>
                        </a:lnTo>
                        <a:lnTo>
                          <a:pt x="60" y="56"/>
                        </a:lnTo>
                        <a:lnTo>
                          <a:pt x="70" y="52"/>
                        </a:lnTo>
                        <a:lnTo>
                          <a:pt x="80" y="60"/>
                        </a:lnTo>
                        <a:lnTo>
                          <a:pt x="80" y="74"/>
                        </a:lnTo>
                        <a:lnTo>
                          <a:pt x="72" y="86"/>
                        </a:lnTo>
                        <a:lnTo>
                          <a:pt x="70" y="10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79" name="Freeform 1378"/>
                  <p:cNvSpPr>
                    <a:spLocks/>
                  </p:cNvSpPr>
                  <p:nvPr/>
                </p:nvSpPr>
                <p:spPr bwMode="auto">
                  <a:xfrm>
                    <a:off x="6057" y="4204"/>
                    <a:ext cx="132" cy="108"/>
                  </a:xfrm>
                  <a:custGeom>
                    <a:avLst/>
                    <a:gdLst>
                      <a:gd name="T0" fmla="*/ 132 w 132"/>
                      <a:gd name="T1" fmla="*/ 86 h 108"/>
                      <a:gd name="T2" fmla="*/ 84 w 132"/>
                      <a:gd name="T3" fmla="*/ 90 h 108"/>
                      <a:gd name="T4" fmla="*/ 84 w 132"/>
                      <a:gd name="T5" fmla="*/ 94 h 108"/>
                      <a:gd name="T6" fmla="*/ 68 w 132"/>
                      <a:gd name="T7" fmla="*/ 96 h 108"/>
                      <a:gd name="T8" fmla="*/ 58 w 132"/>
                      <a:gd name="T9" fmla="*/ 108 h 108"/>
                      <a:gd name="T10" fmla="*/ 56 w 132"/>
                      <a:gd name="T11" fmla="*/ 100 h 108"/>
                      <a:gd name="T12" fmla="*/ 52 w 132"/>
                      <a:gd name="T13" fmla="*/ 100 h 108"/>
                      <a:gd name="T14" fmla="*/ 50 w 132"/>
                      <a:gd name="T15" fmla="*/ 84 h 108"/>
                      <a:gd name="T16" fmla="*/ 42 w 132"/>
                      <a:gd name="T17" fmla="*/ 84 h 108"/>
                      <a:gd name="T18" fmla="*/ 40 w 132"/>
                      <a:gd name="T19" fmla="*/ 78 h 108"/>
                      <a:gd name="T20" fmla="*/ 0 w 132"/>
                      <a:gd name="T21" fmla="*/ 82 h 108"/>
                      <a:gd name="T22" fmla="*/ 8 w 132"/>
                      <a:gd name="T23" fmla="*/ 66 h 108"/>
                      <a:gd name="T24" fmla="*/ 36 w 132"/>
                      <a:gd name="T25" fmla="*/ 66 h 108"/>
                      <a:gd name="T26" fmla="*/ 48 w 132"/>
                      <a:gd name="T27" fmla="*/ 38 h 108"/>
                      <a:gd name="T28" fmla="*/ 48 w 132"/>
                      <a:gd name="T29" fmla="*/ 20 h 108"/>
                      <a:gd name="T30" fmla="*/ 38 w 132"/>
                      <a:gd name="T31" fmla="*/ 16 h 108"/>
                      <a:gd name="T32" fmla="*/ 38 w 132"/>
                      <a:gd name="T33" fmla="*/ 8 h 108"/>
                      <a:gd name="T34" fmla="*/ 106 w 132"/>
                      <a:gd name="T35" fmla="*/ 0 h 108"/>
                      <a:gd name="T36" fmla="*/ 120 w 132"/>
                      <a:gd name="T37" fmla="*/ 28 h 108"/>
                      <a:gd name="T38" fmla="*/ 116 w 132"/>
                      <a:gd name="T39" fmla="*/ 52 h 108"/>
                      <a:gd name="T40" fmla="*/ 124 w 132"/>
                      <a:gd name="T41" fmla="*/ 60 h 108"/>
                      <a:gd name="T42" fmla="*/ 118 w 132"/>
                      <a:gd name="T43" fmla="*/ 68 h 108"/>
                      <a:gd name="T44" fmla="*/ 132 w 132"/>
                      <a:gd name="T45" fmla="*/ 86 h 10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32"/>
                      <a:gd name="T70" fmla="*/ 0 h 108"/>
                      <a:gd name="T71" fmla="*/ 132 w 132"/>
                      <a:gd name="T72" fmla="*/ 108 h 10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32" h="108">
                        <a:moveTo>
                          <a:pt x="132" y="86"/>
                        </a:moveTo>
                        <a:lnTo>
                          <a:pt x="84" y="90"/>
                        </a:lnTo>
                        <a:lnTo>
                          <a:pt x="84" y="94"/>
                        </a:lnTo>
                        <a:lnTo>
                          <a:pt x="68" y="96"/>
                        </a:lnTo>
                        <a:lnTo>
                          <a:pt x="58" y="108"/>
                        </a:lnTo>
                        <a:lnTo>
                          <a:pt x="56" y="100"/>
                        </a:lnTo>
                        <a:lnTo>
                          <a:pt x="52" y="100"/>
                        </a:lnTo>
                        <a:lnTo>
                          <a:pt x="50" y="84"/>
                        </a:lnTo>
                        <a:lnTo>
                          <a:pt x="42" y="84"/>
                        </a:lnTo>
                        <a:lnTo>
                          <a:pt x="40" y="78"/>
                        </a:lnTo>
                        <a:lnTo>
                          <a:pt x="0" y="82"/>
                        </a:lnTo>
                        <a:lnTo>
                          <a:pt x="8" y="66"/>
                        </a:lnTo>
                        <a:lnTo>
                          <a:pt x="36" y="66"/>
                        </a:lnTo>
                        <a:lnTo>
                          <a:pt x="48" y="38"/>
                        </a:lnTo>
                        <a:lnTo>
                          <a:pt x="48" y="20"/>
                        </a:lnTo>
                        <a:lnTo>
                          <a:pt x="38" y="16"/>
                        </a:lnTo>
                        <a:lnTo>
                          <a:pt x="38" y="8"/>
                        </a:lnTo>
                        <a:lnTo>
                          <a:pt x="106" y="0"/>
                        </a:lnTo>
                        <a:lnTo>
                          <a:pt x="120" y="28"/>
                        </a:lnTo>
                        <a:lnTo>
                          <a:pt x="116" y="52"/>
                        </a:lnTo>
                        <a:lnTo>
                          <a:pt x="124" y="60"/>
                        </a:lnTo>
                        <a:lnTo>
                          <a:pt x="118" y="68"/>
                        </a:lnTo>
                        <a:lnTo>
                          <a:pt x="132" y="8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80" name="Freeform 1379"/>
                  <p:cNvSpPr>
                    <a:spLocks/>
                  </p:cNvSpPr>
                  <p:nvPr/>
                </p:nvSpPr>
                <p:spPr bwMode="auto">
                  <a:xfrm>
                    <a:off x="6029" y="4182"/>
                    <a:ext cx="76" cy="104"/>
                  </a:xfrm>
                  <a:custGeom>
                    <a:avLst/>
                    <a:gdLst>
                      <a:gd name="T0" fmla="*/ 28 w 76"/>
                      <a:gd name="T1" fmla="*/ 104 h 104"/>
                      <a:gd name="T2" fmla="*/ 6 w 76"/>
                      <a:gd name="T3" fmla="*/ 104 h 104"/>
                      <a:gd name="T4" fmla="*/ 4 w 76"/>
                      <a:gd name="T5" fmla="*/ 94 h 104"/>
                      <a:gd name="T6" fmla="*/ 10 w 76"/>
                      <a:gd name="T7" fmla="*/ 90 h 104"/>
                      <a:gd name="T8" fmla="*/ 6 w 76"/>
                      <a:gd name="T9" fmla="*/ 82 h 104"/>
                      <a:gd name="T10" fmla="*/ 0 w 76"/>
                      <a:gd name="T11" fmla="*/ 26 h 104"/>
                      <a:gd name="T12" fmla="*/ 16 w 76"/>
                      <a:gd name="T13" fmla="*/ 24 h 104"/>
                      <a:gd name="T14" fmla="*/ 34 w 76"/>
                      <a:gd name="T15" fmla="*/ 0 h 104"/>
                      <a:gd name="T16" fmla="*/ 44 w 76"/>
                      <a:gd name="T17" fmla="*/ 6 h 104"/>
                      <a:gd name="T18" fmla="*/ 46 w 76"/>
                      <a:gd name="T19" fmla="*/ 14 h 104"/>
                      <a:gd name="T20" fmla="*/ 54 w 76"/>
                      <a:gd name="T21" fmla="*/ 14 h 104"/>
                      <a:gd name="T22" fmla="*/ 66 w 76"/>
                      <a:gd name="T23" fmla="*/ 30 h 104"/>
                      <a:gd name="T24" fmla="*/ 66 w 76"/>
                      <a:gd name="T25" fmla="*/ 38 h 104"/>
                      <a:gd name="T26" fmla="*/ 76 w 76"/>
                      <a:gd name="T27" fmla="*/ 42 h 104"/>
                      <a:gd name="T28" fmla="*/ 76 w 76"/>
                      <a:gd name="T29" fmla="*/ 60 h 104"/>
                      <a:gd name="T30" fmla="*/ 64 w 76"/>
                      <a:gd name="T31" fmla="*/ 88 h 104"/>
                      <a:gd name="T32" fmla="*/ 36 w 76"/>
                      <a:gd name="T33" fmla="*/ 88 h 104"/>
                      <a:gd name="T34" fmla="*/ 28 w 76"/>
                      <a:gd name="T35" fmla="*/ 104 h 10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76"/>
                      <a:gd name="T55" fmla="*/ 0 h 104"/>
                      <a:gd name="T56" fmla="*/ 76 w 76"/>
                      <a:gd name="T57" fmla="*/ 104 h 10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76" h="104">
                        <a:moveTo>
                          <a:pt x="28" y="104"/>
                        </a:moveTo>
                        <a:lnTo>
                          <a:pt x="6" y="104"/>
                        </a:lnTo>
                        <a:lnTo>
                          <a:pt x="4" y="94"/>
                        </a:lnTo>
                        <a:lnTo>
                          <a:pt x="10" y="90"/>
                        </a:lnTo>
                        <a:lnTo>
                          <a:pt x="6" y="82"/>
                        </a:lnTo>
                        <a:lnTo>
                          <a:pt x="0" y="26"/>
                        </a:lnTo>
                        <a:lnTo>
                          <a:pt x="16" y="24"/>
                        </a:lnTo>
                        <a:lnTo>
                          <a:pt x="34" y="0"/>
                        </a:lnTo>
                        <a:lnTo>
                          <a:pt x="44" y="6"/>
                        </a:lnTo>
                        <a:lnTo>
                          <a:pt x="46" y="14"/>
                        </a:lnTo>
                        <a:lnTo>
                          <a:pt x="54" y="14"/>
                        </a:lnTo>
                        <a:lnTo>
                          <a:pt x="66" y="30"/>
                        </a:lnTo>
                        <a:lnTo>
                          <a:pt x="66" y="38"/>
                        </a:lnTo>
                        <a:lnTo>
                          <a:pt x="76" y="42"/>
                        </a:lnTo>
                        <a:lnTo>
                          <a:pt x="76" y="60"/>
                        </a:lnTo>
                        <a:lnTo>
                          <a:pt x="64" y="88"/>
                        </a:lnTo>
                        <a:lnTo>
                          <a:pt x="36" y="88"/>
                        </a:lnTo>
                        <a:lnTo>
                          <a:pt x="28" y="10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81" name="Freeform 1380"/>
                  <p:cNvSpPr>
                    <a:spLocks/>
                  </p:cNvSpPr>
                  <p:nvPr/>
                </p:nvSpPr>
                <p:spPr bwMode="auto">
                  <a:xfrm>
                    <a:off x="5965" y="4088"/>
                    <a:ext cx="144" cy="122"/>
                  </a:xfrm>
                  <a:custGeom>
                    <a:avLst/>
                    <a:gdLst>
                      <a:gd name="T0" fmla="*/ 80 w 144"/>
                      <a:gd name="T1" fmla="*/ 118 h 122"/>
                      <a:gd name="T2" fmla="*/ 64 w 144"/>
                      <a:gd name="T3" fmla="*/ 120 h 122"/>
                      <a:gd name="T4" fmla="*/ 30 w 144"/>
                      <a:gd name="T5" fmla="*/ 122 h 122"/>
                      <a:gd name="T6" fmla="*/ 26 w 144"/>
                      <a:gd name="T7" fmla="*/ 56 h 122"/>
                      <a:gd name="T8" fmla="*/ 0 w 144"/>
                      <a:gd name="T9" fmla="*/ 38 h 122"/>
                      <a:gd name="T10" fmla="*/ 36 w 144"/>
                      <a:gd name="T11" fmla="*/ 2 h 122"/>
                      <a:gd name="T12" fmla="*/ 40 w 144"/>
                      <a:gd name="T13" fmla="*/ 6 h 122"/>
                      <a:gd name="T14" fmla="*/ 38 w 144"/>
                      <a:gd name="T15" fmla="*/ 10 h 122"/>
                      <a:gd name="T16" fmla="*/ 46 w 144"/>
                      <a:gd name="T17" fmla="*/ 22 h 122"/>
                      <a:gd name="T18" fmla="*/ 122 w 144"/>
                      <a:gd name="T19" fmla="*/ 0 h 122"/>
                      <a:gd name="T20" fmla="*/ 144 w 144"/>
                      <a:gd name="T21" fmla="*/ 26 h 122"/>
                      <a:gd name="T22" fmla="*/ 134 w 144"/>
                      <a:gd name="T23" fmla="*/ 36 h 122"/>
                      <a:gd name="T24" fmla="*/ 128 w 144"/>
                      <a:gd name="T25" fmla="*/ 30 h 122"/>
                      <a:gd name="T26" fmla="*/ 116 w 144"/>
                      <a:gd name="T27" fmla="*/ 30 h 122"/>
                      <a:gd name="T28" fmla="*/ 128 w 144"/>
                      <a:gd name="T29" fmla="*/ 98 h 122"/>
                      <a:gd name="T30" fmla="*/ 108 w 144"/>
                      <a:gd name="T31" fmla="*/ 100 h 122"/>
                      <a:gd name="T32" fmla="*/ 98 w 144"/>
                      <a:gd name="T33" fmla="*/ 94 h 122"/>
                      <a:gd name="T34" fmla="*/ 80 w 144"/>
                      <a:gd name="T35" fmla="*/ 118 h 12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44"/>
                      <a:gd name="T55" fmla="*/ 0 h 122"/>
                      <a:gd name="T56" fmla="*/ 144 w 144"/>
                      <a:gd name="T57" fmla="*/ 122 h 12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44" h="122">
                        <a:moveTo>
                          <a:pt x="80" y="118"/>
                        </a:moveTo>
                        <a:lnTo>
                          <a:pt x="64" y="120"/>
                        </a:lnTo>
                        <a:lnTo>
                          <a:pt x="30" y="122"/>
                        </a:lnTo>
                        <a:lnTo>
                          <a:pt x="26" y="56"/>
                        </a:lnTo>
                        <a:lnTo>
                          <a:pt x="0" y="38"/>
                        </a:lnTo>
                        <a:lnTo>
                          <a:pt x="36" y="2"/>
                        </a:lnTo>
                        <a:lnTo>
                          <a:pt x="40" y="6"/>
                        </a:lnTo>
                        <a:lnTo>
                          <a:pt x="38" y="10"/>
                        </a:lnTo>
                        <a:lnTo>
                          <a:pt x="46" y="22"/>
                        </a:lnTo>
                        <a:lnTo>
                          <a:pt x="122" y="0"/>
                        </a:lnTo>
                        <a:lnTo>
                          <a:pt x="144" y="26"/>
                        </a:lnTo>
                        <a:lnTo>
                          <a:pt x="134" y="36"/>
                        </a:lnTo>
                        <a:lnTo>
                          <a:pt x="128" y="30"/>
                        </a:lnTo>
                        <a:lnTo>
                          <a:pt x="116" y="30"/>
                        </a:lnTo>
                        <a:lnTo>
                          <a:pt x="128" y="98"/>
                        </a:lnTo>
                        <a:lnTo>
                          <a:pt x="108" y="100"/>
                        </a:lnTo>
                        <a:lnTo>
                          <a:pt x="98" y="94"/>
                        </a:lnTo>
                        <a:lnTo>
                          <a:pt x="80" y="11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82" name="Freeform 1381"/>
                  <p:cNvSpPr>
                    <a:spLocks/>
                  </p:cNvSpPr>
                  <p:nvPr/>
                </p:nvSpPr>
                <p:spPr bwMode="auto">
                  <a:xfrm>
                    <a:off x="6111" y="3986"/>
                    <a:ext cx="82" cy="146"/>
                  </a:xfrm>
                  <a:custGeom>
                    <a:avLst/>
                    <a:gdLst>
                      <a:gd name="T0" fmla="*/ 40 w 82"/>
                      <a:gd name="T1" fmla="*/ 138 h 146"/>
                      <a:gd name="T2" fmla="*/ 22 w 82"/>
                      <a:gd name="T3" fmla="*/ 134 h 146"/>
                      <a:gd name="T4" fmla="*/ 24 w 82"/>
                      <a:gd name="T5" fmla="*/ 144 h 146"/>
                      <a:gd name="T6" fmla="*/ 12 w 82"/>
                      <a:gd name="T7" fmla="*/ 146 h 146"/>
                      <a:gd name="T8" fmla="*/ 8 w 82"/>
                      <a:gd name="T9" fmla="*/ 126 h 146"/>
                      <a:gd name="T10" fmla="*/ 0 w 82"/>
                      <a:gd name="T11" fmla="*/ 18 h 146"/>
                      <a:gd name="T12" fmla="*/ 18 w 82"/>
                      <a:gd name="T13" fmla="*/ 12 h 146"/>
                      <a:gd name="T14" fmla="*/ 18 w 82"/>
                      <a:gd name="T15" fmla="*/ 2 h 146"/>
                      <a:gd name="T16" fmla="*/ 42 w 82"/>
                      <a:gd name="T17" fmla="*/ 22 h 146"/>
                      <a:gd name="T18" fmla="*/ 58 w 82"/>
                      <a:gd name="T19" fmla="*/ 2 h 146"/>
                      <a:gd name="T20" fmla="*/ 68 w 82"/>
                      <a:gd name="T21" fmla="*/ 0 h 146"/>
                      <a:gd name="T22" fmla="*/ 70 w 82"/>
                      <a:gd name="T23" fmla="*/ 16 h 146"/>
                      <a:gd name="T24" fmla="*/ 76 w 82"/>
                      <a:gd name="T25" fmla="*/ 36 h 146"/>
                      <a:gd name="T26" fmla="*/ 82 w 82"/>
                      <a:gd name="T27" fmla="*/ 42 h 146"/>
                      <a:gd name="T28" fmla="*/ 80 w 82"/>
                      <a:gd name="T29" fmla="*/ 46 h 146"/>
                      <a:gd name="T30" fmla="*/ 70 w 82"/>
                      <a:gd name="T31" fmla="*/ 42 h 146"/>
                      <a:gd name="T32" fmla="*/ 60 w 82"/>
                      <a:gd name="T33" fmla="*/ 44 h 146"/>
                      <a:gd name="T34" fmla="*/ 48 w 82"/>
                      <a:gd name="T35" fmla="*/ 70 h 146"/>
                      <a:gd name="T36" fmla="*/ 42 w 82"/>
                      <a:gd name="T37" fmla="*/ 64 h 146"/>
                      <a:gd name="T38" fmla="*/ 34 w 82"/>
                      <a:gd name="T39" fmla="*/ 72 h 146"/>
                      <a:gd name="T40" fmla="*/ 46 w 82"/>
                      <a:gd name="T41" fmla="*/ 94 h 146"/>
                      <a:gd name="T42" fmla="*/ 58 w 82"/>
                      <a:gd name="T43" fmla="*/ 100 h 146"/>
                      <a:gd name="T44" fmla="*/ 44 w 82"/>
                      <a:gd name="T45" fmla="*/ 104 h 146"/>
                      <a:gd name="T46" fmla="*/ 36 w 82"/>
                      <a:gd name="T47" fmla="*/ 94 h 146"/>
                      <a:gd name="T48" fmla="*/ 34 w 82"/>
                      <a:gd name="T49" fmla="*/ 104 h 146"/>
                      <a:gd name="T50" fmla="*/ 40 w 82"/>
                      <a:gd name="T51" fmla="*/ 116 h 146"/>
                      <a:gd name="T52" fmla="*/ 34 w 82"/>
                      <a:gd name="T53" fmla="*/ 124 h 146"/>
                      <a:gd name="T54" fmla="*/ 40 w 82"/>
                      <a:gd name="T55" fmla="*/ 138 h 14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82"/>
                      <a:gd name="T85" fmla="*/ 0 h 146"/>
                      <a:gd name="T86" fmla="*/ 82 w 82"/>
                      <a:gd name="T87" fmla="*/ 146 h 14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82" h="146">
                        <a:moveTo>
                          <a:pt x="40" y="138"/>
                        </a:moveTo>
                        <a:lnTo>
                          <a:pt x="22" y="134"/>
                        </a:lnTo>
                        <a:lnTo>
                          <a:pt x="24" y="144"/>
                        </a:lnTo>
                        <a:lnTo>
                          <a:pt x="12" y="146"/>
                        </a:lnTo>
                        <a:lnTo>
                          <a:pt x="8" y="126"/>
                        </a:lnTo>
                        <a:lnTo>
                          <a:pt x="0" y="18"/>
                        </a:lnTo>
                        <a:lnTo>
                          <a:pt x="18" y="12"/>
                        </a:lnTo>
                        <a:lnTo>
                          <a:pt x="18" y="2"/>
                        </a:lnTo>
                        <a:lnTo>
                          <a:pt x="42" y="22"/>
                        </a:lnTo>
                        <a:lnTo>
                          <a:pt x="58" y="2"/>
                        </a:lnTo>
                        <a:lnTo>
                          <a:pt x="68" y="0"/>
                        </a:lnTo>
                        <a:lnTo>
                          <a:pt x="70" y="16"/>
                        </a:lnTo>
                        <a:lnTo>
                          <a:pt x="76" y="36"/>
                        </a:lnTo>
                        <a:lnTo>
                          <a:pt x="82" y="42"/>
                        </a:lnTo>
                        <a:lnTo>
                          <a:pt x="80" y="46"/>
                        </a:lnTo>
                        <a:lnTo>
                          <a:pt x="70" y="42"/>
                        </a:lnTo>
                        <a:lnTo>
                          <a:pt x="60" y="44"/>
                        </a:lnTo>
                        <a:lnTo>
                          <a:pt x="48" y="70"/>
                        </a:lnTo>
                        <a:lnTo>
                          <a:pt x="42" y="64"/>
                        </a:lnTo>
                        <a:lnTo>
                          <a:pt x="34" y="72"/>
                        </a:lnTo>
                        <a:lnTo>
                          <a:pt x="46" y="94"/>
                        </a:lnTo>
                        <a:lnTo>
                          <a:pt x="58" y="100"/>
                        </a:lnTo>
                        <a:lnTo>
                          <a:pt x="44" y="104"/>
                        </a:lnTo>
                        <a:lnTo>
                          <a:pt x="36" y="94"/>
                        </a:lnTo>
                        <a:lnTo>
                          <a:pt x="34" y="104"/>
                        </a:lnTo>
                        <a:lnTo>
                          <a:pt x="40" y="116"/>
                        </a:lnTo>
                        <a:lnTo>
                          <a:pt x="34" y="124"/>
                        </a:lnTo>
                        <a:lnTo>
                          <a:pt x="40" y="13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83" name="Freeform 1382"/>
                  <p:cNvSpPr>
                    <a:spLocks/>
                  </p:cNvSpPr>
                  <p:nvPr/>
                </p:nvSpPr>
                <p:spPr bwMode="auto">
                  <a:xfrm>
                    <a:off x="6111" y="3986"/>
                    <a:ext cx="82" cy="146"/>
                  </a:xfrm>
                  <a:custGeom>
                    <a:avLst/>
                    <a:gdLst>
                      <a:gd name="T0" fmla="*/ 40 w 82"/>
                      <a:gd name="T1" fmla="*/ 138 h 146"/>
                      <a:gd name="T2" fmla="*/ 22 w 82"/>
                      <a:gd name="T3" fmla="*/ 134 h 146"/>
                      <a:gd name="T4" fmla="*/ 24 w 82"/>
                      <a:gd name="T5" fmla="*/ 144 h 146"/>
                      <a:gd name="T6" fmla="*/ 12 w 82"/>
                      <a:gd name="T7" fmla="*/ 146 h 146"/>
                      <a:gd name="T8" fmla="*/ 8 w 82"/>
                      <a:gd name="T9" fmla="*/ 126 h 146"/>
                      <a:gd name="T10" fmla="*/ 0 w 82"/>
                      <a:gd name="T11" fmla="*/ 18 h 146"/>
                      <a:gd name="T12" fmla="*/ 18 w 82"/>
                      <a:gd name="T13" fmla="*/ 12 h 146"/>
                      <a:gd name="T14" fmla="*/ 18 w 82"/>
                      <a:gd name="T15" fmla="*/ 2 h 146"/>
                      <a:gd name="T16" fmla="*/ 42 w 82"/>
                      <a:gd name="T17" fmla="*/ 22 h 146"/>
                      <a:gd name="T18" fmla="*/ 58 w 82"/>
                      <a:gd name="T19" fmla="*/ 2 h 146"/>
                      <a:gd name="T20" fmla="*/ 68 w 82"/>
                      <a:gd name="T21" fmla="*/ 0 h 146"/>
                      <a:gd name="T22" fmla="*/ 70 w 82"/>
                      <a:gd name="T23" fmla="*/ 16 h 146"/>
                      <a:gd name="T24" fmla="*/ 76 w 82"/>
                      <a:gd name="T25" fmla="*/ 36 h 146"/>
                      <a:gd name="T26" fmla="*/ 82 w 82"/>
                      <a:gd name="T27" fmla="*/ 42 h 146"/>
                      <a:gd name="T28" fmla="*/ 80 w 82"/>
                      <a:gd name="T29" fmla="*/ 46 h 146"/>
                      <a:gd name="T30" fmla="*/ 70 w 82"/>
                      <a:gd name="T31" fmla="*/ 42 h 146"/>
                      <a:gd name="T32" fmla="*/ 60 w 82"/>
                      <a:gd name="T33" fmla="*/ 44 h 146"/>
                      <a:gd name="T34" fmla="*/ 48 w 82"/>
                      <a:gd name="T35" fmla="*/ 70 h 146"/>
                      <a:gd name="T36" fmla="*/ 42 w 82"/>
                      <a:gd name="T37" fmla="*/ 64 h 146"/>
                      <a:gd name="T38" fmla="*/ 34 w 82"/>
                      <a:gd name="T39" fmla="*/ 72 h 146"/>
                      <a:gd name="T40" fmla="*/ 46 w 82"/>
                      <a:gd name="T41" fmla="*/ 94 h 146"/>
                      <a:gd name="T42" fmla="*/ 58 w 82"/>
                      <a:gd name="T43" fmla="*/ 100 h 146"/>
                      <a:gd name="T44" fmla="*/ 44 w 82"/>
                      <a:gd name="T45" fmla="*/ 104 h 146"/>
                      <a:gd name="T46" fmla="*/ 36 w 82"/>
                      <a:gd name="T47" fmla="*/ 94 h 146"/>
                      <a:gd name="T48" fmla="*/ 34 w 82"/>
                      <a:gd name="T49" fmla="*/ 104 h 146"/>
                      <a:gd name="T50" fmla="*/ 40 w 82"/>
                      <a:gd name="T51" fmla="*/ 116 h 146"/>
                      <a:gd name="T52" fmla="*/ 34 w 82"/>
                      <a:gd name="T53" fmla="*/ 124 h 146"/>
                      <a:gd name="T54" fmla="*/ 40 w 82"/>
                      <a:gd name="T55" fmla="*/ 138 h 14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82"/>
                      <a:gd name="T85" fmla="*/ 0 h 146"/>
                      <a:gd name="T86" fmla="*/ 82 w 82"/>
                      <a:gd name="T87" fmla="*/ 146 h 14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82" h="146">
                        <a:moveTo>
                          <a:pt x="40" y="138"/>
                        </a:moveTo>
                        <a:lnTo>
                          <a:pt x="22" y="134"/>
                        </a:lnTo>
                        <a:lnTo>
                          <a:pt x="24" y="144"/>
                        </a:lnTo>
                        <a:lnTo>
                          <a:pt x="12" y="146"/>
                        </a:lnTo>
                        <a:lnTo>
                          <a:pt x="8" y="126"/>
                        </a:lnTo>
                        <a:lnTo>
                          <a:pt x="0" y="18"/>
                        </a:lnTo>
                        <a:lnTo>
                          <a:pt x="18" y="12"/>
                        </a:lnTo>
                        <a:lnTo>
                          <a:pt x="18" y="2"/>
                        </a:lnTo>
                        <a:lnTo>
                          <a:pt x="42" y="22"/>
                        </a:lnTo>
                        <a:lnTo>
                          <a:pt x="58" y="2"/>
                        </a:lnTo>
                        <a:lnTo>
                          <a:pt x="68" y="0"/>
                        </a:lnTo>
                        <a:lnTo>
                          <a:pt x="70" y="16"/>
                        </a:lnTo>
                        <a:lnTo>
                          <a:pt x="76" y="36"/>
                        </a:lnTo>
                        <a:lnTo>
                          <a:pt x="82" y="42"/>
                        </a:lnTo>
                        <a:lnTo>
                          <a:pt x="80" y="46"/>
                        </a:lnTo>
                        <a:lnTo>
                          <a:pt x="70" y="42"/>
                        </a:lnTo>
                        <a:lnTo>
                          <a:pt x="60" y="44"/>
                        </a:lnTo>
                        <a:lnTo>
                          <a:pt x="48" y="70"/>
                        </a:lnTo>
                        <a:lnTo>
                          <a:pt x="42" y="64"/>
                        </a:lnTo>
                        <a:lnTo>
                          <a:pt x="34" y="72"/>
                        </a:lnTo>
                        <a:lnTo>
                          <a:pt x="46" y="94"/>
                        </a:lnTo>
                        <a:lnTo>
                          <a:pt x="58" y="100"/>
                        </a:lnTo>
                        <a:lnTo>
                          <a:pt x="44" y="104"/>
                        </a:lnTo>
                        <a:lnTo>
                          <a:pt x="36" y="94"/>
                        </a:lnTo>
                        <a:lnTo>
                          <a:pt x="34" y="104"/>
                        </a:lnTo>
                        <a:lnTo>
                          <a:pt x="40" y="116"/>
                        </a:lnTo>
                        <a:lnTo>
                          <a:pt x="34" y="124"/>
                        </a:lnTo>
                        <a:lnTo>
                          <a:pt x="40" y="13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84" name="Freeform 1383"/>
                  <p:cNvSpPr>
                    <a:spLocks/>
                  </p:cNvSpPr>
                  <p:nvPr/>
                </p:nvSpPr>
                <p:spPr bwMode="auto">
                  <a:xfrm>
                    <a:off x="6055" y="4004"/>
                    <a:ext cx="64" cy="110"/>
                  </a:xfrm>
                  <a:custGeom>
                    <a:avLst/>
                    <a:gdLst>
                      <a:gd name="T0" fmla="*/ 64 w 64"/>
                      <a:gd name="T1" fmla="*/ 108 h 110"/>
                      <a:gd name="T2" fmla="*/ 54 w 64"/>
                      <a:gd name="T3" fmla="*/ 110 h 110"/>
                      <a:gd name="T4" fmla="*/ 32 w 64"/>
                      <a:gd name="T5" fmla="*/ 84 h 110"/>
                      <a:gd name="T6" fmla="*/ 4 w 64"/>
                      <a:gd name="T7" fmla="*/ 62 h 110"/>
                      <a:gd name="T8" fmla="*/ 0 w 64"/>
                      <a:gd name="T9" fmla="*/ 24 h 110"/>
                      <a:gd name="T10" fmla="*/ 2 w 64"/>
                      <a:gd name="T11" fmla="*/ 14 h 110"/>
                      <a:gd name="T12" fmla="*/ 4 w 64"/>
                      <a:gd name="T13" fmla="*/ 6 h 110"/>
                      <a:gd name="T14" fmla="*/ 6 w 64"/>
                      <a:gd name="T15" fmla="*/ 4 h 110"/>
                      <a:gd name="T16" fmla="*/ 32 w 64"/>
                      <a:gd name="T17" fmla="*/ 2 h 110"/>
                      <a:gd name="T18" fmla="*/ 56 w 64"/>
                      <a:gd name="T19" fmla="*/ 0 h 110"/>
                      <a:gd name="T20" fmla="*/ 64 w 64"/>
                      <a:gd name="T21" fmla="*/ 108 h 11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4"/>
                      <a:gd name="T34" fmla="*/ 0 h 110"/>
                      <a:gd name="T35" fmla="*/ 64 w 64"/>
                      <a:gd name="T36" fmla="*/ 110 h 11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4" h="110">
                        <a:moveTo>
                          <a:pt x="64" y="108"/>
                        </a:moveTo>
                        <a:lnTo>
                          <a:pt x="54" y="110"/>
                        </a:lnTo>
                        <a:lnTo>
                          <a:pt x="32" y="84"/>
                        </a:lnTo>
                        <a:lnTo>
                          <a:pt x="4" y="62"/>
                        </a:lnTo>
                        <a:lnTo>
                          <a:pt x="0" y="24"/>
                        </a:lnTo>
                        <a:lnTo>
                          <a:pt x="2" y="14"/>
                        </a:lnTo>
                        <a:lnTo>
                          <a:pt x="4" y="6"/>
                        </a:lnTo>
                        <a:lnTo>
                          <a:pt x="6" y="4"/>
                        </a:lnTo>
                        <a:lnTo>
                          <a:pt x="32" y="2"/>
                        </a:lnTo>
                        <a:lnTo>
                          <a:pt x="56" y="0"/>
                        </a:lnTo>
                        <a:lnTo>
                          <a:pt x="64" y="10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85" name="Freeform 1384"/>
                  <p:cNvSpPr>
                    <a:spLocks/>
                  </p:cNvSpPr>
                  <p:nvPr/>
                </p:nvSpPr>
                <p:spPr bwMode="auto">
                  <a:xfrm>
                    <a:off x="6057" y="3934"/>
                    <a:ext cx="74" cy="74"/>
                  </a:xfrm>
                  <a:custGeom>
                    <a:avLst/>
                    <a:gdLst>
                      <a:gd name="T0" fmla="*/ 72 w 74"/>
                      <a:gd name="T1" fmla="*/ 64 h 74"/>
                      <a:gd name="T2" fmla="*/ 54 w 74"/>
                      <a:gd name="T3" fmla="*/ 70 h 74"/>
                      <a:gd name="T4" fmla="*/ 4 w 74"/>
                      <a:gd name="T5" fmla="*/ 74 h 74"/>
                      <a:gd name="T6" fmla="*/ 0 w 74"/>
                      <a:gd name="T7" fmla="*/ 28 h 74"/>
                      <a:gd name="T8" fmla="*/ 0 w 74"/>
                      <a:gd name="T9" fmla="*/ 2 h 74"/>
                      <a:gd name="T10" fmla="*/ 46 w 74"/>
                      <a:gd name="T11" fmla="*/ 0 h 74"/>
                      <a:gd name="T12" fmla="*/ 50 w 74"/>
                      <a:gd name="T13" fmla="*/ 2 h 74"/>
                      <a:gd name="T14" fmla="*/ 56 w 74"/>
                      <a:gd name="T15" fmla="*/ 20 h 74"/>
                      <a:gd name="T16" fmla="*/ 68 w 74"/>
                      <a:gd name="T17" fmla="*/ 22 h 74"/>
                      <a:gd name="T18" fmla="*/ 74 w 74"/>
                      <a:gd name="T19" fmla="*/ 28 h 74"/>
                      <a:gd name="T20" fmla="*/ 72 w 74"/>
                      <a:gd name="T21" fmla="*/ 34 h 74"/>
                      <a:gd name="T22" fmla="*/ 64 w 74"/>
                      <a:gd name="T23" fmla="*/ 38 h 74"/>
                      <a:gd name="T24" fmla="*/ 72 w 74"/>
                      <a:gd name="T25" fmla="*/ 54 h 74"/>
                      <a:gd name="T26" fmla="*/ 72 w 74"/>
                      <a:gd name="T27" fmla="*/ 64 h 7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4"/>
                      <a:gd name="T43" fmla="*/ 0 h 74"/>
                      <a:gd name="T44" fmla="*/ 74 w 74"/>
                      <a:gd name="T45" fmla="*/ 74 h 7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4" h="74">
                        <a:moveTo>
                          <a:pt x="72" y="64"/>
                        </a:moveTo>
                        <a:lnTo>
                          <a:pt x="54" y="70"/>
                        </a:lnTo>
                        <a:lnTo>
                          <a:pt x="4" y="74"/>
                        </a:lnTo>
                        <a:lnTo>
                          <a:pt x="0" y="28"/>
                        </a:lnTo>
                        <a:lnTo>
                          <a:pt x="0" y="2"/>
                        </a:lnTo>
                        <a:lnTo>
                          <a:pt x="46" y="0"/>
                        </a:lnTo>
                        <a:lnTo>
                          <a:pt x="50" y="2"/>
                        </a:lnTo>
                        <a:lnTo>
                          <a:pt x="56" y="20"/>
                        </a:lnTo>
                        <a:lnTo>
                          <a:pt x="68" y="22"/>
                        </a:lnTo>
                        <a:lnTo>
                          <a:pt x="74" y="28"/>
                        </a:lnTo>
                        <a:lnTo>
                          <a:pt x="72" y="34"/>
                        </a:lnTo>
                        <a:lnTo>
                          <a:pt x="64" y="38"/>
                        </a:lnTo>
                        <a:lnTo>
                          <a:pt x="72" y="54"/>
                        </a:lnTo>
                        <a:lnTo>
                          <a:pt x="72" y="6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86" name="Freeform 1385"/>
                  <p:cNvSpPr>
                    <a:spLocks/>
                  </p:cNvSpPr>
                  <p:nvPr/>
                </p:nvSpPr>
                <p:spPr bwMode="auto">
                  <a:xfrm>
                    <a:off x="5961" y="4028"/>
                    <a:ext cx="126" cy="82"/>
                  </a:xfrm>
                  <a:custGeom>
                    <a:avLst/>
                    <a:gdLst>
                      <a:gd name="T0" fmla="*/ 126 w 126"/>
                      <a:gd name="T1" fmla="*/ 60 h 82"/>
                      <a:gd name="T2" fmla="*/ 50 w 126"/>
                      <a:gd name="T3" fmla="*/ 82 h 82"/>
                      <a:gd name="T4" fmla="*/ 42 w 126"/>
                      <a:gd name="T5" fmla="*/ 70 h 82"/>
                      <a:gd name="T6" fmla="*/ 44 w 126"/>
                      <a:gd name="T7" fmla="*/ 66 h 82"/>
                      <a:gd name="T8" fmla="*/ 40 w 126"/>
                      <a:gd name="T9" fmla="*/ 62 h 82"/>
                      <a:gd name="T10" fmla="*/ 28 w 126"/>
                      <a:gd name="T11" fmla="*/ 50 h 82"/>
                      <a:gd name="T12" fmla="*/ 12 w 126"/>
                      <a:gd name="T13" fmla="*/ 44 h 82"/>
                      <a:gd name="T14" fmla="*/ 0 w 126"/>
                      <a:gd name="T15" fmla="*/ 28 h 82"/>
                      <a:gd name="T16" fmla="*/ 54 w 126"/>
                      <a:gd name="T17" fmla="*/ 22 h 82"/>
                      <a:gd name="T18" fmla="*/ 54 w 126"/>
                      <a:gd name="T19" fmla="*/ 6 h 82"/>
                      <a:gd name="T20" fmla="*/ 94 w 126"/>
                      <a:gd name="T21" fmla="*/ 0 h 82"/>
                      <a:gd name="T22" fmla="*/ 98 w 126"/>
                      <a:gd name="T23" fmla="*/ 38 h 82"/>
                      <a:gd name="T24" fmla="*/ 126 w 126"/>
                      <a:gd name="T25" fmla="*/ 60 h 8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26"/>
                      <a:gd name="T40" fmla="*/ 0 h 82"/>
                      <a:gd name="T41" fmla="*/ 126 w 126"/>
                      <a:gd name="T42" fmla="*/ 82 h 8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26" h="82">
                        <a:moveTo>
                          <a:pt x="126" y="60"/>
                        </a:moveTo>
                        <a:lnTo>
                          <a:pt x="50" y="82"/>
                        </a:lnTo>
                        <a:lnTo>
                          <a:pt x="42" y="70"/>
                        </a:lnTo>
                        <a:lnTo>
                          <a:pt x="44" y="66"/>
                        </a:lnTo>
                        <a:lnTo>
                          <a:pt x="40" y="62"/>
                        </a:lnTo>
                        <a:lnTo>
                          <a:pt x="28" y="50"/>
                        </a:lnTo>
                        <a:lnTo>
                          <a:pt x="12" y="44"/>
                        </a:lnTo>
                        <a:lnTo>
                          <a:pt x="0" y="28"/>
                        </a:lnTo>
                        <a:lnTo>
                          <a:pt x="54" y="22"/>
                        </a:lnTo>
                        <a:lnTo>
                          <a:pt x="54" y="6"/>
                        </a:lnTo>
                        <a:lnTo>
                          <a:pt x="94" y="0"/>
                        </a:lnTo>
                        <a:lnTo>
                          <a:pt x="98" y="38"/>
                        </a:lnTo>
                        <a:lnTo>
                          <a:pt x="126" y="6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87" name="Freeform 1386"/>
                  <p:cNvSpPr>
                    <a:spLocks/>
                  </p:cNvSpPr>
                  <p:nvPr/>
                </p:nvSpPr>
                <p:spPr bwMode="auto">
                  <a:xfrm>
                    <a:off x="5879" y="3970"/>
                    <a:ext cx="122" cy="156"/>
                  </a:xfrm>
                  <a:custGeom>
                    <a:avLst/>
                    <a:gdLst>
                      <a:gd name="T0" fmla="*/ 122 w 122"/>
                      <a:gd name="T1" fmla="*/ 120 h 156"/>
                      <a:gd name="T2" fmla="*/ 86 w 122"/>
                      <a:gd name="T3" fmla="*/ 156 h 156"/>
                      <a:gd name="T4" fmla="*/ 78 w 122"/>
                      <a:gd name="T5" fmla="*/ 152 h 156"/>
                      <a:gd name="T6" fmla="*/ 40 w 122"/>
                      <a:gd name="T7" fmla="*/ 154 h 156"/>
                      <a:gd name="T8" fmla="*/ 36 w 122"/>
                      <a:gd name="T9" fmla="*/ 122 h 156"/>
                      <a:gd name="T10" fmla="*/ 22 w 122"/>
                      <a:gd name="T11" fmla="*/ 122 h 156"/>
                      <a:gd name="T12" fmla="*/ 18 w 122"/>
                      <a:gd name="T13" fmla="*/ 88 h 156"/>
                      <a:gd name="T14" fmla="*/ 2 w 122"/>
                      <a:gd name="T15" fmla="*/ 88 h 156"/>
                      <a:gd name="T16" fmla="*/ 0 w 122"/>
                      <a:gd name="T17" fmla="*/ 64 h 156"/>
                      <a:gd name="T18" fmla="*/ 0 w 122"/>
                      <a:gd name="T19" fmla="*/ 48 h 156"/>
                      <a:gd name="T20" fmla="*/ 10 w 122"/>
                      <a:gd name="T21" fmla="*/ 46 h 156"/>
                      <a:gd name="T22" fmla="*/ 16 w 122"/>
                      <a:gd name="T23" fmla="*/ 54 h 156"/>
                      <a:gd name="T24" fmla="*/ 24 w 122"/>
                      <a:gd name="T25" fmla="*/ 52 h 156"/>
                      <a:gd name="T26" fmla="*/ 28 w 122"/>
                      <a:gd name="T27" fmla="*/ 48 h 156"/>
                      <a:gd name="T28" fmla="*/ 28 w 122"/>
                      <a:gd name="T29" fmla="*/ 36 h 156"/>
                      <a:gd name="T30" fmla="*/ 48 w 122"/>
                      <a:gd name="T31" fmla="*/ 34 h 156"/>
                      <a:gd name="T32" fmla="*/ 46 w 122"/>
                      <a:gd name="T33" fmla="*/ 18 h 156"/>
                      <a:gd name="T34" fmla="*/ 40 w 122"/>
                      <a:gd name="T35" fmla="*/ 2 h 156"/>
                      <a:gd name="T36" fmla="*/ 78 w 122"/>
                      <a:gd name="T37" fmla="*/ 0 h 156"/>
                      <a:gd name="T38" fmla="*/ 92 w 122"/>
                      <a:gd name="T39" fmla="*/ 36 h 156"/>
                      <a:gd name="T40" fmla="*/ 78 w 122"/>
                      <a:gd name="T41" fmla="*/ 80 h 156"/>
                      <a:gd name="T42" fmla="*/ 82 w 122"/>
                      <a:gd name="T43" fmla="*/ 86 h 156"/>
                      <a:gd name="T44" fmla="*/ 94 w 122"/>
                      <a:gd name="T45" fmla="*/ 102 h 156"/>
                      <a:gd name="T46" fmla="*/ 110 w 122"/>
                      <a:gd name="T47" fmla="*/ 108 h 156"/>
                      <a:gd name="T48" fmla="*/ 122 w 122"/>
                      <a:gd name="T49" fmla="*/ 120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122"/>
                      <a:gd name="T76" fmla="*/ 0 h 156"/>
                      <a:gd name="T77" fmla="*/ 122 w 122"/>
                      <a:gd name="T78" fmla="*/ 156 h 15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122" h="156">
                        <a:moveTo>
                          <a:pt x="122" y="120"/>
                        </a:moveTo>
                        <a:lnTo>
                          <a:pt x="86" y="156"/>
                        </a:lnTo>
                        <a:lnTo>
                          <a:pt x="78" y="152"/>
                        </a:lnTo>
                        <a:lnTo>
                          <a:pt x="40" y="154"/>
                        </a:lnTo>
                        <a:lnTo>
                          <a:pt x="36" y="122"/>
                        </a:lnTo>
                        <a:lnTo>
                          <a:pt x="22" y="122"/>
                        </a:lnTo>
                        <a:lnTo>
                          <a:pt x="18" y="88"/>
                        </a:lnTo>
                        <a:lnTo>
                          <a:pt x="2" y="88"/>
                        </a:lnTo>
                        <a:lnTo>
                          <a:pt x="0" y="64"/>
                        </a:lnTo>
                        <a:lnTo>
                          <a:pt x="0" y="48"/>
                        </a:lnTo>
                        <a:lnTo>
                          <a:pt x="10" y="46"/>
                        </a:lnTo>
                        <a:lnTo>
                          <a:pt x="16" y="54"/>
                        </a:lnTo>
                        <a:lnTo>
                          <a:pt x="24" y="52"/>
                        </a:lnTo>
                        <a:lnTo>
                          <a:pt x="28" y="48"/>
                        </a:lnTo>
                        <a:lnTo>
                          <a:pt x="28" y="36"/>
                        </a:lnTo>
                        <a:lnTo>
                          <a:pt x="48" y="34"/>
                        </a:lnTo>
                        <a:lnTo>
                          <a:pt x="46" y="18"/>
                        </a:lnTo>
                        <a:lnTo>
                          <a:pt x="40" y="2"/>
                        </a:lnTo>
                        <a:lnTo>
                          <a:pt x="78" y="0"/>
                        </a:lnTo>
                        <a:lnTo>
                          <a:pt x="92" y="36"/>
                        </a:lnTo>
                        <a:lnTo>
                          <a:pt x="78" y="80"/>
                        </a:lnTo>
                        <a:lnTo>
                          <a:pt x="82" y="86"/>
                        </a:lnTo>
                        <a:lnTo>
                          <a:pt x="94" y="102"/>
                        </a:lnTo>
                        <a:lnTo>
                          <a:pt x="110" y="108"/>
                        </a:lnTo>
                        <a:lnTo>
                          <a:pt x="122" y="12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88" name="Freeform 1387"/>
                  <p:cNvSpPr>
                    <a:spLocks/>
                  </p:cNvSpPr>
                  <p:nvPr/>
                </p:nvSpPr>
                <p:spPr bwMode="auto">
                  <a:xfrm>
                    <a:off x="5957" y="3962"/>
                    <a:ext cx="104" cy="94"/>
                  </a:xfrm>
                  <a:custGeom>
                    <a:avLst/>
                    <a:gdLst>
                      <a:gd name="T0" fmla="*/ 98 w 104"/>
                      <a:gd name="T1" fmla="*/ 66 h 94"/>
                      <a:gd name="T2" fmla="*/ 58 w 104"/>
                      <a:gd name="T3" fmla="*/ 72 h 94"/>
                      <a:gd name="T4" fmla="*/ 58 w 104"/>
                      <a:gd name="T5" fmla="*/ 88 h 94"/>
                      <a:gd name="T6" fmla="*/ 4 w 104"/>
                      <a:gd name="T7" fmla="*/ 94 h 94"/>
                      <a:gd name="T8" fmla="*/ 0 w 104"/>
                      <a:gd name="T9" fmla="*/ 88 h 94"/>
                      <a:gd name="T10" fmla="*/ 14 w 104"/>
                      <a:gd name="T11" fmla="*/ 44 h 94"/>
                      <a:gd name="T12" fmla="*/ 0 w 104"/>
                      <a:gd name="T13" fmla="*/ 8 h 94"/>
                      <a:gd name="T14" fmla="*/ 20 w 104"/>
                      <a:gd name="T15" fmla="*/ 6 h 94"/>
                      <a:gd name="T16" fmla="*/ 100 w 104"/>
                      <a:gd name="T17" fmla="*/ 0 h 94"/>
                      <a:gd name="T18" fmla="*/ 104 w 104"/>
                      <a:gd name="T19" fmla="*/ 46 h 94"/>
                      <a:gd name="T20" fmla="*/ 98 w 104"/>
                      <a:gd name="T21" fmla="*/ 66 h 9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04"/>
                      <a:gd name="T34" fmla="*/ 0 h 94"/>
                      <a:gd name="T35" fmla="*/ 104 w 104"/>
                      <a:gd name="T36" fmla="*/ 94 h 9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04" h="94">
                        <a:moveTo>
                          <a:pt x="98" y="66"/>
                        </a:moveTo>
                        <a:lnTo>
                          <a:pt x="58" y="72"/>
                        </a:lnTo>
                        <a:lnTo>
                          <a:pt x="58" y="88"/>
                        </a:lnTo>
                        <a:lnTo>
                          <a:pt x="4" y="94"/>
                        </a:lnTo>
                        <a:lnTo>
                          <a:pt x="0" y="88"/>
                        </a:lnTo>
                        <a:lnTo>
                          <a:pt x="14" y="44"/>
                        </a:lnTo>
                        <a:lnTo>
                          <a:pt x="0" y="8"/>
                        </a:lnTo>
                        <a:lnTo>
                          <a:pt x="20" y="6"/>
                        </a:lnTo>
                        <a:lnTo>
                          <a:pt x="100" y="0"/>
                        </a:lnTo>
                        <a:lnTo>
                          <a:pt x="104" y="46"/>
                        </a:lnTo>
                        <a:lnTo>
                          <a:pt x="98" y="6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89" name="Freeform 1388"/>
                  <p:cNvSpPr>
                    <a:spLocks/>
                  </p:cNvSpPr>
                  <p:nvPr/>
                </p:nvSpPr>
                <p:spPr bwMode="auto">
                  <a:xfrm>
                    <a:off x="6035" y="3848"/>
                    <a:ext cx="86" cy="88"/>
                  </a:xfrm>
                  <a:custGeom>
                    <a:avLst/>
                    <a:gdLst>
                      <a:gd name="T0" fmla="*/ 22 w 86"/>
                      <a:gd name="T1" fmla="*/ 88 h 88"/>
                      <a:gd name="T2" fmla="*/ 20 w 86"/>
                      <a:gd name="T3" fmla="*/ 82 h 88"/>
                      <a:gd name="T4" fmla="*/ 2 w 86"/>
                      <a:gd name="T5" fmla="*/ 62 h 88"/>
                      <a:gd name="T6" fmla="*/ 0 w 86"/>
                      <a:gd name="T7" fmla="*/ 32 h 88"/>
                      <a:gd name="T8" fmla="*/ 14 w 86"/>
                      <a:gd name="T9" fmla="*/ 30 h 88"/>
                      <a:gd name="T10" fmla="*/ 28 w 86"/>
                      <a:gd name="T11" fmla="*/ 26 h 88"/>
                      <a:gd name="T12" fmla="*/ 54 w 86"/>
                      <a:gd name="T13" fmla="*/ 0 h 88"/>
                      <a:gd name="T14" fmla="*/ 66 w 86"/>
                      <a:gd name="T15" fmla="*/ 2 h 88"/>
                      <a:gd name="T16" fmla="*/ 76 w 86"/>
                      <a:gd name="T17" fmla="*/ 10 h 88"/>
                      <a:gd name="T18" fmla="*/ 78 w 86"/>
                      <a:gd name="T19" fmla="*/ 32 h 88"/>
                      <a:gd name="T20" fmla="*/ 86 w 86"/>
                      <a:gd name="T21" fmla="*/ 38 h 88"/>
                      <a:gd name="T22" fmla="*/ 68 w 86"/>
                      <a:gd name="T23" fmla="*/ 66 h 88"/>
                      <a:gd name="T24" fmla="*/ 68 w 86"/>
                      <a:gd name="T25" fmla="*/ 86 h 88"/>
                      <a:gd name="T26" fmla="*/ 22 w 86"/>
                      <a:gd name="T27" fmla="*/ 88 h 8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6"/>
                      <a:gd name="T43" fmla="*/ 0 h 88"/>
                      <a:gd name="T44" fmla="*/ 86 w 86"/>
                      <a:gd name="T45" fmla="*/ 88 h 8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6" h="88">
                        <a:moveTo>
                          <a:pt x="22" y="88"/>
                        </a:moveTo>
                        <a:lnTo>
                          <a:pt x="20" y="82"/>
                        </a:lnTo>
                        <a:lnTo>
                          <a:pt x="2" y="62"/>
                        </a:lnTo>
                        <a:lnTo>
                          <a:pt x="0" y="32"/>
                        </a:lnTo>
                        <a:lnTo>
                          <a:pt x="14" y="30"/>
                        </a:lnTo>
                        <a:lnTo>
                          <a:pt x="28" y="26"/>
                        </a:lnTo>
                        <a:lnTo>
                          <a:pt x="54" y="0"/>
                        </a:lnTo>
                        <a:lnTo>
                          <a:pt x="66" y="2"/>
                        </a:lnTo>
                        <a:lnTo>
                          <a:pt x="76" y="10"/>
                        </a:lnTo>
                        <a:lnTo>
                          <a:pt x="78" y="32"/>
                        </a:lnTo>
                        <a:lnTo>
                          <a:pt x="86" y="38"/>
                        </a:lnTo>
                        <a:lnTo>
                          <a:pt x="68" y="66"/>
                        </a:lnTo>
                        <a:lnTo>
                          <a:pt x="68" y="86"/>
                        </a:lnTo>
                        <a:lnTo>
                          <a:pt x="22" y="8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90" name="Freeform 1389"/>
                  <p:cNvSpPr>
                    <a:spLocks/>
                  </p:cNvSpPr>
                  <p:nvPr/>
                </p:nvSpPr>
                <p:spPr bwMode="auto">
                  <a:xfrm>
                    <a:off x="5977" y="3896"/>
                    <a:ext cx="80" cy="72"/>
                  </a:xfrm>
                  <a:custGeom>
                    <a:avLst/>
                    <a:gdLst>
                      <a:gd name="T0" fmla="*/ 80 w 80"/>
                      <a:gd name="T1" fmla="*/ 66 h 72"/>
                      <a:gd name="T2" fmla="*/ 0 w 80"/>
                      <a:gd name="T3" fmla="*/ 72 h 72"/>
                      <a:gd name="T4" fmla="*/ 8 w 80"/>
                      <a:gd name="T5" fmla="*/ 50 h 72"/>
                      <a:gd name="T6" fmla="*/ 2 w 80"/>
                      <a:gd name="T7" fmla="*/ 14 h 72"/>
                      <a:gd name="T8" fmla="*/ 26 w 80"/>
                      <a:gd name="T9" fmla="*/ 8 h 72"/>
                      <a:gd name="T10" fmla="*/ 26 w 80"/>
                      <a:gd name="T11" fmla="*/ 2 h 72"/>
                      <a:gd name="T12" fmla="*/ 60 w 80"/>
                      <a:gd name="T13" fmla="*/ 0 h 72"/>
                      <a:gd name="T14" fmla="*/ 60 w 80"/>
                      <a:gd name="T15" fmla="*/ 14 h 72"/>
                      <a:gd name="T16" fmla="*/ 78 w 80"/>
                      <a:gd name="T17" fmla="*/ 34 h 72"/>
                      <a:gd name="T18" fmla="*/ 80 w 80"/>
                      <a:gd name="T19" fmla="*/ 40 h 72"/>
                      <a:gd name="T20" fmla="*/ 80 w 80"/>
                      <a:gd name="T21" fmla="*/ 66 h 7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0"/>
                      <a:gd name="T34" fmla="*/ 0 h 72"/>
                      <a:gd name="T35" fmla="*/ 80 w 80"/>
                      <a:gd name="T36" fmla="*/ 72 h 7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0" h="72">
                        <a:moveTo>
                          <a:pt x="80" y="66"/>
                        </a:moveTo>
                        <a:lnTo>
                          <a:pt x="0" y="72"/>
                        </a:lnTo>
                        <a:lnTo>
                          <a:pt x="8" y="50"/>
                        </a:lnTo>
                        <a:lnTo>
                          <a:pt x="2" y="14"/>
                        </a:lnTo>
                        <a:lnTo>
                          <a:pt x="26" y="8"/>
                        </a:lnTo>
                        <a:lnTo>
                          <a:pt x="26" y="2"/>
                        </a:lnTo>
                        <a:lnTo>
                          <a:pt x="60" y="0"/>
                        </a:lnTo>
                        <a:lnTo>
                          <a:pt x="60" y="14"/>
                        </a:lnTo>
                        <a:lnTo>
                          <a:pt x="78" y="34"/>
                        </a:lnTo>
                        <a:lnTo>
                          <a:pt x="80" y="40"/>
                        </a:lnTo>
                        <a:lnTo>
                          <a:pt x="80" y="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91" name="Freeform 1390"/>
                  <p:cNvSpPr>
                    <a:spLocks/>
                  </p:cNvSpPr>
                  <p:nvPr/>
                </p:nvSpPr>
                <p:spPr bwMode="auto">
                  <a:xfrm>
                    <a:off x="5959" y="3848"/>
                    <a:ext cx="78" cy="62"/>
                  </a:xfrm>
                  <a:custGeom>
                    <a:avLst/>
                    <a:gdLst>
                      <a:gd name="T0" fmla="*/ 78 w 78"/>
                      <a:gd name="T1" fmla="*/ 48 h 62"/>
                      <a:gd name="T2" fmla="*/ 44 w 78"/>
                      <a:gd name="T3" fmla="*/ 50 h 62"/>
                      <a:gd name="T4" fmla="*/ 44 w 78"/>
                      <a:gd name="T5" fmla="*/ 56 h 62"/>
                      <a:gd name="T6" fmla="*/ 20 w 78"/>
                      <a:gd name="T7" fmla="*/ 62 h 62"/>
                      <a:gd name="T8" fmla="*/ 6 w 78"/>
                      <a:gd name="T9" fmla="*/ 62 h 62"/>
                      <a:gd name="T10" fmla="*/ 0 w 78"/>
                      <a:gd name="T11" fmla="*/ 38 h 62"/>
                      <a:gd name="T12" fmla="*/ 0 w 78"/>
                      <a:gd name="T13" fmla="*/ 14 h 62"/>
                      <a:gd name="T14" fmla="*/ 10 w 78"/>
                      <a:gd name="T15" fmla="*/ 2 h 62"/>
                      <a:gd name="T16" fmla="*/ 22 w 78"/>
                      <a:gd name="T17" fmla="*/ 0 h 62"/>
                      <a:gd name="T18" fmla="*/ 36 w 78"/>
                      <a:gd name="T19" fmla="*/ 0 h 62"/>
                      <a:gd name="T20" fmla="*/ 56 w 78"/>
                      <a:gd name="T21" fmla="*/ 4 h 62"/>
                      <a:gd name="T22" fmla="*/ 58 w 78"/>
                      <a:gd name="T23" fmla="*/ 14 h 62"/>
                      <a:gd name="T24" fmla="*/ 74 w 78"/>
                      <a:gd name="T25" fmla="*/ 12 h 62"/>
                      <a:gd name="T26" fmla="*/ 76 w 78"/>
                      <a:gd name="T27" fmla="*/ 32 h 62"/>
                      <a:gd name="T28" fmla="*/ 78 w 78"/>
                      <a:gd name="T29" fmla="*/ 48 h 6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8"/>
                      <a:gd name="T46" fmla="*/ 0 h 62"/>
                      <a:gd name="T47" fmla="*/ 78 w 78"/>
                      <a:gd name="T48" fmla="*/ 62 h 6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8" h="62">
                        <a:moveTo>
                          <a:pt x="78" y="48"/>
                        </a:moveTo>
                        <a:lnTo>
                          <a:pt x="44" y="50"/>
                        </a:lnTo>
                        <a:lnTo>
                          <a:pt x="44" y="56"/>
                        </a:lnTo>
                        <a:lnTo>
                          <a:pt x="20" y="62"/>
                        </a:lnTo>
                        <a:lnTo>
                          <a:pt x="6" y="62"/>
                        </a:lnTo>
                        <a:lnTo>
                          <a:pt x="0" y="38"/>
                        </a:lnTo>
                        <a:lnTo>
                          <a:pt x="0" y="14"/>
                        </a:lnTo>
                        <a:lnTo>
                          <a:pt x="10" y="2"/>
                        </a:lnTo>
                        <a:lnTo>
                          <a:pt x="22" y="0"/>
                        </a:lnTo>
                        <a:lnTo>
                          <a:pt x="36" y="0"/>
                        </a:lnTo>
                        <a:lnTo>
                          <a:pt x="56" y="4"/>
                        </a:lnTo>
                        <a:lnTo>
                          <a:pt x="58" y="14"/>
                        </a:lnTo>
                        <a:lnTo>
                          <a:pt x="74" y="12"/>
                        </a:lnTo>
                        <a:lnTo>
                          <a:pt x="76" y="32"/>
                        </a:lnTo>
                        <a:lnTo>
                          <a:pt x="78" y="4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92" name="Freeform 1391"/>
                  <p:cNvSpPr>
                    <a:spLocks/>
                  </p:cNvSpPr>
                  <p:nvPr/>
                </p:nvSpPr>
                <p:spPr bwMode="auto">
                  <a:xfrm>
                    <a:off x="5877" y="3886"/>
                    <a:ext cx="108" cy="86"/>
                  </a:xfrm>
                  <a:custGeom>
                    <a:avLst/>
                    <a:gdLst>
                      <a:gd name="T0" fmla="*/ 100 w 108"/>
                      <a:gd name="T1" fmla="*/ 82 h 86"/>
                      <a:gd name="T2" fmla="*/ 80 w 108"/>
                      <a:gd name="T3" fmla="*/ 84 h 86"/>
                      <a:gd name="T4" fmla="*/ 42 w 108"/>
                      <a:gd name="T5" fmla="*/ 86 h 86"/>
                      <a:gd name="T6" fmla="*/ 32 w 108"/>
                      <a:gd name="T7" fmla="*/ 68 h 86"/>
                      <a:gd name="T8" fmla="*/ 0 w 108"/>
                      <a:gd name="T9" fmla="*/ 74 h 86"/>
                      <a:gd name="T10" fmla="*/ 0 w 108"/>
                      <a:gd name="T11" fmla="*/ 54 h 86"/>
                      <a:gd name="T12" fmla="*/ 4 w 108"/>
                      <a:gd name="T13" fmla="*/ 40 h 86"/>
                      <a:gd name="T14" fmla="*/ 28 w 108"/>
                      <a:gd name="T15" fmla="*/ 38 h 86"/>
                      <a:gd name="T16" fmla="*/ 28 w 108"/>
                      <a:gd name="T17" fmla="*/ 26 h 86"/>
                      <a:gd name="T18" fmla="*/ 40 w 108"/>
                      <a:gd name="T19" fmla="*/ 26 h 86"/>
                      <a:gd name="T20" fmla="*/ 36 w 108"/>
                      <a:gd name="T21" fmla="*/ 4 h 86"/>
                      <a:gd name="T22" fmla="*/ 82 w 108"/>
                      <a:gd name="T23" fmla="*/ 0 h 86"/>
                      <a:gd name="T24" fmla="*/ 88 w 108"/>
                      <a:gd name="T25" fmla="*/ 24 h 86"/>
                      <a:gd name="T26" fmla="*/ 102 w 108"/>
                      <a:gd name="T27" fmla="*/ 24 h 86"/>
                      <a:gd name="T28" fmla="*/ 108 w 108"/>
                      <a:gd name="T29" fmla="*/ 60 h 86"/>
                      <a:gd name="T30" fmla="*/ 100 w 108"/>
                      <a:gd name="T31" fmla="*/ 82 h 8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08"/>
                      <a:gd name="T49" fmla="*/ 0 h 86"/>
                      <a:gd name="T50" fmla="*/ 108 w 108"/>
                      <a:gd name="T51" fmla="*/ 86 h 8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08" h="86">
                        <a:moveTo>
                          <a:pt x="100" y="82"/>
                        </a:moveTo>
                        <a:lnTo>
                          <a:pt x="80" y="84"/>
                        </a:lnTo>
                        <a:lnTo>
                          <a:pt x="42" y="86"/>
                        </a:lnTo>
                        <a:lnTo>
                          <a:pt x="32" y="68"/>
                        </a:lnTo>
                        <a:lnTo>
                          <a:pt x="0" y="74"/>
                        </a:lnTo>
                        <a:lnTo>
                          <a:pt x="0" y="54"/>
                        </a:lnTo>
                        <a:lnTo>
                          <a:pt x="4" y="40"/>
                        </a:lnTo>
                        <a:lnTo>
                          <a:pt x="28" y="38"/>
                        </a:lnTo>
                        <a:lnTo>
                          <a:pt x="28" y="26"/>
                        </a:lnTo>
                        <a:lnTo>
                          <a:pt x="40" y="26"/>
                        </a:lnTo>
                        <a:lnTo>
                          <a:pt x="36" y="4"/>
                        </a:lnTo>
                        <a:lnTo>
                          <a:pt x="82" y="0"/>
                        </a:lnTo>
                        <a:lnTo>
                          <a:pt x="88" y="24"/>
                        </a:lnTo>
                        <a:lnTo>
                          <a:pt x="102" y="24"/>
                        </a:lnTo>
                        <a:lnTo>
                          <a:pt x="108" y="60"/>
                        </a:lnTo>
                        <a:lnTo>
                          <a:pt x="100" y="8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93" name="Freeform 1392"/>
                  <p:cNvSpPr>
                    <a:spLocks/>
                  </p:cNvSpPr>
                  <p:nvPr/>
                </p:nvSpPr>
                <p:spPr bwMode="auto">
                  <a:xfrm>
                    <a:off x="6365" y="4286"/>
                    <a:ext cx="48" cy="88"/>
                  </a:xfrm>
                  <a:custGeom>
                    <a:avLst/>
                    <a:gdLst>
                      <a:gd name="T0" fmla="*/ 40 w 48"/>
                      <a:gd name="T1" fmla="*/ 0 h 88"/>
                      <a:gd name="T2" fmla="*/ 48 w 48"/>
                      <a:gd name="T3" fmla="*/ 2 h 88"/>
                      <a:gd name="T4" fmla="*/ 48 w 48"/>
                      <a:gd name="T5" fmla="*/ 12 h 88"/>
                      <a:gd name="T6" fmla="*/ 38 w 48"/>
                      <a:gd name="T7" fmla="*/ 30 h 88"/>
                      <a:gd name="T8" fmla="*/ 42 w 48"/>
                      <a:gd name="T9" fmla="*/ 40 h 88"/>
                      <a:gd name="T10" fmla="*/ 36 w 48"/>
                      <a:gd name="T11" fmla="*/ 54 h 88"/>
                      <a:gd name="T12" fmla="*/ 22 w 48"/>
                      <a:gd name="T13" fmla="*/ 60 h 88"/>
                      <a:gd name="T14" fmla="*/ 22 w 48"/>
                      <a:gd name="T15" fmla="*/ 86 h 88"/>
                      <a:gd name="T16" fmla="*/ 2 w 48"/>
                      <a:gd name="T17" fmla="*/ 88 h 88"/>
                      <a:gd name="T18" fmla="*/ 0 w 48"/>
                      <a:gd name="T19" fmla="*/ 74 h 88"/>
                      <a:gd name="T20" fmla="*/ 0 w 48"/>
                      <a:gd name="T21" fmla="*/ 60 h 88"/>
                      <a:gd name="T22" fmla="*/ 2 w 48"/>
                      <a:gd name="T23" fmla="*/ 46 h 88"/>
                      <a:gd name="T24" fmla="*/ 2 w 48"/>
                      <a:gd name="T25" fmla="*/ 34 h 88"/>
                      <a:gd name="T26" fmla="*/ 4 w 48"/>
                      <a:gd name="T27" fmla="*/ 24 h 88"/>
                      <a:gd name="T28" fmla="*/ 14 w 48"/>
                      <a:gd name="T29" fmla="*/ 22 h 88"/>
                      <a:gd name="T30" fmla="*/ 40 w 48"/>
                      <a:gd name="T31" fmla="*/ 0 h 8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48"/>
                      <a:gd name="T49" fmla="*/ 0 h 88"/>
                      <a:gd name="T50" fmla="*/ 48 w 48"/>
                      <a:gd name="T51" fmla="*/ 88 h 8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48" h="88">
                        <a:moveTo>
                          <a:pt x="40" y="0"/>
                        </a:moveTo>
                        <a:lnTo>
                          <a:pt x="48" y="2"/>
                        </a:lnTo>
                        <a:lnTo>
                          <a:pt x="48" y="12"/>
                        </a:lnTo>
                        <a:lnTo>
                          <a:pt x="38" y="30"/>
                        </a:lnTo>
                        <a:lnTo>
                          <a:pt x="42" y="40"/>
                        </a:lnTo>
                        <a:lnTo>
                          <a:pt x="36" y="54"/>
                        </a:lnTo>
                        <a:lnTo>
                          <a:pt x="22" y="60"/>
                        </a:lnTo>
                        <a:lnTo>
                          <a:pt x="22" y="86"/>
                        </a:lnTo>
                        <a:lnTo>
                          <a:pt x="2" y="88"/>
                        </a:lnTo>
                        <a:lnTo>
                          <a:pt x="0" y="74"/>
                        </a:lnTo>
                        <a:lnTo>
                          <a:pt x="0" y="60"/>
                        </a:lnTo>
                        <a:lnTo>
                          <a:pt x="2" y="46"/>
                        </a:lnTo>
                        <a:lnTo>
                          <a:pt x="2" y="34"/>
                        </a:lnTo>
                        <a:lnTo>
                          <a:pt x="4" y="24"/>
                        </a:lnTo>
                        <a:lnTo>
                          <a:pt x="14" y="22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94" name="Freeform 1393"/>
                  <p:cNvSpPr>
                    <a:spLocks/>
                  </p:cNvSpPr>
                  <p:nvPr/>
                </p:nvSpPr>
                <p:spPr bwMode="auto">
                  <a:xfrm>
                    <a:off x="6267" y="4342"/>
                    <a:ext cx="64" cy="86"/>
                  </a:xfrm>
                  <a:custGeom>
                    <a:avLst/>
                    <a:gdLst>
                      <a:gd name="T0" fmla="*/ 36 w 64"/>
                      <a:gd name="T1" fmla="*/ 86 h 86"/>
                      <a:gd name="T2" fmla="*/ 26 w 64"/>
                      <a:gd name="T3" fmla="*/ 70 h 86"/>
                      <a:gd name="T4" fmla="*/ 28 w 64"/>
                      <a:gd name="T5" fmla="*/ 52 h 86"/>
                      <a:gd name="T6" fmla="*/ 0 w 64"/>
                      <a:gd name="T7" fmla="*/ 22 h 86"/>
                      <a:gd name="T8" fmla="*/ 4 w 64"/>
                      <a:gd name="T9" fmla="*/ 14 h 86"/>
                      <a:gd name="T10" fmla="*/ 22 w 64"/>
                      <a:gd name="T11" fmla="*/ 8 h 86"/>
                      <a:gd name="T12" fmla="*/ 40 w 64"/>
                      <a:gd name="T13" fmla="*/ 0 h 86"/>
                      <a:gd name="T14" fmla="*/ 52 w 64"/>
                      <a:gd name="T15" fmla="*/ 4 h 86"/>
                      <a:gd name="T16" fmla="*/ 54 w 64"/>
                      <a:gd name="T17" fmla="*/ 18 h 86"/>
                      <a:gd name="T18" fmla="*/ 64 w 64"/>
                      <a:gd name="T19" fmla="*/ 34 h 86"/>
                      <a:gd name="T20" fmla="*/ 48 w 64"/>
                      <a:gd name="T21" fmla="*/ 70 h 86"/>
                      <a:gd name="T22" fmla="*/ 36 w 64"/>
                      <a:gd name="T23" fmla="*/ 86 h 8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64"/>
                      <a:gd name="T37" fmla="*/ 0 h 86"/>
                      <a:gd name="T38" fmla="*/ 64 w 64"/>
                      <a:gd name="T39" fmla="*/ 86 h 8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64" h="86">
                        <a:moveTo>
                          <a:pt x="36" y="86"/>
                        </a:moveTo>
                        <a:lnTo>
                          <a:pt x="26" y="70"/>
                        </a:lnTo>
                        <a:lnTo>
                          <a:pt x="28" y="52"/>
                        </a:lnTo>
                        <a:lnTo>
                          <a:pt x="0" y="22"/>
                        </a:lnTo>
                        <a:lnTo>
                          <a:pt x="4" y="14"/>
                        </a:lnTo>
                        <a:lnTo>
                          <a:pt x="22" y="8"/>
                        </a:lnTo>
                        <a:lnTo>
                          <a:pt x="40" y="0"/>
                        </a:lnTo>
                        <a:lnTo>
                          <a:pt x="52" y="4"/>
                        </a:lnTo>
                        <a:lnTo>
                          <a:pt x="54" y="18"/>
                        </a:lnTo>
                        <a:lnTo>
                          <a:pt x="64" y="34"/>
                        </a:lnTo>
                        <a:lnTo>
                          <a:pt x="48" y="70"/>
                        </a:lnTo>
                        <a:lnTo>
                          <a:pt x="36" y="8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95" name="Freeform 1394"/>
                  <p:cNvSpPr>
                    <a:spLocks/>
                  </p:cNvSpPr>
                  <p:nvPr/>
                </p:nvSpPr>
                <p:spPr bwMode="auto">
                  <a:xfrm>
                    <a:off x="6149" y="4342"/>
                    <a:ext cx="122" cy="76"/>
                  </a:xfrm>
                  <a:custGeom>
                    <a:avLst/>
                    <a:gdLst>
                      <a:gd name="T0" fmla="*/ 30 w 122"/>
                      <a:gd name="T1" fmla="*/ 76 h 76"/>
                      <a:gd name="T2" fmla="*/ 20 w 122"/>
                      <a:gd name="T3" fmla="*/ 76 h 76"/>
                      <a:gd name="T4" fmla="*/ 18 w 122"/>
                      <a:gd name="T5" fmla="*/ 68 h 76"/>
                      <a:gd name="T6" fmla="*/ 24 w 122"/>
                      <a:gd name="T7" fmla="*/ 64 h 76"/>
                      <a:gd name="T8" fmla="*/ 22 w 122"/>
                      <a:gd name="T9" fmla="*/ 56 h 76"/>
                      <a:gd name="T10" fmla="*/ 14 w 122"/>
                      <a:gd name="T11" fmla="*/ 56 h 76"/>
                      <a:gd name="T12" fmla="*/ 12 w 122"/>
                      <a:gd name="T13" fmla="*/ 62 h 76"/>
                      <a:gd name="T14" fmla="*/ 2 w 122"/>
                      <a:gd name="T15" fmla="*/ 58 h 76"/>
                      <a:gd name="T16" fmla="*/ 0 w 122"/>
                      <a:gd name="T17" fmla="*/ 24 h 76"/>
                      <a:gd name="T18" fmla="*/ 6 w 122"/>
                      <a:gd name="T19" fmla="*/ 12 h 76"/>
                      <a:gd name="T20" fmla="*/ 16 w 122"/>
                      <a:gd name="T21" fmla="*/ 12 h 76"/>
                      <a:gd name="T22" fmla="*/ 24 w 122"/>
                      <a:gd name="T23" fmla="*/ 18 h 76"/>
                      <a:gd name="T24" fmla="*/ 36 w 122"/>
                      <a:gd name="T25" fmla="*/ 0 h 76"/>
                      <a:gd name="T26" fmla="*/ 48 w 122"/>
                      <a:gd name="T27" fmla="*/ 4 h 76"/>
                      <a:gd name="T28" fmla="*/ 62 w 122"/>
                      <a:gd name="T29" fmla="*/ 16 h 76"/>
                      <a:gd name="T30" fmla="*/ 78 w 122"/>
                      <a:gd name="T31" fmla="*/ 16 h 76"/>
                      <a:gd name="T32" fmla="*/ 82 w 122"/>
                      <a:gd name="T33" fmla="*/ 8 h 76"/>
                      <a:gd name="T34" fmla="*/ 100 w 122"/>
                      <a:gd name="T35" fmla="*/ 8 h 76"/>
                      <a:gd name="T36" fmla="*/ 114 w 122"/>
                      <a:gd name="T37" fmla="*/ 6 h 76"/>
                      <a:gd name="T38" fmla="*/ 122 w 122"/>
                      <a:gd name="T39" fmla="*/ 14 h 76"/>
                      <a:gd name="T40" fmla="*/ 118 w 122"/>
                      <a:gd name="T41" fmla="*/ 22 h 76"/>
                      <a:gd name="T42" fmla="*/ 80 w 122"/>
                      <a:gd name="T43" fmla="*/ 32 h 76"/>
                      <a:gd name="T44" fmla="*/ 64 w 122"/>
                      <a:gd name="T45" fmla="*/ 30 h 76"/>
                      <a:gd name="T46" fmla="*/ 54 w 122"/>
                      <a:gd name="T47" fmla="*/ 46 h 76"/>
                      <a:gd name="T48" fmla="*/ 36 w 122"/>
                      <a:gd name="T49" fmla="*/ 64 h 76"/>
                      <a:gd name="T50" fmla="*/ 30 w 122"/>
                      <a:gd name="T51" fmla="*/ 76 h 7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22"/>
                      <a:gd name="T79" fmla="*/ 0 h 76"/>
                      <a:gd name="T80" fmla="*/ 122 w 122"/>
                      <a:gd name="T81" fmla="*/ 76 h 7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22" h="76">
                        <a:moveTo>
                          <a:pt x="30" y="76"/>
                        </a:moveTo>
                        <a:lnTo>
                          <a:pt x="20" y="76"/>
                        </a:lnTo>
                        <a:lnTo>
                          <a:pt x="18" y="68"/>
                        </a:lnTo>
                        <a:lnTo>
                          <a:pt x="24" y="64"/>
                        </a:lnTo>
                        <a:lnTo>
                          <a:pt x="22" y="56"/>
                        </a:lnTo>
                        <a:lnTo>
                          <a:pt x="14" y="56"/>
                        </a:lnTo>
                        <a:lnTo>
                          <a:pt x="12" y="62"/>
                        </a:lnTo>
                        <a:lnTo>
                          <a:pt x="2" y="58"/>
                        </a:lnTo>
                        <a:lnTo>
                          <a:pt x="0" y="24"/>
                        </a:lnTo>
                        <a:lnTo>
                          <a:pt x="6" y="12"/>
                        </a:lnTo>
                        <a:lnTo>
                          <a:pt x="16" y="12"/>
                        </a:lnTo>
                        <a:lnTo>
                          <a:pt x="24" y="18"/>
                        </a:lnTo>
                        <a:lnTo>
                          <a:pt x="36" y="0"/>
                        </a:lnTo>
                        <a:lnTo>
                          <a:pt x="48" y="4"/>
                        </a:lnTo>
                        <a:lnTo>
                          <a:pt x="62" y="16"/>
                        </a:lnTo>
                        <a:lnTo>
                          <a:pt x="78" y="16"/>
                        </a:lnTo>
                        <a:lnTo>
                          <a:pt x="82" y="8"/>
                        </a:lnTo>
                        <a:lnTo>
                          <a:pt x="100" y="8"/>
                        </a:lnTo>
                        <a:lnTo>
                          <a:pt x="114" y="6"/>
                        </a:lnTo>
                        <a:lnTo>
                          <a:pt x="122" y="14"/>
                        </a:lnTo>
                        <a:lnTo>
                          <a:pt x="118" y="22"/>
                        </a:lnTo>
                        <a:lnTo>
                          <a:pt x="80" y="32"/>
                        </a:lnTo>
                        <a:lnTo>
                          <a:pt x="64" y="30"/>
                        </a:lnTo>
                        <a:lnTo>
                          <a:pt x="54" y="46"/>
                        </a:lnTo>
                        <a:lnTo>
                          <a:pt x="36" y="64"/>
                        </a:lnTo>
                        <a:lnTo>
                          <a:pt x="30" y="7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96" name="Freeform 1395"/>
                  <p:cNvSpPr>
                    <a:spLocks/>
                  </p:cNvSpPr>
                  <p:nvPr/>
                </p:nvSpPr>
                <p:spPr bwMode="auto">
                  <a:xfrm>
                    <a:off x="6145" y="4026"/>
                    <a:ext cx="74" cy="144"/>
                  </a:xfrm>
                  <a:custGeom>
                    <a:avLst/>
                    <a:gdLst>
                      <a:gd name="T0" fmla="*/ 6 w 74"/>
                      <a:gd name="T1" fmla="*/ 98 h 144"/>
                      <a:gd name="T2" fmla="*/ 0 w 74"/>
                      <a:gd name="T3" fmla="*/ 84 h 144"/>
                      <a:gd name="T4" fmla="*/ 6 w 74"/>
                      <a:gd name="T5" fmla="*/ 76 h 144"/>
                      <a:gd name="T6" fmla="*/ 0 w 74"/>
                      <a:gd name="T7" fmla="*/ 64 h 144"/>
                      <a:gd name="T8" fmla="*/ 2 w 74"/>
                      <a:gd name="T9" fmla="*/ 54 h 144"/>
                      <a:gd name="T10" fmla="*/ 10 w 74"/>
                      <a:gd name="T11" fmla="*/ 64 h 144"/>
                      <a:gd name="T12" fmla="*/ 24 w 74"/>
                      <a:gd name="T13" fmla="*/ 60 h 144"/>
                      <a:gd name="T14" fmla="*/ 12 w 74"/>
                      <a:gd name="T15" fmla="*/ 54 h 144"/>
                      <a:gd name="T16" fmla="*/ 0 w 74"/>
                      <a:gd name="T17" fmla="*/ 32 h 144"/>
                      <a:gd name="T18" fmla="*/ 8 w 74"/>
                      <a:gd name="T19" fmla="*/ 24 h 144"/>
                      <a:gd name="T20" fmla="*/ 14 w 74"/>
                      <a:gd name="T21" fmla="*/ 30 h 144"/>
                      <a:gd name="T22" fmla="*/ 26 w 74"/>
                      <a:gd name="T23" fmla="*/ 4 h 144"/>
                      <a:gd name="T24" fmla="*/ 36 w 74"/>
                      <a:gd name="T25" fmla="*/ 2 h 144"/>
                      <a:gd name="T26" fmla="*/ 46 w 74"/>
                      <a:gd name="T27" fmla="*/ 6 h 144"/>
                      <a:gd name="T28" fmla="*/ 48 w 74"/>
                      <a:gd name="T29" fmla="*/ 2 h 144"/>
                      <a:gd name="T30" fmla="*/ 74 w 74"/>
                      <a:gd name="T31" fmla="*/ 0 h 144"/>
                      <a:gd name="T32" fmla="*/ 68 w 74"/>
                      <a:gd name="T33" fmla="*/ 22 h 144"/>
                      <a:gd name="T34" fmla="*/ 60 w 74"/>
                      <a:gd name="T35" fmla="*/ 20 h 144"/>
                      <a:gd name="T36" fmla="*/ 56 w 74"/>
                      <a:gd name="T37" fmla="*/ 26 h 144"/>
                      <a:gd name="T38" fmla="*/ 68 w 74"/>
                      <a:gd name="T39" fmla="*/ 34 h 144"/>
                      <a:gd name="T40" fmla="*/ 58 w 74"/>
                      <a:gd name="T41" fmla="*/ 42 h 144"/>
                      <a:gd name="T42" fmla="*/ 56 w 74"/>
                      <a:gd name="T43" fmla="*/ 54 h 144"/>
                      <a:gd name="T44" fmla="*/ 64 w 74"/>
                      <a:gd name="T45" fmla="*/ 62 h 144"/>
                      <a:gd name="T46" fmla="*/ 64 w 74"/>
                      <a:gd name="T47" fmla="*/ 68 h 144"/>
                      <a:gd name="T48" fmla="*/ 50 w 74"/>
                      <a:gd name="T49" fmla="*/ 66 h 144"/>
                      <a:gd name="T50" fmla="*/ 48 w 74"/>
                      <a:gd name="T51" fmla="*/ 76 h 144"/>
                      <a:gd name="T52" fmla="*/ 58 w 74"/>
                      <a:gd name="T53" fmla="*/ 82 h 144"/>
                      <a:gd name="T54" fmla="*/ 52 w 74"/>
                      <a:gd name="T55" fmla="*/ 94 h 144"/>
                      <a:gd name="T56" fmla="*/ 40 w 74"/>
                      <a:gd name="T57" fmla="*/ 98 h 144"/>
                      <a:gd name="T58" fmla="*/ 44 w 74"/>
                      <a:gd name="T59" fmla="*/ 108 h 144"/>
                      <a:gd name="T60" fmla="*/ 44 w 74"/>
                      <a:gd name="T61" fmla="*/ 122 h 144"/>
                      <a:gd name="T62" fmla="*/ 54 w 74"/>
                      <a:gd name="T63" fmla="*/ 134 h 144"/>
                      <a:gd name="T64" fmla="*/ 46 w 74"/>
                      <a:gd name="T65" fmla="*/ 144 h 144"/>
                      <a:gd name="T66" fmla="*/ 38 w 74"/>
                      <a:gd name="T67" fmla="*/ 138 h 144"/>
                      <a:gd name="T68" fmla="*/ 32 w 74"/>
                      <a:gd name="T69" fmla="*/ 136 h 144"/>
                      <a:gd name="T70" fmla="*/ 28 w 74"/>
                      <a:gd name="T71" fmla="*/ 132 h 144"/>
                      <a:gd name="T72" fmla="*/ 28 w 74"/>
                      <a:gd name="T73" fmla="*/ 124 h 144"/>
                      <a:gd name="T74" fmla="*/ 28 w 74"/>
                      <a:gd name="T75" fmla="*/ 118 h 144"/>
                      <a:gd name="T76" fmla="*/ 36 w 74"/>
                      <a:gd name="T77" fmla="*/ 114 h 144"/>
                      <a:gd name="T78" fmla="*/ 16 w 74"/>
                      <a:gd name="T79" fmla="*/ 104 h 144"/>
                      <a:gd name="T80" fmla="*/ 6 w 74"/>
                      <a:gd name="T81" fmla="*/ 98 h 144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74"/>
                      <a:gd name="T124" fmla="*/ 0 h 144"/>
                      <a:gd name="T125" fmla="*/ 74 w 74"/>
                      <a:gd name="T126" fmla="*/ 144 h 144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74" h="144">
                        <a:moveTo>
                          <a:pt x="6" y="98"/>
                        </a:moveTo>
                        <a:lnTo>
                          <a:pt x="0" y="84"/>
                        </a:lnTo>
                        <a:lnTo>
                          <a:pt x="6" y="76"/>
                        </a:lnTo>
                        <a:lnTo>
                          <a:pt x="0" y="64"/>
                        </a:lnTo>
                        <a:lnTo>
                          <a:pt x="2" y="54"/>
                        </a:lnTo>
                        <a:lnTo>
                          <a:pt x="10" y="64"/>
                        </a:lnTo>
                        <a:lnTo>
                          <a:pt x="24" y="60"/>
                        </a:lnTo>
                        <a:lnTo>
                          <a:pt x="12" y="54"/>
                        </a:lnTo>
                        <a:lnTo>
                          <a:pt x="0" y="32"/>
                        </a:lnTo>
                        <a:lnTo>
                          <a:pt x="8" y="24"/>
                        </a:lnTo>
                        <a:lnTo>
                          <a:pt x="14" y="30"/>
                        </a:lnTo>
                        <a:lnTo>
                          <a:pt x="26" y="4"/>
                        </a:lnTo>
                        <a:lnTo>
                          <a:pt x="36" y="2"/>
                        </a:lnTo>
                        <a:lnTo>
                          <a:pt x="46" y="6"/>
                        </a:lnTo>
                        <a:lnTo>
                          <a:pt x="48" y="2"/>
                        </a:lnTo>
                        <a:lnTo>
                          <a:pt x="74" y="0"/>
                        </a:lnTo>
                        <a:lnTo>
                          <a:pt x="68" y="22"/>
                        </a:lnTo>
                        <a:lnTo>
                          <a:pt x="60" y="20"/>
                        </a:lnTo>
                        <a:lnTo>
                          <a:pt x="56" y="26"/>
                        </a:lnTo>
                        <a:lnTo>
                          <a:pt x="68" y="34"/>
                        </a:lnTo>
                        <a:lnTo>
                          <a:pt x="58" y="42"/>
                        </a:lnTo>
                        <a:lnTo>
                          <a:pt x="56" y="54"/>
                        </a:lnTo>
                        <a:lnTo>
                          <a:pt x="64" y="62"/>
                        </a:lnTo>
                        <a:lnTo>
                          <a:pt x="64" y="68"/>
                        </a:lnTo>
                        <a:lnTo>
                          <a:pt x="50" y="66"/>
                        </a:lnTo>
                        <a:lnTo>
                          <a:pt x="48" y="76"/>
                        </a:lnTo>
                        <a:lnTo>
                          <a:pt x="58" y="82"/>
                        </a:lnTo>
                        <a:lnTo>
                          <a:pt x="52" y="94"/>
                        </a:lnTo>
                        <a:lnTo>
                          <a:pt x="40" y="98"/>
                        </a:lnTo>
                        <a:lnTo>
                          <a:pt x="44" y="108"/>
                        </a:lnTo>
                        <a:lnTo>
                          <a:pt x="44" y="122"/>
                        </a:lnTo>
                        <a:lnTo>
                          <a:pt x="54" y="134"/>
                        </a:lnTo>
                        <a:lnTo>
                          <a:pt x="46" y="144"/>
                        </a:lnTo>
                        <a:lnTo>
                          <a:pt x="38" y="138"/>
                        </a:lnTo>
                        <a:lnTo>
                          <a:pt x="32" y="136"/>
                        </a:lnTo>
                        <a:lnTo>
                          <a:pt x="28" y="132"/>
                        </a:lnTo>
                        <a:lnTo>
                          <a:pt x="28" y="124"/>
                        </a:lnTo>
                        <a:lnTo>
                          <a:pt x="28" y="118"/>
                        </a:lnTo>
                        <a:lnTo>
                          <a:pt x="36" y="114"/>
                        </a:lnTo>
                        <a:lnTo>
                          <a:pt x="16" y="104"/>
                        </a:lnTo>
                        <a:lnTo>
                          <a:pt x="6" y="9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97" name="Freeform 1396"/>
                  <p:cNvSpPr>
                    <a:spLocks/>
                  </p:cNvSpPr>
                  <p:nvPr/>
                </p:nvSpPr>
                <p:spPr bwMode="auto">
                  <a:xfrm>
                    <a:off x="6221" y="4226"/>
                    <a:ext cx="60" cy="76"/>
                  </a:xfrm>
                  <a:custGeom>
                    <a:avLst/>
                    <a:gdLst>
                      <a:gd name="T0" fmla="*/ 60 w 60"/>
                      <a:gd name="T1" fmla="*/ 72 h 76"/>
                      <a:gd name="T2" fmla="*/ 28 w 60"/>
                      <a:gd name="T3" fmla="*/ 76 h 76"/>
                      <a:gd name="T4" fmla="*/ 0 w 60"/>
                      <a:gd name="T5" fmla="*/ 42 h 76"/>
                      <a:gd name="T6" fmla="*/ 12 w 60"/>
                      <a:gd name="T7" fmla="*/ 40 h 76"/>
                      <a:gd name="T8" fmla="*/ 14 w 60"/>
                      <a:gd name="T9" fmla="*/ 26 h 76"/>
                      <a:gd name="T10" fmla="*/ 22 w 60"/>
                      <a:gd name="T11" fmla="*/ 14 h 76"/>
                      <a:gd name="T12" fmla="*/ 22 w 60"/>
                      <a:gd name="T13" fmla="*/ 0 h 76"/>
                      <a:gd name="T14" fmla="*/ 24 w 60"/>
                      <a:gd name="T15" fmla="*/ 2 h 76"/>
                      <a:gd name="T16" fmla="*/ 28 w 60"/>
                      <a:gd name="T17" fmla="*/ 22 h 76"/>
                      <a:gd name="T18" fmla="*/ 34 w 60"/>
                      <a:gd name="T19" fmla="*/ 22 h 76"/>
                      <a:gd name="T20" fmla="*/ 38 w 60"/>
                      <a:gd name="T21" fmla="*/ 28 h 76"/>
                      <a:gd name="T22" fmla="*/ 34 w 60"/>
                      <a:gd name="T23" fmla="*/ 36 h 76"/>
                      <a:gd name="T24" fmla="*/ 46 w 60"/>
                      <a:gd name="T25" fmla="*/ 36 h 76"/>
                      <a:gd name="T26" fmla="*/ 42 w 60"/>
                      <a:gd name="T27" fmla="*/ 64 h 76"/>
                      <a:gd name="T28" fmla="*/ 58 w 60"/>
                      <a:gd name="T29" fmla="*/ 66 h 76"/>
                      <a:gd name="T30" fmla="*/ 60 w 60"/>
                      <a:gd name="T31" fmla="*/ 72 h 7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0"/>
                      <a:gd name="T49" fmla="*/ 0 h 76"/>
                      <a:gd name="T50" fmla="*/ 60 w 60"/>
                      <a:gd name="T51" fmla="*/ 76 h 7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0" h="76">
                        <a:moveTo>
                          <a:pt x="60" y="72"/>
                        </a:moveTo>
                        <a:lnTo>
                          <a:pt x="28" y="76"/>
                        </a:lnTo>
                        <a:lnTo>
                          <a:pt x="0" y="42"/>
                        </a:lnTo>
                        <a:lnTo>
                          <a:pt x="12" y="40"/>
                        </a:lnTo>
                        <a:lnTo>
                          <a:pt x="14" y="26"/>
                        </a:lnTo>
                        <a:lnTo>
                          <a:pt x="22" y="14"/>
                        </a:lnTo>
                        <a:lnTo>
                          <a:pt x="22" y="0"/>
                        </a:lnTo>
                        <a:lnTo>
                          <a:pt x="24" y="2"/>
                        </a:lnTo>
                        <a:lnTo>
                          <a:pt x="28" y="22"/>
                        </a:lnTo>
                        <a:lnTo>
                          <a:pt x="34" y="22"/>
                        </a:lnTo>
                        <a:lnTo>
                          <a:pt x="38" y="28"/>
                        </a:lnTo>
                        <a:lnTo>
                          <a:pt x="34" y="36"/>
                        </a:lnTo>
                        <a:lnTo>
                          <a:pt x="46" y="36"/>
                        </a:lnTo>
                        <a:lnTo>
                          <a:pt x="42" y="64"/>
                        </a:lnTo>
                        <a:lnTo>
                          <a:pt x="58" y="66"/>
                        </a:lnTo>
                        <a:lnTo>
                          <a:pt x="60" y="7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98" name="Freeform 1397"/>
                  <p:cNvSpPr>
                    <a:spLocks/>
                  </p:cNvSpPr>
                  <p:nvPr/>
                </p:nvSpPr>
                <p:spPr bwMode="auto">
                  <a:xfrm>
                    <a:off x="6453" y="4300"/>
                    <a:ext cx="80" cy="66"/>
                  </a:xfrm>
                  <a:custGeom>
                    <a:avLst/>
                    <a:gdLst>
                      <a:gd name="T0" fmla="*/ 0 w 80"/>
                      <a:gd name="T1" fmla="*/ 34 h 66"/>
                      <a:gd name="T2" fmla="*/ 28 w 80"/>
                      <a:gd name="T3" fmla="*/ 28 h 66"/>
                      <a:gd name="T4" fmla="*/ 38 w 80"/>
                      <a:gd name="T5" fmla="*/ 8 h 66"/>
                      <a:gd name="T6" fmla="*/ 48 w 80"/>
                      <a:gd name="T7" fmla="*/ 6 h 66"/>
                      <a:gd name="T8" fmla="*/ 48 w 80"/>
                      <a:gd name="T9" fmla="*/ 12 h 66"/>
                      <a:gd name="T10" fmla="*/ 58 w 80"/>
                      <a:gd name="T11" fmla="*/ 10 h 66"/>
                      <a:gd name="T12" fmla="*/ 62 w 80"/>
                      <a:gd name="T13" fmla="*/ 2 h 66"/>
                      <a:gd name="T14" fmla="*/ 66 w 80"/>
                      <a:gd name="T15" fmla="*/ 10 h 66"/>
                      <a:gd name="T16" fmla="*/ 76 w 80"/>
                      <a:gd name="T17" fmla="*/ 0 h 66"/>
                      <a:gd name="T18" fmla="*/ 80 w 80"/>
                      <a:gd name="T19" fmla="*/ 6 h 66"/>
                      <a:gd name="T20" fmla="*/ 72 w 80"/>
                      <a:gd name="T21" fmla="*/ 16 h 66"/>
                      <a:gd name="T22" fmla="*/ 72 w 80"/>
                      <a:gd name="T23" fmla="*/ 26 h 66"/>
                      <a:gd name="T24" fmla="*/ 52 w 80"/>
                      <a:gd name="T25" fmla="*/ 28 h 66"/>
                      <a:gd name="T26" fmla="*/ 52 w 80"/>
                      <a:gd name="T27" fmla="*/ 42 h 66"/>
                      <a:gd name="T28" fmla="*/ 40 w 80"/>
                      <a:gd name="T29" fmla="*/ 42 h 66"/>
                      <a:gd name="T30" fmla="*/ 30 w 80"/>
                      <a:gd name="T31" fmla="*/ 42 h 66"/>
                      <a:gd name="T32" fmla="*/ 24 w 80"/>
                      <a:gd name="T33" fmla="*/ 50 h 66"/>
                      <a:gd name="T34" fmla="*/ 42 w 80"/>
                      <a:gd name="T35" fmla="*/ 58 h 66"/>
                      <a:gd name="T36" fmla="*/ 42 w 80"/>
                      <a:gd name="T37" fmla="*/ 62 h 66"/>
                      <a:gd name="T38" fmla="*/ 44 w 80"/>
                      <a:gd name="T39" fmla="*/ 64 h 66"/>
                      <a:gd name="T40" fmla="*/ 42 w 80"/>
                      <a:gd name="T41" fmla="*/ 66 h 66"/>
                      <a:gd name="T42" fmla="*/ 26 w 80"/>
                      <a:gd name="T43" fmla="*/ 64 h 66"/>
                      <a:gd name="T44" fmla="*/ 20 w 80"/>
                      <a:gd name="T45" fmla="*/ 54 h 66"/>
                      <a:gd name="T46" fmla="*/ 14 w 80"/>
                      <a:gd name="T47" fmla="*/ 58 h 66"/>
                      <a:gd name="T48" fmla="*/ 10 w 80"/>
                      <a:gd name="T49" fmla="*/ 62 h 66"/>
                      <a:gd name="T50" fmla="*/ 8 w 80"/>
                      <a:gd name="T51" fmla="*/ 62 h 66"/>
                      <a:gd name="T52" fmla="*/ 0 w 80"/>
                      <a:gd name="T53" fmla="*/ 34 h 6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80"/>
                      <a:gd name="T82" fmla="*/ 0 h 66"/>
                      <a:gd name="T83" fmla="*/ 80 w 80"/>
                      <a:gd name="T84" fmla="*/ 66 h 66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80" h="66">
                        <a:moveTo>
                          <a:pt x="0" y="34"/>
                        </a:moveTo>
                        <a:lnTo>
                          <a:pt x="28" y="28"/>
                        </a:lnTo>
                        <a:lnTo>
                          <a:pt x="38" y="8"/>
                        </a:lnTo>
                        <a:lnTo>
                          <a:pt x="48" y="6"/>
                        </a:lnTo>
                        <a:lnTo>
                          <a:pt x="48" y="12"/>
                        </a:lnTo>
                        <a:lnTo>
                          <a:pt x="58" y="10"/>
                        </a:lnTo>
                        <a:lnTo>
                          <a:pt x="62" y="2"/>
                        </a:lnTo>
                        <a:lnTo>
                          <a:pt x="66" y="10"/>
                        </a:lnTo>
                        <a:lnTo>
                          <a:pt x="76" y="0"/>
                        </a:lnTo>
                        <a:lnTo>
                          <a:pt x="80" y="6"/>
                        </a:lnTo>
                        <a:lnTo>
                          <a:pt x="72" y="16"/>
                        </a:lnTo>
                        <a:lnTo>
                          <a:pt x="72" y="26"/>
                        </a:lnTo>
                        <a:lnTo>
                          <a:pt x="52" y="28"/>
                        </a:lnTo>
                        <a:lnTo>
                          <a:pt x="52" y="42"/>
                        </a:lnTo>
                        <a:lnTo>
                          <a:pt x="40" y="42"/>
                        </a:lnTo>
                        <a:lnTo>
                          <a:pt x="30" y="42"/>
                        </a:lnTo>
                        <a:lnTo>
                          <a:pt x="24" y="50"/>
                        </a:lnTo>
                        <a:lnTo>
                          <a:pt x="42" y="58"/>
                        </a:lnTo>
                        <a:lnTo>
                          <a:pt x="42" y="62"/>
                        </a:lnTo>
                        <a:lnTo>
                          <a:pt x="44" y="64"/>
                        </a:lnTo>
                        <a:lnTo>
                          <a:pt x="42" y="66"/>
                        </a:lnTo>
                        <a:lnTo>
                          <a:pt x="26" y="64"/>
                        </a:lnTo>
                        <a:lnTo>
                          <a:pt x="20" y="54"/>
                        </a:lnTo>
                        <a:lnTo>
                          <a:pt x="14" y="58"/>
                        </a:lnTo>
                        <a:lnTo>
                          <a:pt x="10" y="62"/>
                        </a:lnTo>
                        <a:lnTo>
                          <a:pt x="8" y="62"/>
                        </a:lnTo>
                        <a:lnTo>
                          <a:pt x="0" y="3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41" name="Group 1663"/>
                <p:cNvGrpSpPr>
                  <a:grpSpLocks/>
                </p:cNvGrpSpPr>
                <p:nvPr/>
              </p:nvGrpSpPr>
              <p:grpSpPr bwMode="auto">
                <a:xfrm>
                  <a:off x="11628150" y="10023476"/>
                  <a:ext cx="5786725" cy="4395241"/>
                  <a:chOff x="4891" y="3346"/>
                  <a:chExt cx="1846" cy="1402"/>
                </a:xfrm>
                <a:grpFill/>
              </p:grpSpPr>
              <p:sp>
                <p:nvSpPr>
                  <p:cNvPr id="4550" name="Freeform 1664"/>
                  <p:cNvSpPr>
                    <a:spLocks/>
                  </p:cNvSpPr>
                  <p:nvPr/>
                </p:nvSpPr>
                <p:spPr bwMode="auto">
                  <a:xfrm>
                    <a:off x="6649" y="4170"/>
                    <a:ext cx="88" cy="78"/>
                  </a:xfrm>
                  <a:custGeom>
                    <a:avLst/>
                    <a:gdLst>
                      <a:gd name="T0" fmla="*/ 0 w 88"/>
                      <a:gd name="T1" fmla="*/ 8 h 78"/>
                      <a:gd name="T2" fmla="*/ 78 w 88"/>
                      <a:gd name="T3" fmla="*/ 0 h 78"/>
                      <a:gd name="T4" fmla="*/ 88 w 88"/>
                      <a:gd name="T5" fmla="*/ 60 h 78"/>
                      <a:gd name="T6" fmla="*/ 84 w 88"/>
                      <a:gd name="T7" fmla="*/ 70 h 78"/>
                      <a:gd name="T8" fmla="*/ 80 w 88"/>
                      <a:gd name="T9" fmla="*/ 70 h 78"/>
                      <a:gd name="T10" fmla="*/ 70 w 88"/>
                      <a:gd name="T11" fmla="*/ 76 h 78"/>
                      <a:gd name="T12" fmla="*/ 56 w 88"/>
                      <a:gd name="T13" fmla="*/ 64 h 78"/>
                      <a:gd name="T14" fmla="*/ 50 w 88"/>
                      <a:gd name="T15" fmla="*/ 64 h 78"/>
                      <a:gd name="T16" fmla="*/ 30 w 88"/>
                      <a:gd name="T17" fmla="*/ 78 h 78"/>
                      <a:gd name="T18" fmla="*/ 6 w 88"/>
                      <a:gd name="T19" fmla="*/ 60 h 78"/>
                      <a:gd name="T20" fmla="*/ 0 w 88"/>
                      <a:gd name="T21" fmla="*/ 18 h 78"/>
                      <a:gd name="T22" fmla="*/ 0 w 88"/>
                      <a:gd name="T23" fmla="*/ 8 h 7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8"/>
                      <a:gd name="T37" fmla="*/ 0 h 78"/>
                      <a:gd name="T38" fmla="*/ 88 w 88"/>
                      <a:gd name="T39" fmla="*/ 78 h 7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8" h="78">
                        <a:moveTo>
                          <a:pt x="0" y="8"/>
                        </a:moveTo>
                        <a:lnTo>
                          <a:pt x="78" y="0"/>
                        </a:lnTo>
                        <a:lnTo>
                          <a:pt x="88" y="60"/>
                        </a:lnTo>
                        <a:lnTo>
                          <a:pt x="84" y="70"/>
                        </a:lnTo>
                        <a:lnTo>
                          <a:pt x="80" y="70"/>
                        </a:lnTo>
                        <a:lnTo>
                          <a:pt x="70" y="76"/>
                        </a:lnTo>
                        <a:lnTo>
                          <a:pt x="56" y="64"/>
                        </a:lnTo>
                        <a:lnTo>
                          <a:pt x="50" y="64"/>
                        </a:lnTo>
                        <a:lnTo>
                          <a:pt x="30" y="78"/>
                        </a:lnTo>
                        <a:lnTo>
                          <a:pt x="6" y="60"/>
                        </a:lnTo>
                        <a:lnTo>
                          <a:pt x="0" y="18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chemeClr val="accent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51" name="Freeform 1665"/>
                  <p:cNvSpPr>
                    <a:spLocks/>
                  </p:cNvSpPr>
                  <p:nvPr/>
                </p:nvSpPr>
                <p:spPr bwMode="auto">
                  <a:xfrm>
                    <a:off x="6575" y="4188"/>
                    <a:ext cx="80" cy="74"/>
                  </a:xfrm>
                  <a:custGeom>
                    <a:avLst/>
                    <a:gdLst>
                      <a:gd name="T0" fmla="*/ 80 w 80"/>
                      <a:gd name="T1" fmla="*/ 42 h 74"/>
                      <a:gd name="T2" fmla="*/ 80 w 80"/>
                      <a:gd name="T3" fmla="*/ 56 h 74"/>
                      <a:gd name="T4" fmla="*/ 70 w 80"/>
                      <a:gd name="T5" fmla="*/ 52 h 74"/>
                      <a:gd name="T6" fmla="*/ 14 w 80"/>
                      <a:gd name="T7" fmla="*/ 74 h 74"/>
                      <a:gd name="T8" fmla="*/ 6 w 80"/>
                      <a:gd name="T9" fmla="*/ 66 h 74"/>
                      <a:gd name="T10" fmla="*/ 0 w 80"/>
                      <a:gd name="T11" fmla="*/ 14 h 74"/>
                      <a:gd name="T12" fmla="*/ 18 w 80"/>
                      <a:gd name="T13" fmla="*/ 14 h 74"/>
                      <a:gd name="T14" fmla="*/ 18 w 80"/>
                      <a:gd name="T15" fmla="*/ 6 h 74"/>
                      <a:gd name="T16" fmla="*/ 74 w 80"/>
                      <a:gd name="T17" fmla="*/ 0 h 74"/>
                      <a:gd name="T18" fmla="*/ 80 w 80"/>
                      <a:gd name="T19" fmla="*/ 42 h 7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0"/>
                      <a:gd name="T31" fmla="*/ 0 h 74"/>
                      <a:gd name="T32" fmla="*/ 80 w 80"/>
                      <a:gd name="T33" fmla="*/ 74 h 7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0" h="74">
                        <a:moveTo>
                          <a:pt x="80" y="42"/>
                        </a:moveTo>
                        <a:lnTo>
                          <a:pt x="80" y="56"/>
                        </a:lnTo>
                        <a:lnTo>
                          <a:pt x="70" y="52"/>
                        </a:lnTo>
                        <a:lnTo>
                          <a:pt x="14" y="74"/>
                        </a:lnTo>
                        <a:lnTo>
                          <a:pt x="6" y="66"/>
                        </a:lnTo>
                        <a:lnTo>
                          <a:pt x="0" y="14"/>
                        </a:lnTo>
                        <a:lnTo>
                          <a:pt x="18" y="14"/>
                        </a:lnTo>
                        <a:lnTo>
                          <a:pt x="18" y="6"/>
                        </a:lnTo>
                        <a:lnTo>
                          <a:pt x="74" y="0"/>
                        </a:lnTo>
                        <a:lnTo>
                          <a:pt x="80" y="4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52" name="Freeform 1666"/>
                  <p:cNvSpPr>
                    <a:spLocks/>
                  </p:cNvSpPr>
                  <p:nvPr/>
                </p:nvSpPr>
                <p:spPr bwMode="auto">
                  <a:xfrm>
                    <a:off x="6523" y="4202"/>
                    <a:ext cx="58" cy="96"/>
                  </a:xfrm>
                  <a:custGeom>
                    <a:avLst/>
                    <a:gdLst>
                      <a:gd name="T0" fmla="*/ 58 w 58"/>
                      <a:gd name="T1" fmla="*/ 52 h 96"/>
                      <a:gd name="T2" fmla="*/ 54 w 58"/>
                      <a:gd name="T3" fmla="*/ 58 h 96"/>
                      <a:gd name="T4" fmla="*/ 56 w 58"/>
                      <a:gd name="T5" fmla="*/ 62 h 96"/>
                      <a:gd name="T6" fmla="*/ 48 w 58"/>
                      <a:gd name="T7" fmla="*/ 72 h 96"/>
                      <a:gd name="T8" fmla="*/ 42 w 58"/>
                      <a:gd name="T9" fmla="*/ 86 h 96"/>
                      <a:gd name="T10" fmla="*/ 24 w 58"/>
                      <a:gd name="T11" fmla="*/ 96 h 96"/>
                      <a:gd name="T12" fmla="*/ 10 w 58"/>
                      <a:gd name="T13" fmla="*/ 74 h 96"/>
                      <a:gd name="T14" fmla="*/ 10 w 58"/>
                      <a:gd name="T15" fmla="*/ 64 h 96"/>
                      <a:gd name="T16" fmla="*/ 4 w 58"/>
                      <a:gd name="T17" fmla="*/ 62 h 96"/>
                      <a:gd name="T18" fmla="*/ 0 w 58"/>
                      <a:gd name="T19" fmla="*/ 46 h 96"/>
                      <a:gd name="T20" fmla="*/ 4 w 58"/>
                      <a:gd name="T21" fmla="*/ 36 h 96"/>
                      <a:gd name="T22" fmla="*/ 20 w 58"/>
                      <a:gd name="T23" fmla="*/ 30 h 96"/>
                      <a:gd name="T24" fmla="*/ 16 w 58"/>
                      <a:gd name="T25" fmla="*/ 6 h 96"/>
                      <a:gd name="T26" fmla="*/ 52 w 58"/>
                      <a:gd name="T27" fmla="*/ 0 h 96"/>
                      <a:gd name="T28" fmla="*/ 58 w 58"/>
                      <a:gd name="T29" fmla="*/ 52 h 9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58"/>
                      <a:gd name="T46" fmla="*/ 0 h 96"/>
                      <a:gd name="T47" fmla="*/ 58 w 58"/>
                      <a:gd name="T48" fmla="*/ 96 h 9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58" h="96">
                        <a:moveTo>
                          <a:pt x="58" y="52"/>
                        </a:moveTo>
                        <a:lnTo>
                          <a:pt x="54" y="58"/>
                        </a:lnTo>
                        <a:lnTo>
                          <a:pt x="56" y="62"/>
                        </a:lnTo>
                        <a:lnTo>
                          <a:pt x="48" y="72"/>
                        </a:lnTo>
                        <a:lnTo>
                          <a:pt x="42" y="86"/>
                        </a:lnTo>
                        <a:lnTo>
                          <a:pt x="24" y="96"/>
                        </a:lnTo>
                        <a:lnTo>
                          <a:pt x="10" y="74"/>
                        </a:lnTo>
                        <a:lnTo>
                          <a:pt x="10" y="64"/>
                        </a:lnTo>
                        <a:lnTo>
                          <a:pt x="4" y="62"/>
                        </a:lnTo>
                        <a:lnTo>
                          <a:pt x="0" y="46"/>
                        </a:lnTo>
                        <a:lnTo>
                          <a:pt x="4" y="36"/>
                        </a:lnTo>
                        <a:lnTo>
                          <a:pt x="20" y="30"/>
                        </a:lnTo>
                        <a:lnTo>
                          <a:pt x="16" y="6"/>
                        </a:lnTo>
                        <a:lnTo>
                          <a:pt x="52" y="0"/>
                        </a:lnTo>
                        <a:lnTo>
                          <a:pt x="58" y="5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53" name="Freeform 1667"/>
                  <p:cNvSpPr>
                    <a:spLocks/>
                  </p:cNvSpPr>
                  <p:nvPr/>
                </p:nvSpPr>
                <p:spPr bwMode="auto">
                  <a:xfrm>
                    <a:off x="6493" y="4130"/>
                    <a:ext cx="82" cy="118"/>
                  </a:xfrm>
                  <a:custGeom>
                    <a:avLst/>
                    <a:gdLst>
                      <a:gd name="T0" fmla="*/ 82 w 82"/>
                      <a:gd name="T1" fmla="*/ 72 h 118"/>
                      <a:gd name="T2" fmla="*/ 46 w 82"/>
                      <a:gd name="T3" fmla="*/ 78 h 118"/>
                      <a:gd name="T4" fmla="*/ 50 w 82"/>
                      <a:gd name="T5" fmla="*/ 102 h 118"/>
                      <a:gd name="T6" fmla="*/ 34 w 82"/>
                      <a:gd name="T7" fmla="*/ 108 h 118"/>
                      <a:gd name="T8" fmla="*/ 30 w 82"/>
                      <a:gd name="T9" fmla="*/ 118 h 118"/>
                      <a:gd name="T10" fmla="*/ 26 w 82"/>
                      <a:gd name="T11" fmla="*/ 112 h 118"/>
                      <a:gd name="T12" fmla="*/ 10 w 82"/>
                      <a:gd name="T13" fmla="*/ 102 h 118"/>
                      <a:gd name="T14" fmla="*/ 0 w 82"/>
                      <a:gd name="T15" fmla="*/ 76 h 118"/>
                      <a:gd name="T16" fmla="*/ 10 w 82"/>
                      <a:gd name="T17" fmla="*/ 12 h 118"/>
                      <a:gd name="T18" fmla="*/ 20 w 82"/>
                      <a:gd name="T19" fmla="*/ 8 h 118"/>
                      <a:gd name="T20" fmla="*/ 48 w 82"/>
                      <a:gd name="T21" fmla="*/ 4 h 118"/>
                      <a:gd name="T22" fmla="*/ 60 w 82"/>
                      <a:gd name="T23" fmla="*/ 6 h 118"/>
                      <a:gd name="T24" fmla="*/ 60 w 82"/>
                      <a:gd name="T25" fmla="*/ 0 h 118"/>
                      <a:gd name="T26" fmla="*/ 72 w 82"/>
                      <a:gd name="T27" fmla="*/ 0 h 118"/>
                      <a:gd name="T28" fmla="*/ 72 w 82"/>
                      <a:gd name="T29" fmla="*/ 4 h 118"/>
                      <a:gd name="T30" fmla="*/ 74 w 82"/>
                      <a:gd name="T31" fmla="*/ 4 h 118"/>
                      <a:gd name="T32" fmla="*/ 76 w 82"/>
                      <a:gd name="T33" fmla="*/ 22 h 118"/>
                      <a:gd name="T34" fmla="*/ 82 w 82"/>
                      <a:gd name="T35" fmla="*/ 72 h 11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2"/>
                      <a:gd name="T55" fmla="*/ 0 h 118"/>
                      <a:gd name="T56" fmla="*/ 82 w 82"/>
                      <a:gd name="T57" fmla="*/ 118 h 11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2" h="118">
                        <a:moveTo>
                          <a:pt x="82" y="72"/>
                        </a:moveTo>
                        <a:lnTo>
                          <a:pt x="46" y="78"/>
                        </a:lnTo>
                        <a:lnTo>
                          <a:pt x="50" y="102"/>
                        </a:lnTo>
                        <a:lnTo>
                          <a:pt x="34" y="108"/>
                        </a:lnTo>
                        <a:lnTo>
                          <a:pt x="30" y="118"/>
                        </a:lnTo>
                        <a:lnTo>
                          <a:pt x="26" y="112"/>
                        </a:lnTo>
                        <a:lnTo>
                          <a:pt x="10" y="102"/>
                        </a:lnTo>
                        <a:lnTo>
                          <a:pt x="0" y="76"/>
                        </a:lnTo>
                        <a:lnTo>
                          <a:pt x="10" y="12"/>
                        </a:lnTo>
                        <a:lnTo>
                          <a:pt x="20" y="8"/>
                        </a:lnTo>
                        <a:lnTo>
                          <a:pt x="48" y="4"/>
                        </a:lnTo>
                        <a:lnTo>
                          <a:pt x="60" y="6"/>
                        </a:lnTo>
                        <a:lnTo>
                          <a:pt x="60" y="0"/>
                        </a:lnTo>
                        <a:lnTo>
                          <a:pt x="72" y="0"/>
                        </a:lnTo>
                        <a:lnTo>
                          <a:pt x="72" y="4"/>
                        </a:lnTo>
                        <a:lnTo>
                          <a:pt x="74" y="4"/>
                        </a:lnTo>
                        <a:lnTo>
                          <a:pt x="76" y="22"/>
                        </a:lnTo>
                        <a:lnTo>
                          <a:pt x="82" y="7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54" name="Freeform 1668"/>
                  <p:cNvSpPr>
                    <a:spLocks/>
                  </p:cNvSpPr>
                  <p:nvPr/>
                </p:nvSpPr>
                <p:spPr bwMode="auto">
                  <a:xfrm>
                    <a:off x="6569" y="4144"/>
                    <a:ext cx="80" cy="58"/>
                  </a:xfrm>
                  <a:custGeom>
                    <a:avLst/>
                    <a:gdLst>
                      <a:gd name="T0" fmla="*/ 24 w 80"/>
                      <a:gd name="T1" fmla="*/ 58 h 58"/>
                      <a:gd name="T2" fmla="*/ 6 w 80"/>
                      <a:gd name="T3" fmla="*/ 58 h 58"/>
                      <a:gd name="T4" fmla="*/ 0 w 80"/>
                      <a:gd name="T5" fmla="*/ 8 h 58"/>
                      <a:gd name="T6" fmla="*/ 36 w 80"/>
                      <a:gd name="T7" fmla="*/ 4 h 58"/>
                      <a:gd name="T8" fmla="*/ 76 w 80"/>
                      <a:gd name="T9" fmla="*/ 0 h 58"/>
                      <a:gd name="T10" fmla="*/ 80 w 80"/>
                      <a:gd name="T11" fmla="*/ 34 h 58"/>
                      <a:gd name="T12" fmla="*/ 80 w 80"/>
                      <a:gd name="T13" fmla="*/ 44 h 58"/>
                      <a:gd name="T14" fmla="*/ 24 w 80"/>
                      <a:gd name="T15" fmla="*/ 50 h 58"/>
                      <a:gd name="T16" fmla="*/ 24 w 80"/>
                      <a:gd name="T17" fmla="*/ 58 h 5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0"/>
                      <a:gd name="T28" fmla="*/ 0 h 58"/>
                      <a:gd name="T29" fmla="*/ 80 w 80"/>
                      <a:gd name="T30" fmla="*/ 58 h 5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0" h="58">
                        <a:moveTo>
                          <a:pt x="24" y="58"/>
                        </a:moveTo>
                        <a:lnTo>
                          <a:pt x="6" y="58"/>
                        </a:lnTo>
                        <a:lnTo>
                          <a:pt x="0" y="8"/>
                        </a:lnTo>
                        <a:lnTo>
                          <a:pt x="36" y="4"/>
                        </a:lnTo>
                        <a:lnTo>
                          <a:pt x="76" y="0"/>
                        </a:lnTo>
                        <a:lnTo>
                          <a:pt x="80" y="34"/>
                        </a:lnTo>
                        <a:lnTo>
                          <a:pt x="80" y="44"/>
                        </a:lnTo>
                        <a:lnTo>
                          <a:pt x="24" y="50"/>
                        </a:lnTo>
                        <a:lnTo>
                          <a:pt x="24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55" name="Freeform 1669"/>
                  <p:cNvSpPr>
                    <a:spLocks/>
                  </p:cNvSpPr>
                  <p:nvPr/>
                </p:nvSpPr>
                <p:spPr bwMode="auto">
                  <a:xfrm>
                    <a:off x="6645" y="4118"/>
                    <a:ext cx="82" cy="60"/>
                  </a:xfrm>
                  <a:custGeom>
                    <a:avLst/>
                    <a:gdLst>
                      <a:gd name="T0" fmla="*/ 0 w 82"/>
                      <a:gd name="T1" fmla="*/ 26 h 60"/>
                      <a:gd name="T2" fmla="*/ 6 w 82"/>
                      <a:gd name="T3" fmla="*/ 24 h 60"/>
                      <a:gd name="T4" fmla="*/ 6 w 82"/>
                      <a:gd name="T5" fmla="*/ 8 h 60"/>
                      <a:gd name="T6" fmla="*/ 74 w 82"/>
                      <a:gd name="T7" fmla="*/ 0 h 60"/>
                      <a:gd name="T8" fmla="*/ 82 w 82"/>
                      <a:gd name="T9" fmla="*/ 52 h 60"/>
                      <a:gd name="T10" fmla="*/ 4 w 82"/>
                      <a:gd name="T11" fmla="*/ 60 h 60"/>
                      <a:gd name="T12" fmla="*/ 0 w 82"/>
                      <a:gd name="T13" fmla="*/ 26 h 6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2"/>
                      <a:gd name="T22" fmla="*/ 0 h 60"/>
                      <a:gd name="T23" fmla="*/ 82 w 82"/>
                      <a:gd name="T24" fmla="*/ 60 h 6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2" h="60">
                        <a:moveTo>
                          <a:pt x="0" y="26"/>
                        </a:moveTo>
                        <a:lnTo>
                          <a:pt x="6" y="24"/>
                        </a:lnTo>
                        <a:lnTo>
                          <a:pt x="6" y="8"/>
                        </a:lnTo>
                        <a:lnTo>
                          <a:pt x="74" y="0"/>
                        </a:lnTo>
                        <a:lnTo>
                          <a:pt x="82" y="52"/>
                        </a:lnTo>
                        <a:lnTo>
                          <a:pt x="4" y="60"/>
                        </a:lnTo>
                        <a:lnTo>
                          <a:pt x="0" y="2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56" name="Freeform 1670"/>
                  <p:cNvSpPr>
                    <a:spLocks/>
                  </p:cNvSpPr>
                  <p:nvPr/>
                </p:nvSpPr>
                <p:spPr bwMode="auto">
                  <a:xfrm>
                    <a:off x="6443" y="4058"/>
                    <a:ext cx="70" cy="86"/>
                  </a:xfrm>
                  <a:custGeom>
                    <a:avLst/>
                    <a:gdLst>
                      <a:gd name="T0" fmla="*/ 70 w 70"/>
                      <a:gd name="T1" fmla="*/ 80 h 86"/>
                      <a:gd name="T2" fmla="*/ 60 w 70"/>
                      <a:gd name="T3" fmla="*/ 84 h 86"/>
                      <a:gd name="T4" fmla="*/ 42 w 70"/>
                      <a:gd name="T5" fmla="*/ 86 h 86"/>
                      <a:gd name="T6" fmla="*/ 38 w 70"/>
                      <a:gd name="T7" fmla="*/ 72 h 86"/>
                      <a:gd name="T8" fmla="*/ 26 w 70"/>
                      <a:gd name="T9" fmla="*/ 72 h 86"/>
                      <a:gd name="T10" fmla="*/ 4 w 70"/>
                      <a:gd name="T11" fmla="*/ 52 h 86"/>
                      <a:gd name="T12" fmla="*/ 0 w 70"/>
                      <a:gd name="T13" fmla="*/ 26 h 86"/>
                      <a:gd name="T14" fmla="*/ 0 w 70"/>
                      <a:gd name="T15" fmla="*/ 14 h 86"/>
                      <a:gd name="T16" fmla="*/ 12 w 70"/>
                      <a:gd name="T17" fmla="*/ 12 h 86"/>
                      <a:gd name="T18" fmla="*/ 34 w 70"/>
                      <a:gd name="T19" fmla="*/ 10 h 86"/>
                      <a:gd name="T20" fmla="*/ 34 w 70"/>
                      <a:gd name="T21" fmla="*/ 4 h 86"/>
                      <a:gd name="T22" fmla="*/ 48 w 70"/>
                      <a:gd name="T23" fmla="*/ 2 h 86"/>
                      <a:gd name="T24" fmla="*/ 56 w 70"/>
                      <a:gd name="T25" fmla="*/ 0 h 86"/>
                      <a:gd name="T26" fmla="*/ 62 w 70"/>
                      <a:gd name="T27" fmla="*/ 0 h 86"/>
                      <a:gd name="T28" fmla="*/ 70 w 70"/>
                      <a:gd name="T29" fmla="*/ 80 h 8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0"/>
                      <a:gd name="T46" fmla="*/ 0 h 86"/>
                      <a:gd name="T47" fmla="*/ 70 w 70"/>
                      <a:gd name="T48" fmla="*/ 86 h 8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0" h="86">
                        <a:moveTo>
                          <a:pt x="70" y="80"/>
                        </a:moveTo>
                        <a:lnTo>
                          <a:pt x="60" y="84"/>
                        </a:lnTo>
                        <a:lnTo>
                          <a:pt x="42" y="86"/>
                        </a:lnTo>
                        <a:lnTo>
                          <a:pt x="38" y="72"/>
                        </a:lnTo>
                        <a:lnTo>
                          <a:pt x="26" y="72"/>
                        </a:lnTo>
                        <a:lnTo>
                          <a:pt x="4" y="52"/>
                        </a:lnTo>
                        <a:lnTo>
                          <a:pt x="0" y="26"/>
                        </a:lnTo>
                        <a:lnTo>
                          <a:pt x="0" y="14"/>
                        </a:lnTo>
                        <a:lnTo>
                          <a:pt x="12" y="12"/>
                        </a:lnTo>
                        <a:lnTo>
                          <a:pt x="34" y="10"/>
                        </a:lnTo>
                        <a:lnTo>
                          <a:pt x="34" y="4"/>
                        </a:lnTo>
                        <a:lnTo>
                          <a:pt x="48" y="2"/>
                        </a:lnTo>
                        <a:lnTo>
                          <a:pt x="56" y="0"/>
                        </a:lnTo>
                        <a:lnTo>
                          <a:pt x="62" y="0"/>
                        </a:lnTo>
                        <a:lnTo>
                          <a:pt x="70" y="8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57" name="Freeform 1671"/>
                  <p:cNvSpPr>
                    <a:spLocks/>
                  </p:cNvSpPr>
                  <p:nvPr/>
                </p:nvSpPr>
                <p:spPr bwMode="auto">
                  <a:xfrm>
                    <a:off x="6407" y="4082"/>
                    <a:ext cx="78" cy="70"/>
                  </a:xfrm>
                  <a:custGeom>
                    <a:avLst/>
                    <a:gdLst>
                      <a:gd name="T0" fmla="*/ 78 w 78"/>
                      <a:gd name="T1" fmla="*/ 62 h 70"/>
                      <a:gd name="T2" fmla="*/ 4 w 78"/>
                      <a:gd name="T3" fmla="*/ 70 h 70"/>
                      <a:gd name="T4" fmla="*/ 0 w 78"/>
                      <a:gd name="T5" fmla="*/ 2 h 70"/>
                      <a:gd name="T6" fmla="*/ 28 w 78"/>
                      <a:gd name="T7" fmla="*/ 0 h 70"/>
                      <a:gd name="T8" fmla="*/ 36 w 78"/>
                      <a:gd name="T9" fmla="*/ 2 h 70"/>
                      <a:gd name="T10" fmla="*/ 40 w 78"/>
                      <a:gd name="T11" fmla="*/ 28 h 70"/>
                      <a:gd name="T12" fmla="*/ 62 w 78"/>
                      <a:gd name="T13" fmla="*/ 48 h 70"/>
                      <a:gd name="T14" fmla="*/ 74 w 78"/>
                      <a:gd name="T15" fmla="*/ 48 h 70"/>
                      <a:gd name="T16" fmla="*/ 78 w 78"/>
                      <a:gd name="T17" fmla="*/ 62 h 7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8"/>
                      <a:gd name="T28" fmla="*/ 0 h 70"/>
                      <a:gd name="T29" fmla="*/ 78 w 78"/>
                      <a:gd name="T30" fmla="*/ 70 h 7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8" h="70">
                        <a:moveTo>
                          <a:pt x="78" y="62"/>
                        </a:moveTo>
                        <a:lnTo>
                          <a:pt x="4" y="70"/>
                        </a:lnTo>
                        <a:lnTo>
                          <a:pt x="0" y="2"/>
                        </a:lnTo>
                        <a:lnTo>
                          <a:pt x="28" y="0"/>
                        </a:lnTo>
                        <a:lnTo>
                          <a:pt x="36" y="2"/>
                        </a:lnTo>
                        <a:lnTo>
                          <a:pt x="40" y="28"/>
                        </a:lnTo>
                        <a:lnTo>
                          <a:pt x="62" y="48"/>
                        </a:lnTo>
                        <a:lnTo>
                          <a:pt x="74" y="48"/>
                        </a:lnTo>
                        <a:lnTo>
                          <a:pt x="78" y="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58" name="Freeform 1672"/>
                  <p:cNvSpPr>
                    <a:spLocks/>
                  </p:cNvSpPr>
                  <p:nvPr/>
                </p:nvSpPr>
                <p:spPr bwMode="auto">
                  <a:xfrm>
                    <a:off x="6361" y="4084"/>
                    <a:ext cx="50" cy="74"/>
                  </a:xfrm>
                  <a:custGeom>
                    <a:avLst/>
                    <a:gdLst>
                      <a:gd name="T0" fmla="*/ 50 w 50"/>
                      <a:gd name="T1" fmla="*/ 68 h 74"/>
                      <a:gd name="T2" fmla="*/ 4 w 50"/>
                      <a:gd name="T3" fmla="*/ 74 h 74"/>
                      <a:gd name="T4" fmla="*/ 0 w 50"/>
                      <a:gd name="T5" fmla="*/ 6 h 74"/>
                      <a:gd name="T6" fmla="*/ 46 w 50"/>
                      <a:gd name="T7" fmla="*/ 0 h 74"/>
                      <a:gd name="T8" fmla="*/ 50 w 50"/>
                      <a:gd name="T9" fmla="*/ 68 h 7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0"/>
                      <a:gd name="T16" fmla="*/ 0 h 74"/>
                      <a:gd name="T17" fmla="*/ 50 w 50"/>
                      <a:gd name="T18" fmla="*/ 74 h 7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0" h="74">
                        <a:moveTo>
                          <a:pt x="50" y="68"/>
                        </a:moveTo>
                        <a:lnTo>
                          <a:pt x="4" y="74"/>
                        </a:lnTo>
                        <a:lnTo>
                          <a:pt x="0" y="6"/>
                        </a:lnTo>
                        <a:lnTo>
                          <a:pt x="46" y="0"/>
                        </a:lnTo>
                        <a:lnTo>
                          <a:pt x="50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59" name="Freeform 1673"/>
                  <p:cNvSpPr>
                    <a:spLocks/>
                  </p:cNvSpPr>
                  <p:nvPr/>
                </p:nvSpPr>
                <p:spPr bwMode="auto">
                  <a:xfrm>
                    <a:off x="6273" y="4090"/>
                    <a:ext cx="92" cy="74"/>
                  </a:xfrm>
                  <a:custGeom>
                    <a:avLst/>
                    <a:gdLst>
                      <a:gd name="T0" fmla="*/ 92 w 92"/>
                      <a:gd name="T1" fmla="*/ 68 h 74"/>
                      <a:gd name="T2" fmla="*/ 46 w 92"/>
                      <a:gd name="T3" fmla="*/ 72 h 74"/>
                      <a:gd name="T4" fmla="*/ 10 w 92"/>
                      <a:gd name="T5" fmla="*/ 74 h 74"/>
                      <a:gd name="T6" fmla="*/ 4 w 92"/>
                      <a:gd name="T7" fmla="*/ 22 h 74"/>
                      <a:gd name="T8" fmla="*/ 0 w 92"/>
                      <a:gd name="T9" fmla="*/ 14 h 74"/>
                      <a:gd name="T10" fmla="*/ 10 w 92"/>
                      <a:gd name="T11" fmla="*/ 6 h 74"/>
                      <a:gd name="T12" fmla="*/ 88 w 92"/>
                      <a:gd name="T13" fmla="*/ 0 h 74"/>
                      <a:gd name="T14" fmla="*/ 92 w 92"/>
                      <a:gd name="T15" fmla="*/ 68 h 7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92"/>
                      <a:gd name="T25" fmla="*/ 0 h 74"/>
                      <a:gd name="T26" fmla="*/ 92 w 92"/>
                      <a:gd name="T27" fmla="*/ 74 h 7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92" h="74">
                        <a:moveTo>
                          <a:pt x="92" y="68"/>
                        </a:moveTo>
                        <a:lnTo>
                          <a:pt x="46" y="72"/>
                        </a:lnTo>
                        <a:lnTo>
                          <a:pt x="10" y="74"/>
                        </a:lnTo>
                        <a:lnTo>
                          <a:pt x="4" y="22"/>
                        </a:lnTo>
                        <a:lnTo>
                          <a:pt x="0" y="14"/>
                        </a:lnTo>
                        <a:lnTo>
                          <a:pt x="10" y="6"/>
                        </a:lnTo>
                        <a:lnTo>
                          <a:pt x="88" y="0"/>
                        </a:lnTo>
                        <a:lnTo>
                          <a:pt x="92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60" name="Freeform 1674"/>
                  <p:cNvSpPr>
                    <a:spLocks/>
                  </p:cNvSpPr>
                  <p:nvPr/>
                </p:nvSpPr>
                <p:spPr bwMode="auto">
                  <a:xfrm>
                    <a:off x="6189" y="4096"/>
                    <a:ext cx="94" cy="76"/>
                  </a:xfrm>
                  <a:custGeom>
                    <a:avLst/>
                    <a:gdLst>
                      <a:gd name="T0" fmla="*/ 94 w 94"/>
                      <a:gd name="T1" fmla="*/ 68 h 76"/>
                      <a:gd name="T2" fmla="*/ 0 w 94"/>
                      <a:gd name="T3" fmla="*/ 76 h 76"/>
                      <a:gd name="T4" fmla="*/ 10 w 94"/>
                      <a:gd name="T5" fmla="*/ 64 h 76"/>
                      <a:gd name="T6" fmla="*/ 0 w 94"/>
                      <a:gd name="T7" fmla="*/ 52 h 76"/>
                      <a:gd name="T8" fmla="*/ 0 w 94"/>
                      <a:gd name="T9" fmla="*/ 40 h 76"/>
                      <a:gd name="T10" fmla="*/ 4 w 94"/>
                      <a:gd name="T11" fmla="*/ 32 h 76"/>
                      <a:gd name="T12" fmla="*/ 14 w 94"/>
                      <a:gd name="T13" fmla="*/ 32 h 76"/>
                      <a:gd name="T14" fmla="*/ 24 w 94"/>
                      <a:gd name="T15" fmla="*/ 20 h 76"/>
                      <a:gd name="T16" fmla="*/ 18 w 94"/>
                      <a:gd name="T17" fmla="*/ 10 h 76"/>
                      <a:gd name="T18" fmla="*/ 26 w 94"/>
                      <a:gd name="T19" fmla="*/ 10 h 76"/>
                      <a:gd name="T20" fmla="*/ 28 w 94"/>
                      <a:gd name="T21" fmla="*/ 14 h 76"/>
                      <a:gd name="T22" fmla="*/ 54 w 94"/>
                      <a:gd name="T23" fmla="*/ 0 h 76"/>
                      <a:gd name="T24" fmla="*/ 70 w 94"/>
                      <a:gd name="T25" fmla="*/ 4 h 76"/>
                      <a:gd name="T26" fmla="*/ 84 w 94"/>
                      <a:gd name="T27" fmla="*/ 8 h 76"/>
                      <a:gd name="T28" fmla="*/ 88 w 94"/>
                      <a:gd name="T29" fmla="*/ 16 h 76"/>
                      <a:gd name="T30" fmla="*/ 94 w 94"/>
                      <a:gd name="T31" fmla="*/ 68 h 7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4"/>
                      <a:gd name="T49" fmla="*/ 0 h 76"/>
                      <a:gd name="T50" fmla="*/ 94 w 94"/>
                      <a:gd name="T51" fmla="*/ 76 h 7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4" h="76">
                        <a:moveTo>
                          <a:pt x="94" y="68"/>
                        </a:moveTo>
                        <a:lnTo>
                          <a:pt x="0" y="76"/>
                        </a:lnTo>
                        <a:lnTo>
                          <a:pt x="10" y="64"/>
                        </a:lnTo>
                        <a:lnTo>
                          <a:pt x="0" y="52"/>
                        </a:lnTo>
                        <a:lnTo>
                          <a:pt x="0" y="40"/>
                        </a:lnTo>
                        <a:lnTo>
                          <a:pt x="4" y="32"/>
                        </a:lnTo>
                        <a:lnTo>
                          <a:pt x="14" y="32"/>
                        </a:lnTo>
                        <a:lnTo>
                          <a:pt x="24" y="20"/>
                        </a:lnTo>
                        <a:lnTo>
                          <a:pt x="18" y="10"/>
                        </a:lnTo>
                        <a:lnTo>
                          <a:pt x="26" y="10"/>
                        </a:lnTo>
                        <a:lnTo>
                          <a:pt x="28" y="14"/>
                        </a:lnTo>
                        <a:lnTo>
                          <a:pt x="54" y="0"/>
                        </a:lnTo>
                        <a:lnTo>
                          <a:pt x="70" y="4"/>
                        </a:lnTo>
                        <a:lnTo>
                          <a:pt x="84" y="8"/>
                        </a:lnTo>
                        <a:lnTo>
                          <a:pt x="88" y="16"/>
                        </a:lnTo>
                        <a:lnTo>
                          <a:pt x="94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61" name="Freeform 1675"/>
                  <p:cNvSpPr>
                    <a:spLocks/>
                  </p:cNvSpPr>
                  <p:nvPr/>
                </p:nvSpPr>
                <p:spPr bwMode="auto">
                  <a:xfrm>
                    <a:off x="6185" y="4024"/>
                    <a:ext cx="74" cy="112"/>
                  </a:xfrm>
                  <a:custGeom>
                    <a:avLst/>
                    <a:gdLst>
                      <a:gd name="T0" fmla="*/ 4 w 74"/>
                      <a:gd name="T1" fmla="*/ 112 h 112"/>
                      <a:gd name="T2" fmla="*/ 0 w 74"/>
                      <a:gd name="T3" fmla="*/ 100 h 112"/>
                      <a:gd name="T4" fmla="*/ 12 w 74"/>
                      <a:gd name="T5" fmla="*/ 96 h 112"/>
                      <a:gd name="T6" fmla="*/ 18 w 74"/>
                      <a:gd name="T7" fmla="*/ 84 h 112"/>
                      <a:gd name="T8" fmla="*/ 8 w 74"/>
                      <a:gd name="T9" fmla="*/ 78 h 112"/>
                      <a:gd name="T10" fmla="*/ 10 w 74"/>
                      <a:gd name="T11" fmla="*/ 68 h 112"/>
                      <a:gd name="T12" fmla="*/ 24 w 74"/>
                      <a:gd name="T13" fmla="*/ 70 h 112"/>
                      <a:gd name="T14" fmla="*/ 24 w 74"/>
                      <a:gd name="T15" fmla="*/ 64 h 112"/>
                      <a:gd name="T16" fmla="*/ 14 w 74"/>
                      <a:gd name="T17" fmla="*/ 56 h 112"/>
                      <a:gd name="T18" fmla="*/ 16 w 74"/>
                      <a:gd name="T19" fmla="*/ 44 h 112"/>
                      <a:gd name="T20" fmla="*/ 28 w 74"/>
                      <a:gd name="T21" fmla="*/ 36 h 112"/>
                      <a:gd name="T22" fmla="*/ 16 w 74"/>
                      <a:gd name="T23" fmla="*/ 30 h 112"/>
                      <a:gd name="T24" fmla="*/ 20 w 74"/>
                      <a:gd name="T25" fmla="*/ 22 h 112"/>
                      <a:gd name="T26" fmla="*/ 28 w 74"/>
                      <a:gd name="T27" fmla="*/ 24 h 112"/>
                      <a:gd name="T28" fmla="*/ 36 w 74"/>
                      <a:gd name="T29" fmla="*/ 2 h 112"/>
                      <a:gd name="T30" fmla="*/ 42 w 74"/>
                      <a:gd name="T31" fmla="*/ 0 h 112"/>
                      <a:gd name="T32" fmla="*/ 58 w 74"/>
                      <a:gd name="T33" fmla="*/ 22 h 112"/>
                      <a:gd name="T34" fmla="*/ 70 w 74"/>
                      <a:gd name="T35" fmla="*/ 24 h 112"/>
                      <a:gd name="T36" fmla="*/ 74 w 74"/>
                      <a:gd name="T37" fmla="*/ 76 h 112"/>
                      <a:gd name="T38" fmla="*/ 58 w 74"/>
                      <a:gd name="T39" fmla="*/ 72 h 112"/>
                      <a:gd name="T40" fmla="*/ 32 w 74"/>
                      <a:gd name="T41" fmla="*/ 86 h 112"/>
                      <a:gd name="T42" fmla="*/ 30 w 74"/>
                      <a:gd name="T43" fmla="*/ 82 h 112"/>
                      <a:gd name="T44" fmla="*/ 22 w 74"/>
                      <a:gd name="T45" fmla="*/ 82 h 112"/>
                      <a:gd name="T46" fmla="*/ 28 w 74"/>
                      <a:gd name="T47" fmla="*/ 92 h 112"/>
                      <a:gd name="T48" fmla="*/ 18 w 74"/>
                      <a:gd name="T49" fmla="*/ 104 h 112"/>
                      <a:gd name="T50" fmla="*/ 8 w 74"/>
                      <a:gd name="T51" fmla="*/ 104 h 112"/>
                      <a:gd name="T52" fmla="*/ 4 w 74"/>
                      <a:gd name="T53" fmla="*/ 112 h 112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74"/>
                      <a:gd name="T82" fmla="*/ 0 h 112"/>
                      <a:gd name="T83" fmla="*/ 74 w 74"/>
                      <a:gd name="T84" fmla="*/ 112 h 112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74" h="112">
                        <a:moveTo>
                          <a:pt x="4" y="112"/>
                        </a:moveTo>
                        <a:lnTo>
                          <a:pt x="0" y="100"/>
                        </a:lnTo>
                        <a:lnTo>
                          <a:pt x="12" y="96"/>
                        </a:lnTo>
                        <a:lnTo>
                          <a:pt x="18" y="84"/>
                        </a:lnTo>
                        <a:lnTo>
                          <a:pt x="8" y="78"/>
                        </a:lnTo>
                        <a:lnTo>
                          <a:pt x="10" y="68"/>
                        </a:lnTo>
                        <a:lnTo>
                          <a:pt x="24" y="70"/>
                        </a:lnTo>
                        <a:lnTo>
                          <a:pt x="24" y="64"/>
                        </a:lnTo>
                        <a:lnTo>
                          <a:pt x="14" y="56"/>
                        </a:lnTo>
                        <a:lnTo>
                          <a:pt x="16" y="44"/>
                        </a:lnTo>
                        <a:lnTo>
                          <a:pt x="28" y="36"/>
                        </a:lnTo>
                        <a:lnTo>
                          <a:pt x="16" y="30"/>
                        </a:lnTo>
                        <a:lnTo>
                          <a:pt x="20" y="22"/>
                        </a:lnTo>
                        <a:lnTo>
                          <a:pt x="28" y="24"/>
                        </a:lnTo>
                        <a:lnTo>
                          <a:pt x="36" y="2"/>
                        </a:lnTo>
                        <a:lnTo>
                          <a:pt x="42" y="0"/>
                        </a:lnTo>
                        <a:lnTo>
                          <a:pt x="58" y="22"/>
                        </a:lnTo>
                        <a:lnTo>
                          <a:pt x="70" y="24"/>
                        </a:lnTo>
                        <a:lnTo>
                          <a:pt x="74" y="76"/>
                        </a:lnTo>
                        <a:lnTo>
                          <a:pt x="58" y="72"/>
                        </a:lnTo>
                        <a:lnTo>
                          <a:pt x="32" y="86"/>
                        </a:lnTo>
                        <a:lnTo>
                          <a:pt x="30" y="82"/>
                        </a:lnTo>
                        <a:lnTo>
                          <a:pt x="22" y="82"/>
                        </a:lnTo>
                        <a:lnTo>
                          <a:pt x="28" y="92"/>
                        </a:lnTo>
                        <a:lnTo>
                          <a:pt x="18" y="104"/>
                        </a:lnTo>
                        <a:lnTo>
                          <a:pt x="8" y="104"/>
                        </a:lnTo>
                        <a:lnTo>
                          <a:pt x="4" y="11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62" name="Freeform 1676"/>
                  <p:cNvSpPr>
                    <a:spLocks/>
                  </p:cNvSpPr>
                  <p:nvPr/>
                </p:nvSpPr>
                <p:spPr bwMode="auto">
                  <a:xfrm>
                    <a:off x="6255" y="4040"/>
                    <a:ext cx="90" cy="64"/>
                  </a:xfrm>
                  <a:custGeom>
                    <a:avLst/>
                    <a:gdLst>
                      <a:gd name="T0" fmla="*/ 0 w 90"/>
                      <a:gd name="T1" fmla="*/ 8 h 64"/>
                      <a:gd name="T2" fmla="*/ 44 w 90"/>
                      <a:gd name="T3" fmla="*/ 4 h 64"/>
                      <a:gd name="T4" fmla="*/ 84 w 90"/>
                      <a:gd name="T5" fmla="*/ 0 h 64"/>
                      <a:gd name="T6" fmla="*/ 90 w 90"/>
                      <a:gd name="T7" fmla="*/ 52 h 64"/>
                      <a:gd name="T8" fmla="*/ 28 w 90"/>
                      <a:gd name="T9" fmla="*/ 56 h 64"/>
                      <a:gd name="T10" fmla="*/ 18 w 90"/>
                      <a:gd name="T11" fmla="*/ 64 h 64"/>
                      <a:gd name="T12" fmla="*/ 4 w 90"/>
                      <a:gd name="T13" fmla="*/ 60 h 64"/>
                      <a:gd name="T14" fmla="*/ 0 w 90"/>
                      <a:gd name="T15" fmla="*/ 8 h 6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90"/>
                      <a:gd name="T25" fmla="*/ 0 h 64"/>
                      <a:gd name="T26" fmla="*/ 90 w 90"/>
                      <a:gd name="T27" fmla="*/ 64 h 6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90" h="64">
                        <a:moveTo>
                          <a:pt x="0" y="8"/>
                        </a:moveTo>
                        <a:lnTo>
                          <a:pt x="44" y="4"/>
                        </a:lnTo>
                        <a:lnTo>
                          <a:pt x="84" y="0"/>
                        </a:lnTo>
                        <a:lnTo>
                          <a:pt x="90" y="52"/>
                        </a:lnTo>
                        <a:lnTo>
                          <a:pt x="28" y="56"/>
                        </a:lnTo>
                        <a:lnTo>
                          <a:pt x="18" y="64"/>
                        </a:lnTo>
                        <a:lnTo>
                          <a:pt x="4" y="60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63" name="Freeform 1677"/>
                  <p:cNvSpPr>
                    <a:spLocks/>
                  </p:cNvSpPr>
                  <p:nvPr/>
                </p:nvSpPr>
                <p:spPr bwMode="auto">
                  <a:xfrm>
                    <a:off x="6219" y="3998"/>
                    <a:ext cx="104" cy="50"/>
                  </a:xfrm>
                  <a:custGeom>
                    <a:avLst/>
                    <a:gdLst>
                      <a:gd name="T0" fmla="*/ 8 w 104"/>
                      <a:gd name="T1" fmla="*/ 26 h 50"/>
                      <a:gd name="T2" fmla="*/ 16 w 104"/>
                      <a:gd name="T3" fmla="*/ 22 h 50"/>
                      <a:gd name="T4" fmla="*/ 6 w 104"/>
                      <a:gd name="T5" fmla="*/ 20 h 50"/>
                      <a:gd name="T6" fmla="*/ 0 w 104"/>
                      <a:gd name="T7" fmla="*/ 16 h 50"/>
                      <a:gd name="T8" fmla="*/ 6 w 104"/>
                      <a:gd name="T9" fmla="*/ 6 h 50"/>
                      <a:gd name="T10" fmla="*/ 20 w 104"/>
                      <a:gd name="T11" fmla="*/ 6 h 50"/>
                      <a:gd name="T12" fmla="*/ 20 w 104"/>
                      <a:gd name="T13" fmla="*/ 0 h 50"/>
                      <a:gd name="T14" fmla="*/ 66 w 104"/>
                      <a:gd name="T15" fmla="*/ 0 h 50"/>
                      <a:gd name="T16" fmla="*/ 84 w 104"/>
                      <a:gd name="T17" fmla="*/ 4 h 50"/>
                      <a:gd name="T18" fmla="*/ 84 w 104"/>
                      <a:gd name="T19" fmla="*/ 10 h 50"/>
                      <a:gd name="T20" fmla="*/ 102 w 104"/>
                      <a:gd name="T21" fmla="*/ 12 h 50"/>
                      <a:gd name="T22" fmla="*/ 102 w 104"/>
                      <a:gd name="T23" fmla="*/ 28 h 50"/>
                      <a:gd name="T24" fmla="*/ 104 w 104"/>
                      <a:gd name="T25" fmla="*/ 44 h 50"/>
                      <a:gd name="T26" fmla="*/ 36 w 104"/>
                      <a:gd name="T27" fmla="*/ 50 h 50"/>
                      <a:gd name="T28" fmla="*/ 24 w 104"/>
                      <a:gd name="T29" fmla="*/ 48 h 50"/>
                      <a:gd name="T30" fmla="*/ 8 w 104"/>
                      <a:gd name="T31" fmla="*/ 26 h 5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04"/>
                      <a:gd name="T49" fmla="*/ 0 h 50"/>
                      <a:gd name="T50" fmla="*/ 104 w 104"/>
                      <a:gd name="T51" fmla="*/ 50 h 5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04" h="50">
                        <a:moveTo>
                          <a:pt x="8" y="26"/>
                        </a:moveTo>
                        <a:lnTo>
                          <a:pt x="16" y="22"/>
                        </a:lnTo>
                        <a:lnTo>
                          <a:pt x="6" y="20"/>
                        </a:lnTo>
                        <a:lnTo>
                          <a:pt x="0" y="16"/>
                        </a:lnTo>
                        <a:lnTo>
                          <a:pt x="6" y="6"/>
                        </a:lnTo>
                        <a:lnTo>
                          <a:pt x="20" y="6"/>
                        </a:lnTo>
                        <a:lnTo>
                          <a:pt x="20" y="0"/>
                        </a:lnTo>
                        <a:lnTo>
                          <a:pt x="66" y="0"/>
                        </a:lnTo>
                        <a:lnTo>
                          <a:pt x="84" y="4"/>
                        </a:lnTo>
                        <a:lnTo>
                          <a:pt x="84" y="10"/>
                        </a:lnTo>
                        <a:lnTo>
                          <a:pt x="102" y="12"/>
                        </a:lnTo>
                        <a:lnTo>
                          <a:pt x="102" y="28"/>
                        </a:lnTo>
                        <a:lnTo>
                          <a:pt x="104" y="44"/>
                        </a:lnTo>
                        <a:lnTo>
                          <a:pt x="36" y="50"/>
                        </a:lnTo>
                        <a:lnTo>
                          <a:pt x="24" y="48"/>
                        </a:lnTo>
                        <a:lnTo>
                          <a:pt x="8" y="2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64" name="Freeform 1678"/>
                  <p:cNvSpPr>
                    <a:spLocks/>
                  </p:cNvSpPr>
                  <p:nvPr/>
                </p:nvSpPr>
                <p:spPr bwMode="auto">
                  <a:xfrm>
                    <a:off x="6239" y="3926"/>
                    <a:ext cx="84" cy="84"/>
                  </a:xfrm>
                  <a:custGeom>
                    <a:avLst/>
                    <a:gdLst>
                      <a:gd name="T0" fmla="*/ 0 w 84"/>
                      <a:gd name="T1" fmla="*/ 72 h 84"/>
                      <a:gd name="T2" fmla="*/ 20 w 84"/>
                      <a:gd name="T3" fmla="*/ 44 h 84"/>
                      <a:gd name="T4" fmla="*/ 12 w 84"/>
                      <a:gd name="T5" fmla="*/ 32 h 84"/>
                      <a:gd name="T6" fmla="*/ 26 w 84"/>
                      <a:gd name="T7" fmla="*/ 30 h 84"/>
                      <a:gd name="T8" fmla="*/ 30 w 84"/>
                      <a:gd name="T9" fmla="*/ 24 h 84"/>
                      <a:gd name="T10" fmla="*/ 44 w 84"/>
                      <a:gd name="T11" fmla="*/ 28 h 84"/>
                      <a:gd name="T12" fmla="*/ 76 w 84"/>
                      <a:gd name="T13" fmla="*/ 0 h 84"/>
                      <a:gd name="T14" fmla="*/ 78 w 84"/>
                      <a:gd name="T15" fmla="*/ 32 h 84"/>
                      <a:gd name="T16" fmla="*/ 84 w 84"/>
                      <a:gd name="T17" fmla="*/ 70 h 84"/>
                      <a:gd name="T18" fmla="*/ 82 w 84"/>
                      <a:gd name="T19" fmla="*/ 84 h 84"/>
                      <a:gd name="T20" fmla="*/ 64 w 84"/>
                      <a:gd name="T21" fmla="*/ 82 h 84"/>
                      <a:gd name="T22" fmla="*/ 64 w 84"/>
                      <a:gd name="T23" fmla="*/ 76 h 84"/>
                      <a:gd name="T24" fmla="*/ 46 w 84"/>
                      <a:gd name="T25" fmla="*/ 72 h 84"/>
                      <a:gd name="T26" fmla="*/ 0 w 84"/>
                      <a:gd name="T27" fmla="*/ 72 h 8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4"/>
                      <a:gd name="T43" fmla="*/ 0 h 84"/>
                      <a:gd name="T44" fmla="*/ 84 w 84"/>
                      <a:gd name="T45" fmla="*/ 84 h 8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4" h="84">
                        <a:moveTo>
                          <a:pt x="0" y="72"/>
                        </a:moveTo>
                        <a:lnTo>
                          <a:pt x="20" y="44"/>
                        </a:lnTo>
                        <a:lnTo>
                          <a:pt x="12" y="32"/>
                        </a:lnTo>
                        <a:lnTo>
                          <a:pt x="26" y="30"/>
                        </a:lnTo>
                        <a:lnTo>
                          <a:pt x="30" y="24"/>
                        </a:lnTo>
                        <a:lnTo>
                          <a:pt x="44" y="28"/>
                        </a:lnTo>
                        <a:lnTo>
                          <a:pt x="76" y="0"/>
                        </a:lnTo>
                        <a:lnTo>
                          <a:pt x="78" y="32"/>
                        </a:lnTo>
                        <a:lnTo>
                          <a:pt x="84" y="70"/>
                        </a:lnTo>
                        <a:lnTo>
                          <a:pt x="82" y="84"/>
                        </a:lnTo>
                        <a:lnTo>
                          <a:pt x="64" y="82"/>
                        </a:lnTo>
                        <a:lnTo>
                          <a:pt x="64" y="76"/>
                        </a:lnTo>
                        <a:lnTo>
                          <a:pt x="46" y="72"/>
                        </a:lnTo>
                        <a:lnTo>
                          <a:pt x="0" y="7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65" name="Freeform 1679"/>
                  <p:cNvSpPr>
                    <a:spLocks/>
                  </p:cNvSpPr>
                  <p:nvPr/>
                </p:nvSpPr>
                <p:spPr bwMode="auto">
                  <a:xfrm>
                    <a:off x="6321" y="4016"/>
                    <a:ext cx="90" cy="76"/>
                  </a:xfrm>
                  <a:custGeom>
                    <a:avLst/>
                    <a:gdLst>
                      <a:gd name="T0" fmla="*/ 0 w 90"/>
                      <a:gd name="T1" fmla="*/ 10 h 76"/>
                      <a:gd name="T2" fmla="*/ 72 w 90"/>
                      <a:gd name="T3" fmla="*/ 2 h 76"/>
                      <a:gd name="T4" fmla="*/ 82 w 90"/>
                      <a:gd name="T5" fmla="*/ 0 h 76"/>
                      <a:gd name="T6" fmla="*/ 90 w 90"/>
                      <a:gd name="T7" fmla="*/ 68 h 76"/>
                      <a:gd name="T8" fmla="*/ 40 w 90"/>
                      <a:gd name="T9" fmla="*/ 74 h 76"/>
                      <a:gd name="T10" fmla="*/ 24 w 90"/>
                      <a:gd name="T11" fmla="*/ 76 h 76"/>
                      <a:gd name="T12" fmla="*/ 18 w 90"/>
                      <a:gd name="T13" fmla="*/ 24 h 76"/>
                      <a:gd name="T14" fmla="*/ 2 w 90"/>
                      <a:gd name="T15" fmla="*/ 26 h 76"/>
                      <a:gd name="T16" fmla="*/ 0 w 90"/>
                      <a:gd name="T17" fmla="*/ 10 h 7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90"/>
                      <a:gd name="T28" fmla="*/ 0 h 76"/>
                      <a:gd name="T29" fmla="*/ 90 w 90"/>
                      <a:gd name="T30" fmla="*/ 76 h 7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90" h="76">
                        <a:moveTo>
                          <a:pt x="0" y="10"/>
                        </a:moveTo>
                        <a:lnTo>
                          <a:pt x="72" y="2"/>
                        </a:lnTo>
                        <a:lnTo>
                          <a:pt x="82" y="0"/>
                        </a:lnTo>
                        <a:lnTo>
                          <a:pt x="90" y="68"/>
                        </a:lnTo>
                        <a:lnTo>
                          <a:pt x="40" y="74"/>
                        </a:lnTo>
                        <a:lnTo>
                          <a:pt x="24" y="76"/>
                        </a:lnTo>
                        <a:lnTo>
                          <a:pt x="18" y="24"/>
                        </a:lnTo>
                        <a:lnTo>
                          <a:pt x="2" y="26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66" name="Freeform 1680"/>
                  <p:cNvSpPr>
                    <a:spLocks/>
                  </p:cNvSpPr>
                  <p:nvPr/>
                </p:nvSpPr>
                <p:spPr bwMode="auto">
                  <a:xfrm>
                    <a:off x="6245" y="3852"/>
                    <a:ext cx="96" cy="102"/>
                  </a:xfrm>
                  <a:custGeom>
                    <a:avLst/>
                    <a:gdLst>
                      <a:gd name="T0" fmla="*/ 24 w 96"/>
                      <a:gd name="T1" fmla="*/ 98 h 102"/>
                      <a:gd name="T2" fmla="*/ 34 w 96"/>
                      <a:gd name="T3" fmla="*/ 88 h 102"/>
                      <a:gd name="T4" fmla="*/ 26 w 96"/>
                      <a:gd name="T5" fmla="*/ 82 h 102"/>
                      <a:gd name="T6" fmla="*/ 12 w 96"/>
                      <a:gd name="T7" fmla="*/ 96 h 102"/>
                      <a:gd name="T8" fmla="*/ 0 w 96"/>
                      <a:gd name="T9" fmla="*/ 92 h 102"/>
                      <a:gd name="T10" fmla="*/ 0 w 96"/>
                      <a:gd name="T11" fmla="*/ 80 h 102"/>
                      <a:gd name="T12" fmla="*/ 30 w 96"/>
                      <a:gd name="T13" fmla="*/ 76 h 102"/>
                      <a:gd name="T14" fmla="*/ 36 w 96"/>
                      <a:gd name="T15" fmla="*/ 54 h 102"/>
                      <a:gd name="T16" fmla="*/ 28 w 96"/>
                      <a:gd name="T17" fmla="*/ 52 h 102"/>
                      <a:gd name="T18" fmla="*/ 18 w 96"/>
                      <a:gd name="T19" fmla="*/ 44 h 102"/>
                      <a:gd name="T20" fmla="*/ 2 w 96"/>
                      <a:gd name="T21" fmla="*/ 26 h 102"/>
                      <a:gd name="T22" fmla="*/ 4 w 96"/>
                      <a:gd name="T23" fmla="*/ 18 h 102"/>
                      <a:gd name="T24" fmla="*/ 16 w 96"/>
                      <a:gd name="T25" fmla="*/ 28 h 102"/>
                      <a:gd name="T26" fmla="*/ 20 w 96"/>
                      <a:gd name="T27" fmla="*/ 20 h 102"/>
                      <a:gd name="T28" fmla="*/ 10 w 96"/>
                      <a:gd name="T29" fmla="*/ 10 h 102"/>
                      <a:gd name="T30" fmla="*/ 22 w 96"/>
                      <a:gd name="T31" fmla="*/ 8 h 102"/>
                      <a:gd name="T32" fmla="*/ 26 w 96"/>
                      <a:gd name="T33" fmla="*/ 40 h 102"/>
                      <a:gd name="T34" fmla="*/ 32 w 96"/>
                      <a:gd name="T35" fmla="*/ 32 h 102"/>
                      <a:gd name="T36" fmla="*/ 44 w 96"/>
                      <a:gd name="T37" fmla="*/ 30 h 102"/>
                      <a:gd name="T38" fmla="*/ 42 w 96"/>
                      <a:gd name="T39" fmla="*/ 8 h 102"/>
                      <a:gd name="T40" fmla="*/ 58 w 96"/>
                      <a:gd name="T41" fmla="*/ 4 h 102"/>
                      <a:gd name="T42" fmla="*/ 64 w 96"/>
                      <a:gd name="T43" fmla="*/ 6 h 102"/>
                      <a:gd name="T44" fmla="*/ 66 w 96"/>
                      <a:gd name="T45" fmla="*/ 0 h 102"/>
                      <a:gd name="T46" fmla="*/ 74 w 96"/>
                      <a:gd name="T47" fmla="*/ 0 h 102"/>
                      <a:gd name="T48" fmla="*/ 74 w 96"/>
                      <a:gd name="T49" fmla="*/ 8 h 102"/>
                      <a:gd name="T50" fmla="*/ 86 w 96"/>
                      <a:gd name="T51" fmla="*/ 8 h 102"/>
                      <a:gd name="T52" fmla="*/ 96 w 96"/>
                      <a:gd name="T53" fmla="*/ 12 h 102"/>
                      <a:gd name="T54" fmla="*/ 86 w 96"/>
                      <a:gd name="T55" fmla="*/ 22 h 102"/>
                      <a:gd name="T56" fmla="*/ 80 w 96"/>
                      <a:gd name="T57" fmla="*/ 44 h 102"/>
                      <a:gd name="T58" fmla="*/ 70 w 96"/>
                      <a:gd name="T59" fmla="*/ 48 h 102"/>
                      <a:gd name="T60" fmla="*/ 72 w 96"/>
                      <a:gd name="T61" fmla="*/ 54 h 102"/>
                      <a:gd name="T62" fmla="*/ 70 w 96"/>
                      <a:gd name="T63" fmla="*/ 74 h 102"/>
                      <a:gd name="T64" fmla="*/ 38 w 96"/>
                      <a:gd name="T65" fmla="*/ 102 h 102"/>
                      <a:gd name="T66" fmla="*/ 24 w 96"/>
                      <a:gd name="T67" fmla="*/ 98 h 102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96"/>
                      <a:gd name="T103" fmla="*/ 0 h 102"/>
                      <a:gd name="T104" fmla="*/ 96 w 96"/>
                      <a:gd name="T105" fmla="*/ 102 h 102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96" h="102">
                        <a:moveTo>
                          <a:pt x="24" y="98"/>
                        </a:moveTo>
                        <a:lnTo>
                          <a:pt x="34" y="88"/>
                        </a:lnTo>
                        <a:lnTo>
                          <a:pt x="26" y="82"/>
                        </a:lnTo>
                        <a:lnTo>
                          <a:pt x="12" y="96"/>
                        </a:lnTo>
                        <a:lnTo>
                          <a:pt x="0" y="92"/>
                        </a:lnTo>
                        <a:lnTo>
                          <a:pt x="0" y="80"/>
                        </a:lnTo>
                        <a:lnTo>
                          <a:pt x="30" y="76"/>
                        </a:lnTo>
                        <a:lnTo>
                          <a:pt x="36" y="54"/>
                        </a:lnTo>
                        <a:lnTo>
                          <a:pt x="28" y="52"/>
                        </a:lnTo>
                        <a:lnTo>
                          <a:pt x="18" y="44"/>
                        </a:lnTo>
                        <a:lnTo>
                          <a:pt x="2" y="26"/>
                        </a:lnTo>
                        <a:lnTo>
                          <a:pt x="4" y="18"/>
                        </a:lnTo>
                        <a:lnTo>
                          <a:pt x="16" y="28"/>
                        </a:lnTo>
                        <a:lnTo>
                          <a:pt x="20" y="20"/>
                        </a:lnTo>
                        <a:lnTo>
                          <a:pt x="10" y="10"/>
                        </a:lnTo>
                        <a:lnTo>
                          <a:pt x="22" y="8"/>
                        </a:lnTo>
                        <a:lnTo>
                          <a:pt x="26" y="40"/>
                        </a:lnTo>
                        <a:lnTo>
                          <a:pt x="32" y="32"/>
                        </a:lnTo>
                        <a:lnTo>
                          <a:pt x="44" y="30"/>
                        </a:lnTo>
                        <a:lnTo>
                          <a:pt x="42" y="8"/>
                        </a:lnTo>
                        <a:lnTo>
                          <a:pt x="58" y="4"/>
                        </a:lnTo>
                        <a:lnTo>
                          <a:pt x="64" y="6"/>
                        </a:lnTo>
                        <a:lnTo>
                          <a:pt x="66" y="0"/>
                        </a:lnTo>
                        <a:lnTo>
                          <a:pt x="74" y="0"/>
                        </a:lnTo>
                        <a:lnTo>
                          <a:pt x="74" y="8"/>
                        </a:lnTo>
                        <a:lnTo>
                          <a:pt x="86" y="8"/>
                        </a:lnTo>
                        <a:lnTo>
                          <a:pt x="96" y="12"/>
                        </a:lnTo>
                        <a:lnTo>
                          <a:pt x="86" y="22"/>
                        </a:lnTo>
                        <a:lnTo>
                          <a:pt x="80" y="44"/>
                        </a:lnTo>
                        <a:lnTo>
                          <a:pt x="70" y="48"/>
                        </a:lnTo>
                        <a:lnTo>
                          <a:pt x="72" y="54"/>
                        </a:lnTo>
                        <a:lnTo>
                          <a:pt x="70" y="74"/>
                        </a:lnTo>
                        <a:lnTo>
                          <a:pt x="38" y="102"/>
                        </a:lnTo>
                        <a:lnTo>
                          <a:pt x="24" y="9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67" name="Freeform 1681"/>
                  <p:cNvSpPr>
                    <a:spLocks/>
                  </p:cNvSpPr>
                  <p:nvPr/>
                </p:nvSpPr>
                <p:spPr bwMode="auto">
                  <a:xfrm>
                    <a:off x="6221" y="3778"/>
                    <a:ext cx="90" cy="114"/>
                  </a:xfrm>
                  <a:custGeom>
                    <a:avLst/>
                    <a:gdLst>
                      <a:gd name="T0" fmla="*/ 6 w 90"/>
                      <a:gd name="T1" fmla="*/ 4 h 114"/>
                      <a:gd name="T2" fmla="*/ 34 w 90"/>
                      <a:gd name="T3" fmla="*/ 0 h 114"/>
                      <a:gd name="T4" fmla="*/ 40 w 90"/>
                      <a:gd name="T5" fmla="*/ 6 h 114"/>
                      <a:gd name="T6" fmla="*/ 50 w 90"/>
                      <a:gd name="T7" fmla="*/ 4 h 114"/>
                      <a:gd name="T8" fmla="*/ 48 w 90"/>
                      <a:gd name="T9" fmla="*/ 24 h 114"/>
                      <a:gd name="T10" fmla="*/ 44 w 90"/>
                      <a:gd name="T11" fmla="*/ 32 h 114"/>
                      <a:gd name="T12" fmla="*/ 48 w 90"/>
                      <a:gd name="T13" fmla="*/ 64 h 114"/>
                      <a:gd name="T14" fmla="*/ 88 w 90"/>
                      <a:gd name="T15" fmla="*/ 62 h 114"/>
                      <a:gd name="T16" fmla="*/ 90 w 90"/>
                      <a:gd name="T17" fmla="*/ 74 h 114"/>
                      <a:gd name="T18" fmla="*/ 88 w 90"/>
                      <a:gd name="T19" fmla="*/ 80 h 114"/>
                      <a:gd name="T20" fmla="*/ 82 w 90"/>
                      <a:gd name="T21" fmla="*/ 78 h 114"/>
                      <a:gd name="T22" fmla="*/ 66 w 90"/>
                      <a:gd name="T23" fmla="*/ 82 h 114"/>
                      <a:gd name="T24" fmla="*/ 68 w 90"/>
                      <a:gd name="T25" fmla="*/ 104 h 114"/>
                      <a:gd name="T26" fmla="*/ 56 w 90"/>
                      <a:gd name="T27" fmla="*/ 106 h 114"/>
                      <a:gd name="T28" fmla="*/ 50 w 90"/>
                      <a:gd name="T29" fmla="*/ 114 h 114"/>
                      <a:gd name="T30" fmla="*/ 46 w 90"/>
                      <a:gd name="T31" fmla="*/ 82 h 114"/>
                      <a:gd name="T32" fmla="*/ 34 w 90"/>
                      <a:gd name="T33" fmla="*/ 84 h 114"/>
                      <a:gd name="T34" fmla="*/ 40 w 90"/>
                      <a:gd name="T35" fmla="*/ 76 h 114"/>
                      <a:gd name="T36" fmla="*/ 36 w 90"/>
                      <a:gd name="T37" fmla="*/ 70 h 114"/>
                      <a:gd name="T38" fmla="*/ 22 w 90"/>
                      <a:gd name="T39" fmla="*/ 80 h 114"/>
                      <a:gd name="T40" fmla="*/ 16 w 90"/>
                      <a:gd name="T41" fmla="*/ 68 h 114"/>
                      <a:gd name="T42" fmla="*/ 30 w 90"/>
                      <a:gd name="T43" fmla="*/ 54 h 114"/>
                      <a:gd name="T44" fmla="*/ 16 w 90"/>
                      <a:gd name="T45" fmla="*/ 48 h 114"/>
                      <a:gd name="T46" fmla="*/ 16 w 90"/>
                      <a:gd name="T47" fmla="*/ 32 h 114"/>
                      <a:gd name="T48" fmla="*/ 26 w 90"/>
                      <a:gd name="T49" fmla="*/ 16 h 114"/>
                      <a:gd name="T50" fmla="*/ 16 w 90"/>
                      <a:gd name="T51" fmla="*/ 12 h 114"/>
                      <a:gd name="T52" fmla="*/ 8 w 90"/>
                      <a:gd name="T53" fmla="*/ 24 h 114"/>
                      <a:gd name="T54" fmla="*/ 0 w 90"/>
                      <a:gd name="T55" fmla="*/ 16 h 114"/>
                      <a:gd name="T56" fmla="*/ 6 w 90"/>
                      <a:gd name="T57" fmla="*/ 4 h 114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90"/>
                      <a:gd name="T88" fmla="*/ 0 h 114"/>
                      <a:gd name="T89" fmla="*/ 90 w 90"/>
                      <a:gd name="T90" fmla="*/ 114 h 114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90" h="114">
                        <a:moveTo>
                          <a:pt x="6" y="4"/>
                        </a:moveTo>
                        <a:lnTo>
                          <a:pt x="34" y="0"/>
                        </a:lnTo>
                        <a:lnTo>
                          <a:pt x="40" y="6"/>
                        </a:lnTo>
                        <a:lnTo>
                          <a:pt x="50" y="4"/>
                        </a:lnTo>
                        <a:lnTo>
                          <a:pt x="48" y="24"/>
                        </a:lnTo>
                        <a:lnTo>
                          <a:pt x="44" y="32"/>
                        </a:lnTo>
                        <a:lnTo>
                          <a:pt x="48" y="64"/>
                        </a:lnTo>
                        <a:lnTo>
                          <a:pt x="88" y="62"/>
                        </a:lnTo>
                        <a:lnTo>
                          <a:pt x="90" y="74"/>
                        </a:lnTo>
                        <a:lnTo>
                          <a:pt x="88" y="80"/>
                        </a:lnTo>
                        <a:lnTo>
                          <a:pt x="82" y="78"/>
                        </a:lnTo>
                        <a:lnTo>
                          <a:pt x="66" y="82"/>
                        </a:lnTo>
                        <a:lnTo>
                          <a:pt x="68" y="104"/>
                        </a:lnTo>
                        <a:lnTo>
                          <a:pt x="56" y="106"/>
                        </a:lnTo>
                        <a:lnTo>
                          <a:pt x="50" y="114"/>
                        </a:lnTo>
                        <a:lnTo>
                          <a:pt x="46" y="82"/>
                        </a:lnTo>
                        <a:lnTo>
                          <a:pt x="34" y="84"/>
                        </a:lnTo>
                        <a:lnTo>
                          <a:pt x="40" y="76"/>
                        </a:lnTo>
                        <a:lnTo>
                          <a:pt x="36" y="70"/>
                        </a:lnTo>
                        <a:lnTo>
                          <a:pt x="22" y="80"/>
                        </a:lnTo>
                        <a:lnTo>
                          <a:pt x="16" y="68"/>
                        </a:lnTo>
                        <a:lnTo>
                          <a:pt x="30" y="54"/>
                        </a:lnTo>
                        <a:lnTo>
                          <a:pt x="16" y="48"/>
                        </a:lnTo>
                        <a:lnTo>
                          <a:pt x="16" y="32"/>
                        </a:lnTo>
                        <a:lnTo>
                          <a:pt x="26" y="16"/>
                        </a:lnTo>
                        <a:lnTo>
                          <a:pt x="16" y="12"/>
                        </a:lnTo>
                        <a:lnTo>
                          <a:pt x="8" y="24"/>
                        </a:lnTo>
                        <a:lnTo>
                          <a:pt x="0" y="16"/>
                        </a:lnTo>
                        <a:lnTo>
                          <a:pt x="6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68" name="Freeform 1682"/>
                  <p:cNvSpPr>
                    <a:spLocks/>
                  </p:cNvSpPr>
                  <p:nvPr/>
                </p:nvSpPr>
                <p:spPr bwMode="auto">
                  <a:xfrm>
                    <a:off x="6265" y="3756"/>
                    <a:ext cx="52" cy="86"/>
                  </a:xfrm>
                  <a:custGeom>
                    <a:avLst/>
                    <a:gdLst>
                      <a:gd name="T0" fmla="*/ 6 w 52"/>
                      <a:gd name="T1" fmla="*/ 26 h 86"/>
                      <a:gd name="T2" fmla="*/ 4 w 52"/>
                      <a:gd name="T3" fmla="*/ 2 h 86"/>
                      <a:gd name="T4" fmla="*/ 44 w 52"/>
                      <a:gd name="T5" fmla="*/ 0 h 86"/>
                      <a:gd name="T6" fmla="*/ 48 w 52"/>
                      <a:gd name="T7" fmla="*/ 30 h 86"/>
                      <a:gd name="T8" fmla="*/ 36 w 52"/>
                      <a:gd name="T9" fmla="*/ 54 h 86"/>
                      <a:gd name="T10" fmla="*/ 46 w 52"/>
                      <a:gd name="T11" fmla="*/ 54 h 86"/>
                      <a:gd name="T12" fmla="*/ 46 w 52"/>
                      <a:gd name="T13" fmla="*/ 64 h 86"/>
                      <a:gd name="T14" fmla="*/ 38 w 52"/>
                      <a:gd name="T15" fmla="*/ 64 h 86"/>
                      <a:gd name="T16" fmla="*/ 38 w 52"/>
                      <a:gd name="T17" fmla="*/ 74 h 86"/>
                      <a:gd name="T18" fmla="*/ 52 w 52"/>
                      <a:gd name="T19" fmla="*/ 76 h 86"/>
                      <a:gd name="T20" fmla="*/ 52 w 52"/>
                      <a:gd name="T21" fmla="*/ 80 h 86"/>
                      <a:gd name="T22" fmla="*/ 44 w 52"/>
                      <a:gd name="T23" fmla="*/ 84 h 86"/>
                      <a:gd name="T24" fmla="*/ 4 w 52"/>
                      <a:gd name="T25" fmla="*/ 86 h 86"/>
                      <a:gd name="T26" fmla="*/ 0 w 52"/>
                      <a:gd name="T27" fmla="*/ 54 h 86"/>
                      <a:gd name="T28" fmla="*/ 4 w 52"/>
                      <a:gd name="T29" fmla="*/ 46 h 86"/>
                      <a:gd name="T30" fmla="*/ 6 w 52"/>
                      <a:gd name="T31" fmla="*/ 26 h 8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52"/>
                      <a:gd name="T49" fmla="*/ 0 h 86"/>
                      <a:gd name="T50" fmla="*/ 52 w 52"/>
                      <a:gd name="T51" fmla="*/ 86 h 8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52" h="86">
                        <a:moveTo>
                          <a:pt x="6" y="26"/>
                        </a:moveTo>
                        <a:lnTo>
                          <a:pt x="4" y="2"/>
                        </a:lnTo>
                        <a:lnTo>
                          <a:pt x="44" y="0"/>
                        </a:lnTo>
                        <a:lnTo>
                          <a:pt x="48" y="30"/>
                        </a:lnTo>
                        <a:lnTo>
                          <a:pt x="36" y="54"/>
                        </a:lnTo>
                        <a:lnTo>
                          <a:pt x="46" y="54"/>
                        </a:lnTo>
                        <a:lnTo>
                          <a:pt x="46" y="64"/>
                        </a:lnTo>
                        <a:lnTo>
                          <a:pt x="38" y="64"/>
                        </a:lnTo>
                        <a:lnTo>
                          <a:pt x="38" y="74"/>
                        </a:lnTo>
                        <a:lnTo>
                          <a:pt x="52" y="76"/>
                        </a:lnTo>
                        <a:lnTo>
                          <a:pt x="52" y="80"/>
                        </a:lnTo>
                        <a:lnTo>
                          <a:pt x="44" y="84"/>
                        </a:lnTo>
                        <a:lnTo>
                          <a:pt x="4" y="86"/>
                        </a:lnTo>
                        <a:lnTo>
                          <a:pt x="0" y="54"/>
                        </a:lnTo>
                        <a:lnTo>
                          <a:pt x="4" y="46"/>
                        </a:lnTo>
                        <a:lnTo>
                          <a:pt x="6" y="2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69" name="Freeform 1683"/>
                  <p:cNvSpPr>
                    <a:spLocks/>
                  </p:cNvSpPr>
                  <p:nvPr/>
                </p:nvSpPr>
                <p:spPr bwMode="auto">
                  <a:xfrm>
                    <a:off x="6211" y="3674"/>
                    <a:ext cx="94" cy="110"/>
                  </a:xfrm>
                  <a:custGeom>
                    <a:avLst/>
                    <a:gdLst>
                      <a:gd name="T0" fmla="*/ 60 w 94"/>
                      <a:gd name="T1" fmla="*/ 108 h 110"/>
                      <a:gd name="T2" fmla="*/ 50 w 94"/>
                      <a:gd name="T3" fmla="*/ 110 h 110"/>
                      <a:gd name="T4" fmla="*/ 44 w 94"/>
                      <a:gd name="T5" fmla="*/ 104 h 110"/>
                      <a:gd name="T6" fmla="*/ 16 w 94"/>
                      <a:gd name="T7" fmla="*/ 108 h 110"/>
                      <a:gd name="T8" fmla="*/ 22 w 94"/>
                      <a:gd name="T9" fmla="*/ 92 h 110"/>
                      <a:gd name="T10" fmla="*/ 14 w 94"/>
                      <a:gd name="T11" fmla="*/ 86 h 110"/>
                      <a:gd name="T12" fmla="*/ 18 w 94"/>
                      <a:gd name="T13" fmla="*/ 78 h 110"/>
                      <a:gd name="T14" fmla="*/ 28 w 94"/>
                      <a:gd name="T15" fmla="*/ 74 h 110"/>
                      <a:gd name="T16" fmla="*/ 28 w 94"/>
                      <a:gd name="T17" fmla="*/ 66 h 110"/>
                      <a:gd name="T18" fmla="*/ 34 w 94"/>
                      <a:gd name="T19" fmla="*/ 54 h 110"/>
                      <a:gd name="T20" fmla="*/ 28 w 94"/>
                      <a:gd name="T21" fmla="*/ 50 h 110"/>
                      <a:gd name="T22" fmla="*/ 22 w 94"/>
                      <a:gd name="T23" fmla="*/ 58 h 110"/>
                      <a:gd name="T24" fmla="*/ 12 w 94"/>
                      <a:gd name="T25" fmla="*/ 42 h 110"/>
                      <a:gd name="T26" fmla="*/ 26 w 94"/>
                      <a:gd name="T27" fmla="*/ 24 h 110"/>
                      <a:gd name="T28" fmla="*/ 22 w 94"/>
                      <a:gd name="T29" fmla="*/ 18 h 110"/>
                      <a:gd name="T30" fmla="*/ 8 w 94"/>
                      <a:gd name="T31" fmla="*/ 32 h 110"/>
                      <a:gd name="T32" fmla="*/ 16 w 94"/>
                      <a:gd name="T33" fmla="*/ 16 h 110"/>
                      <a:gd name="T34" fmla="*/ 14 w 94"/>
                      <a:gd name="T35" fmla="*/ 12 h 110"/>
                      <a:gd name="T36" fmla="*/ 0 w 94"/>
                      <a:gd name="T37" fmla="*/ 22 h 110"/>
                      <a:gd name="T38" fmla="*/ 2 w 94"/>
                      <a:gd name="T39" fmla="*/ 6 h 110"/>
                      <a:gd name="T40" fmla="*/ 72 w 94"/>
                      <a:gd name="T41" fmla="*/ 0 h 110"/>
                      <a:gd name="T42" fmla="*/ 78 w 94"/>
                      <a:gd name="T43" fmla="*/ 46 h 110"/>
                      <a:gd name="T44" fmla="*/ 84 w 94"/>
                      <a:gd name="T45" fmla="*/ 50 h 110"/>
                      <a:gd name="T46" fmla="*/ 94 w 94"/>
                      <a:gd name="T47" fmla="*/ 64 h 110"/>
                      <a:gd name="T48" fmla="*/ 94 w 94"/>
                      <a:gd name="T49" fmla="*/ 82 h 110"/>
                      <a:gd name="T50" fmla="*/ 58 w 94"/>
                      <a:gd name="T51" fmla="*/ 84 h 110"/>
                      <a:gd name="T52" fmla="*/ 60 w 94"/>
                      <a:gd name="T53" fmla="*/ 108 h 110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94"/>
                      <a:gd name="T82" fmla="*/ 0 h 110"/>
                      <a:gd name="T83" fmla="*/ 94 w 94"/>
                      <a:gd name="T84" fmla="*/ 110 h 110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94" h="110">
                        <a:moveTo>
                          <a:pt x="60" y="108"/>
                        </a:moveTo>
                        <a:lnTo>
                          <a:pt x="50" y="110"/>
                        </a:lnTo>
                        <a:lnTo>
                          <a:pt x="44" y="104"/>
                        </a:lnTo>
                        <a:lnTo>
                          <a:pt x="16" y="108"/>
                        </a:lnTo>
                        <a:lnTo>
                          <a:pt x="22" y="92"/>
                        </a:lnTo>
                        <a:lnTo>
                          <a:pt x="14" y="86"/>
                        </a:lnTo>
                        <a:lnTo>
                          <a:pt x="18" y="78"/>
                        </a:lnTo>
                        <a:lnTo>
                          <a:pt x="28" y="74"/>
                        </a:lnTo>
                        <a:lnTo>
                          <a:pt x="28" y="66"/>
                        </a:lnTo>
                        <a:lnTo>
                          <a:pt x="34" y="54"/>
                        </a:lnTo>
                        <a:lnTo>
                          <a:pt x="28" y="50"/>
                        </a:lnTo>
                        <a:lnTo>
                          <a:pt x="22" y="58"/>
                        </a:lnTo>
                        <a:lnTo>
                          <a:pt x="12" y="42"/>
                        </a:lnTo>
                        <a:lnTo>
                          <a:pt x="26" y="24"/>
                        </a:lnTo>
                        <a:lnTo>
                          <a:pt x="22" y="18"/>
                        </a:lnTo>
                        <a:lnTo>
                          <a:pt x="8" y="32"/>
                        </a:lnTo>
                        <a:lnTo>
                          <a:pt x="16" y="16"/>
                        </a:lnTo>
                        <a:lnTo>
                          <a:pt x="14" y="12"/>
                        </a:lnTo>
                        <a:lnTo>
                          <a:pt x="0" y="22"/>
                        </a:lnTo>
                        <a:lnTo>
                          <a:pt x="2" y="6"/>
                        </a:lnTo>
                        <a:lnTo>
                          <a:pt x="72" y="0"/>
                        </a:lnTo>
                        <a:lnTo>
                          <a:pt x="78" y="46"/>
                        </a:lnTo>
                        <a:lnTo>
                          <a:pt x="84" y="50"/>
                        </a:lnTo>
                        <a:lnTo>
                          <a:pt x="94" y="64"/>
                        </a:lnTo>
                        <a:lnTo>
                          <a:pt x="94" y="82"/>
                        </a:lnTo>
                        <a:lnTo>
                          <a:pt x="58" y="84"/>
                        </a:lnTo>
                        <a:lnTo>
                          <a:pt x="60" y="10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70" name="Freeform 1684"/>
                  <p:cNvSpPr>
                    <a:spLocks/>
                  </p:cNvSpPr>
                  <p:nvPr/>
                </p:nvSpPr>
                <p:spPr bwMode="auto">
                  <a:xfrm>
                    <a:off x="6295" y="3704"/>
                    <a:ext cx="66" cy="82"/>
                  </a:xfrm>
                  <a:custGeom>
                    <a:avLst/>
                    <a:gdLst>
                      <a:gd name="T0" fmla="*/ 0 w 66"/>
                      <a:gd name="T1" fmla="*/ 20 h 82"/>
                      <a:gd name="T2" fmla="*/ 26 w 66"/>
                      <a:gd name="T3" fmla="*/ 14 h 82"/>
                      <a:gd name="T4" fmla="*/ 26 w 66"/>
                      <a:gd name="T5" fmla="*/ 0 h 82"/>
                      <a:gd name="T6" fmla="*/ 44 w 66"/>
                      <a:gd name="T7" fmla="*/ 0 h 82"/>
                      <a:gd name="T8" fmla="*/ 46 w 66"/>
                      <a:gd name="T9" fmla="*/ 16 h 82"/>
                      <a:gd name="T10" fmla="*/ 54 w 66"/>
                      <a:gd name="T11" fmla="*/ 18 h 82"/>
                      <a:gd name="T12" fmla="*/ 62 w 66"/>
                      <a:gd name="T13" fmla="*/ 8 h 82"/>
                      <a:gd name="T14" fmla="*/ 66 w 66"/>
                      <a:gd name="T15" fmla="*/ 46 h 82"/>
                      <a:gd name="T16" fmla="*/ 58 w 66"/>
                      <a:gd name="T17" fmla="*/ 48 h 82"/>
                      <a:gd name="T18" fmla="*/ 52 w 66"/>
                      <a:gd name="T19" fmla="*/ 44 h 82"/>
                      <a:gd name="T20" fmla="*/ 50 w 66"/>
                      <a:gd name="T21" fmla="*/ 50 h 82"/>
                      <a:gd name="T22" fmla="*/ 60 w 66"/>
                      <a:gd name="T23" fmla="*/ 54 h 82"/>
                      <a:gd name="T24" fmla="*/ 66 w 66"/>
                      <a:gd name="T25" fmla="*/ 62 h 82"/>
                      <a:gd name="T26" fmla="*/ 52 w 66"/>
                      <a:gd name="T27" fmla="*/ 64 h 82"/>
                      <a:gd name="T28" fmla="*/ 52 w 66"/>
                      <a:gd name="T29" fmla="*/ 80 h 82"/>
                      <a:gd name="T30" fmla="*/ 18 w 66"/>
                      <a:gd name="T31" fmla="*/ 82 h 82"/>
                      <a:gd name="T32" fmla="*/ 14 w 66"/>
                      <a:gd name="T33" fmla="*/ 52 h 82"/>
                      <a:gd name="T34" fmla="*/ 10 w 66"/>
                      <a:gd name="T35" fmla="*/ 52 h 82"/>
                      <a:gd name="T36" fmla="*/ 10 w 66"/>
                      <a:gd name="T37" fmla="*/ 34 h 82"/>
                      <a:gd name="T38" fmla="*/ 0 w 66"/>
                      <a:gd name="T39" fmla="*/ 20 h 8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66"/>
                      <a:gd name="T61" fmla="*/ 0 h 82"/>
                      <a:gd name="T62" fmla="*/ 66 w 66"/>
                      <a:gd name="T63" fmla="*/ 82 h 82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66" h="82">
                        <a:moveTo>
                          <a:pt x="0" y="20"/>
                        </a:moveTo>
                        <a:lnTo>
                          <a:pt x="26" y="14"/>
                        </a:lnTo>
                        <a:lnTo>
                          <a:pt x="26" y="0"/>
                        </a:lnTo>
                        <a:lnTo>
                          <a:pt x="44" y="0"/>
                        </a:lnTo>
                        <a:lnTo>
                          <a:pt x="46" y="16"/>
                        </a:lnTo>
                        <a:lnTo>
                          <a:pt x="54" y="18"/>
                        </a:lnTo>
                        <a:lnTo>
                          <a:pt x="62" y="8"/>
                        </a:lnTo>
                        <a:lnTo>
                          <a:pt x="66" y="46"/>
                        </a:lnTo>
                        <a:lnTo>
                          <a:pt x="58" y="48"/>
                        </a:lnTo>
                        <a:lnTo>
                          <a:pt x="52" y="44"/>
                        </a:lnTo>
                        <a:lnTo>
                          <a:pt x="50" y="50"/>
                        </a:lnTo>
                        <a:lnTo>
                          <a:pt x="60" y="54"/>
                        </a:lnTo>
                        <a:lnTo>
                          <a:pt x="66" y="62"/>
                        </a:lnTo>
                        <a:lnTo>
                          <a:pt x="52" y="64"/>
                        </a:lnTo>
                        <a:lnTo>
                          <a:pt x="52" y="80"/>
                        </a:lnTo>
                        <a:lnTo>
                          <a:pt x="18" y="82"/>
                        </a:lnTo>
                        <a:lnTo>
                          <a:pt x="14" y="52"/>
                        </a:lnTo>
                        <a:lnTo>
                          <a:pt x="10" y="52"/>
                        </a:lnTo>
                        <a:lnTo>
                          <a:pt x="10" y="34"/>
                        </a:lnTo>
                        <a:lnTo>
                          <a:pt x="0" y="2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71" name="Freeform 1685"/>
                  <p:cNvSpPr>
                    <a:spLocks/>
                  </p:cNvSpPr>
                  <p:nvPr/>
                </p:nvSpPr>
                <p:spPr bwMode="auto">
                  <a:xfrm>
                    <a:off x="6209" y="3556"/>
                    <a:ext cx="92" cy="124"/>
                  </a:xfrm>
                  <a:custGeom>
                    <a:avLst/>
                    <a:gdLst>
                      <a:gd name="T0" fmla="*/ 74 w 92"/>
                      <a:gd name="T1" fmla="*/ 118 h 124"/>
                      <a:gd name="T2" fmla="*/ 4 w 92"/>
                      <a:gd name="T3" fmla="*/ 124 h 124"/>
                      <a:gd name="T4" fmla="*/ 0 w 92"/>
                      <a:gd name="T5" fmla="*/ 122 h 124"/>
                      <a:gd name="T6" fmla="*/ 0 w 92"/>
                      <a:gd name="T7" fmla="*/ 112 h 124"/>
                      <a:gd name="T8" fmla="*/ 10 w 92"/>
                      <a:gd name="T9" fmla="*/ 110 h 124"/>
                      <a:gd name="T10" fmla="*/ 10 w 92"/>
                      <a:gd name="T11" fmla="*/ 106 h 124"/>
                      <a:gd name="T12" fmla="*/ 0 w 92"/>
                      <a:gd name="T13" fmla="*/ 96 h 124"/>
                      <a:gd name="T14" fmla="*/ 2 w 92"/>
                      <a:gd name="T15" fmla="*/ 86 h 124"/>
                      <a:gd name="T16" fmla="*/ 16 w 92"/>
                      <a:gd name="T17" fmla="*/ 94 h 124"/>
                      <a:gd name="T18" fmla="*/ 22 w 92"/>
                      <a:gd name="T19" fmla="*/ 94 h 124"/>
                      <a:gd name="T20" fmla="*/ 24 w 92"/>
                      <a:gd name="T21" fmla="*/ 88 h 124"/>
                      <a:gd name="T22" fmla="*/ 14 w 92"/>
                      <a:gd name="T23" fmla="*/ 84 h 124"/>
                      <a:gd name="T24" fmla="*/ 26 w 92"/>
                      <a:gd name="T25" fmla="*/ 64 h 124"/>
                      <a:gd name="T26" fmla="*/ 22 w 92"/>
                      <a:gd name="T27" fmla="*/ 40 h 124"/>
                      <a:gd name="T28" fmla="*/ 16 w 92"/>
                      <a:gd name="T29" fmla="*/ 34 h 124"/>
                      <a:gd name="T30" fmla="*/ 16 w 92"/>
                      <a:gd name="T31" fmla="*/ 28 h 124"/>
                      <a:gd name="T32" fmla="*/ 22 w 92"/>
                      <a:gd name="T33" fmla="*/ 28 h 124"/>
                      <a:gd name="T34" fmla="*/ 32 w 92"/>
                      <a:gd name="T35" fmla="*/ 34 h 124"/>
                      <a:gd name="T36" fmla="*/ 40 w 92"/>
                      <a:gd name="T37" fmla="*/ 16 h 124"/>
                      <a:gd name="T38" fmla="*/ 34 w 92"/>
                      <a:gd name="T39" fmla="*/ 4 h 124"/>
                      <a:gd name="T40" fmla="*/ 80 w 92"/>
                      <a:gd name="T41" fmla="*/ 0 h 124"/>
                      <a:gd name="T42" fmla="*/ 86 w 92"/>
                      <a:gd name="T43" fmla="*/ 26 h 124"/>
                      <a:gd name="T44" fmla="*/ 92 w 92"/>
                      <a:gd name="T45" fmla="*/ 98 h 124"/>
                      <a:gd name="T46" fmla="*/ 74 w 92"/>
                      <a:gd name="T47" fmla="*/ 102 h 124"/>
                      <a:gd name="T48" fmla="*/ 74 w 92"/>
                      <a:gd name="T49" fmla="*/ 118 h 124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92"/>
                      <a:gd name="T76" fmla="*/ 0 h 124"/>
                      <a:gd name="T77" fmla="*/ 92 w 92"/>
                      <a:gd name="T78" fmla="*/ 124 h 124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92" h="124">
                        <a:moveTo>
                          <a:pt x="74" y="118"/>
                        </a:moveTo>
                        <a:lnTo>
                          <a:pt x="4" y="124"/>
                        </a:lnTo>
                        <a:lnTo>
                          <a:pt x="0" y="122"/>
                        </a:lnTo>
                        <a:lnTo>
                          <a:pt x="0" y="112"/>
                        </a:lnTo>
                        <a:lnTo>
                          <a:pt x="10" y="110"/>
                        </a:lnTo>
                        <a:lnTo>
                          <a:pt x="10" y="106"/>
                        </a:lnTo>
                        <a:lnTo>
                          <a:pt x="0" y="96"/>
                        </a:lnTo>
                        <a:lnTo>
                          <a:pt x="2" y="86"/>
                        </a:lnTo>
                        <a:lnTo>
                          <a:pt x="16" y="94"/>
                        </a:lnTo>
                        <a:lnTo>
                          <a:pt x="22" y="94"/>
                        </a:lnTo>
                        <a:lnTo>
                          <a:pt x="24" y="88"/>
                        </a:lnTo>
                        <a:lnTo>
                          <a:pt x="14" y="84"/>
                        </a:lnTo>
                        <a:lnTo>
                          <a:pt x="26" y="64"/>
                        </a:lnTo>
                        <a:lnTo>
                          <a:pt x="22" y="40"/>
                        </a:lnTo>
                        <a:lnTo>
                          <a:pt x="16" y="34"/>
                        </a:lnTo>
                        <a:lnTo>
                          <a:pt x="16" y="28"/>
                        </a:lnTo>
                        <a:lnTo>
                          <a:pt x="22" y="28"/>
                        </a:lnTo>
                        <a:lnTo>
                          <a:pt x="32" y="34"/>
                        </a:lnTo>
                        <a:lnTo>
                          <a:pt x="40" y="16"/>
                        </a:lnTo>
                        <a:lnTo>
                          <a:pt x="34" y="4"/>
                        </a:lnTo>
                        <a:lnTo>
                          <a:pt x="80" y="0"/>
                        </a:lnTo>
                        <a:lnTo>
                          <a:pt x="86" y="26"/>
                        </a:lnTo>
                        <a:lnTo>
                          <a:pt x="92" y="98"/>
                        </a:lnTo>
                        <a:lnTo>
                          <a:pt x="74" y="102"/>
                        </a:lnTo>
                        <a:lnTo>
                          <a:pt x="74" y="11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72" name="Freeform 1686"/>
                  <p:cNvSpPr>
                    <a:spLocks/>
                  </p:cNvSpPr>
                  <p:nvPr/>
                </p:nvSpPr>
                <p:spPr bwMode="auto">
                  <a:xfrm>
                    <a:off x="6283" y="3578"/>
                    <a:ext cx="56" cy="146"/>
                  </a:xfrm>
                  <a:custGeom>
                    <a:avLst/>
                    <a:gdLst>
                      <a:gd name="T0" fmla="*/ 12 w 56"/>
                      <a:gd name="T1" fmla="*/ 4 h 146"/>
                      <a:gd name="T2" fmla="*/ 40 w 56"/>
                      <a:gd name="T3" fmla="*/ 0 h 146"/>
                      <a:gd name="T4" fmla="*/ 48 w 56"/>
                      <a:gd name="T5" fmla="*/ 36 h 146"/>
                      <a:gd name="T6" fmla="*/ 56 w 56"/>
                      <a:gd name="T7" fmla="*/ 126 h 146"/>
                      <a:gd name="T8" fmla="*/ 38 w 56"/>
                      <a:gd name="T9" fmla="*/ 126 h 146"/>
                      <a:gd name="T10" fmla="*/ 38 w 56"/>
                      <a:gd name="T11" fmla="*/ 140 h 146"/>
                      <a:gd name="T12" fmla="*/ 12 w 56"/>
                      <a:gd name="T13" fmla="*/ 146 h 146"/>
                      <a:gd name="T14" fmla="*/ 6 w 56"/>
                      <a:gd name="T15" fmla="*/ 142 h 146"/>
                      <a:gd name="T16" fmla="*/ 0 w 56"/>
                      <a:gd name="T17" fmla="*/ 96 h 146"/>
                      <a:gd name="T18" fmla="*/ 0 w 56"/>
                      <a:gd name="T19" fmla="*/ 80 h 146"/>
                      <a:gd name="T20" fmla="*/ 18 w 56"/>
                      <a:gd name="T21" fmla="*/ 76 h 146"/>
                      <a:gd name="T22" fmla="*/ 12 w 56"/>
                      <a:gd name="T23" fmla="*/ 4 h 14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56"/>
                      <a:gd name="T37" fmla="*/ 0 h 146"/>
                      <a:gd name="T38" fmla="*/ 56 w 56"/>
                      <a:gd name="T39" fmla="*/ 146 h 14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56" h="146">
                        <a:moveTo>
                          <a:pt x="12" y="4"/>
                        </a:moveTo>
                        <a:lnTo>
                          <a:pt x="40" y="0"/>
                        </a:lnTo>
                        <a:lnTo>
                          <a:pt x="48" y="36"/>
                        </a:lnTo>
                        <a:lnTo>
                          <a:pt x="56" y="126"/>
                        </a:lnTo>
                        <a:lnTo>
                          <a:pt x="38" y="126"/>
                        </a:lnTo>
                        <a:lnTo>
                          <a:pt x="38" y="140"/>
                        </a:lnTo>
                        <a:lnTo>
                          <a:pt x="12" y="146"/>
                        </a:lnTo>
                        <a:lnTo>
                          <a:pt x="6" y="142"/>
                        </a:lnTo>
                        <a:lnTo>
                          <a:pt x="0" y="96"/>
                        </a:lnTo>
                        <a:lnTo>
                          <a:pt x="0" y="80"/>
                        </a:lnTo>
                        <a:lnTo>
                          <a:pt x="18" y="76"/>
                        </a:lnTo>
                        <a:lnTo>
                          <a:pt x="12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73" name="Freeform 1687"/>
                  <p:cNvSpPr>
                    <a:spLocks/>
                  </p:cNvSpPr>
                  <p:nvPr/>
                </p:nvSpPr>
                <p:spPr bwMode="auto">
                  <a:xfrm>
                    <a:off x="6239" y="3478"/>
                    <a:ext cx="90" cy="104"/>
                  </a:xfrm>
                  <a:custGeom>
                    <a:avLst/>
                    <a:gdLst>
                      <a:gd name="T0" fmla="*/ 4 w 90"/>
                      <a:gd name="T1" fmla="*/ 82 h 104"/>
                      <a:gd name="T2" fmla="*/ 0 w 90"/>
                      <a:gd name="T3" fmla="*/ 76 h 104"/>
                      <a:gd name="T4" fmla="*/ 24 w 90"/>
                      <a:gd name="T5" fmla="*/ 76 h 104"/>
                      <a:gd name="T6" fmla="*/ 26 w 90"/>
                      <a:gd name="T7" fmla="*/ 70 h 104"/>
                      <a:gd name="T8" fmla="*/ 8 w 90"/>
                      <a:gd name="T9" fmla="*/ 66 h 104"/>
                      <a:gd name="T10" fmla="*/ 10 w 90"/>
                      <a:gd name="T11" fmla="*/ 58 h 104"/>
                      <a:gd name="T12" fmla="*/ 16 w 90"/>
                      <a:gd name="T13" fmla="*/ 62 h 104"/>
                      <a:gd name="T14" fmla="*/ 36 w 90"/>
                      <a:gd name="T15" fmla="*/ 46 h 104"/>
                      <a:gd name="T16" fmla="*/ 36 w 90"/>
                      <a:gd name="T17" fmla="*/ 30 h 104"/>
                      <a:gd name="T18" fmla="*/ 48 w 90"/>
                      <a:gd name="T19" fmla="*/ 30 h 104"/>
                      <a:gd name="T20" fmla="*/ 60 w 90"/>
                      <a:gd name="T21" fmla="*/ 18 h 104"/>
                      <a:gd name="T22" fmla="*/ 58 w 90"/>
                      <a:gd name="T23" fmla="*/ 0 h 104"/>
                      <a:gd name="T24" fmla="*/ 86 w 90"/>
                      <a:gd name="T25" fmla="*/ 16 h 104"/>
                      <a:gd name="T26" fmla="*/ 90 w 90"/>
                      <a:gd name="T27" fmla="*/ 48 h 104"/>
                      <a:gd name="T28" fmla="*/ 80 w 90"/>
                      <a:gd name="T29" fmla="*/ 50 h 104"/>
                      <a:gd name="T30" fmla="*/ 84 w 90"/>
                      <a:gd name="T31" fmla="*/ 88 h 104"/>
                      <a:gd name="T32" fmla="*/ 84 w 90"/>
                      <a:gd name="T33" fmla="*/ 100 h 104"/>
                      <a:gd name="T34" fmla="*/ 56 w 90"/>
                      <a:gd name="T35" fmla="*/ 104 h 104"/>
                      <a:gd name="T36" fmla="*/ 50 w 90"/>
                      <a:gd name="T37" fmla="*/ 78 h 104"/>
                      <a:gd name="T38" fmla="*/ 4 w 90"/>
                      <a:gd name="T39" fmla="*/ 82 h 104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90"/>
                      <a:gd name="T61" fmla="*/ 0 h 104"/>
                      <a:gd name="T62" fmla="*/ 90 w 90"/>
                      <a:gd name="T63" fmla="*/ 104 h 104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90" h="104">
                        <a:moveTo>
                          <a:pt x="4" y="82"/>
                        </a:moveTo>
                        <a:lnTo>
                          <a:pt x="0" y="76"/>
                        </a:lnTo>
                        <a:lnTo>
                          <a:pt x="24" y="76"/>
                        </a:lnTo>
                        <a:lnTo>
                          <a:pt x="26" y="70"/>
                        </a:lnTo>
                        <a:lnTo>
                          <a:pt x="8" y="66"/>
                        </a:lnTo>
                        <a:lnTo>
                          <a:pt x="10" y="58"/>
                        </a:lnTo>
                        <a:lnTo>
                          <a:pt x="16" y="62"/>
                        </a:lnTo>
                        <a:lnTo>
                          <a:pt x="36" y="46"/>
                        </a:lnTo>
                        <a:lnTo>
                          <a:pt x="36" y="30"/>
                        </a:lnTo>
                        <a:lnTo>
                          <a:pt x="48" y="30"/>
                        </a:lnTo>
                        <a:lnTo>
                          <a:pt x="60" y="18"/>
                        </a:lnTo>
                        <a:lnTo>
                          <a:pt x="58" y="0"/>
                        </a:lnTo>
                        <a:lnTo>
                          <a:pt x="86" y="16"/>
                        </a:lnTo>
                        <a:lnTo>
                          <a:pt x="90" y="48"/>
                        </a:lnTo>
                        <a:lnTo>
                          <a:pt x="80" y="50"/>
                        </a:lnTo>
                        <a:lnTo>
                          <a:pt x="84" y="88"/>
                        </a:lnTo>
                        <a:lnTo>
                          <a:pt x="84" y="100"/>
                        </a:lnTo>
                        <a:lnTo>
                          <a:pt x="56" y="104"/>
                        </a:lnTo>
                        <a:lnTo>
                          <a:pt x="50" y="78"/>
                        </a:lnTo>
                        <a:lnTo>
                          <a:pt x="4" y="8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74" name="Freeform 1688"/>
                  <p:cNvSpPr>
                    <a:spLocks/>
                  </p:cNvSpPr>
                  <p:nvPr/>
                </p:nvSpPr>
                <p:spPr bwMode="auto">
                  <a:xfrm>
                    <a:off x="6295" y="3408"/>
                    <a:ext cx="60" cy="86"/>
                  </a:xfrm>
                  <a:custGeom>
                    <a:avLst/>
                    <a:gdLst>
                      <a:gd name="T0" fmla="*/ 2 w 60"/>
                      <a:gd name="T1" fmla="*/ 70 h 86"/>
                      <a:gd name="T2" fmla="*/ 6 w 60"/>
                      <a:gd name="T3" fmla="*/ 66 h 86"/>
                      <a:gd name="T4" fmla="*/ 6 w 60"/>
                      <a:gd name="T5" fmla="*/ 60 h 86"/>
                      <a:gd name="T6" fmla="*/ 0 w 60"/>
                      <a:gd name="T7" fmla="*/ 52 h 86"/>
                      <a:gd name="T8" fmla="*/ 2 w 60"/>
                      <a:gd name="T9" fmla="*/ 40 h 86"/>
                      <a:gd name="T10" fmla="*/ 16 w 60"/>
                      <a:gd name="T11" fmla="*/ 46 h 86"/>
                      <a:gd name="T12" fmla="*/ 16 w 60"/>
                      <a:gd name="T13" fmla="*/ 36 h 86"/>
                      <a:gd name="T14" fmla="*/ 2 w 60"/>
                      <a:gd name="T15" fmla="*/ 30 h 86"/>
                      <a:gd name="T16" fmla="*/ 4 w 60"/>
                      <a:gd name="T17" fmla="*/ 24 h 86"/>
                      <a:gd name="T18" fmla="*/ 14 w 60"/>
                      <a:gd name="T19" fmla="*/ 26 h 86"/>
                      <a:gd name="T20" fmla="*/ 20 w 60"/>
                      <a:gd name="T21" fmla="*/ 8 h 86"/>
                      <a:gd name="T22" fmla="*/ 32 w 60"/>
                      <a:gd name="T23" fmla="*/ 2 h 86"/>
                      <a:gd name="T24" fmla="*/ 52 w 60"/>
                      <a:gd name="T25" fmla="*/ 0 h 86"/>
                      <a:gd name="T26" fmla="*/ 56 w 60"/>
                      <a:gd name="T27" fmla="*/ 24 h 86"/>
                      <a:gd name="T28" fmla="*/ 52 w 60"/>
                      <a:gd name="T29" fmla="*/ 52 h 86"/>
                      <a:gd name="T30" fmla="*/ 60 w 60"/>
                      <a:gd name="T31" fmla="*/ 58 h 86"/>
                      <a:gd name="T32" fmla="*/ 60 w 60"/>
                      <a:gd name="T33" fmla="*/ 66 h 86"/>
                      <a:gd name="T34" fmla="*/ 46 w 60"/>
                      <a:gd name="T35" fmla="*/ 68 h 86"/>
                      <a:gd name="T36" fmla="*/ 46 w 60"/>
                      <a:gd name="T37" fmla="*/ 84 h 86"/>
                      <a:gd name="T38" fmla="*/ 30 w 60"/>
                      <a:gd name="T39" fmla="*/ 86 h 86"/>
                      <a:gd name="T40" fmla="*/ 2 w 60"/>
                      <a:gd name="T41" fmla="*/ 70 h 8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60"/>
                      <a:gd name="T64" fmla="*/ 0 h 86"/>
                      <a:gd name="T65" fmla="*/ 60 w 60"/>
                      <a:gd name="T66" fmla="*/ 86 h 8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60" h="86">
                        <a:moveTo>
                          <a:pt x="2" y="70"/>
                        </a:moveTo>
                        <a:lnTo>
                          <a:pt x="6" y="66"/>
                        </a:lnTo>
                        <a:lnTo>
                          <a:pt x="6" y="60"/>
                        </a:lnTo>
                        <a:lnTo>
                          <a:pt x="0" y="52"/>
                        </a:lnTo>
                        <a:lnTo>
                          <a:pt x="2" y="40"/>
                        </a:lnTo>
                        <a:lnTo>
                          <a:pt x="16" y="46"/>
                        </a:lnTo>
                        <a:lnTo>
                          <a:pt x="16" y="36"/>
                        </a:lnTo>
                        <a:lnTo>
                          <a:pt x="2" y="30"/>
                        </a:lnTo>
                        <a:lnTo>
                          <a:pt x="4" y="24"/>
                        </a:lnTo>
                        <a:lnTo>
                          <a:pt x="14" y="26"/>
                        </a:lnTo>
                        <a:lnTo>
                          <a:pt x="20" y="8"/>
                        </a:lnTo>
                        <a:lnTo>
                          <a:pt x="32" y="2"/>
                        </a:lnTo>
                        <a:lnTo>
                          <a:pt x="52" y="0"/>
                        </a:lnTo>
                        <a:lnTo>
                          <a:pt x="56" y="24"/>
                        </a:lnTo>
                        <a:lnTo>
                          <a:pt x="52" y="52"/>
                        </a:lnTo>
                        <a:lnTo>
                          <a:pt x="60" y="58"/>
                        </a:lnTo>
                        <a:lnTo>
                          <a:pt x="60" y="66"/>
                        </a:lnTo>
                        <a:lnTo>
                          <a:pt x="46" y="68"/>
                        </a:lnTo>
                        <a:lnTo>
                          <a:pt x="46" y="84"/>
                        </a:lnTo>
                        <a:lnTo>
                          <a:pt x="30" y="86"/>
                        </a:lnTo>
                        <a:lnTo>
                          <a:pt x="2" y="7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75" name="Freeform 1689"/>
                  <p:cNvSpPr>
                    <a:spLocks/>
                  </p:cNvSpPr>
                  <p:nvPr/>
                </p:nvSpPr>
                <p:spPr bwMode="auto">
                  <a:xfrm>
                    <a:off x="6327" y="3378"/>
                    <a:ext cx="98" cy="56"/>
                  </a:xfrm>
                  <a:custGeom>
                    <a:avLst/>
                    <a:gdLst>
                      <a:gd name="T0" fmla="*/ 0 w 98"/>
                      <a:gd name="T1" fmla="*/ 32 h 56"/>
                      <a:gd name="T2" fmla="*/ 12 w 98"/>
                      <a:gd name="T3" fmla="*/ 20 h 56"/>
                      <a:gd name="T4" fmla="*/ 8 w 98"/>
                      <a:gd name="T5" fmla="*/ 6 h 56"/>
                      <a:gd name="T6" fmla="*/ 94 w 98"/>
                      <a:gd name="T7" fmla="*/ 0 h 56"/>
                      <a:gd name="T8" fmla="*/ 98 w 98"/>
                      <a:gd name="T9" fmla="*/ 40 h 56"/>
                      <a:gd name="T10" fmla="*/ 70 w 98"/>
                      <a:gd name="T11" fmla="*/ 44 h 56"/>
                      <a:gd name="T12" fmla="*/ 48 w 98"/>
                      <a:gd name="T13" fmla="*/ 56 h 56"/>
                      <a:gd name="T14" fmla="*/ 34 w 98"/>
                      <a:gd name="T15" fmla="*/ 48 h 56"/>
                      <a:gd name="T16" fmla="*/ 24 w 98"/>
                      <a:gd name="T17" fmla="*/ 54 h 56"/>
                      <a:gd name="T18" fmla="*/ 20 w 98"/>
                      <a:gd name="T19" fmla="*/ 30 h 56"/>
                      <a:gd name="T20" fmla="*/ 0 w 98"/>
                      <a:gd name="T21" fmla="*/ 32 h 5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98"/>
                      <a:gd name="T34" fmla="*/ 0 h 56"/>
                      <a:gd name="T35" fmla="*/ 98 w 98"/>
                      <a:gd name="T36" fmla="*/ 56 h 5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98" h="56">
                        <a:moveTo>
                          <a:pt x="0" y="32"/>
                        </a:moveTo>
                        <a:lnTo>
                          <a:pt x="12" y="20"/>
                        </a:lnTo>
                        <a:lnTo>
                          <a:pt x="8" y="6"/>
                        </a:lnTo>
                        <a:lnTo>
                          <a:pt x="94" y="0"/>
                        </a:lnTo>
                        <a:lnTo>
                          <a:pt x="98" y="40"/>
                        </a:lnTo>
                        <a:lnTo>
                          <a:pt x="70" y="44"/>
                        </a:lnTo>
                        <a:lnTo>
                          <a:pt x="48" y="56"/>
                        </a:lnTo>
                        <a:lnTo>
                          <a:pt x="34" y="48"/>
                        </a:lnTo>
                        <a:lnTo>
                          <a:pt x="24" y="54"/>
                        </a:lnTo>
                        <a:lnTo>
                          <a:pt x="20" y="30"/>
                        </a:lnTo>
                        <a:lnTo>
                          <a:pt x="0" y="3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76" name="Freeform 1690"/>
                  <p:cNvSpPr>
                    <a:spLocks/>
                  </p:cNvSpPr>
                  <p:nvPr/>
                </p:nvSpPr>
                <p:spPr bwMode="auto">
                  <a:xfrm>
                    <a:off x="6421" y="3372"/>
                    <a:ext cx="86" cy="90"/>
                  </a:xfrm>
                  <a:custGeom>
                    <a:avLst/>
                    <a:gdLst>
                      <a:gd name="T0" fmla="*/ 0 w 86"/>
                      <a:gd name="T1" fmla="*/ 6 h 90"/>
                      <a:gd name="T2" fmla="*/ 12 w 86"/>
                      <a:gd name="T3" fmla="*/ 0 h 90"/>
                      <a:gd name="T4" fmla="*/ 60 w 86"/>
                      <a:gd name="T5" fmla="*/ 0 h 90"/>
                      <a:gd name="T6" fmla="*/ 62 w 86"/>
                      <a:gd name="T7" fmla="*/ 24 h 90"/>
                      <a:gd name="T8" fmla="*/ 70 w 86"/>
                      <a:gd name="T9" fmla="*/ 24 h 90"/>
                      <a:gd name="T10" fmla="*/ 76 w 86"/>
                      <a:gd name="T11" fmla="*/ 74 h 90"/>
                      <a:gd name="T12" fmla="*/ 84 w 86"/>
                      <a:gd name="T13" fmla="*/ 74 h 90"/>
                      <a:gd name="T14" fmla="*/ 86 w 86"/>
                      <a:gd name="T15" fmla="*/ 90 h 90"/>
                      <a:gd name="T16" fmla="*/ 74 w 86"/>
                      <a:gd name="T17" fmla="*/ 84 h 90"/>
                      <a:gd name="T18" fmla="*/ 54 w 86"/>
                      <a:gd name="T19" fmla="*/ 86 h 90"/>
                      <a:gd name="T20" fmla="*/ 46 w 86"/>
                      <a:gd name="T21" fmla="*/ 82 h 90"/>
                      <a:gd name="T22" fmla="*/ 18 w 86"/>
                      <a:gd name="T23" fmla="*/ 84 h 90"/>
                      <a:gd name="T24" fmla="*/ 14 w 86"/>
                      <a:gd name="T25" fmla="*/ 60 h 90"/>
                      <a:gd name="T26" fmla="*/ 8 w 86"/>
                      <a:gd name="T27" fmla="*/ 60 h 90"/>
                      <a:gd name="T28" fmla="*/ 4 w 86"/>
                      <a:gd name="T29" fmla="*/ 46 h 90"/>
                      <a:gd name="T30" fmla="*/ 0 w 86"/>
                      <a:gd name="T31" fmla="*/ 6 h 9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6"/>
                      <a:gd name="T49" fmla="*/ 0 h 90"/>
                      <a:gd name="T50" fmla="*/ 86 w 86"/>
                      <a:gd name="T51" fmla="*/ 90 h 9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6" h="90">
                        <a:moveTo>
                          <a:pt x="0" y="6"/>
                        </a:moveTo>
                        <a:lnTo>
                          <a:pt x="12" y="0"/>
                        </a:lnTo>
                        <a:lnTo>
                          <a:pt x="60" y="0"/>
                        </a:lnTo>
                        <a:lnTo>
                          <a:pt x="62" y="24"/>
                        </a:lnTo>
                        <a:lnTo>
                          <a:pt x="70" y="24"/>
                        </a:lnTo>
                        <a:lnTo>
                          <a:pt x="76" y="74"/>
                        </a:lnTo>
                        <a:lnTo>
                          <a:pt x="84" y="74"/>
                        </a:lnTo>
                        <a:lnTo>
                          <a:pt x="86" y="90"/>
                        </a:lnTo>
                        <a:lnTo>
                          <a:pt x="74" y="84"/>
                        </a:lnTo>
                        <a:lnTo>
                          <a:pt x="54" y="86"/>
                        </a:lnTo>
                        <a:lnTo>
                          <a:pt x="46" y="82"/>
                        </a:lnTo>
                        <a:lnTo>
                          <a:pt x="18" y="84"/>
                        </a:lnTo>
                        <a:lnTo>
                          <a:pt x="14" y="60"/>
                        </a:lnTo>
                        <a:lnTo>
                          <a:pt x="8" y="60"/>
                        </a:lnTo>
                        <a:lnTo>
                          <a:pt x="4" y="46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77" name="Freeform 1691"/>
                  <p:cNvSpPr>
                    <a:spLocks/>
                  </p:cNvSpPr>
                  <p:nvPr/>
                </p:nvSpPr>
                <p:spPr bwMode="auto">
                  <a:xfrm>
                    <a:off x="6481" y="3364"/>
                    <a:ext cx="54" cy="82"/>
                  </a:xfrm>
                  <a:custGeom>
                    <a:avLst/>
                    <a:gdLst>
                      <a:gd name="T0" fmla="*/ 0 w 54"/>
                      <a:gd name="T1" fmla="*/ 8 h 82"/>
                      <a:gd name="T2" fmla="*/ 22 w 54"/>
                      <a:gd name="T3" fmla="*/ 0 h 82"/>
                      <a:gd name="T4" fmla="*/ 52 w 54"/>
                      <a:gd name="T5" fmla="*/ 2 h 82"/>
                      <a:gd name="T6" fmla="*/ 54 w 54"/>
                      <a:gd name="T7" fmla="*/ 32 h 82"/>
                      <a:gd name="T8" fmla="*/ 44 w 54"/>
                      <a:gd name="T9" fmla="*/ 34 h 82"/>
                      <a:gd name="T10" fmla="*/ 48 w 54"/>
                      <a:gd name="T11" fmla="*/ 76 h 82"/>
                      <a:gd name="T12" fmla="*/ 24 w 54"/>
                      <a:gd name="T13" fmla="*/ 78 h 82"/>
                      <a:gd name="T14" fmla="*/ 24 w 54"/>
                      <a:gd name="T15" fmla="*/ 82 h 82"/>
                      <a:gd name="T16" fmla="*/ 16 w 54"/>
                      <a:gd name="T17" fmla="*/ 82 h 82"/>
                      <a:gd name="T18" fmla="*/ 10 w 54"/>
                      <a:gd name="T19" fmla="*/ 32 h 82"/>
                      <a:gd name="T20" fmla="*/ 2 w 54"/>
                      <a:gd name="T21" fmla="*/ 32 h 82"/>
                      <a:gd name="T22" fmla="*/ 0 w 54"/>
                      <a:gd name="T23" fmla="*/ 8 h 8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54"/>
                      <a:gd name="T37" fmla="*/ 0 h 82"/>
                      <a:gd name="T38" fmla="*/ 54 w 54"/>
                      <a:gd name="T39" fmla="*/ 82 h 8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54" h="82">
                        <a:moveTo>
                          <a:pt x="0" y="8"/>
                        </a:moveTo>
                        <a:lnTo>
                          <a:pt x="22" y="0"/>
                        </a:lnTo>
                        <a:lnTo>
                          <a:pt x="52" y="2"/>
                        </a:lnTo>
                        <a:lnTo>
                          <a:pt x="54" y="32"/>
                        </a:lnTo>
                        <a:lnTo>
                          <a:pt x="44" y="34"/>
                        </a:lnTo>
                        <a:lnTo>
                          <a:pt x="48" y="76"/>
                        </a:lnTo>
                        <a:lnTo>
                          <a:pt x="24" y="78"/>
                        </a:lnTo>
                        <a:lnTo>
                          <a:pt x="24" y="82"/>
                        </a:lnTo>
                        <a:lnTo>
                          <a:pt x="16" y="82"/>
                        </a:lnTo>
                        <a:lnTo>
                          <a:pt x="10" y="32"/>
                        </a:lnTo>
                        <a:lnTo>
                          <a:pt x="2" y="32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78" name="Freeform 1692"/>
                  <p:cNvSpPr>
                    <a:spLocks/>
                  </p:cNvSpPr>
                  <p:nvPr/>
                </p:nvSpPr>
                <p:spPr bwMode="auto">
                  <a:xfrm>
                    <a:off x="6525" y="3360"/>
                    <a:ext cx="64" cy="80"/>
                  </a:xfrm>
                  <a:custGeom>
                    <a:avLst/>
                    <a:gdLst>
                      <a:gd name="T0" fmla="*/ 8 w 64"/>
                      <a:gd name="T1" fmla="*/ 6 h 80"/>
                      <a:gd name="T2" fmla="*/ 36 w 64"/>
                      <a:gd name="T3" fmla="*/ 0 h 80"/>
                      <a:gd name="T4" fmla="*/ 40 w 64"/>
                      <a:gd name="T5" fmla="*/ 24 h 80"/>
                      <a:gd name="T6" fmla="*/ 50 w 64"/>
                      <a:gd name="T7" fmla="*/ 24 h 80"/>
                      <a:gd name="T8" fmla="*/ 54 w 64"/>
                      <a:gd name="T9" fmla="*/ 42 h 80"/>
                      <a:gd name="T10" fmla="*/ 60 w 64"/>
                      <a:gd name="T11" fmla="*/ 44 h 80"/>
                      <a:gd name="T12" fmla="*/ 64 w 64"/>
                      <a:gd name="T13" fmla="*/ 72 h 80"/>
                      <a:gd name="T14" fmla="*/ 4 w 64"/>
                      <a:gd name="T15" fmla="*/ 80 h 80"/>
                      <a:gd name="T16" fmla="*/ 0 w 64"/>
                      <a:gd name="T17" fmla="*/ 38 h 80"/>
                      <a:gd name="T18" fmla="*/ 10 w 64"/>
                      <a:gd name="T19" fmla="*/ 36 h 80"/>
                      <a:gd name="T20" fmla="*/ 8 w 64"/>
                      <a:gd name="T21" fmla="*/ 6 h 8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4"/>
                      <a:gd name="T34" fmla="*/ 0 h 80"/>
                      <a:gd name="T35" fmla="*/ 64 w 64"/>
                      <a:gd name="T36" fmla="*/ 80 h 8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4" h="80">
                        <a:moveTo>
                          <a:pt x="8" y="6"/>
                        </a:moveTo>
                        <a:lnTo>
                          <a:pt x="36" y="0"/>
                        </a:lnTo>
                        <a:lnTo>
                          <a:pt x="40" y="24"/>
                        </a:lnTo>
                        <a:lnTo>
                          <a:pt x="50" y="24"/>
                        </a:lnTo>
                        <a:lnTo>
                          <a:pt x="54" y="42"/>
                        </a:lnTo>
                        <a:lnTo>
                          <a:pt x="60" y="44"/>
                        </a:lnTo>
                        <a:lnTo>
                          <a:pt x="64" y="72"/>
                        </a:lnTo>
                        <a:lnTo>
                          <a:pt x="4" y="80"/>
                        </a:lnTo>
                        <a:lnTo>
                          <a:pt x="0" y="38"/>
                        </a:lnTo>
                        <a:lnTo>
                          <a:pt x="10" y="36"/>
                        </a:lnTo>
                        <a:lnTo>
                          <a:pt x="8" y="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79" name="Freeform 1693"/>
                  <p:cNvSpPr>
                    <a:spLocks/>
                  </p:cNvSpPr>
                  <p:nvPr/>
                </p:nvSpPr>
                <p:spPr bwMode="auto">
                  <a:xfrm>
                    <a:off x="6561" y="3350"/>
                    <a:ext cx="80" cy="54"/>
                  </a:xfrm>
                  <a:custGeom>
                    <a:avLst/>
                    <a:gdLst>
                      <a:gd name="T0" fmla="*/ 0 w 80"/>
                      <a:gd name="T1" fmla="*/ 10 h 54"/>
                      <a:gd name="T2" fmla="*/ 8 w 80"/>
                      <a:gd name="T3" fmla="*/ 8 h 54"/>
                      <a:gd name="T4" fmla="*/ 68 w 80"/>
                      <a:gd name="T5" fmla="*/ 0 h 54"/>
                      <a:gd name="T6" fmla="*/ 72 w 80"/>
                      <a:gd name="T7" fmla="*/ 0 h 54"/>
                      <a:gd name="T8" fmla="*/ 80 w 80"/>
                      <a:gd name="T9" fmla="*/ 48 h 54"/>
                      <a:gd name="T10" fmla="*/ 24 w 80"/>
                      <a:gd name="T11" fmla="*/ 54 h 54"/>
                      <a:gd name="T12" fmla="*/ 18 w 80"/>
                      <a:gd name="T13" fmla="*/ 52 h 54"/>
                      <a:gd name="T14" fmla="*/ 14 w 80"/>
                      <a:gd name="T15" fmla="*/ 34 h 54"/>
                      <a:gd name="T16" fmla="*/ 4 w 80"/>
                      <a:gd name="T17" fmla="*/ 34 h 54"/>
                      <a:gd name="T18" fmla="*/ 0 w 80"/>
                      <a:gd name="T19" fmla="*/ 10 h 5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0"/>
                      <a:gd name="T31" fmla="*/ 0 h 54"/>
                      <a:gd name="T32" fmla="*/ 80 w 80"/>
                      <a:gd name="T33" fmla="*/ 54 h 5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0" h="54">
                        <a:moveTo>
                          <a:pt x="0" y="10"/>
                        </a:moveTo>
                        <a:lnTo>
                          <a:pt x="8" y="8"/>
                        </a:lnTo>
                        <a:lnTo>
                          <a:pt x="68" y="0"/>
                        </a:lnTo>
                        <a:lnTo>
                          <a:pt x="72" y="0"/>
                        </a:lnTo>
                        <a:lnTo>
                          <a:pt x="80" y="48"/>
                        </a:lnTo>
                        <a:lnTo>
                          <a:pt x="24" y="54"/>
                        </a:lnTo>
                        <a:lnTo>
                          <a:pt x="18" y="52"/>
                        </a:lnTo>
                        <a:lnTo>
                          <a:pt x="14" y="34"/>
                        </a:lnTo>
                        <a:lnTo>
                          <a:pt x="4" y="34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80" name="Freeform 1694"/>
                  <p:cNvSpPr>
                    <a:spLocks/>
                  </p:cNvSpPr>
                  <p:nvPr/>
                </p:nvSpPr>
                <p:spPr bwMode="auto">
                  <a:xfrm>
                    <a:off x="6633" y="3346"/>
                    <a:ext cx="46" cy="106"/>
                  </a:xfrm>
                  <a:custGeom>
                    <a:avLst/>
                    <a:gdLst>
                      <a:gd name="T0" fmla="*/ 0 w 46"/>
                      <a:gd name="T1" fmla="*/ 4 h 106"/>
                      <a:gd name="T2" fmla="*/ 26 w 46"/>
                      <a:gd name="T3" fmla="*/ 0 h 106"/>
                      <a:gd name="T4" fmla="*/ 42 w 46"/>
                      <a:gd name="T5" fmla="*/ 18 h 106"/>
                      <a:gd name="T6" fmla="*/ 46 w 46"/>
                      <a:gd name="T7" fmla="*/ 78 h 106"/>
                      <a:gd name="T8" fmla="*/ 44 w 46"/>
                      <a:gd name="T9" fmla="*/ 102 h 106"/>
                      <a:gd name="T10" fmla="*/ 18 w 46"/>
                      <a:gd name="T11" fmla="*/ 106 h 106"/>
                      <a:gd name="T12" fmla="*/ 12 w 46"/>
                      <a:gd name="T13" fmla="*/ 56 h 106"/>
                      <a:gd name="T14" fmla="*/ 8 w 46"/>
                      <a:gd name="T15" fmla="*/ 52 h 106"/>
                      <a:gd name="T16" fmla="*/ 0 w 46"/>
                      <a:gd name="T17" fmla="*/ 4 h 10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46"/>
                      <a:gd name="T28" fmla="*/ 0 h 106"/>
                      <a:gd name="T29" fmla="*/ 46 w 46"/>
                      <a:gd name="T30" fmla="*/ 106 h 10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46" h="106">
                        <a:moveTo>
                          <a:pt x="0" y="4"/>
                        </a:moveTo>
                        <a:lnTo>
                          <a:pt x="26" y="0"/>
                        </a:lnTo>
                        <a:lnTo>
                          <a:pt x="42" y="18"/>
                        </a:lnTo>
                        <a:lnTo>
                          <a:pt x="46" y="78"/>
                        </a:lnTo>
                        <a:lnTo>
                          <a:pt x="44" y="102"/>
                        </a:lnTo>
                        <a:lnTo>
                          <a:pt x="18" y="106"/>
                        </a:lnTo>
                        <a:lnTo>
                          <a:pt x="12" y="56"/>
                        </a:lnTo>
                        <a:lnTo>
                          <a:pt x="8" y="52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81" name="Freeform 1695"/>
                  <p:cNvSpPr>
                    <a:spLocks/>
                  </p:cNvSpPr>
                  <p:nvPr/>
                </p:nvSpPr>
                <p:spPr bwMode="auto">
                  <a:xfrm>
                    <a:off x="6585" y="3398"/>
                    <a:ext cx="66" cy="58"/>
                  </a:xfrm>
                  <a:custGeom>
                    <a:avLst/>
                    <a:gdLst>
                      <a:gd name="T0" fmla="*/ 0 w 66"/>
                      <a:gd name="T1" fmla="*/ 6 h 58"/>
                      <a:gd name="T2" fmla="*/ 56 w 66"/>
                      <a:gd name="T3" fmla="*/ 0 h 58"/>
                      <a:gd name="T4" fmla="*/ 60 w 66"/>
                      <a:gd name="T5" fmla="*/ 4 h 58"/>
                      <a:gd name="T6" fmla="*/ 66 w 66"/>
                      <a:gd name="T7" fmla="*/ 54 h 58"/>
                      <a:gd name="T8" fmla="*/ 34 w 66"/>
                      <a:gd name="T9" fmla="*/ 58 h 58"/>
                      <a:gd name="T10" fmla="*/ 32 w 66"/>
                      <a:gd name="T11" fmla="*/ 48 h 58"/>
                      <a:gd name="T12" fmla="*/ 4 w 66"/>
                      <a:gd name="T13" fmla="*/ 52 h 58"/>
                      <a:gd name="T14" fmla="*/ 0 w 66"/>
                      <a:gd name="T15" fmla="*/ 36 h 58"/>
                      <a:gd name="T16" fmla="*/ 4 w 66"/>
                      <a:gd name="T17" fmla="*/ 34 h 58"/>
                      <a:gd name="T18" fmla="*/ 0 w 66"/>
                      <a:gd name="T19" fmla="*/ 6 h 5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6"/>
                      <a:gd name="T31" fmla="*/ 0 h 58"/>
                      <a:gd name="T32" fmla="*/ 66 w 66"/>
                      <a:gd name="T33" fmla="*/ 58 h 58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6" h="58">
                        <a:moveTo>
                          <a:pt x="0" y="6"/>
                        </a:moveTo>
                        <a:lnTo>
                          <a:pt x="56" y="0"/>
                        </a:lnTo>
                        <a:lnTo>
                          <a:pt x="60" y="4"/>
                        </a:lnTo>
                        <a:lnTo>
                          <a:pt x="66" y="54"/>
                        </a:lnTo>
                        <a:lnTo>
                          <a:pt x="34" y="58"/>
                        </a:lnTo>
                        <a:lnTo>
                          <a:pt x="32" y="48"/>
                        </a:lnTo>
                        <a:lnTo>
                          <a:pt x="4" y="52"/>
                        </a:lnTo>
                        <a:lnTo>
                          <a:pt x="0" y="36"/>
                        </a:lnTo>
                        <a:lnTo>
                          <a:pt x="4" y="3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82" name="Freeform 1696"/>
                  <p:cNvSpPr>
                    <a:spLocks/>
                  </p:cNvSpPr>
                  <p:nvPr/>
                </p:nvSpPr>
                <p:spPr bwMode="auto">
                  <a:xfrm>
                    <a:off x="6619" y="3448"/>
                    <a:ext cx="62" cy="80"/>
                  </a:xfrm>
                  <a:custGeom>
                    <a:avLst/>
                    <a:gdLst>
                      <a:gd name="T0" fmla="*/ 0 w 62"/>
                      <a:gd name="T1" fmla="*/ 8 h 80"/>
                      <a:gd name="T2" fmla="*/ 32 w 62"/>
                      <a:gd name="T3" fmla="*/ 4 h 80"/>
                      <a:gd name="T4" fmla="*/ 58 w 62"/>
                      <a:gd name="T5" fmla="*/ 0 h 80"/>
                      <a:gd name="T6" fmla="*/ 60 w 62"/>
                      <a:gd name="T7" fmla="*/ 30 h 80"/>
                      <a:gd name="T8" fmla="*/ 62 w 62"/>
                      <a:gd name="T9" fmla="*/ 74 h 80"/>
                      <a:gd name="T10" fmla="*/ 10 w 62"/>
                      <a:gd name="T11" fmla="*/ 80 h 80"/>
                      <a:gd name="T12" fmla="*/ 0 w 62"/>
                      <a:gd name="T13" fmla="*/ 8 h 8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2"/>
                      <a:gd name="T22" fmla="*/ 0 h 80"/>
                      <a:gd name="T23" fmla="*/ 62 w 62"/>
                      <a:gd name="T24" fmla="*/ 80 h 8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2" h="80">
                        <a:moveTo>
                          <a:pt x="0" y="8"/>
                        </a:moveTo>
                        <a:lnTo>
                          <a:pt x="32" y="4"/>
                        </a:lnTo>
                        <a:lnTo>
                          <a:pt x="58" y="0"/>
                        </a:lnTo>
                        <a:lnTo>
                          <a:pt x="60" y="30"/>
                        </a:lnTo>
                        <a:lnTo>
                          <a:pt x="62" y="74"/>
                        </a:lnTo>
                        <a:lnTo>
                          <a:pt x="10" y="80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83" name="Freeform 1697"/>
                  <p:cNvSpPr>
                    <a:spLocks/>
                  </p:cNvSpPr>
                  <p:nvPr/>
                </p:nvSpPr>
                <p:spPr bwMode="auto">
                  <a:xfrm>
                    <a:off x="6601" y="3522"/>
                    <a:ext cx="80" cy="88"/>
                  </a:xfrm>
                  <a:custGeom>
                    <a:avLst/>
                    <a:gdLst>
                      <a:gd name="T0" fmla="*/ 0 w 80"/>
                      <a:gd name="T1" fmla="*/ 10 h 88"/>
                      <a:gd name="T2" fmla="*/ 28 w 80"/>
                      <a:gd name="T3" fmla="*/ 6 h 88"/>
                      <a:gd name="T4" fmla="*/ 80 w 80"/>
                      <a:gd name="T5" fmla="*/ 0 h 88"/>
                      <a:gd name="T6" fmla="*/ 80 w 80"/>
                      <a:gd name="T7" fmla="*/ 4 h 88"/>
                      <a:gd name="T8" fmla="*/ 80 w 80"/>
                      <a:gd name="T9" fmla="*/ 68 h 88"/>
                      <a:gd name="T10" fmla="*/ 56 w 80"/>
                      <a:gd name="T11" fmla="*/ 82 h 88"/>
                      <a:gd name="T12" fmla="*/ 56 w 80"/>
                      <a:gd name="T13" fmla="*/ 86 h 88"/>
                      <a:gd name="T14" fmla="*/ 44 w 80"/>
                      <a:gd name="T15" fmla="*/ 88 h 88"/>
                      <a:gd name="T16" fmla="*/ 42 w 80"/>
                      <a:gd name="T17" fmla="*/ 82 h 88"/>
                      <a:gd name="T18" fmla="*/ 8 w 80"/>
                      <a:gd name="T19" fmla="*/ 86 h 88"/>
                      <a:gd name="T20" fmla="*/ 4 w 80"/>
                      <a:gd name="T21" fmla="*/ 62 h 88"/>
                      <a:gd name="T22" fmla="*/ 0 w 80"/>
                      <a:gd name="T23" fmla="*/ 10 h 8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0"/>
                      <a:gd name="T37" fmla="*/ 0 h 88"/>
                      <a:gd name="T38" fmla="*/ 80 w 80"/>
                      <a:gd name="T39" fmla="*/ 88 h 8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0" h="88">
                        <a:moveTo>
                          <a:pt x="0" y="10"/>
                        </a:moveTo>
                        <a:lnTo>
                          <a:pt x="28" y="6"/>
                        </a:lnTo>
                        <a:lnTo>
                          <a:pt x="80" y="0"/>
                        </a:lnTo>
                        <a:lnTo>
                          <a:pt x="80" y="4"/>
                        </a:lnTo>
                        <a:lnTo>
                          <a:pt x="80" y="68"/>
                        </a:lnTo>
                        <a:lnTo>
                          <a:pt x="56" y="82"/>
                        </a:lnTo>
                        <a:lnTo>
                          <a:pt x="56" y="86"/>
                        </a:lnTo>
                        <a:lnTo>
                          <a:pt x="44" y="88"/>
                        </a:lnTo>
                        <a:lnTo>
                          <a:pt x="42" y="82"/>
                        </a:lnTo>
                        <a:lnTo>
                          <a:pt x="8" y="86"/>
                        </a:lnTo>
                        <a:lnTo>
                          <a:pt x="4" y="62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84" name="Freeform 1698"/>
                  <p:cNvSpPr>
                    <a:spLocks/>
                  </p:cNvSpPr>
                  <p:nvPr/>
                </p:nvSpPr>
                <p:spPr bwMode="auto">
                  <a:xfrm>
                    <a:off x="6621" y="3590"/>
                    <a:ext cx="64" cy="94"/>
                  </a:xfrm>
                  <a:custGeom>
                    <a:avLst/>
                    <a:gdLst>
                      <a:gd name="T0" fmla="*/ 0 w 64"/>
                      <a:gd name="T1" fmla="*/ 50 h 94"/>
                      <a:gd name="T2" fmla="*/ 22 w 64"/>
                      <a:gd name="T3" fmla="*/ 42 h 94"/>
                      <a:gd name="T4" fmla="*/ 30 w 64"/>
                      <a:gd name="T5" fmla="*/ 46 h 94"/>
                      <a:gd name="T6" fmla="*/ 24 w 64"/>
                      <a:gd name="T7" fmla="*/ 20 h 94"/>
                      <a:gd name="T8" fmla="*/ 36 w 64"/>
                      <a:gd name="T9" fmla="*/ 18 h 94"/>
                      <a:gd name="T10" fmla="*/ 36 w 64"/>
                      <a:gd name="T11" fmla="*/ 14 h 94"/>
                      <a:gd name="T12" fmla="*/ 60 w 64"/>
                      <a:gd name="T13" fmla="*/ 0 h 94"/>
                      <a:gd name="T14" fmla="*/ 60 w 64"/>
                      <a:gd name="T15" fmla="*/ 38 h 94"/>
                      <a:gd name="T16" fmla="*/ 64 w 64"/>
                      <a:gd name="T17" fmla="*/ 88 h 94"/>
                      <a:gd name="T18" fmla="*/ 4 w 64"/>
                      <a:gd name="T19" fmla="*/ 94 h 94"/>
                      <a:gd name="T20" fmla="*/ 0 w 64"/>
                      <a:gd name="T21" fmla="*/ 50 h 9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4"/>
                      <a:gd name="T34" fmla="*/ 0 h 94"/>
                      <a:gd name="T35" fmla="*/ 64 w 64"/>
                      <a:gd name="T36" fmla="*/ 94 h 9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4" h="94">
                        <a:moveTo>
                          <a:pt x="0" y="50"/>
                        </a:moveTo>
                        <a:lnTo>
                          <a:pt x="22" y="42"/>
                        </a:lnTo>
                        <a:lnTo>
                          <a:pt x="30" y="46"/>
                        </a:lnTo>
                        <a:lnTo>
                          <a:pt x="24" y="20"/>
                        </a:lnTo>
                        <a:lnTo>
                          <a:pt x="36" y="18"/>
                        </a:lnTo>
                        <a:lnTo>
                          <a:pt x="36" y="14"/>
                        </a:lnTo>
                        <a:lnTo>
                          <a:pt x="60" y="0"/>
                        </a:lnTo>
                        <a:lnTo>
                          <a:pt x="60" y="38"/>
                        </a:lnTo>
                        <a:lnTo>
                          <a:pt x="64" y="88"/>
                        </a:lnTo>
                        <a:lnTo>
                          <a:pt x="4" y="94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85" name="Freeform 1699"/>
                  <p:cNvSpPr>
                    <a:spLocks/>
                  </p:cNvSpPr>
                  <p:nvPr/>
                </p:nvSpPr>
                <p:spPr bwMode="auto">
                  <a:xfrm>
                    <a:off x="6559" y="3584"/>
                    <a:ext cx="92" cy="56"/>
                  </a:xfrm>
                  <a:custGeom>
                    <a:avLst/>
                    <a:gdLst>
                      <a:gd name="T0" fmla="*/ 12 w 92"/>
                      <a:gd name="T1" fmla="*/ 2 h 56"/>
                      <a:gd name="T2" fmla="*/ 46 w 92"/>
                      <a:gd name="T3" fmla="*/ 0 h 56"/>
                      <a:gd name="T4" fmla="*/ 50 w 92"/>
                      <a:gd name="T5" fmla="*/ 24 h 56"/>
                      <a:gd name="T6" fmla="*/ 84 w 92"/>
                      <a:gd name="T7" fmla="*/ 20 h 56"/>
                      <a:gd name="T8" fmla="*/ 86 w 92"/>
                      <a:gd name="T9" fmla="*/ 26 h 56"/>
                      <a:gd name="T10" fmla="*/ 92 w 92"/>
                      <a:gd name="T11" fmla="*/ 52 h 56"/>
                      <a:gd name="T12" fmla="*/ 84 w 92"/>
                      <a:gd name="T13" fmla="*/ 48 h 56"/>
                      <a:gd name="T14" fmla="*/ 62 w 92"/>
                      <a:gd name="T15" fmla="*/ 56 h 56"/>
                      <a:gd name="T16" fmla="*/ 60 w 92"/>
                      <a:gd name="T17" fmla="*/ 46 h 56"/>
                      <a:gd name="T18" fmla="*/ 40 w 92"/>
                      <a:gd name="T19" fmla="*/ 50 h 56"/>
                      <a:gd name="T20" fmla="*/ 36 w 92"/>
                      <a:gd name="T21" fmla="*/ 52 h 56"/>
                      <a:gd name="T22" fmla="*/ 6 w 92"/>
                      <a:gd name="T23" fmla="*/ 56 h 56"/>
                      <a:gd name="T24" fmla="*/ 2 w 92"/>
                      <a:gd name="T25" fmla="*/ 36 h 56"/>
                      <a:gd name="T26" fmla="*/ 0 w 92"/>
                      <a:gd name="T27" fmla="*/ 24 h 56"/>
                      <a:gd name="T28" fmla="*/ 0 w 92"/>
                      <a:gd name="T29" fmla="*/ 18 h 56"/>
                      <a:gd name="T30" fmla="*/ 8 w 92"/>
                      <a:gd name="T31" fmla="*/ 16 h 56"/>
                      <a:gd name="T32" fmla="*/ 14 w 92"/>
                      <a:gd name="T33" fmla="*/ 16 h 56"/>
                      <a:gd name="T34" fmla="*/ 12 w 92"/>
                      <a:gd name="T35" fmla="*/ 2 h 5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92"/>
                      <a:gd name="T55" fmla="*/ 0 h 56"/>
                      <a:gd name="T56" fmla="*/ 92 w 92"/>
                      <a:gd name="T57" fmla="*/ 56 h 5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92" h="56">
                        <a:moveTo>
                          <a:pt x="12" y="2"/>
                        </a:moveTo>
                        <a:lnTo>
                          <a:pt x="46" y="0"/>
                        </a:lnTo>
                        <a:lnTo>
                          <a:pt x="50" y="24"/>
                        </a:lnTo>
                        <a:lnTo>
                          <a:pt x="84" y="20"/>
                        </a:lnTo>
                        <a:lnTo>
                          <a:pt x="86" y="26"/>
                        </a:lnTo>
                        <a:lnTo>
                          <a:pt x="92" y="52"/>
                        </a:lnTo>
                        <a:lnTo>
                          <a:pt x="84" y="48"/>
                        </a:lnTo>
                        <a:lnTo>
                          <a:pt x="62" y="56"/>
                        </a:lnTo>
                        <a:lnTo>
                          <a:pt x="60" y="46"/>
                        </a:lnTo>
                        <a:lnTo>
                          <a:pt x="40" y="50"/>
                        </a:lnTo>
                        <a:lnTo>
                          <a:pt x="36" y="52"/>
                        </a:lnTo>
                        <a:lnTo>
                          <a:pt x="6" y="56"/>
                        </a:lnTo>
                        <a:lnTo>
                          <a:pt x="2" y="36"/>
                        </a:lnTo>
                        <a:lnTo>
                          <a:pt x="0" y="24"/>
                        </a:lnTo>
                        <a:lnTo>
                          <a:pt x="0" y="18"/>
                        </a:lnTo>
                        <a:lnTo>
                          <a:pt x="8" y="16"/>
                        </a:lnTo>
                        <a:lnTo>
                          <a:pt x="14" y="16"/>
                        </a:lnTo>
                        <a:lnTo>
                          <a:pt x="12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86" name="Freeform 1700"/>
                  <p:cNvSpPr>
                    <a:spLocks/>
                  </p:cNvSpPr>
                  <p:nvPr/>
                </p:nvSpPr>
                <p:spPr bwMode="auto">
                  <a:xfrm>
                    <a:off x="6605" y="3678"/>
                    <a:ext cx="82" cy="76"/>
                  </a:xfrm>
                  <a:custGeom>
                    <a:avLst/>
                    <a:gdLst>
                      <a:gd name="T0" fmla="*/ 0 w 82"/>
                      <a:gd name="T1" fmla="*/ 8 h 76"/>
                      <a:gd name="T2" fmla="*/ 20 w 82"/>
                      <a:gd name="T3" fmla="*/ 6 h 76"/>
                      <a:gd name="T4" fmla="*/ 80 w 82"/>
                      <a:gd name="T5" fmla="*/ 0 h 76"/>
                      <a:gd name="T6" fmla="*/ 82 w 82"/>
                      <a:gd name="T7" fmla="*/ 56 h 76"/>
                      <a:gd name="T8" fmla="*/ 80 w 82"/>
                      <a:gd name="T9" fmla="*/ 72 h 76"/>
                      <a:gd name="T10" fmla="*/ 44 w 82"/>
                      <a:gd name="T11" fmla="*/ 74 h 76"/>
                      <a:gd name="T12" fmla="*/ 18 w 82"/>
                      <a:gd name="T13" fmla="*/ 76 h 76"/>
                      <a:gd name="T14" fmla="*/ 8 w 82"/>
                      <a:gd name="T15" fmla="*/ 76 h 76"/>
                      <a:gd name="T16" fmla="*/ 4 w 82"/>
                      <a:gd name="T17" fmla="*/ 42 h 76"/>
                      <a:gd name="T18" fmla="*/ 0 w 82"/>
                      <a:gd name="T19" fmla="*/ 8 h 7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2"/>
                      <a:gd name="T31" fmla="*/ 0 h 76"/>
                      <a:gd name="T32" fmla="*/ 82 w 82"/>
                      <a:gd name="T33" fmla="*/ 76 h 7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2" h="76">
                        <a:moveTo>
                          <a:pt x="0" y="8"/>
                        </a:moveTo>
                        <a:lnTo>
                          <a:pt x="20" y="6"/>
                        </a:lnTo>
                        <a:lnTo>
                          <a:pt x="80" y="0"/>
                        </a:lnTo>
                        <a:lnTo>
                          <a:pt x="82" y="56"/>
                        </a:lnTo>
                        <a:lnTo>
                          <a:pt x="80" y="72"/>
                        </a:lnTo>
                        <a:lnTo>
                          <a:pt x="44" y="74"/>
                        </a:lnTo>
                        <a:lnTo>
                          <a:pt x="18" y="76"/>
                        </a:lnTo>
                        <a:lnTo>
                          <a:pt x="8" y="76"/>
                        </a:lnTo>
                        <a:lnTo>
                          <a:pt x="4" y="42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87" name="Freeform 1701"/>
                  <p:cNvSpPr>
                    <a:spLocks/>
                  </p:cNvSpPr>
                  <p:nvPr/>
                </p:nvSpPr>
                <p:spPr bwMode="auto">
                  <a:xfrm>
                    <a:off x="6595" y="3750"/>
                    <a:ext cx="92" cy="74"/>
                  </a:xfrm>
                  <a:custGeom>
                    <a:avLst/>
                    <a:gdLst>
                      <a:gd name="T0" fmla="*/ 0 w 92"/>
                      <a:gd name="T1" fmla="*/ 6 h 74"/>
                      <a:gd name="T2" fmla="*/ 18 w 92"/>
                      <a:gd name="T3" fmla="*/ 4 h 74"/>
                      <a:gd name="T4" fmla="*/ 90 w 92"/>
                      <a:gd name="T5" fmla="*/ 0 h 74"/>
                      <a:gd name="T6" fmla="*/ 92 w 92"/>
                      <a:gd name="T7" fmla="*/ 64 h 74"/>
                      <a:gd name="T8" fmla="*/ 6 w 92"/>
                      <a:gd name="T9" fmla="*/ 74 h 74"/>
                      <a:gd name="T10" fmla="*/ 0 w 92"/>
                      <a:gd name="T11" fmla="*/ 6 h 7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2"/>
                      <a:gd name="T19" fmla="*/ 0 h 74"/>
                      <a:gd name="T20" fmla="*/ 92 w 92"/>
                      <a:gd name="T21" fmla="*/ 74 h 7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2" h="74">
                        <a:moveTo>
                          <a:pt x="0" y="6"/>
                        </a:moveTo>
                        <a:lnTo>
                          <a:pt x="18" y="4"/>
                        </a:lnTo>
                        <a:lnTo>
                          <a:pt x="90" y="0"/>
                        </a:lnTo>
                        <a:lnTo>
                          <a:pt x="92" y="64"/>
                        </a:lnTo>
                        <a:lnTo>
                          <a:pt x="6" y="7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88" name="Freeform 1702"/>
                  <p:cNvSpPr>
                    <a:spLocks/>
                  </p:cNvSpPr>
                  <p:nvPr/>
                </p:nvSpPr>
                <p:spPr bwMode="auto">
                  <a:xfrm>
                    <a:off x="6601" y="3814"/>
                    <a:ext cx="86" cy="76"/>
                  </a:xfrm>
                  <a:custGeom>
                    <a:avLst/>
                    <a:gdLst>
                      <a:gd name="T0" fmla="*/ 0 w 86"/>
                      <a:gd name="T1" fmla="*/ 10 h 76"/>
                      <a:gd name="T2" fmla="*/ 86 w 86"/>
                      <a:gd name="T3" fmla="*/ 0 h 76"/>
                      <a:gd name="T4" fmla="*/ 86 w 86"/>
                      <a:gd name="T5" fmla="*/ 50 h 76"/>
                      <a:gd name="T6" fmla="*/ 86 w 86"/>
                      <a:gd name="T7" fmla="*/ 72 h 76"/>
                      <a:gd name="T8" fmla="*/ 10 w 86"/>
                      <a:gd name="T9" fmla="*/ 76 h 76"/>
                      <a:gd name="T10" fmla="*/ 0 w 86"/>
                      <a:gd name="T11" fmla="*/ 10 h 7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76"/>
                      <a:gd name="T20" fmla="*/ 86 w 86"/>
                      <a:gd name="T21" fmla="*/ 76 h 7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76">
                        <a:moveTo>
                          <a:pt x="0" y="10"/>
                        </a:moveTo>
                        <a:lnTo>
                          <a:pt x="86" y="0"/>
                        </a:lnTo>
                        <a:lnTo>
                          <a:pt x="86" y="50"/>
                        </a:lnTo>
                        <a:lnTo>
                          <a:pt x="86" y="72"/>
                        </a:lnTo>
                        <a:lnTo>
                          <a:pt x="10" y="76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89" name="Freeform 1703"/>
                  <p:cNvSpPr>
                    <a:spLocks/>
                  </p:cNvSpPr>
                  <p:nvPr/>
                </p:nvSpPr>
                <p:spPr bwMode="auto">
                  <a:xfrm>
                    <a:off x="6611" y="3886"/>
                    <a:ext cx="76" cy="82"/>
                  </a:xfrm>
                  <a:custGeom>
                    <a:avLst/>
                    <a:gdLst>
                      <a:gd name="T0" fmla="*/ 0 w 76"/>
                      <a:gd name="T1" fmla="*/ 4 h 82"/>
                      <a:gd name="T2" fmla="*/ 76 w 76"/>
                      <a:gd name="T3" fmla="*/ 0 h 82"/>
                      <a:gd name="T4" fmla="*/ 76 w 76"/>
                      <a:gd name="T5" fmla="*/ 64 h 82"/>
                      <a:gd name="T6" fmla="*/ 38 w 76"/>
                      <a:gd name="T7" fmla="*/ 76 h 82"/>
                      <a:gd name="T8" fmla="*/ 10 w 76"/>
                      <a:gd name="T9" fmla="*/ 82 h 82"/>
                      <a:gd name="T10" fmla="*/ 0 w 76"/>
                      <a:gd name="T11" fmla="*/ 4 h 8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6"/>
                      <a:gd name="T19" fmla="*/ 0 h 82"/>
                      <a:gd name="T20" fmla="*/ 76 w 76"/>
                      <a:gd name="T21" fmla="*/ 82 h 8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6" h="82">
                        <a:moveTo>
                          <a:pt x="0" y="4"/>
                        </a:moveTo>
                        <a:lnTo>
                          <a:pt x="76" y="0"/>
                        </a:lnTo>
                        <a:lnTo>
                          <a:pt x="76" y="64"/>
                        </a:lnTo>
                        <a:lnTo>
                          <a:pt x="38" y="76"/>
                        </a:lnTo>
                        <a:lnTo>
                          <a:pt x="10" y="82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90" name="Freeform 1704"/>
                  <p:cNvSpPr>
                    <a:spLocks/>
                  </p:cNvSpPr>
                  <p:nvPr/>
                </p:nvSpPr>
                <p:spPr bwMode="auto">
                  <a:xfrm>
                    <a:off x="6615" y="3950"/>
                    <a:ext cx="88" cy="94"/>
                  </a:xfrm>
                  <a:custGeom>
                    <a:avLst/>
                    <a:gdLst>
                      <a:gd name="T0" fmla="*/ 0 w 88"/>
                      <a:gd name="T1" fmla="*/ 18 h 94"/>
                      <a:gd name="T2" fmla="*/ 6 w 88"/>
                      <a:gd name="T3" fmla="*/ 18 h 94"/>
                      <a:gd name="T4" fmla="*/ 30 w 88"/>
                      <a:gd name="T5" fmla="*/ 12 h 94"/>
                      <a:gd name="T6" fmla="*/ 72 w 88"/>
                      <a:gd name="T7" fmla="*/ 0 h 94"/>
                      <a:gd name="T8" fmla="*/ 80 w 88"/>
                      <a:gd name="T9" fmla="*/ 34 h 94"/>
                      <a:gd name="T10" fmla="*/ 88 w 88"/>
                      <a:gd name="T11" fmla="*/ 86 h 94"/>
                      <a:gd name="T12" fmla="*/ 24 w 88"/>
                      <a:gd name="T13" fmla="*/ 94 h 94"/>
                      <a:gd name="T14" fmla="*/ 8 w 88"/>
                      <a:gd name="T15" fmla="*/ 94 h 94"/>
                      <a:gd name="T16" fmla="*/ 0 w 88"/>
                      <a:gd name="T17" fmla="*/ 18 h 9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8"/>
                      <a:gd name="T28" fmla="*/ 0 h 94"/>
                      <a:gd name="T29" fmla="*/ 88 w 88"/>
                      <a:gd name="T30" fmla="*/ 94 h 9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8" h="94">
                        <a:moveTo>
                          <a:pt x="0" y="18"/>
                        </a:moveTo>
                        <a:lnTo>
                          <a:pt x="6" y="18"/>
                        </a:lnTo>
                        <a:lnTo>
                          <a:pt x="30" y="12"/>
                        </a:lnTo>
                        <a:lnTo>
                          <a:pt x="72" y="0"/>
                        </a:lnTo>
                        <a:lnTo>
                          <a:pt x="80" y="34"/>
                        </a:lnTo>
                        <a:lnTo>
                          <a:pt x="88" y="86"/>
                        </a:lnTo>
                        <a:lnTo>
                          <a:pt x="24" y="94"/>
                        </a:lnTo>
                        <a:lnTo>
                          <a:pt x="8" y="94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91" name="Freeform 1705"/>
                  <p:cNvSpPr>
                    <a:spLocks/>
                  </p:cNvSpPr>
                  <p:nvPr/>
                </p:nvSpPr>
                <p:spPr bwMode="auto">
                  <a:xfrm>
                    <a:off x="6639" y="4036"/>
                    <a:ext cx="80" cy="90"/>
                  </a:xfrm>
                  <a:custGeom>
                    <a:avLst/>
                    <a:gdLst>
                      <a:gd name="T0" fmla="*/ 0 w 80"/>
                      <a:gd name="T1" fmla="*/ 8 h 90"/>
                      <a:gd name="T2" fmla="*/ 64 w 80"/>
                      <a:gd name="T3" fmla="*/ 0 h 90"/>
                      <a:gd name="T4" fmla="*/ 74 w 80"/>
                      <a:gd name="T5" fmla="*/ 58 h 90"/>
                      <a:gd name="T6" fmla="*/ 80 w 80"/>
                      <a:gd name="T7" fmla="*/ 82 h 90"/>
                      <a:gd name="T8" fmla="*/ 12 w 80"/>
                      <a:gd name="T9" fmla="*/ 90 h 90"/>
                      <a:gd name="T10" fmla="*/ 0 w 80"/>
                      <a:gd name="T11" fmla="*/ 8 h 9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0"/>
                      <a:gd name="T19" fmla="*/ 0 h 90"/>
                      <a:gd name="T20" fmla="*/ 80 w 80"/>
                      <a:gd name="T21" fmla="*/ 90 h 9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0" h="90">
                        <a:moveTo>
                          <a:pt x="0" y="8"/>
                        </a:moveTo>
                        <a:lnTo>
                          <a:pt x="64" y="0"/>
                        </a:lnTo>
                        <a:lnTo>
                          <a:pt x="74" y="58"/>
                        </a:lnTo>
                        <a:lnTo>
                          <a:pt x="80" y="82"/>
                        </a:lnTo>
                        <a:lnTo>
                          <a:pt x="12" y="90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92" name="Freeform 1706"/>
                  <p:cNvSpPr>
                    <a:spLocks/>
                  </p:cNvSpPr>
                  <p:nvPr/>
                </p:nvSpPr>
                <p:spPr bwMode="auto">
                  <a:xfrm>
                    <a:off x="6589" y="4044"/>
                    <a:ext cx="62" cy="104"/>
                  </a:xfrm>
                  <a:custGeom>
                    <a:avLst/>
                    <a:gdLst>
                      <a:gd name="T0" fmla="*/ 0 w 62"/>
                      <a:gd name="T1" fmla="*/ 6 h 104"/>
                      <a:gd name="T2" fmla="*/ 34 w 62"/>
                      <a:gd name="T3" fmla="*/ 0 h 104"/>
                      <a:gd name="T4" fmla="*/ 50 w 62"/>
                      <a:gd name="T5" fmla="*/ 0 h 104"/>
                      <a:gd name="T6" fmla="*/ 62 w 62"/>
                      <a:gd name="T7" fmla="*/ 82 h 104"/>
                      <a:gd name="T8" fmla="*/ 62 w 62"/>
                      <a:gd name="T9" fmla="*/ 98 h 104"/>
                      <a:gd name="T10" fmla="*/ 56 w 62"/>
                      <a:gd name="T11" fmla="*/ 100 h 104"/>
                      <a:gd name="T12" fmla="*/ 16 w 62"/>
                      <a:gd name="T13" fmla="*/ 104 h 104"/>
                      <a:gd name="T14" fmla="*/ 14 w 62"/>
                      <a:gd name="T15" fmla="*/ 88 h 104"/>
                      <a:gd name="T16" fmla="*/ 10 w 62"/>
                      <a:gd name="T17" fmla="*/ 88 h 104"/>
                      <a:gd name="T18" fmla="*/ 0 w 62"/>
                      <a:gd name="T19" fmla="*/ 6 h 10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2"/>
                      <a:gd name="T31" fmla="*/ 0 h 104"/>
                      <a:gd name="T32" fmla="*/ 62 w 62"/>
                      <a:gd name="T33" fmla="*/ 104 h 10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2" h="104">
                        <a:moveTo>
                          <a:pt x="0" y="6"/>
                        </a:moveTo>
                        <a:lnTo>
                          <a:pt x="34" y="0"/>
                        </a:lnTo>
                        <a:lnTo>
                          <a:pt x="50" y="0"/>
                        </a:lnTo>
                        <a:lnTo>
                          <a:pt x="62" y="82"/>
                        </a:lnTo>
                        <a:lnTo>
                          <a:pt x="62" y="98"/>
                        </a:lnTo>
                        <a:lnTo>
                          <a:pt x="56" y="100"/>
                        </a:lnTo>
                        <a:lnTo>
                          <a:pt x="16" y="104"/>
                        </a:lnTo>
                        <a:lnTo>
                          <a:pt x="14" y="88"/>
                        </a:lnTo>
                        <a:lnTo>
                          <a:pt x="10" y="88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93" name="Freeform 1707"/>
                  <p:cNvSpPr>
                    <a:spLocks/>
                  </p:cNvSpPr>
                  <p:nvPr/>
                </p:nvSpPr>
                <p:spPr bwMode="auto">
                  <a:xfrm>
                    <a:off x="6539" y="4050"/>
                    <a:ext cx="66" cy="102"/>
                  </a:xfrm>
                  <a:custGeom>
                    <a:avLst/>
                    <a:gdLst>
                      <a:gd name="T0" fmla="*/ 0 w 66"/>
                      <a:gd name="T1" fmla="*/ 4 h 102"/>
                      <a:gd name="T2" fmla="*/ 10 w 66"/>
                      <a:gd name="T3" fmla="*/ 4 h 102"/>
                      <a:gd name="T4" fmla="*/ 50 w 66"/>
                      <a:gd name="T5" fmla="*/ 0 h 102"/>
                      <a:gd name="T6" fmla="*/ 60 w 66"/>
                      <a:gd name="T7" fmla="*/ 82 h 102"/>
                      <a:gd name="T8" fmla="*/ 64 w 66"/>
                      <a:gd name="T9" fmla="*/ 82 h 102"/>
                      <a:gd name="T10" fmla="*/ 66 w 66"/>
                      <a:gd name="T11" fmla="*/ 98 h 102"/>
                      <a:gd name="T12" fmla="*/ 30 w 66"/>
                      <a:gd name="T13" fmla="*/ 102 h 102"/>
                      <a:gd name="T14" fmla="*/ 28 w 66"/>
                      <a:gd name="T15" fmla="*/ 84 h 102"/>
                      <a:gd name="T16" fmla="*/ 26 w 66"/>
                      <a:gd name="T17" fmla="*/ 84 h 102"/>
                      <a:gd name="T18" fmla="*/ 18 w 66"/>
                      <a:gd name="T19" fmla="*/ 18 h 102"/>
                      <a:gd name="T20" fmla="*/ 4 w 66"/>
                      <a:gd name="T21" fmla="*/ 20 h 102"/>
                      <a:gd name="T22" fmla="*/ 0 w 66"/>
                      <a:gd name="T23" fmla="*/ 4 h 10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66"/>
                      <a:gd name="T37" fmla="*/ 0 h 102"/>
                      <a:gd name="T38" fmla="*/ 66 w 66"/>
                      <a:gd name="T39" fmla="*/ 102 h 10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66" h="102">
                        <a:moveTo>
                          <a:pt x="0" y="4"/>
                        </a:moveTo>
                        <a:lnTo>
                          <a:pt x="10" y="4"/>
                        </a:lnTo>
                        <a:lnTo>
                          <a:pt x="50" y="0"/>
                        </a:lnTo>
                        <a:lnTo>
                          <a:pt x="60" y="82"/>
                        </a:lnTo>
                        <a:lnTo>
                          <a:pt x="64" y="82"/>
                        </a:lnTo>
                        <a:lnTo>
                          <a:pt x="66" y="98"/>
                        </a:lnTo>
                        <a:lnTo>
                          <a:pt x="30" y="102"/>
                        </a:lnTo>
                        <a:lnTo>
                          <a:pt x="28" y="84"/>
                        </a:lnTo>
                        <a:lnTo>
                          <a:pt x="26" y="84"/>
                        </a:lnTo>
                        <a:lnTo>
                          <a:pt x="18" y="18"/>
                        </a:lnTo>
                        <a:lnTo>
                          <a:pt x="4" y="2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94" name="Freeform 1708"/>
                  <p:cNvSpPr>
                    <a:spLocks/>
                  </p:cNvSpPr>
                  <p:nvPr/>
                </p:nvSpPr>
                <p:spPr bwMode="auto">
                  <a:xfrm>
                    <a:off x="6505" y="4054"/>
                    <a:ext cx="60" cy="84"/>
                  </a:xfrm>
                  <a:custGeom>
                    <a:avLst/>
                    <a:gdLst>
                      <a:gd name="T0" fmla="*/ 0 w 60"/>
                      <a:gd name="T1" fmla="*/ 4 h 84"/>
                      <a:gd name="T2" fmla="*/ 12 w 60"/>
                      <a:gd name="T3" fmla="*/ 2 h 84"/>
                      <a:gd name="T4" fmla="*/ 34 w 60"/>
                      <a:gd name="T5" fmla="*/ 0 h 84"/>
                      <a:gd name="T6" fmla="*/ 38 w 60"/>
                      <a:gd name="T7" fmla="*/ 16 h 84"/>
                      <a:gd name="T8" fmla="*/ 52 w 60"/>
                      <a:gd name="T9" fmla="*/ 14 h 84"/>
                      <a:gd name="T10" fmla="*/ 60 w 60"/>
                      <a:gd name="T11" fmla="*/ 76 h 84"/>
                      <a:gd name="T12" fmla="*/ 48 w 60"/>
                      <a:gd name="T13" fmla="*/ 76 h 84"/>
                      <a:gd name="T14" fmla="*/ 48 w 60"/>
                      <a:gd name="T15" fmla="*/ 82 h 84"/>
                      <a:gd name="T16" fmla="*/ 36 w 60"/>
                      <a:gd name="T17" fmla="*/ 80 h 84"/>
                      <a:gd name="T18" fmla="*/ 8 w 60"/>
                      <a:gd name="T19" fmla="*/ 84 h 84"/>
                      <a:gd name="T20" fmla="*/ 0 w 60"/>
                      <a:gd name="T21" fmla="*/ 4 h 8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0"/>
                      <a:gd name="T34" fmla="*/ 0 h 84"/>
                      <a:gd name="T35" fmla="*/ 60 w 60"/>
                      <a:gd name="T36" fmla="*/ 84 h 8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0" h="84">
                        <a:moveTo>
                          <a:pt x="0" y="4"/>
                        </a:moveTo>
                        <a:lnTo>
                          <a:pt x="12" y="2"/>
                        </a:lnTo>
                        <a:lnTo>
                          <a:pt x="34" y="0"/>
                        </a:lnTo>
                        <a:lnTo>
                          <a:pt x="38" y="16"/>
                        </a:lnTo>
                        <a:lnTo>
                          <a:pt x="52" y="14"/>
                        </a:lnTo>
                        <a:lnTo>
                          <a:pt x="60" y="76"/>
                        </a:lnTo>
                        <a:lnTo>
                          <a:pt x="48" y="76"/>
                        </a:lnTo>
                        <a:lnTo>
                          <a:pt x="48" y="82"/>
                        </a:lnTo>
                        <a:lnTo>
                          <a:pt x="36" y="80"/>
                        </a:lnTo>
                        <a:lnTo>
                          <a:pt x="8" y="8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95" name="Freeform 1709"/>
                  <p:cNvSpPr>
                    <a:spLocks/>
                  </p:cNvSpPr>
                  <p:nvPr/>
                </p:nvSpPr>
                <p:spPr bwMode="auto">
                  <a:xfrm>
                    <a:off x="6539" y="3968"/>
                    <a:ext cx="84" cy="86"/>
                  </a:xfrm>
                  <a:custGeom>
                    <a:avLst/>
                    <a:gdLst>
                      <a:gd name="T0" fmla="*/ 84 w 84"/>
                      <a:gd name="T1" fmla="*/ 76 h 86"/>
                      <a:gd name="T2" fmla="*/ 50 w 84"/>
                      <a:gd name="T3" fmla="*/ 82 h 86"/>
                      <a:gd name="T4" fmla="*/ 10 w 84"/>
                      <a:gd name="T5" fmla="*/ 86 h 86"/>
                      <a:gd name="T6" fmla="*/ 0 w 84"/>
                      <a:gd name="T7" fmla="*/ 16 h 86"/>
                      <a:gd name="T8" fmla="*/ 14 w 84"/>
                      <a:gd name="T9" fmla="*/ 10 h 86"/>
                      <a:gd name="T10" fmla="*/ 76 w 84"/>
                      <a:gd name="T11" fmla="*/ 0 h 86"/>
                      <a:gd name="T12" fmla="*/ 84 w 84"/>
                      <a:gd name="T13" fmla="*/ 76 h 8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4"/>
                      <a:gd name="T22" fmla="*/ 0 h 86"/>
                      <a:gd name="T23" fmla="*/ 84 w 84"/>
                      <a:gd name="T24" fmla="*/ 86 h 8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4" h="86">
                        <a:moveTo>
                          <a:pt x="84" y="76"/>
                        </a:moveTo>
                        <a:lnTo>
                          <a:pt x="50" y="82"/>
                        </a:lnTo>
                        <a:lnTo>
                          <a:pt x="10" y="86"/>
                        </a:lnTo>
                        <a:lnTo>
                          <a:pt x="0" y="16"/>
                        </a:lnTo>
                        <a:lnTo>
                          <a:pt x="14" y="10"/>
                        </a:lnTo>
                        <a:lnTo>
                          <a:pt x="76" y="0"/>
                        </a:lnTo>
                        <a:lnTo>
                          <a:pt x="84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96" name="Freeform 1710"/>
                  <p:cNvSpPr>
                    <a:spLocks/>
                  </p:cNvSpPr>
                  <p:nvPr/>
                </p:nvSpPr>
                <p:spPr bwMode="auto">
                  <a:xfrm>
                    <a:off x="6545" y="3890"/>
                    <a:ext cx="76" cy="88"/>
                  </a:xfrm>
                  <a:custGeom>
                    <a:avLst/>
                    <a:gdLst>
                      <a:gd name="T0" fmla="*/ 76 w 76"/>
                      <a:gd name="T1" fmla="*/ 78 h 88"/>
                      <a:gd name="T2" fmla="*/ 70 w 76"/>
                      <a:gd name="T3" fmla="*/ 78 h 88"/>
                      <a:gd name="T4" fmla="*/ 8 w 76"/>
                      <a:gd name="T5" fmla="*/ 88 h 88"/>
                      <a:gd name="T6" fmla="*/ 0 w 76"/>
                      <a:gd name="T7" fmla="*/ 8 h 88"/>
                      <a:gd name="T8" fmla="*/ 66 w 76"/>
                      <a:gd name="T9" fmla="*/ 0 h 88"/>
                      <a:gd name="T10" fmla="*/ 76 w 76"/>
                      <a:gd name="T11" fmla="*/ 78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6"/>
                      <a:gd name="T19" fmla="*/ 0 h 88"/>
                      <a:gd name="T20" fmla="*/ 76 w 76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6" h="88">
                        <a:moveTo>
                          <a:pt x="76" y="78"/>
                        </a:moveTo>
                        <a:lnTo>
                          <a:pt x="70" y="78"/>
                        </a:lnTo>
                        <a:lnTo>
                          <a:pt x="8" y="88"/>
                        </a:lnTo>
                        <a:lnTo>
                          <a:pt x="0" y="8"/>
                        </a:lnTo>
                        <a:lnTo>
                          <a:pt x="66" y="0"/>
                        </a:lnTo>
                        <a:lnTo>
                          <a:pt x="76" y="7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97" name="Freeform 1711"/>
                  <p:cNvSpPr>
                    <a:spLocks/>
                  </p:cNvSpPr>
                  <p:nvPr/>
                </p:nvSpPr>
                <p:spPr bwMode="auto">
                  <a:xfrm>
                    <a:off x="6481" y="3984"/>
                    <a:ext cx="68" cy="72"/>
                  </a:xfrm>
                  <a:custGeom>
                    <a:avLst/>
                    <a:gdLst>
                      <a:gd name="T0" fmla="*/ 68 w 68"/>
                      <a:gd name="T1" fmla="*/ 70 h 72"/>
                      <a:gd name="T2" fmla="*/ 58 w 68"/>
                      <a:gd name="T3" fmla="*/ 70 h 72"/>
                      <a:gd name="T4" fmla="*/ 36 w 68"/>
                      <a:gd name="T5" fmla="*/ 72 h 72"/>
                      <a:gd name="T6" fmla="*/ 36 w 68"/>
                      <a:gd name="T7" fmla="*/ 64 h 72"/>
                      <a:gd name="T8" fmla="*/ 30 w 68"/>
                      <a:gd name="T9" fmla="*/ 52 h 72"/>
                      <a:gd name="T10" fmla="*/ 2 w 68"/>
                      <a:gd name="T11" fmla="*/ 36 h 72"/>
                      <a:gd name="T12" fmla="*/ 0 w 68"/>
                      <a:gd name="T13" fmla="*/ 8 h 72"/>
                      <a:gd name="T14" fmla="*/ 18 w 68"/>
                      <a:gd name="T15" fmla="*/ 4 h 72"/>
                      <a:gd name="T16" fmla="*/ 58 w 68"/>
                      <a:gd name="T17" fmla="*/ 0 h 72"/>
                      <a:gd name="T18" fmla="*/ 68 w 68"/>
                      <a:gd name="T19" fmla="*/ 70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8"/>
                      <a:gd name="T31" fmla="*/ 0 h 72"/>
                      <a:gd name="T32" fmla="*/ 68 w 68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8" h="72">
                        <a:moveTo>
                          <a:pt x="68" y="70"/>
                        </a:moveTo>
                        <a:lnTo>
                          <a:pt x="58" y="70"/>
                        </a:lnTo>
                        <a:lnTo>
                          <a:pt x="36" y="72"/>
                        </a:lnTo>
                        <a:lnTo>
                          <a:pt x="36" y="64"/>
                        </a:lnTo>
                        <a:lnTo>
                          <a:pt x="30" y="52"/>
                        </a:lnTo>
                        <a:lnTo>
                          <a:pt x="2" y="36"/>
                        </a:lnTo>
                        <a:lnTo>
                          <a:pt x="0" y="8"/>
                        </a:lnTo>
                        <a:lnTo>
                          <a:pt x="18" y="4"/>
                        </a:lnTo>
                        <a:lnTo>
                          <a:pt x="58" y="0"/>
                        </a:lnTo>
                        <a:lnTo>
                          <a:pt x="68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98" name="Freeform 1712"/>
                  <p:cNvSpPr>
                    <a:spLocks/>
                  </p:cNvSpPr>
                  <p:nvPr/>
                </p:nvSpPr>
                <p:spPr bwMode="auto">
                  <a:xfrm>
                    <a:off x="6477" y="3898"/>
                    <a:ext cx="76" cy="90"/>
                  </a:xfrm>
                  <a:custGeom>
                    <a:avLst/>
                    <a:gdLst>
                      <a:gd name="T0" fmla="*/ 22 w 76"/>
                      <a:gd name="T1" fmla="*/ 90 h 90"/>
                      <a:gd name="T2" fmla="*/ 14 w 76"/>
                      <a:gd name="T3" fmla="*/ 42 h 90"/>
                      <a:gd name="T4" fmla="*/ 2 w 76"/>
                      <a:gd name="T5" fmla="*/ 42 h 90"/>
                      <a:gd name="T6" fmla="*/ 0 w 76"/>
                      <a:gd name="T7" fmla="*/ 6 h 90"/>
                      <a:gd name="T8" fmla="*/ 68 w 76"/>
                      <a:gd name="T9" fmla="*/ 0 h 90"/>
                      <a:gd name="T10" fmla="*/ 76 w 76"/>
                      <a:gd name="T11" fmla="*/ 80 h 90"/>
                      <a:gd name="T12" fmla="*/ 62 w 76"/>
                      <a:gd name="T13" fmla="*/ 86 h 90"/>
                      <a:gd name="T14" fmla="*/ 22 w 76"/>
                      <a:gd name="T15" fmla="*/ 90 h 9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6"/>
                      <a:gd name="T25" fmla="*/ 0 h 90"/>
                      <a:gd name="T26" fmla="*/ 76 w 76"/>
                      <a:gd name="T27" fmla="*/ 90 h 9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6" h="90">
                        <a:moveTo>
                          <a:pt x="22" y="90"/>
                        </a:moveTo>
                        <a:lnTo>
                          <a:pt x="14" y="42"/>
                        </a:lnTo>
                        <a:lnTo>
                          <a:pt x="2" y="42"/>
                        </a:lnTo>
                        <a:lnTo>
                          <a:pt x="0" y="6"/>
                        </a:lnTo>
                        <a:lnTo>
                          <a:pt x="68" y="0"/>
                        </a:lnTo>
                        <a:lnTo>
                          <a:pt x="76" y="80"/>
                        </a:lnTo>
                        <a:lnTo>
                          <a:pt x="62" y="86"/>
                        </a:lnTo>
                        <a:lnTo>
                          <a:pt x="22" y="9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99" name="Freeform 1713"/>
                  <p:cNvSpPr>
                    <a:spLocks/>
                  </p:cNvSpPr>
                  <p:nvPr/>
                </p:nvSpPr>
                <p:spPr bwMode="auto">
                  <a:xfrm>
                    <a:off x="6537" y="3824"/>
                    <a:ext cx="74" cy="74"/>
                  </a:xfrm>
                  <a:custGeom>
                    <a:avLst/>
                    <a:gdLst>
                      <a:gd name="T0" fmla="*/ 8 w 74"/>
                      <a:gd name="T1" fmla="*/ 74 h 74"/>
                      <a:gd name="T2" fmla="*/ 0 w 74"/>
                      <a:gd name="T3" fmla="*/ 6 h 74"/>
                      <a:gd name="T4" fmla="*/ 64 w 74"/>
                      <a:gd name="T5" fmla="*/ 0 h 74"/>
                      <a:gd name="T6" fmla="*/ 74 w 74"/>
                      <a:gd name="T7" fmla="*/ 66 h 74"/>
                      <a:gd name="T8" fmla="*/ 8 w 74"/>
                      <a:gd name="T9" fmla="*/ 74 h 7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4"/>
                      <a:gd name="T16" fmla="*/ 0 h 74"/>
                      <a:gd name="T17" fmla="*/ 74 w 74"/>
                      <a:gd name="T18" fmla="*/ 74 h 7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4" h="74">
                        <a:moveTo>
                          <a:pt x="8" y="74"/>
                        </a:moveTo>
                        <a:lnTo>
                          <a:pt x="0" y="6"/>
                        </a:lnTo>
                        <a:lnTo>
                          <a:pt x="64" y="0"/>
                        </a:lnTo>
                        <a:lnTo>
                          <a:pt x="74" y="66"/>
                        </a:lnTo>
                        <a:lnTo>
                          <a:pt x="8" y="7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00" name="Freeform 1714"/>
                  <p:cNvSpPr>
                    <a:spLocks/>
                  </p:cNvSpPr>
                  <p:nvPr/>
                </p:nvSpPr>
                <p:spPr bwMode="auto">
                  <a:xfrm>
                    <a:off x="6457" y="3830"/>
                    <a:ext cx="88" cy="74"/>
                  </a:xfrm>
                  <a:custGeom>
                    <a:avLst/>
                    <a:gdLst>
                      <a:gd name="T0" fmla="*/ 88 w 88"/>
                      <a:gd name="T1" fmla="*/ 68 h 74"/>
                      <a:gd name="T2" fmla="*/ 20 w 88"/>
                      <a:gd name="T3" fmla="*/ 74 h 74"/>
                      <a:gd name="T4" fmla="*/ 16 w 88"/>
                      <a:gd name="T5" fmla="*/ 50 h 74"/>
                      <a:gd name="T6" fmla="*/ 0 w 88"/>
                      <a:gd name="T7" fmla="*/ 6 h 74"/>
                      <a:gd name="T8" fmla="*/ 8 w 88"/>
                      <a:gd name="T9" fmla="*/ 0 h 74"/>
                      <a:gd name="T10" fmla="*/ 12 w 88"/>
                      <a:gd name="T11" fmla="*/ 8 h 74"/>
                      <a:gd name="T12" fmla="*/ 80 w 88"/>
                      <a:gd name="T13" fmla="*/ 0 h 74"/>
                      <a:gd name="T14" fmla="*/ 88 w 88"/>
                      <a:gd name="T15" fmla="*/ 68 h 7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8"/>
                      <a:gd name="T25" fmla="*/ 0 h 74"/>
                      <a:gd name="T26" fmla="*/ 88 w 88"/>
                      <a:gd name="T27" fmla="*/ 74 h 7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8" h="74">
                        <a:moveTo>
                          <a:pt x="88" y="68"/>
                        </a:moveTo>
                        <a:lnTo>
                          <a:pt x="20" y="74"/>
                        </a:lnTo>
                        <a:lnTo>
                          <a:pt x="16" y="50"/>
                        </a:lnTo>
                        <a:lnTo>
                          <a:pt x="0" y="6"/>
                        </a:lnTo>
                        <a:lnTo>
                          <a:pt x="8" y="0"/>
                        </a:lnTo>
                        <a:lnTo>
                          <a:pt x="12" y="8"/>
                        </a:lnTo>
                        <a:lnTo>
                          <a:pt x="80" y="0"/>
                        </a:lnTo>
                        <a:lnTo>
                          <a:pt x="88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01" name="Freeform 1715"/>
                  <p:cNvSpPr>
                    <a:spLocks/>
                  </p:cNvSpPr>
                  <p:nvPr/>
                </p:nvSpPr>
                <p:spPr bwMode="auto">
                  <a:xfrm>
                    <a:off x="6530" y="3756"/>
                    <a:ext cx="72" cy="74"/>
                  </a:xfrm>
                  <a:custGeom>
                    <a:avLst/>
                    <a:gdLst>
                      <a:gd name="T0" fmla="*/ 8 w 72"/>
                      <a:gd name="T1" fmla="*/ 74 h 74"/>
                      <a:gd name="T2" fmla="*/ 0 w 72"/>
                      <a:gd name="T3" fmla="*/ 8 h 74"/>
                      <a:gd name="T4" fmla="*/ 66 w 72"/>
                      <a:gd name="T5" fmla="*/ 0 h 74"/>
                      <a:gd name="T6" fmla="*/ 72 w 72"/>
                      <a:gd name="T7" fmla="*/ 68 h 74"/>
                      <a:gd name="T8" fmla="*/ 8 w 72"/>
                      <a:gd name="T9" fmla="*/ 74 h 7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2"/>
                      <a:gd name="T16" fmla="*/ 0 h 74"/>
                      <a:gd name="T17" fmla="*/ 72 w 72"/>
                      <a:gd name="T18" fmla="*/ 74 h 7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2" h="74">
                        <a:moveTo>
                          <a:pt x="8" y="74"/>
                        </a:moveTo>
                        <a:lnTo>
                          <a:pt x="0" y="8"/>
                        </a:lnTo>
                        <a:lnTo>
                          <a:pt x="66" y="0"/>
                        </a:lnTo>
                        <a:lnTo>
                          <a:pt x="72" y="68"/>
                        </a:lnTo>
                        <a:lnTo>
                          <a:pt x="8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02" name="Freeform 1716"/>
                  <p:cNvSpPr>
                    <a:spLocks/>
                  </p:cNvSpPr>
                  <p:nvPr/>
                </p:nvSpPr>
                <p:spPr bwMode="auto">
                  <a:xfrm>
                    <a:off x="4891" y="4674"/>
                    <a:ext cx="74" cy="74"/>
                  </a:xfrm>
                  <a:custGeom>
                    <a:avLst/>
                    <a:gdLst>
                      <a:gd name="T0" fmla="*/ 74 w 74"/>
                      <a:gd name="T1" fmla="*/ 66 h 74"/>
                      <a:gd name="T2" fmla="*/ 6 w 74"/>
                      <a:gd name="T3" fmla="*/ 74 h 74"/>
                      <a:gd name="T4" fmla="*/ 2 w 74"/>
                      <a:gd name="T5" fmla="*/ 66 h 74"/>
                      <a:gd name="T6" fmla="*/ 0 w 74"/>
                      <a:gd name="T7" fmla="*/ 16 h 74"/>
                      <a:gd name="T8" fmla="*/ 0 w 74"/>
                      <a:gd name="T9" fmla="*/ 6 h 74"/>
                      <a:gd name="T10" fmla="*/ 66 w 74"/>
                      <a:gd name="T11" fmla="*/ 0 h 74"/>
                      <a:gd name="T12" fmla="*/ 74 w 74"/>
                      <a:gd name="T13" fmla="*/ 66 h 7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4"/>
                      <a:gd name="T22" fmla="*/ 0 h 74"/>
                      <a:gd name="T23" fmla="*/ 74 w 74"/>
                      <a:gd name="T24" fmla="*/ 74 h 7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4" h="74">
                        <a:moveTo>
                          <a:pt x="74" y="66"/>
                        </a:moveTo>
                        <a:lnTo>
                          <a:pt x="6" y="74"/>
                        </a:lnTo>
                        <a:lnTo>
                          <a:pt x="2" y="66"/>
                        </a:lnTo>
                        <a:lnTo>
                          <a:pt x="0" y="16"/>
                        </a:lnTo>
                        <a:lnTo>
                          <a:pt x="0" y="6"/>
                        </a:lnTo>
                        <a:lnTo>
                          <a:pt x="66" y="0"/>
                        </a:lnTo>
                        <a:lnTo>
                          <a:pt x="74" y="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03" name="Freeform 1717"/>
                  <p:cNvSpPr>
                    <a:spLocks/>
                  </p:cNvSpPr>
                  <p:nvPr/>
                </p:nvSpPr>
                <p:spPr bwMode="auto">
                  <a:xfrm>
                    <a:off x="6527" y="3686"/>
                    <a:ext cx="86" cy="78"/>
                  </a:xfrm>
                  <a:custGeom>
                    <a:avLst/>
                    <a:gdLst>
                      <a:gd name="T0" fmla="*/ 86 w 86"/>
                      <a:gd name="T1" fmla="*/ 68 h 78"/>
                      <a:gd name="T2" fmla="*/ 68 w 86"/>
                      <a:gd name="T3" fmla="*/ 70 h 78"/>
                      <a:gd name="T4" fmla="*/ 2 w 86"/>
                      <a:gd name="T5" fmla="*/ 78 h 78"/>
                      <a:gd name="T6" fmla="*/ 0 w 86"/>
                      <a:gd name="T7" fmla="*/ 46 h 78"/>
                      <a:gd name="T8" fmla="*/ 18 w 86"/>
                      <a:gd name="T9" fmla="*/ 44 h 78"/>
                      <a:gd name="T10" fmla="*/ 16 w 86"/>
                      <a:gd name="T11" fmla="*/ 28 h 78"/>
                      <a:gd name="T12" fmla="*/ 28 w 86"/>
                      <a:gd name="T13" fmla="*/ 26 h 78"/>
                      <a:gd name="T14" fmla="*/ 32 w 86"/>
                      <a:gd name="T15" fmla="*/ 6 h 78"/>
                      <a:gd name="T16" fmla="*/ 78 w 86"/>
                      <a:gd name="T17" fmla="*/ 0 h 78"/>
                      <a:gd name="T18" fmla="*/ 86 w 86"/>
                      <a:gd name="T19" fmla="*/ 68 h 7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6"/>
                      <a:gd name="T31" fmla="*/ 0 h 78"/>
                      <a:gd name="T32" fmla="*/ 86 w 86"/>
                      <a:gd name="T33" fmla="*/ 78 h 78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6" h="78">
                        <a:moveTo>
                          <a:pt x="86" y="68"/>
                        </a:moveTo>
                        <a:lnTo>
                          <a:pt x="68" y="70"/>
                        </a:lnTo>
                        <a:lnTo>
                          <a:pt x="2" y="78"/>
                        </a:lnTo>
                        <a:lnTo>
                          <a:pt x="0" y="46"/>
                        </a:lnTo>
                        <a:lnTo>
                          <a:pt x="18" y="44"/>
                        </a:lnTo>
                        <a:lnTo>
                          <a:pt x="16" y="28"/>
                        </a:lnTo>
                        <a:lnTo>
                          <a:pt x="28" y="26"/>
                        </a:lnTo>
                        <a:lnTo>
                          <a:pt x="32" y="6"/>
                        </a:lnTo>
                        <a:lnTo>
                          <a:pt x="78" y="0"/>
                        </a:lnTo>
                        <a:lnTo>
                          <a:pt x="86" y="6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04" name="Freeform 1718"/>
                  <p:cNvSpPr>
                    <a:spLocks/>
                  </p:cNvSpPr>
                  <p:nvPr/>
                </p:nvSpPr>
                <p:spPr bwMode="auto">
                  <a:xfrm>
                    <a:off x="6425" y="3698"/>
                    <a:ext cx="104" cy="86"/>
                  </a:xfrm>
                  <a:custGeom>
                    <a:avLst/>
                    <a:gdLst>
                      <a:gd name="T0" fmla="*/ 38 w 104"/>
                      <a:gd name="T1" fmla="*/ 82 h 86"/>
                      <a:gd name="T2" fmla="*/ 0 w 104"/>
                      <a:gd name="T3" fmla="*/ 86 h 86"/>
                      <a:gd name="T4" fmla="*/ 10 w 104"/>
                      <a:gd name="T5" fmla="*/ 74 h 86"/>
                      <a:gd name="T6" fmla="*/ 28 w 104"/>
                      <a:gd name="T7" fmla="*/ 18 h 86"/>
                      <a:gd name="T8" fmla="*/ 34 w 104"/>
                      <a:gd name="T9" fmla="*/ 6 h 86"/>
                      <a:gd name="T10" fmla="*/ 42 w 104"/>
                      <a:gd name="T11" fmla="*/ 4 h 86"/>
                      <a:gd name="T12" fmla="*/ 76 w 104"/>
                      <a:gd name="T13" fmla="*/ 0 h 86"/>
                      <a:gd name="T14" fmla="*/ 96 w 104"/>
                      <a:gd name="T15" fmla="*/ 0 h 86"/>
                      <a:gd name="T16" fmla="*/ 102 w 104"/>
                      <a:gd name="T17" fmla="*/ 34 h 86"/>
                      <a:gd name="T18" fmla="*/ 104 w 104"/>
                      <a:gd name="T19" fmla="*/ 66 h 86"/>
                      <a:gd name="T20" fmla="*/ 38 w 104"/>
                      <a:gd name="T21" fmla="*/ 72 h 86"/>
                      <a:gd name="T22" fmla="*/ 38 w 104"/>
                      <a:gd name="T23" fmla="*/ 82 h 8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04"/>
                      <a:gd name="T37" fmla="*/ 0 h 86"/>
                      <a:gd name="T38" fmla="*/ 104 w 104"/>
                      <a:gd name="T39" fmla="*/ 86 h 8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04" h="86">
                        <a:moveTo>
                          <a:pt x="38" y="82"/>
                        </a:moveTo>
                        <a:lnTo>
                          <a:pt x="0" y="86"/>
                        </a:lnTo>
                        <a:lnTo>
                          <a:pt x="10" y="74"/>
                        </a:lnTo>
                        <a:lnTo>
                          <a:pt x="28" y="18"/>
                        </a:lnTo>
                        <a:lnTo>
                          <a:pt x="34" y="6"/>
                        </a:lnTo>
                        <a:lnTo>
                          <a:pt x="42" y="4"/>
                        </a:lnTo>
                        <a:lnTo>
                          <a:pt x="76" y="0"/>
                        </a:lnTo>
                        <a:lnTo>
                          <a:pt x="96" y="0"/>
                        </a:lnTo>
                        <a:lnTo>
                          <a:pt x="102" y="34"/>
                        </a:lnTo>
                        <a:lnTo>
                          <a:pt x="104" y="66"/>
                        </a:lnTo>
                        <a:lnTo>
                          <a:pt x="38" y="72"/>
                        </a:lnTo>
                        <a:lnTo>
                          <a:pt x="38" y="8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05" name="Freeform 1719"/>
                  <p:cNvSpPr>
                    <a:spLocks/>
                  </p:cNvSpPr>
                  <p:nvPr/>
                </p:nvSpPr>
                <p:spPr bwMode="auto">
                  <a:xfrm>
                    <a:off x="6553" y="3630"/>
                    <a:ext cx="72" cy="62"/>
                  </a:xfrm>
                  <a:custGeom>
                    <a:avLst/>
                    <a:gdLst>
                      <a:gd name="T0" fmla="*/ 6 w 72"/>
                      <a:gd name="T1" fmla="*/ 62 h 62"/>
                      <a:gd name="T2" fmla="*/ 0 w 72"/>
                      <a:gd name="T3" fmla="*/ 14 h 62"/>
                      <a:gd name="T4" fmla="*/ 0 w 72"/>
                      <a:gd name="T5" fmla="*/ 12 h 62"/>
                      <a:gd name="T6" fmla="*/ 12 w 72"/>
                      <a:gd name="T7" fmla="*/ 10 h 62"/>
                      <a:gd name="T8" fmla="*/ 42 w 72"/>
                      <a:gd name="T9" fmla="*/ 6 h 62"/>
                      <a:gd name="T10" fmla="*/ 46 w 72"/>
                      <a:gd name="T11" fmla="*/ 4 h 62"/>
                      <a:gd name="T12" fmla="*/ 66 w 72"/>
                      <a:gd name="T13" fmla="*/ 0 h 62"/>
                      <a:gd name="T14" fmla="*/ 68 w 72"/>
                      <a:gd name="T15" fmla="*/ 10 h 62"/>
                      <a:gd name="T16" fmla="*/ 72 w 72"/>
                      <a:gd name="T17" fmla="*/ 54 h 62"/>
                      <a:gd name="T18" fmla="*/ 52 w 72"/>
                      <a:gd name="T19" fmla="*/ 56 h 62"/>
                      <a:gd name="T20" fmla="*/ 6 w 72"/>
                      <a:gd name="T21" fmla="*/ 62 h 6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2"/>
                      <a:gd name="T34" fmla="*/ 0 h 62"/>
                      <a:gd name="T35" fmla="*/ 72 w 72"/>
                      <a:gd name="T36" fmla="*/ 62 h 6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2" h="62">
                        <a:moveTo>
                          <a:pt x="6" y="62"/>
                        </a:moveTo>
                        <a:lnTo>
                          <a:pt x="0" y="14"/>
                        </a:lnTo>
                        <a:lnTo>
                          <a:pt x="0" y="12"/>
                        </a:lnTo>
                        <a:lnTo>
                          <a:pt x="12" y="10"/>
                        </a:lnTo>
                        <a:lnTo>
                          <a:pt x="42" y="6"/>
                        </a:lnTo>
                        <a:lnTo>
                          <a:pt x="46" y="4"/>
                        </a:lnTo>
                        <a:lnTo>
                          <a:pt x="66" y="0"/>
                        </a:lnTo>
                        <a:lnTo>
                          <a:pt x="68" y="10"/>
                        </a:lnTo>
                        <a:lnTo>
                          <a:pt x="72" y="54"/>
                        </a:lnTo>
                        <a:lnTo>
                          <a:pt x="52" y="56"/>
                        </a:lnTo>
                        <a:lnTo>
                          <a:pt x="6" y="6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06" name="Freeform 1720"/>
                  <p:cNvSpPr>
                    <a:spLocks/>
                  </p:cNvSpPr>
                  <p:nvPr/>
                </p:nvSpPr>
                <p:spPr bwMode="auto">
                  <a:xfrm>
                    <a:off x="6497" y="3644"/>
                    <a:ext cx="62" cy="88"/>
                  </a:xfrm>
                  <a:custGeom>
                    <a:avLst/>
                    <a:gdLst>
                      <a:gd name="T0" fmla="*/ 4 w 62"/>
                      <a:gd name="T1" fmla="*/ 54 h 88"/>
                      <a:gd name="T2" fmla="*/ 0 w 62"/>
                      <a:gd name="T3" fmla="*/ 22 h 88"/>
                      <a:gd name="T4" fmla="*/ 6 w 62"/>
                      <a:gd name="T5" fmla="*/ 22 h 88"/>
                      <a:gd name="T6" fmla="*/ 20 w 62"/>
                      <a:gd name="T7" fmla="*/ 12 h 88"/>
                      <a:gd name="T8" fmla="*/ 44 w 62"/>
                      <a:gd name="T9" fmla="*/ 2 h 88"/>
                      <a:gd name="T10" fmla="*/ 56 w 62"/>
                      <a:gd name="T11" fmla="*/ 0 h 88"/>
                      <a:gd name="T12" fmla="*/ 62 w 62"/>
                      <a:gd name="T13" fmla="*/ 48 h 88"/>
                      <a:gd name="T14" fmla="*/ 58 w 62"/>
                      <a:gd name="T15" fmla="*/ 68 h 88"/>
                      <a:gd name="T16" fmla="*/ 46 w 62"/>
                      <a:gd name="T17" fmla="*/ 70 h 88"/>
                      <a:gd name="T18" fmla="*/ 48 w 62"/>
                      <a:gd name="T19" fmla="*/ 86 h 88"/>
                      <a:gd name="T20" fmla="*/ 30 w 62"/>
                      <a:gd name="T21" fmla="*/ 88 h 88"/>
                      <a:gd name="T22" fmla="*/ 24 w 62"/>
                      <a:gd name="T23" fmla="*/ 54 h 88"/>
                      <a:gd name="T24" fmla="*/ 4 w 62"/>
                      <a:gd name="T25" fmla="*/ 54 h 8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2"/>
                      <a:gd name="T40" fmla="*/ 0 h 88"/>
                      <a:gd name="T41" fmla="*/ 62 w 62"/>
                      <a:gd name="T42" fmla="*/ 88 h 8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2" h="88">
                        <a:moveTo>
                          <a:pt x="4" y="54"/>
                        </a:moveTo>
                        <a:lnTo>
                          <a:pt x="0" y="22"/>
                        </a:lnTo>
                        <a:lnTo>
                          <a:pt x="6" y="22"/>
                        </a:lnTo>
                        <a:lnTo>
                          <a:pt x="20" y="12"/>
                        </a:lnTo>
                        <a:lnTo>
                          <a:pt x="44" y="2"/>
                        </a:lnTo>
                        <a:lnTo>
                          <a:pt x="56" y="0"/>
                        </a:lnTo>
                        <a:lnTo>
                          <a:pt x="62" y="48"/>
                        </a:lnTo>
                        <a:lnTo>
                          <a:pt x="58" y="68"/>
                        </a:lnTo>
                        <a:lnTo>
                          <a:pt x="46" y="70"/>
                        </a:lnTo>
                        <a:lnTo>
                          <a:pt x="48" y="86"/>
                        </a:lnTo>
                        <a:lnTo>
                          <a:pt x="30" y="88"/>
                        </a:lnTo>
                        <a:lnTo>
                          <a:pt x="24" y="54"/>
                        </a:lnTo>
                        <a:lnTo>
                          <a:pt x="4" y="5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07" name="Freeform 1721"/>
                  <p:cNvSpPr>
                    <a:spLocks/>
                  </p:cNvSpPr>
                  <p:nvPr/>
                </p:nvSpPr>
                <p:spPr bwMode="auto">
                  <a:xfrm>
                    <a:off x="6529" y="3534"/>
                    <a:ext cx="76" cy="74"/>
                  </a:xfrm>
                  <a:custGeom>
                    <a:avLst/>
                    <a:gdLst>
                      <a:gd name="T0" fmla="*/ 30 w 76"/>
                      <a:gd name="T1" fmla="*/ 72 h 74"/>
                      <a:gd name="T2" fmla="*/ 2 w 76"/>
                      <a:gd name="T3" fmla="*/ 74 h 74"/>
                      <a:gd name="T4" fmla="*/ 0 w 76"/>
                      <a:gd name="T5" fmla="*/ 58 h 74"/>
                      <a:gd name="T6" fmla="*/ 12 w 76"/>
                      <a:gd name="T7" fmla="*/ 56 h 74"/>
                      <a:gd name="T8" fmla="*/ 4 w 76"/>
                      <a:gd name="T9" fmla="*/ 10 h 74"/>
                      <a:gd name="T10" fmla="*/ 54 w 76"/>
                      <a:gd name="T11" fmla="*/ 0 h 74"/>
                      <a:gd name="T12" fmla="*/ 72 w 76"/>
                      <a:gd name="T13" fmla="*/ 2 h 74"/>
                      <a:gd name="T14" fmla="*/ 76 w 76"/>
                      <a:gd name="T15" fmla="*/ 50 h 74"/>
                      <a:gd name="T16" fmla="*/ 42 w 76"/>
                      <a:gd name="T17" fmla="*/ 52 h 74"/>
                      <a:gd name="T18" fmla="*/ 44 w 76"/>
                      <a:gd name="T19" fmla="*/ 66 h 74"/>
                      <a:gd name="T20" fmla="*/ 30 w 76"/>
                      <a:gd name="T21" fmla="*/ 68 h 74"/>
                      <a:gd name="T22" fmla="*/ 30 w 76"/>
                      <a:gd name="T23" fmla="*/ 72 h 7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6"/>
                      <a:gd name="T37" fmla="*/ 0 h 74"/>
                      <a:gd name="T38" fmla="*/ 76 w 76"/>
                      <a:gd name="T39" fmla="*/ 74 h 7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6" h="74">
                        <a:moveTo>
                          <a:pt x="30" y="72"/>
                        </a:moveTo>
                        <a:lnTo>
                          <a:pt x="2" y="74"/>
                        </a:lnTo>
                        <a:lnTo>
                          <a:pt x="0" y="58"/>
                        </a:lnTo>
                        <a:lnTo>
                          <a:pt x="12" y="56"/>
                        </a:lnTo>
                        <a:lnTo>
                          <a:pt x="4" y="10"/>
                        </a:lnTo>
                        <a:lnTo>
                          <a:pt x="54" y="0"/>
                        </a:lnTo>
                        <a:lnTo>
                          <a:pt x="72" y="2"/>
                        </a:lnTo>
                        <a:lnTo>
                          <a:pt x="76" y="50"/>
                        </a:lnTo>
                        <a:lnTo>
                          <a:pt x="42" y="52"/>
                        </a:lnTo>
                        <a:lnTo>
                          <a:pt x="44" y="66"/>
                        </a:lnTo>
                        <a:lnTo>
                          <a:pt x="30" y="68"/>
                        </a:lnTo>
                        <a:lnTo>
                          <a:pt x="30" y="7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08" name="Freeform 1722"/>
                  <p:cNvSpPr>
                    <a:spLocks/>
                  </p:cNvSpPr>
                  <p:nvPr/>
                </p:nvSpPr>
                <p:spPr bwMode="auto">
                  <a:xfrm>
                    <a:off x="6483" y="3606"/>
                    <a:ext cx="82" cy="60"/>
                  </a:xfrm>
                  <a:custGeom>
                    <a:avLst/>
                    <a:gdLst>
                      <a:gd name="T0" fmla="*/ 82 w 82"/>
                      <a:gd name="T1" fmla="*/ 34 h 60"/>
                      <a:gd name="T2" fmla="*/ 70 w 82"/>
                      <a:gd name="T3" fmla="*/ 36 h 60"/>
                      <a:gd name="T4" fmla="*/ 70 w 82"/>
                      <a:gd name="T5" fmla="*/ 38 h 60"/>
                      <a:gd name="T6" fmla="*/ 60 w 82"/>
                      <a:gd name="T7" fmla="*/ 40 h 60"/>
                      <a:gd name="T8" fmla="*/ 34 w 82"/>
                      <a:gd name="T9" fmla="*/ 50 h 60"/>
                      <a:gd name="T10" fmla="*/ 20 w 82"/>
                      <a:gd name="T11" fmla="*/ 60 h 60"/>
                      <a:gd name="T12" fmla="*/ 14 w 82"/>
                      <a:gd name="T13" fmla="*/ 60 h 60"/>
                      <a:gd name="T14" fmla="*/ 6 w 82"/>
                      <a:gd name="T15" fmla="*/ 58 h 60"/>
                      <a:gd name="T16" fmla="*/ 0 w 82"/>
                      <a:gd name="T17" fmla="*/ 18 h 60"/>
                      <a:gd name="T18" fmla="*/ 0 w 82"/>
                      <a:gd name="T19" fmla="*/ 10 h 60"/>
                      <a:gd name="T20" fmla="*/ 48 w 82"/>
                      <a:gd name="T21" fmla="*/ 6 h 60"/>
                      <a:gd name="T22" fmla="*/ 48 w 82"/>
                      <a:gd name="T23" fmla="*/ 2 h 60"/>
                      <a:gd name="T24" fmla="*/ 76 w 82"/>
                      <a:gd name="T25" fmla="*/ 0 h 60"/>
                      <a:gd name="T26" fmla="*/ 82 w 82"/>
                      <a:gd name="T27" fmla="*/ 34 h 6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2"/>
                      <a:gd name="T43" fmla="*/ 0 h 60"/>
                      <a:gd name="T44" fmla="*/ 82 w 82"/>
                      <a:gd name="T45" fmla="*/ 60 h 6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2" h="60">
                        <a:moveTo>
                          <a:pt x="82" y="34"/>
                        </a:moveTo>
                        <a:lnTo>
                          <a:pt x="70" y="36"/>
                        </a:lnTo>
                        <a:lnTo>
                          <a:pt x="70" y="38"/>
                        </a:lnTo>
                        <a:lnTo>
                          <a:pt x="60" y="40"/>
                        </a:lnTo>
                        <a:lnTo>
                          <a:pt x="34" y="50"/>
                        </a:lnTo>
                        <a:lnTo>
                          <a:pt x="20" y="60"/>
                        </a:lnTo>
                        <a:lnTo>
                          <a:pt x="14" y="60"/>
                        </a:lnTo>
                        <a:lnTo>
                          <a:pt x="6" y="58"/>
                        </a:lnTo>
                        <a:lnTo>
                          <a:pt x="0" y="18"/>
                        </a:lnTo>
                        <a:lnTo>
                          <a:pt x="0" y="10"/>
                        </a:lnTo>
                        <a:lnTo>
                          <a:pt x="48" y="6"/>
                        </a:lnTo>
                        <a:lnTo>
                          <a:pt x="48" y="2"/>
                        </a:lnTo>
                        <a:lnTo>
                          <a:pt x="76" y="0"/>
                        </a:lnTo>
                        <a:lnTo>
                          <a:pt x="82" y="3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09" name="Freeform 1723"/>
                  <p:cNvSpPr>
                    <a:spLocks/>
                  </p:cNvSpPr>
                  <p:nvPr/>
                </p:nvSpPr>
                <p:spPr bwMode="auto">
                  <a:xfrm>
                    <a:off x="6439" y="3624"/>
                    <a:ext cx="62" cy="78"/>
                  </a:xfrm>
                  <a:custGeom>
                    <a:avLst/>
                    <a:gdLst>
                      <a:gd name="T0" fmla="*/ 62 w 62"/>
                      <a:gd name="T1" fmla="*/ 74 h 78"/>
                      <a:gd name="T2" fmla="*/ 28 w 62"/>
                      <a:gd name="T3" fmla="*/ 78 h 78"/>
                      <a:gd name="T4" fmla="*/ 26 w 62"/>
                      <a:gd name="T5" fmla="*/ 56 h 78"/>
                      <a:gd name="T6" fmla="*/ 6 w 62"/>
                      <a:gd name="T7" fmla="*/ 56 h 78"/>
                      <a:gd name="T8" fmla="*/ 0 w 62"/>
                      <a:gd name="T9" fmla="*/ 4 h 78"/>
                      <a:gd name="T10" fmla="*/ 44 w 62"/>
                      <a:gd name="T11" fmla="*/ 0 h 78"/>
                      <a:gd name="T12" fmla="*/ 50 w 62"/>
                      <a:gd name="T13" fmla="*/ 40 h 78"/>
                      <a:gd name="T14" fmla="*/ 58 w 62"/>
                      <a:gd name="T15" fmla="*/ 42 h 78"/>
                      <a:gd name="T16" fmla="*/ 62 w 62"/>
                      <a:gd name="T17" fmla="*/ 74 h 7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62"/>
                      <a:gd name="T28" fmla="*/ 0 h 78"/>
                      <a:gd name="T29" fmla="*/ 62 w 62"/>
                      <a:gd name="T30" fmla="*/ 78 h 7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62" h="78">
                        <a:moveTo>
                          <a:pt x="62" y="74"/>
                        </a:moveTo>
                        <a:lnTo>
                          <a:pt x="28" y="78"/>
                        </a:lnTo>
                        <a:lnTo>
                          <a:pt x="26" y="56"/>
                        </a:lnTo>
                        <a:lnTo>
                          <a:pt x="6" y="56"/>
                        </a:lnTo>
                        <a:lnTo>
                          <a:pt x="0" y="4"/>
                        </a:lnTo>
                        <a:lnTo>
                          <a:pt x="44" y="0"/>
                        </a:lnTo>
                        <a:lnTo>
                          <a:pt x="50" y="40"/>
                        </a:lnTo>
                        <a:lnTo>
                          <a:pt x="58" y="42"/>
                        </a:lnTo>
                        <a:lnTo>
                          <a:pt x="62" y="7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10" name="Freeform 1724"/>
                  <p:cNvSpPr>
                    <a:spLocks/>
                  </p:cNvSpPr>
                  <p:nvPr/>
                </p:nvSpPr>
                <p:spPr bwMode="auto">
                  <a:xfrm>
                    <a:off x="6575" y="3446"/>
                    <a:ext cx="54" cy="90"/>
                  </a:xfrm>
                  <a:custGeom>
                    <a:avLst/>
                    <a:gdLst>
                      <a:gd name="T0" fmla="*/ 26 w 54"/>
                      <a:gd name="T1" fmla="*/ 90 h 90"/>
                      <a:gd name="T2" fmla="*/ 8 w 54"/>
                      <a:gd name="T3" fmla="*/ 88 h 90"/>
                      <a:gd name="T4" fmla="*/ 0 w 54"/>
                      <a:gd name="T5" fmla="*/ 36 h 90"/>
                      <a:gd name="T6" fmla="*/ 0 w 54"/>
                      <a:gd name="T7" fmla="*/ 28 h 90"/>
                      <a:gd name="T8" fmla="*/ 6 w 54"/>
                      <a:gd name="T9" fmla="*/ 26 h 90"/>
                      <a:gd name="T10" fmla="*/ 4 w 54"/>
                      <a:gd name="T11" fmla="*/ 8 h 90"/>
                      <a:gd name="T12" fmla="*/ 14 w 54"/>
                      <a:gd name="T13" fmla="*/ 4 h 90"/>
                      <a:gd name="T14" fmla="*/ 42 w 54"/>
                      <a:gd name="T15" fmla="*/ 0 h 90"/>
                      <a:gd name="T16" fmla="*/ 44 w 54"/>
                      <a:gd name="T17" fmla="*/ 10 h 90"/>
                      <a:gd name="T18" fmla="*/ 54 w 54"/>
                      <a:gd name="T19" fmla="*/ 82 h 90"/>
                      <a:gd name="T20" fmla="*/ 26 w 54"/>
                      <a:gd name="T21" fmla="*/ 86 h 90"/>
                      <a:gd name="T22" fmla="*/ 26 w 54"/>
                      <a:gd name="T23" fmla="*/ 90 h 9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54"/>
                      <a:gd name="T37" fmla="*/ 0 h 90"/>
                      <a:gd name="T38" fmla="*/ 54 w 54"/>
                      <a:gd name="T39" fmla="*/ 90 h 9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54" h="90">
                        <a:moveTo>
                          <a:pt x="26" y="90"/>
                        </a:moveTo>
                        <a:lnTo>
                          <a:pt x="8" y="88"/>
                        </a:lnTo>
                        <a:lnTo>
                          <a:pt x="0" y="36"/>
                        </a:lnTo>
                        <a:lnTo>
                          <a:pt x="0" y="28"/>
                        </a:lnTo>
                        <a:lnTo>
                          <a:pt x="6" y="26"/>
                        </a:lnTo>
                        <a:lnTo>
                          <a:pt x="4" y="8"/>
                        </a:lnTo>
                        <a:lnTo>
                          <a:pt x="14" y="4"/>
                        </a:lnTo>
                        <a:lnTo>
                          <a:pt x="42" y="0"/>
                        </a:lnTo>
                        <a:lnTo>
                          <a:pt x="44" y="10"/>
                        </a:lnTo>
                        <a:lnTo>
                          <a:pt x="54" y="82"/>
                        </a:lnTo>
                        <a:lnTo>
                          <a:pt x="26" y="86"/>
                        </a:lnTo>
                        <a:lnTo>
                          <a:pt x="26" y="9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11" name="Freeform 1725"/>
                  <p:cNvSpPr>
                    <a:spLocks/>
                  </p:cNvSpPr>
                  <p:nvPr/>
                </p:nvSpPr>
                <p:spPr bwMode="auto">
                  <a:xfrm>
                    <a:off x="6505" y="3434"/>
                    <a:ext cx="84" cy="50"/>
                  </a:xfrm>
                  <a:custGeom>
                    <a:avLst/>
                    <a:gdLst>
                      <a:gd name="T0" fmla="*/ 70 w 84"/>
                      <a:gd name="T1" fmla="*/ 48 h 50"/>
                      <a:gd name="T2" fmla="*/ 54 w 84"/>
                      <a:gd name="T3" fmla="*/ 48 h 50"/>
                      <a:gd name="T4" fmla="*/ 54 w 84"/>
                      <a:gd name="T5" fmla="*/ 44 h 50"/>
                      <a:gd name="T6" fmla="*/ 4 w 84"/>
                      <a:gd name="T7" fmla="*/ 50 h 50"/>
                      <a:gd name="T8" fmla="*/ 2 w 84"/>
                      <a:gd name="T9" fmla="*/ 28 h 50"/>
                      <a:gd name="T10" fmla="*/ 0 w 84"/>
                      <a:gd name="T11" fmla="*/ 8 h 50"/>
                      <a:gd name="T12" fmla="*/ 24 w 84"/>
                      <a:gd name="T13" fmla="*/ 6 h 50"/>
                      <a:gd name="T14" fmla="*/ 80 w 84"/>
                      <a:gd name="T15" fmla="*/ 0 h 50"/>
                      <a:gd name="T16" fmla="*/ 84 w 84"/>
                      <a:gd name="T17" fmla="*/ 16 h 50"/>
                      <a:gd name="T18" fmla="*/ 74 w 84"/>
                      <a:gd name="T19" fmla="*/ 20 h 50"/>
                      <a:gd name="T20" fmla="*/ 76 w 84"/>
                      <a:gd name="T21" fmla="*/ 38 h 50"/>
                      <a:gd name="T22" fmla="*/ 70 w 84"/>
                      <a:gd name="T23" fmla="*/ 40 h 50"/>
                      <a:gd name="T24" fmla="*/ 70 w 84"/>
                      <a:gd name="T25" fmla="*/ 48 h 5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4"/>
                      <a:gd name="T40" fmla="*/ 0 h 50"/>
                      <a:gd name="T41" fmla="*/ 84 w 84"/>
                      <a:gd name="T42" fmla="*/ 50 h 5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4" h="50">
                        <a:moveTo>
                          <a:pt x="70" y="48"/>
                        </a:moveTo>
                        <a:lnTo>
                          <a:pt x="54" y="48"/>
                        </a:lnTo>
                        <a:lnTo>
                          <a:pt x="54" y="44"/>
                        </a:lnTo>
                        <a:lnTo>
                          <a:pt x="4" y="50"/>
                        </a:lnTo>
                        <a:lnTo>
                          <a:pt x="2" y="28"/>
                        </a:lnTo>
                        <a:lnTo>
                          <a:pt x="0" y="8"/>
                        </a:lnTo>
                        <a:lnTo>
                          <a:pt x="24" y="6"/>
                        </a:lnTo>
                        <a:lnTo>
                          <a:pt x="80" y="0"/>
                        </a:lnTo>
                        <a:lnTo>
                          <a:pt x="84" y="16"/>
                        </a:lnTo>
                        <a:lnTo>
                          <a:pt x="74" y="20"/>
                        </a:lnTo>
                        <a:lnTo>
                          <a:pt x="76" y="38"/>
                        </a:lnTo>
                        <a:lnTo>
                          <a:pt x="70" y="40"/>
                        </a:lnTo>
                        <a:lnTo>
                          <a:pt x="70" y="4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12" name="Freeform 1726"/>
                  <p:cNvSpPr>
                    <a:spLocks/>
                  </p:cNvSpPr>
                  <p:nvPr/>
                </p:nvSpPr>
                <p:spPr bwMode="auto">
                  <a:xfrm>
                    <a:off x="6509" y="3478"/>
                    <a:ext cx="74" cy="66"/>
                  </a:xfrm>
                  <a:custGeom>
                    <a:avLst/>
                    <a:gdLst>
                      <a:gd name="T0" fmla="*/ 74 w 74"/>
                      <a:gd name="T1" fmla="*/ 56 h 66"/>
                      <a:gd name="T2" fmla="*/ 24 w 74"/>
                      <a:gd name="T3" fmla="*/ 66 h 66"/>
                      <a:gd name="T4" fmla="*/ 6 w 74"/>
                      <a:gd name="T5" fmla="*/ 64 h 66"/>
                      <a:gd name="T6" fmla="*/ 4 w 74"/>
                      <a:gd name="T7" fmla="*/ 48 h 66"/>
                      <a:gd name="T8" fmla="*/ 0 w 74"/>
                      <a:gd name="T9" fmla="*/ 6 h 66"/>
                      <a:gd name="T10" fmla="*/ 50 w 74"/>
                      <a:gd name="T11" fmla="*/ 0 h 66"/>
                      <a:gd name="T12" fmla="*/ 50 w 74"/>
                      <a:gd name="T13" fmla="*/ 4 h 66"/>
                      <a:gd name="T14" fmla="*/ 66 w 74"/>
                      <a:gd name="T15" fmla="*/ 4 h 66"/>
                      <a:gd name="T16" fmla="*/ 74 w 74"/>
                      <a:gd name="T17" fmla="*/ 56 h 6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66"/>
                      <a:gd name="T29" fmla="*/ 74 w 74"/>
                      <a:gd name="T30" fmla="*/ 66 h 6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66">
                        <a:moveTo>
                          <a:pt x="74" y="56"/>
                        </a:moveTo>
                        <a:lnTo>
                          <a:pt x="24" y="66"/>
                        </a:lnTo>
                        <a:lnTo>
                          <a:pt x="6" y="64"/>
                        </a:lnTo>
                        <a:lnTo>
                          <a:pt x="4" y="48"/>
                        </a:lnTo>
                        <a:lnTo>
                          <a:pt x="0" y="6"/>
                        </a:lnTo>
                        <a:lnTo>
                          <a:pt x="50" y="0"/>
                        </a:lnTo>
                        <a:lnTo>
                          <a:pt x="50" y="4"/>
                        </a:lnTo>
                        <a:lnTo>
                          <a:pt x="66" y="4"/>
                        </a:lnTo>
                        <a:lnTo>
                          <a:pt x="74" y="5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13" name="Freeform 1727"/>
                  <p:cNvSpPr>
                    <a:spLocks/>
                  </p:cNvSpPr>
                  <p:nvPr/>
                </p:nvSpPr>
                <p:spPr bwMode="auto">
                  <a:xfrm>
                    <a:off x="6431" y="3454"/>
                    <a:ext cx="82" cy="78"/>
                  </a:xfrm>
                  <a:custGeom>
                    <a:avLst/>
                    <a:gdLst>
                      <a:gd name="T0" fmla="*/ 82 w 82"/>
                      <a:gd name="T1" fmla="*/ 72 h 78"/>
                      <a:gd name="T2" fmla="*/ 44 w 82"/>
                      <a:gd name="T3" fmla="*/ 78 h 78"/>
                      <a:gd name="T4" fmla="*/ 42 w 82"/>
                      <a:gd name="T5" fmla="*/ 70 h 78"/>
                      <a:gd name="T6" fmla="*/ 8 w 82"/>
                      <a:gd name="T7" fmla="*/ 74 h 78"/>
                      <a:gd name="T8" fmla="*/ 0 w 82"/>
                      <a:gd name="T9" fmla="*/ 4 h 78"/>
                      <a:gd name="T10" fmla="*/ 8 w 82"/>
                      <a:gd name="T11" fmla="*/ 2 h 78"/>
                      <a:gd name="T12" fmla="*/ 36 w 82"/>
                      <a:gd name="T13" fmla="*/ 0 h 78"/>
                      <a:gd name="T14" fmla="*/ 44 w 82"/>
                      <a:gd name="T15" fmla="*/ 4 h 78"/>
                      <a:gd name="T16" fmla="*/ 64 w 82"/>
                      <a:gd name="T17" fmla="*/ 2 h 78"/>
                      <a:gd name="T18" fmla="*/ 76 w 82"/>
                      <a:gd name="T19" fmla="*/ 8 h 78"/>
                      <a:gd name="T20" fmla="*/ 78 w 82"/>
                      <a:gd name="T21" fmla="*/ 30 h 78"/>
                      <a:gd name="T22" fmla="*/ 82 w 82"/>
                      <a:gd name="T23" fmla="*/ 72 h 7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2"/>
                      <a:gd name="T37" fmla="*/ 0 h 78"/>
                      <a:gd name="T38" fmla="*/ 82 w 82"/>
                      <a:gd name="T39" fmla="*/ 78 h 7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2" h="78">
                        <a:moveTo>
                          <a:pt x="82" y="72"/>
                        </a:moveTo>
                        <a:lnTo>
                          <a:pt x="44" y="78"/>
                        </a:lnTo>
                        <a:lnTo>
                          <a:pt x="42" y="70"/>
                        </a:lnTo>
                        <a:lnTo>
                          <a:pt x="8" y="74"/>
                        </a:lnTo>
                        <a:lnTo>
                          <a:pt x="0" y="4"/>
                        </a:lnTo>
                        <a:lnTo>
                          <a:pt x="8" y="2"/>
                        </a:lnTo>
                        <a:lnTo>
                          <a:pt x="36" y="0"/>
                        </a:lnTo>
                        <a:lnTo>
                          <a:pt x="44" y="4"/>
                        </a:lnTo>
                        <a:lnTo>
                          <a:pt x="64" y="2"/>
                        </a:lnTo>
                        <a:lnTo>
                          <a:pt x="76" y="8"/>
                        </a:lnTo>
                        <a:lnTo>
                          <a:pt x="78" y="30"/>
                        </a:lnTo>
                        <a:lnTo>
                          <a:pt x="82" y="7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14" name="Freeform 1728"/>
                  <p:cNvSpPr>
                    <a:spLocks/>
                  </p:cNvSpPr>
                  <p:nvPr/>
                </p:nvSpPr>
                <p:spPr bwMode="auto">
                  <a:xfrm>
                    <a:off x="6475" y="3526"/>
                    <a:ext cx="66" cy="90"/>
                  </a:xfrm>
                  <a:custGeom>
                    <a:avLst/>
                    <a:gdLst>
                      <a:gd name="T0" fmla="*/ 56 w 66"/>
                      <a:gd name="T1" fmla="*/ 86 h 90"/>
                      <a:gd name="T2" fmla="*/ 8 w 66"/>
                      <a:gd name="T3" fmla="*/ 90 h 90"/>
                      <a:gd name="T4" fmla="*/ 4 w 66"/>
                      <a:gd name="T5" fmla="*/ 62 h 90"/>
                      <a:gd name="T6" fmla="*/ 0 w 66"/>
                      <a:gd name="T7" fmla="*/ 6 h 90"/>
                      <a:gd name="T8" fmla="*/ 38 w 66"/>
                      <a:gd name="T9" fmla="*/ 0 h 90"/>
                      <a:gd name="T10" fmla="*/ 40 w 66"/>
                      <a:gd name="T11" fmla="*/ 16 h 90"/>
                      <a:gd name="T12" fmla="*/ 58 w 66"/>
                      <a:gd name="T13" fmla="*/ 18 h 90"/>
                      <a:gd name="T14" fmla="*/ 66 w 66"/>
                      <a:gd name="T15" fmla="*/ 64 h 90"/>
                      <a:gd name="T16" fmla="*/ 54 w 66"/>
                      <a:gd name="T17" fmla="*/ 66 h 90"/>
                      <a:gd name="T18" fmla="*/ 56 w 66"/>
                      <a:gd name="T19" fmla="*/ 86 h 9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6"/>
                      <a:gd name="T31" fmla="*/ 0 h 90"/>
                      <a:gd name="T32" fmla="*/ 66 w 66"/>
                      <a:gd name="T33" fmla="*/ 90 h 9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6" h="90">
                        <a:moveTo>
                          <a:pt x="56" y="86"/>
                        </a:moveTo>
                        <a:lnTo>
                          <a:pt x="8" y="90"/>
                        </a:lnTo>
                        <a:lnTo>
                          <a:pt x="4" y="62"/>
                        </a:lnTo>
                        <a:lnTo>
                          <a:pt x="0" y="6"/>
                        </a:lnTo>
                        <a:lnTo>
                          <a:pt x="38" y="0"/>
                        </a:lnTo>
                        <a:lnTo>
                          <a:pt x="40" y="16"/>
                        </a:lnTo>
                        <a:lnTo>
                          <a:pt x="58" y="18"/>
                        </a:lnTo>
                        <a:lnTo>
                          <a:pt x="66" y="64"/>
                        </a:lnTo>
                        <a:lnTo>
                          <a:pt x="54" y="66"/>
                        </a:lnTo>
                        <a:lnTo>
                          <a:pt x="56" y="8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15" name="Freeform 1729"/>
                  <p:cNvSpPr>
                    <a:spLocks/>
                  </p:cNvSpPr>
                  <p:nvPr/>
                </p:nvSpPr>
                <p:spPr bwMode="auto">
                  <a:xfrm>
                    <a:off x="6347" y="3418"/>
                    <a:ext cx="92" cy="48"/>
                  </a:xfrm>
                  <a:custGeom>
                    <a:avLst/>
                    <a:gdLst>
                      <a:gd name="T0" fmla="*/ 84 w 92"/>
                      <a:gd name="T1" fmla="*/ 40 h 48"/>
                      <a:gd name="T2" fmla="*/ 8 w 92"/>
                      <a:gd name="T3" fmla="*/ 48 h 48"/>
                      <a:gd name="T4" fmla="*/ 0 w 92"/>
                      <a:gd name="T5" fmla="*/ 42 h 48"/>
                      <a:gd name="T6" fmla="*/ 4 w 92"/>
                      <a:gd name="T7" fmla="*/ 14 h 48"/>
                      <a:gd name="T8" fmla="*/ 14 w 92"/>
                      <a:gd name="T9" fmla="*/ 8 h 48"/>
                      <a:gd name="T10" fmla="*/ 28 w 92"/>
                      <a:gd name="T11" fmla="*/ 16 h 48"/>
                      <a:gd name="T12" fmla="*/ 50 w 92"/>
                      <a:gd name="T13" fmla="*/ 4 h 48"/>
                      <a:gd name="T14" fmla="*/ 78 w 92"/>
                      <a:gd name="T15" fmla="*/ 0 h 48"/>
                      <a:gd name="T16" fmla="*/ 82 w 92"/>
                      <a:gd name="T17" fmla="*/ 14 h 48"/>
                      <a:gd name="T18" fmla="*/ 88 w 92"/>
                      <a:gd name="T19" fmla="*/ 14 h 48"/>
                      <a:gd name="T20" fmla="*/ 92 w 92"/>
                      <a:gd name="T21" fmla="*/ 38 h 48"/>
                      <a:gd name="T22" fmla="*/ 84 w 92"/>
                      <a:gd name="T23" fmla="*/ 40 h 4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92"/>
                      <a:gd name="T37" fmla="*/ 0 h 48"/>
                      <a:gd name="T38" fmla="*/ 92 w 92"/>
                      <a:gd name="T39" fmla="*/ 48 h 4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92" h="48">
                        <a:moveTo>
                          <a:pt x="84" y="40"/>
                        </a:moveTo>
                        <a:lnTo>
                          <a:pt x="8" y="48"/>
                        </a:lnTo>
                        <a:lnTo>
                          <a:pt x="0" y="42"/>
                        </a:lnTo>
                        <a:lnTo>
                          <a:pt x="4" y="14"/>
                        </a:lnTo>
                        <a:lnTo>
                          <a:pt x="14" y="8"/>
                        </a:lnTo>
                        <a:lnTo>
                          <a:pt x="28" y="16"/>
                        </a:lnTo>
                        <a:lnTo>
                          <a:pt x="50" y="4"/>
                        </a:lnTo>
                        <a:lnTo>
                          <a:pt x="78" y="0"/>
                        </a:lnTo>
                        <a:lnTo>
                          <a:pt x="82" y="14"/>
                        </a:lnTo>
                        <a:lnTo>
                          <a:pt x="88" y="14"/>
                        </a:lnTo>
                        <a:lnTo>
                          <a:pt x="92" y="38"/>
                        </a:lnTo>
                        <a:lnTo>
                          <a:pt x="84" y="4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16" name="Freeform 1730"/>
                  <p:cNvSpPr>
                    <a:spLocks/>
                  </p:cNvSpPr>
                  <p:nvPr/>
                </p:nvSpPr>
                <p:spPr bwMode="auto">
                  <a:xfrm>
                    <a:off x="6355" y="3458"/>
                    <a:ext cx="84" cy="82"/>
                  </a:xfrm>
                  <a:custGeom>
                    <a:avLst/>
                    <a:gdLst>
                      <a:gd name="T0" fmla="*/ 0 w 84"/>
                      <a:gd name="T1" fmla="*/ 8 h 82"/>
                      <a:gd name="T2" fmla="*/ 76 w 84"/>
                      <a:gd name="T3" fmla="*/ 0 h 82"/>
                      <a:gd name="T4" fmla="*/ 84 w 84"/>
                      <a:gd name="T5" fmla="*/ 70 h 82"/>
                      <a:gd name="T6" fmla="*/ 84 w 84"/>
                      <a:gd name="T7" fmla="*/ 76 h 82"/>
                      <a:gd name="T8" fmla="*/ 50 w 84"/>
                      <a:gd name="T9" fmla="*/ 80 h 82"/>
                      <a:gd name="T10" fmla="*/ 20 w 84"/>
                      <a:gd name="T11" fmla="*/ 82 h 82"/>
                      <a:gd name="T12" fmla="*/ 18 w 84"/>
                      <a:gd name="T13" fmla="*/ 66 h 82"/>
                      <a:gd name="T14" fmla="*/ 4 w 84"/>
                      <a:gd name="T15" fmla="*/ 48 h 82"/>
                      <a:gd name="T16" fmla="*/ 0 w 84"/>
                      <a:gd name="T17" fmla="*/ 16 h 82"/>
                      <a:gd name="T18" fmla="*/ 0 w 84"/>
                      <a:gd name="T19" fmla="*/ 8 h 8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4"/>
                      <a:gd name="T31" fmla="*/ 0 h 82"/>
                      <a:gd name="T32" fmla="*/ 84 w 84"/>
                      <a:gd name="T33" fmla="*/ 82 h 8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4" h="82">
                        <a:moveTo>
                          <a:pt x="0" y="8"/>
                        </a:moveTo>
                        <a:lnTo>
                          <a:pt x="76" y="0"/>
                        </a:lnTo>
                        <a:lnTo>
                          <a:pt x="84" y="70"/>
                        </a:lnTo>
                        <a:lnTo>
                          <a:pt x="84" y="76"/>
                        </a:lnTo>
                        <a:lnTo>
                          <a:pt x="50" y="80"/>
                        </a:lnTo>
                        <a:lnTo>
                          <a:pt x="20" y="82"/>
                        </a:lnTo>
                        <a:lnTo>
                          <a:pt x="18" y="66"/>
                        </a:lnTo>
                        <a:lnTo>
                          <a:pt x="4" y="48"/>
                        </a:lnTo>
                        <a:lnTo>
                          <a:pt x="0" y="16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17" name="Freeform 1731"/>
                  <p:cNvSpPr>
                    <a:spLocks/>
                  </p:cNvSpPr>
                  <p:nvPr/>
                </p:nvSpPr>
                <p:spPr bwMode="auto">
                  <a:xfrm>
                    <a:off x="6405" y="3524"/>
                    <a:ext cx="74" cy="68"/>
                  </a:xfrm>
                  <a:custGeom>
                    <a:avLst/>
                    <a:gdLst>
                      <a:gd name="T0" fmla="*/ 0 w 74"/>
                      <a:gd name="T1" fmla="*/ 14 h 68"/>
                      <a:gd name="T2" fmla="*/ 34 w 74"/>
                      <a:gd name="T3" fmla="*/ 10 h 68"/>
                      <a:gd name="T4" fmla="*/ 34 w 74"/>
                      <a:gd name="T5" fmla="*/ 4 h 68"/>
                      <a:gd name="T6" fmla="*/ 68 w 74"/>
                      <a:gd name="T7" fmla="*/ 0 h 68"/>
                      <a:gd name="T8" fmla="*/ 70 w 74"/>
                      <a:gd name="T9" fmla="*/ 8 h 68"/>
                      <a:gd name="T10" fmla="*/ 74 w 74"/>
                      <a:gd name="T11" fmla="*/ 64 h 68"/>
                      <a:gd name="T12" fmla="*/ 34 w 74"/>
                      <a:gd name="T13" fmla="*/ 68 h 68"/>
                      <a:gd name="T14" fmla="*/ 32 w 74"/>
                      <a:gd name="T15" fmla="*/ 62 h 68"/>
                      <a:gd name="T16" fmla="*/ 6 w 74"/>
                      <a:gd name="T17" fmla="*/ 66 h 68"/>
                      <a:gd name="T18" fmla="*/ 0 w 74"/>
                      <a:gd name="T19" fmla="*/ 14 h 6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4"/>
                      <a:gd name="T31" fmla="*/ 0 h 68"/>
                      <a:gd name="T32" fmla="*/ 74 w 74"/>
                      <a:gd name="T33" fmla="*/ 68 h 68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4" h="68">
                        <a:moveTo>
                          <a:pt x="0" y="14"/>
                        </a:moveTo>
                        <a:lnTo>
                          <a:pt x="34" y="10"/>
                        </a:lnTo>
                        <a:lnTo>
                          <a:pt x="34" y="4"/>
                        </a:lnTo>
                        <a:lnTo>
                          <a:pt x="68" y="0"/>
                        </a:lnTo>
                        <a:lnTo>
                          <a:pt x="70" y="8"/>
                        </a:lnTo>
                        <a:lnTo>
                          <a:pt x="74" y="64"/>
                        </a:lnTo>
                        <a:lnTo>
                          <a:pt x="34" y="68"/>
                        </a:lnTo>
                        <a:lnTo>
                          <a:pt x="32" y="62"/>
                        </a:lnTo>
                        <a:lnTo>
                          <a:pt x="6" y="66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18" name="Freeform 1732"/>
                  <p:cNvSpPr>
                    <a:spLocks/>
                  </p:cNvSpPr>
                  <p:nvPr/>
                </p:nvSpPr>
                <p:spPr bwMode="auto">
                  <a:xfrm>
                    <a:off x="6319" y="3474"/>
                    <a:ext cx="56" cy="92"/>
                  </a:xfrm>
                  <a:custGeom>
                    <a:avLst/>
                    <a:gdLst>
                      <a:gd name="T0" fmla="*/ 4 w 56"/>
                      <a:gd name="T1" fmla="*/ 92 h 92"/>
                      <a:gd name="T2" fmla="*/ 0 w 56"/>
                      <a:gd name="T3" fmla="*/ 54 h 92"/>
                      <a:gd name="T4" fmla="*/ 10 w 56"/>
                      <a:gd name="T5" fmla="*/ 52 h 92"/>
                      <a:gd name="T6" fmla="*/ 6 w 56"/>
                      <a:gd name="T7" fmla="*/ 20 h 92"/>
                      <a:gd name="T8" fmla="*/ 22 w 56"/>
                      <a:gd name="T9" fmla="*/ 18 h 92"/>
                      <a:gd name="T10" fmla="*/ 22 w 56"/>
                      <a:gd name="T11" fmla="*/ 2 h 92"/>
                      <a:gd name="T12" fmla="*/ 36 w 56"/>
                      <a:gd name="T13" fmla="*/ 0 h 92"/>
                      <a:gd name="T14" fmla="*/ 40 w 56"/>
                      <a:gd name="T15" fmla="*/ 32 h 92"/>
                      <a:gd name="T16" fmla="*/ 54 w 56"/>
                      <a:gd name="T17" fmla="*/ 50 h 92"/>
                      <a:gd name="T18" fmla="*/ 56 w 56"/>
                      <a:gd name="T19" fmla="*/ 66 h 92"/>
                      <a:gd name="T20" fmla="*/ 56 w 56"/>
                      <a:gd name="T21" fmla="*/ 82 h 92"/>
                      <a:gd name="T22" fmla="*/ 4 w 56"/>
                      <a:gd name="T23" fmla="*/ 92 h 9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56"/>
                      <a:gd name="T37" fmla="*/ 0 h 92"/>
                      <a:gd name="T38" fmla="*/ 56 w 56"/>
                      <a:gd name="T39" fmla="*/ 92 h 9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56" h="92">
                        <a:moveTo>
                          <a:pt x="4" y="92"/>
                        </a:moveTo>
                        <a:lnTo>
                          <a:pt x="0" y="54"/>
                        </a:lnTo>
                        <a:lnTo>
                          <a:pt x="10" y="52"/>
                        </a:lnTo>
                        <a:lnTo>
                          <a:pt x="6" y="20"/>
                        </a:lnTo>
                        <a:lnTo>
                          <a:pt x="22" y="18"/>
                        </a:lnTo>
                        <a:lnTo>
                          <a:pt x="22" y="2"/>
                        </a:lnTo>
                        <a:lnTo>
                          <a:pt x="36" y="0"/>
                        </a:lnTo>
                        <a:lnTo>
                          <a:pt x="40" y="32"/>
                        </a:lnTo>
                        <a:lnTo>
                          <a:pt x="54" y="50"/>
                        </a:lnTo>
                        <a:lnTo>
                          <a:pt x="56" y="66"/>
                        </a:lnTo>
                        <a:lnTo>
                          <a:pt x="56" y="82"/>
                        </a:lnTo>
                        <a:lnTo>
                          <a:pt x="4" y="9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19" name="Freeform 1733"/>
                  <p:cNvSpPr>
                    <a:spLocks/>
                  </p:cNvSpPr>
                  <p:nvPr/>
                </p:nvSpPr>
                <p:spPr bwMode="auto">
                  <a:xfrm>
                    <a:off x="6323" y="3538"/>
                    <a:ext cx="92" cy="94"/>
                  </a:xfrm>
                  <a:custGeom>
                    <a:avLst/>
                    <a:gdLst>
                      <a:gd name="T0" fmla="*/ 0 w 92"/>
                      <a:gd name="T1" fmla="*/ 28 h 94"/>
                      <a:gd name="T2" fmla="*/ 52 w 92"/>
                      <a:gd name="T3" fmla="*/ 18 h 94"/>
                      <a:gd name="T4" fmla="*/ 52 w 92"/>
                      <a:gd name="T5" fmla="*/ 2 h 94"/>
                      <a:gd name="T6" fmla="*/ 82 w 92"/>
                      <a:gd name="T7" fmla="*/ 0 h 94"/>
                      <a:gd name="T8" fmla="*/ 88 w 92"/>
                      <a:gd name="T9" fmla="*/ 52 h 94"/>
                      <a:gd name="T10" fmla="*/ 92 w 92"/>
                      <a:gd name="T11" fmla="*/ 64 h 94"/>
                      <a:gd name="T12" fmla="*/ 80 w 92"/>
                      <a:gd name="T13" fmla="*/ 64 h 94"/>
                      <a:gd name="T14" fmla="*/ 82 w 92"/>
                      <a:gd name="T15" fmla="*/ 68 h 94"/>
                      <a:gd name="T16" fmla="*/ 58 w 92"/>
                      <a:gd name="T17" fmla="*/ 70 h 94"/>
                      <a:gd name="T18" fmla="*/ 56 w 92"/>
                      <a:gd name="T19" fmla="*/ 90 h 94"/>
                      <a:gd name="T20" fmla="*/ 44 w 92"/>
                      <a:gd name="T21" fmla="*/ 92 h 94"/>
                      <a:gd name="T22" fmla="*/ 38 w 92"/>
                      <a:gd name="T23" fmla="*/ 86 h 94"/>
                      <a:gd name="T24" fmla="*/ 30 w 92"/>
                      <a:gd name="T25" fmla="*/ 94 h 94"/>
                      <a:gd name="T26" fmla="*/ 30 w 92"/>
                      <a:gd name="T27" fmla="*/ 82 h 94"/>
                      <a:gd name="T28" fmla="*/ 48 w 92"/>
                      <a:gd name="T29" fmla="*/ 76 h 94"/>
                      <a:gd name="T30" fmla="*/ 46 w 92"/>
                      <a:gd name="T31" fmla="*/ 72 h 94"/>
                      <a:gd name="T32" fmla="*/ 8 w 92"/>
                      <a:gd name="T33" fmla="*/ 76 h 94"/>
                      <a:gd name="T34" fmla="*/ 0 w 92"/>
                      <a:gd name="T35" fmla="*/ 40 h 94"/>
                      <a:gd name="T36" fmla="*/ 0 w 92"/>
                      <a:gd name="T37" fmla="*/ 28 h 9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2"/>
                      <a:gd name="T58" fmla="*/ 0 h 94"/>
                      <a:gd name="T59" fmla="*/ 92 w 92"/>
                      <a:gd name="T60" fmla="*/ 94 h 9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2" h="94">
                        <a:moveTo>
                          <a:pt x="0" y="28"/>
                        </a:moveTo>
                        <a:lnTo>
                          <a:pt x="52" y="18"/>
                        </a:lnTo>
                        <a:lnTo>
                          <a:pt x="52" y="2"/>
                        </a:lnTo>
                        <a:lnTo>
                          <a:pt x="82" y="0"/>
                        </a:lnTo>
                        <a:lnTo>
                          <a:pt x="88" y="52"/>
                        </a:lnTo>
                        <a:lnTo>
                          <a:pt x="92" y="64"/>
                        </a:lnTo>
                        <a:lnTo>
                          <a:pt x="80" y="64"/>
                        </a:lnTo>
                        <a:lnTo>
                          <a:pt x="82" y="68"/>
                        </a:lnTo>
                        <a:lnTo>
                          <a:pt x="58" y="70"/>
                        </a:lnTo>
                        <a:lnTo>
                          <a:pt x="56" y="90"/>
                        </a:lnTo>
                        <a:lnTo>
                          <a:pt x="44" y="92"/>
                        </a:lnTo>
                        <a:lnTo>
                          <a:pt x="38" y="86"/>
                        </a:lnTo>
                        <a:lnTo>
                          <a:pt x="30" y="94"/>
                        </a:lnTo>
                        <a:lnTo>
                          <a:pt x="30" y="82"/>
                        </a:lnTo>
                        <a:lnTo>
                          <a:pt x="48" y="76"/>
                        </a:lnTo>
                        <a:lnTo>
                          <a:pt x="46" y="72"/>
                        </a:lnTo>
                        <a:lnTo>
                          <a:pt x="8" y="76"/>
                        </a:lnTo>
                        <a:lnTo>
                          <a:pt x="0" y="40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20" name="Freeform 1734"/>
                  <p:cNvSpPr>
                    <a:spLocks/>
                  </p:cNvSpPr>
                  <p:nvPr/>
                </p:nvSpPr>
                <p:spPr bwMode="auto">
                  <a:xfrm>
                    <a:off x="6379" y="3586"/>
                    <a:ext cx="104" cy="48"/>
                  </a:xfrm>
                  <a:custGeom>
                    <a:avLst/>
                    <a:gdLst>
                      <a:gd name="T0" fmla="*/ 4 w 104"/>
                      <a:gd name="T1" fmla="*/ 48 h 48"/>
                      <a:gd name="T2" fmla="*/ 0 w 104"/>
                      <a:gd name="T3" fmla="*/ 42 h 48"/>
                      <a:gd name="T4" fmla="*/ 2 w 104"/>
                      <a:gd name="T5" fmla="*/ 22 h 48"/>
                      <a:gd name="T6" fmla="*/ 26 w 104"/>
                      <a:gd name="T7" fmla="*/ 20 h 48"/>
                      <a:gd name="T8" fmla="*/ 24 w 104"/>
                      <a:gd name="T9" fmla="*/ 16 h 48"/>
                      <a:gd name="T10" fmla="*/ 36 w 104"/>
                      <a:gd name="T11" fmla="*/ 16 h 48"/>
                      <a:gd name="T12" fmla="*/ 32 w 104"/>
                      <a:gd name="T13" fmla="*/ 4 h 48"/>
                      <a:gd name="T14" fmla="*/ 58 w 104"/>
                      <a:gd name="T15" fmla="*/ 0 h 48"/>
                      <a:gd name="T16" fmla="*/ 60 w 104"/>
                      <a:gd name="T17" fmla="*/ 6 h 48"/>
                      <a:gd name="T18" fmla="*/ 100 w 104"/>
                      <a:gd name="T19" fmla="*/ 2 h 48"/>
                      <a:gd name="T20" fmla="*/ 104 w 104"/>
                      <a:gd name="T21" fmla="*/ 30 h 48"/>
                      <a:gd name="T22" fmla="*/ 104 w 104"/>
                      <a:gd name="T23" fmla="*/ 38 h 48"/>
                      <a:gd name="T24" fmla="*/ 60 w 104"/>
                      <a:gd name="T25" fmla="*/ 42 h 48"/>
                      <a:gd name="T26" fmla="*/ 4 w 104"/>
                      <a:gd name="T27" fmla="*/ 48 h 4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04"/>
                      <a:gd name="T43" fmla="*/ 0 h 48"/>
                      <a:gd name="T44" fmla="*/ 104 w 104"/>
                      <a:gd name="T45" fmla="*/ 48 h 4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04" h="48">
                        <a:moveTo>
                          <a:pt x="4" y="48"/>
                        </a:moveTo>
                        <a:lnTo>
                          <a:pt x="0" y="42"/>
                        </a:lnTo>
                        <a:lnTo>
                          <a:pt x="2" y="22"/>
                        </a:lnTo>
                        <a:lnTo>
                          <a:pt x="26" y="20"/>
                        </a:lnTo>
                        <a:lnTo>
                          <a:pt x="24" y="16"/>
                        </a:lnTo>
                        <a:lnTo>
                          <a:pt x="36" y="16"/>
                        </a:lnTo>
                        <a:lnTo>
                          <a:pt x="32" y="4"/>
                        </a:lnTo>
                        <a:lnTo>
                          <a:pt x="58" y="0"/>
                        </a:lnTo>
                        <a:lnTo>
                          <a:pt x="60" y="6"/>
                        </a:lnTo>
                        <a:lnTo>
                          <a:pt x="100" y="2"/>
                        </a:lnTo>
                        <a:lnTo>
                          <a:pt x="104" y="30"/>
                        </a:lnTo>
                        <a:lnTo>
                          <a:pt x="104" y="38"/>
                        </a:lnTo>
                        <a:lnTo>
                          <a:pt x="60" y="42"/>
                        </a:lnTo>
                        <a:lnTo>
                          <a:pt x="4" y="4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21" name="Freeform 1735"/>
                  <p:cNvSpPr>
                    <a:spLocks/>
                  </p:cNvSpPr>
                  <p:nvPr/>
                </p:nvSpPr>
                <p:spPr bwMode="auto">
                  <a:xfrm>
                    <a:off x="6381" y="3628"/>
                    <a:ext cx="86" cy="88"/>
                  </a:xfrm>
                  <a:custGeom>
                    <a:avLst/>
                    <a:gdLst>
                      <a:gd name="T0" fmla="*/ 0 w 86"/>
                      <a:gd name="T1" fmla="*/ 74 h 88"/>
                      <a:gd name="T2" fmla="*/ 0 w 86"/>
                      <a:gd name="T3" fmla="*/ 54 h 88"/>
                      <a:gd name="T4" fmla="*/ 6 w 86"/>
                      <a:gd name="T5" fmla="*/ 54 h 88"/>
                      <a:gd name="T6" fmla="*/ 10 w 86"/>
                      <a:gd name="T7" fmla="*/ 46 h 88"/>
                      <a:gd name="T8" fmla="*/ 10 w 86"/>
                      <a:gd name="T9" fmla="*/ 22 h 88"/>
                      <a:gd name="T10" fmla="*/ 2 w 86"/>
                      <a:gd name="T11" fmla="*/ 6 h 88"/>
                      <a:gd name="T12" fmla="*/ 58 w 86"/>
                      <a:gd name="T13" fmla="*/ 0 h 88"/>
                      <a:gd name="T14" fmla="*/ 64 w 86"/>
                      <a:gd name="T15" fmla="*/ 52 h 88"/>
                      <a:gd name="T16" fmla="*/ 84 w 86"/>
                      <a:gd name="T17" fmla="*/ 52 h 88"/>
                      <a:gd name="T18" fmla="*/ 86 w 86"/>
                      <a:gd name="T19" fmla="*/ 74 h 88"/>
                      <a:gd name="T20" fmla="*/ 78 w 86"/>
                      <a:gd name="T21" fmla="*/ 76 h 88"/>
                      <a:gd name="T22" fmla="*/ 72 w 86"/>
                      <a:gd name="T23" fmla="*/ 88 h 88"/>
                      <a:gd name="T24" fmla="*/ 0 w 86"/>
                      <a:gd name="T25" fmla="*/ 74 h 8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6"/>
                      <a:gd name="T40" fmla="*/ 0 h 88"/>
                      <a:gd name="T41" fmla="*/ 86 w 86"/>
                      <a:gd name="T42" fmla="*/ 88 h 8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6" h="88">
                        <a:moveTo>
                          <a:pt x="0" y="74"/>
                        </a:moveTo>
                        <a:lnTo>
                          <a:pt x="0" y="54"/>
                        </a:lnTo>
                        <a:lnTo>
                          <a:pt x="6" y="54"/>
                        </a:lnTo>
                        <a:lnTo>
                          <a:pt x="10" y="46"/>
                        </a:lnTo>
                        <a:lnTo>
                          <a:pt x="10" y="22"/>
                        </a:lnTo>
                        <a:lnTo>
                          <a:pt x="2" y="6"/>
                        </a:lnTo>
                        <a:lnTo>
                          <a:pt x="58" y="0"/>
                        </a:lnTo>
                        <a:lnTo>
                          <a:pt x="64" y="52"/>
                        </a:lnTo>
                        <a:lnTo>
                          <a:pt x="84" y="52"/>
                        </a:lnTo>
                        <a:lnTo>
                          <a:pt x="86" y="74"/>
                        </a:lnTo>
                        <a:lnTo>
                          <a:pt x="78" y="76"/>
                        </a:lnTo>
                        <a:lnTo>
                          <a:pt x="72" y="88"/>
                        </a:lnTo>
                        <a:lnTo>
                          <a:pt x="0" y="7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22" name="Freeform 1736"/>
                  <p:cNvSpPr>
                    <a:spLocks/>
                  </p:cNvSpPr>
                  <p:nvPr/>
                </p:nvSpPr>
                <p:spPr bwMode="auto">
                  <a:xfrm>
                    <a:off x="6331" y="3610"/>
                    <a:ext cx="60" cy="112"/>
                  </a:xfrm>
                  <a:custGeom>
                    <a:avLst/>
                    <a:gdLst>
                      <a:gd name="T0" fmla="*/ 32 w 60"/>
                      <a:gd name="T1" fmla="*/ 88 h 112"/>
                      <a:gd name="T2" fmla="*/ 32 w 60"/>
                      <a:gd name="T3" fmla="*/ 98 h 112"/>
                      <a:gd name="T4" fmla="*/ 26 w 60"/>
                      <a:gd name="T5" fmla="*/ 102 h 112"/>
                      <a:gd name="T6" fmla="*/ 18 w 60"/>
                      <a:gd name="T7" fmla="*/ 112 h 112"/>
                      <a:gd name="T8" fmla="*/ 10 w 60"/>
                      <a:gd name="T9" fmla="*/ 110 h 112"/>
                      <a:gd name="T10" fmla="*/ 8 w 60"/>
                      <a:gd name="T11" fmla="*/ 94 h 112"/>
                      <a:gd name="T12" fmla="*/ 0 w 60"/>
                      <a:gd name="T13" fmla="*/ 4 h 112"/>
                      <a:gd name="T14" fmla="*/ 38 w 60"/>
                      <a:gd name="T15" fmla="*/ 0 h 112"/>
                      <a:gd name="T16" fmla="*/ 40 w 60"/>
                      <a:gd name="T17" fmla="*/ 4 h 112"/>
                      <a:gd name="T18" fmla="*/ 22 w 60"/>
                      <a:gd name="T19" fmla="*/ 10 h 112"/>
                      <a:gd name="T20" fmla="*/ 22 w 60"/>
                      <a:gd name="T21" fmla="*/ 22 h 112"/>
                      <a:gd name="T22" fmla="*/ 30 w 60"/>
                      <a:gd name="T23" fmla="*/ 14 h 112"/>
                      <a:gd name="T24" fmla="*/ 36 w 60"/>
                      <a:gd name="T25" fmla="*/ 20 h 112"/>
                      <a:gd name="T26" fmla="*/ 48 w 60"/>
                      <a:gd name="T27" fmla="*/ 18 h 112"/>
                      <a:gd name="T28" fmla="*/ 52 w 60"/>
                      <a:gd name="T29" fmla="*/ 24 h 112"/>
                      <a:gd name="T30" fmla="*/ 60 w 60"/>
                      <a:gd name="T31" fmla="*/ 40 h 112"/>
                      <a:gd name="T32" fmla="*/ 60 w 60"/>
                      <a:gd name="T33" fmla="*/ 64 h 112"/>
                      <a:gd name="T34" fmla="*/ 56 w 60"/>
                      <a:gd name="T35" fmla="*/ 72 h 112"/>
                      <a:gd name="T36" fmla="*/ 50 w 60"/>
                      <a:gd name="T37" fmla="*/ 72 h 112"/>
                      <a:gd name="T38" fmla="*/ 50 w 60"/>
                      <a:gd name="T39" fmla="*/ 92 h 112"/>
                      <a:gd name="T40" fmla="*/ 32 w 60"/>
                      <a:gd name="T41" fmla="*/ 88 h 11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60"/>
                      <a:gd name="T64" fmla="*/ 0 h 112"/>
                      <a:gd name="T65" fmla="*/ 60 w 60"/>
                      <a:gd name="T66" fmla="*/ 112 h 11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60" h="112">
                        <a:moveTo>
                          <a:pt x="32" y="88"/>
                        </a:moveTo>
                        <a:lnTo>
                          <a:pt x="32" y="98"/>
                        </a:lnTo>
                        <a:lnTo>
                          <a:pt x="26" y="102"/>
                        </a:lnTo>
                        <a:lnTo>
                          <a:pt x="18" y="112"/>
                        </a:lnTo>
                        <a:lnTo>
                          <a:pt x="10" y="110"/>
                        </a:lnTo>
                        <a:lnTo>
                          <a:pt x="8" y="94"/>
                        </a:lnTo>
                        <a:lnTo>
                          <a:pt x="0" y="4"/>
                        </a:lnTo>
                        <a:lnTo>
                          <a:pt x="38" y="0"/>
                        </a:lnTo>
                        <a:lnTo>
                          <a:pt x="40" y="4"/>
                        </a:lnTo>
                        <a:lnTo>
                          <a:pt x="22" y="10"/>
                        </a:lnTo>
                        <a:lnTo>
                          <a:pt x="22" y="22"/>
                        </a:lnTo>
                        <a:lnTo>
                          <a:pt x="30" y="14"/>
                        </a:lnTo>
                        <a:lnTo>
                          <a:pt x="36" y="20"/>
                        </a:lnTo>
                        <a:lnTo>
                          <a:pt x="48" y="18"/>
                        </a:lnTo>
                        <a:lnTo>
                          <a:pt x="52" y="24"/>
                        </a:lnTo>
                        <a:lnTo>
                          <a:pt x="60" y="40"/>
                        </a:lnTo>
                        <a:lnTo>
                          <a:pt x="60" y="64"/>
                        </a:lnTo>
                        <a:lnTo>
                          <a:pt x="56" y="72"/>
                        </a:lnTo>
                        <a:lnTo>
                          <a:pt x="50" y="72"/>
                        </a:lnTo>
                        <a:lnTo>
                          <a:pt x="50" y="92"/>
                        </a:lnTo>
                        <a:lnTo>
                          <a:pt x="32" y="8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23" name="Freeform 1737"/>
                  <p:cNvSpPr>
                    <a:spLocks/>
                  </p:cNvSpPr>
                  <p:nvPr/>
                </p:nvSpPr>
                <p:spPr bwMode="auto">
                  <a:xfrm>
                    <a:off x="6345" y="3698"/>
                    <a:ext cx="108" cy="86"/>
                  </a:xfrm>
                  <a:custGeom>
                    <a:avLst/>
                    <a:gdLst>
                      <a:gd name="T0" fmla="*/ 16 w 108"/>
                      <a:gd name="T1" fmla="*/ 68 h 86"/>
                      <a:gd name="T2" fmla="*/ 10 w 108"/>
                      <a:gd name="T3" fmla="*/ 60 h 86"/>
                      <a:gd name="T4" fmla="*/ 0 w 108"/>
                      <a:gd name="T5" fmla="*/ 56 h 86"/>
                      <a:gd name="T6" fmla="*/ 2 w 108"/>
                      <a:gd name="T7" fmla="*/ 50 h 86"/>
                      <a:gd name="T8" fmla="*/ 8 w 108"/>
                      <a:gd name="T9" fmla="*/ 54 h 86"/>
                      <a:gd name="T10" fmla="*/ 16 w 108"/>
                      <a:gd name="T11" fmla="*/ 52 h 86"/>
                      <a:gd name="T12" fmla="*/ 12 w 108"/>
                      <a:gd name="T13" fmla="*/ 14 h 86"/>
                      <a:gd name="T14" fmla="*/ 18 w 108"/>
                      <a:gd name="T15" fmla="*/ 10 h 86"/>
                      <a:gd name="T16" fmla="*/ 18 w 108"/>
                      <a:gd name="T17" fmla="*/ 0 h 86"/>
                      <a:gd name="T18" fmla="*/ 36 w 108"/>
                      <a:gd name="T19" fmla="*/ 4 h 86"/>
                      <a:gd name="T20" fmla="*/ 108 w 108"/>
                      <a:gd name="T21" fmla="*/ 18 h 86"/>
                      <a:gd name="T22" fmla="*/ 102 w 108"/>
                      <a:gd name="T23" fmla="*/ 36 h 86"/>
                      <a:gd name="T24" fmla="*/ 90 w 108"/>
                      <a:gd name="T25" fmla="*/ 74 h 86"/>
                      <a:gd name="T26" fmla="*/ 80 w 108"/>
                      <a:gd name="T27" fmla="*/ 86 h 86"/>
                      <a:gd name="T28" fmla="*/ 16 w 108"/>
                      <a:gd name="T29" fmla="*/ 68 h 8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08"/>
                      <a:gd name="T46" fmla="*/ 0 h 86"/>
                      <a:gd name="T47" fmla="*/ 108 w 108"/>
                      <a:gd name="T48" fmla="*/ 86 h 8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08" h="86">
                        <a:moveTo>
                          <a:pt x="16" y="68"/>
                        </a:moveTo>
                        <a:lnTo>
                          <a:pt x="10" y="60"/>
                        </a:lnTo>
                        <a:lnTo>
                          <a:pt x="0" y="56"/>
                        </a:lnTo>
                        <a:lnTo>
                          <a:pt x="2" y="50"/>
                        </a:lnTo>
                        <a:lnTo>
                          <a:pt x="8" y="54"/>
                        </a:lnTo>
                        <a:lnTo>
                          <a:pt x="16" y="52"/>
                        </a:lnTo>
                        <a:lnTo>
                          <a:pt x="12" y="14"/>
                        </a:lnTo>
                        <a:lnTo>
                          <a:pt x="18" y="10"/>
                        </a:lnTo>
                        <a:lnTo>
                          <a:pt x="18" y="0"/>
                        </a:lnTo>
                        <a:lnTo>
                          <a:pt x="36" y="4"/>
                        </a:lnTo>
                        <a:lnTo>
                          <a:pt x="108" y="18"/>
                        </a:lnTo>
                        <a:lnTo>
                          <a:pt x="102" y="36"/>
                        </a:lnTo>
                        <a:lnTo>
                          <a:pt x="90" y="74"/>
                        </a:lnTo>
                        <a:lnTo>
                          <a:pt x="80" y="86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24" name="Freeform 1738"/>
                  <p:cNvSpPr>
                    <a:spLocks/>
                  </p:cNvSpPr>
                  <p:nvPr/>
                </p:nvSpPr>
                <p:spPr bwMode="auto">
                  <a:xfrm>
                    <a:off x="6301" y="3766"/>
                    <a:ext cx="124" cy="98"/>
                  </a:xfrm>
                  <a:custGeom>
                    <a:avLst/>
                    <a:gdLst>
                      <a:gd name="T0" fmla="*/ 60 w 124"/>
                      <a:gd name="T1" fmla="*/ 0 h 98"/>
                      <a:gd name="T2" fmla="*/ 124 w 124"/>
                      <a:gd name="T3" fmla="*/ 18 h 98"/>
                      <a:gd name="T4" fmla="*/ 120 w 124"/>
                      <a:gd name="T5" fmla="*/ 22 h 98"/>
                      <a:gd name="T6" fmla="*/ 112 w 124"/>
                      <a:gd name="T7" fmla="*/ 48 h 98"/>
                      <a:gd name="T8" fmla="*/ 78 w 124"/>
                      <a:gd name="T9" fmla="*/ 68 h 98"/>
                      <a:gd name="T10" fmla="*/ 58 w 124"/>
                      <a:gd name="T11" fmla="*/ 84 h 98"/>
                      <a:gd name="T12" fmla="*/ 54 w 124"/>
                      <a:gd name="T13" fmla="*/ 82 h 98"/>
                      <a:gd name="T14" fmla="*/ 50 w 124"/>
                      <a:gd name="T15" fmla="*/ 88 h 98"/>
                      <a:gd name="T16" fmla="*/ 40 w 124"/>
                      <a:gd name="T17" fmla="*/ 98 h 98"/>
                      <a:gd name="T18" fmla="*/ 30 w 124"/>
                      <a:gd name="T19" fmla="*/ 94 h 98"/>
                      <a:gd name="T20" fmla="*/ 18 w 124"/>
                      <a:gd name="T21" fmla="*/ 94 h 98"/>
                      <a:gd name="T22" fmla="*/ 18 w 124"/>
                      <a:gd name="T23" fmla="*/ 86 h 98"/>
                      <a:gd name="T24" fmla="*/ 10 w 124"/>
                      <a:gd name="T25" fmla="*/ 86 h 98"/>
                      <a:gd name="T26" fmla="*/ 8 w 124"/>
                      <a:gd name="T27" fmla="*/ 74 h 98"/>
                      <a:gd name="T28" fmla="*/ 16 w 124"/>
                      <a:gd name="T29" fmla="*/ 70 h 98"/>
                      <a:gd name="T30" fmla="*/ 16 w 124"/>
                      <a:gd name="T31" fmla="*/ 66 h 98"/>
                      <a:gd name="T32" fmla="*/ 2 w 124"/>
                      <a:gd name="T33" fmla="*/ 64 h 98"/>
                      <a:gd name="T34" fmla="*/ 2 w 124"/>
                      <a:gd name="T35" fmla="*/ 54 h 98"/>
                      <a:gd name="T36" fmla="*/ 10 w 124"/>
                      <a:gd name="T37" fmla="*/ 54 h 98"/>
                      <a:gd name="T38" fmla="*/ 10 w 124"/>
                      <a:gd name="T39" fmla="*/ 44 h 98"/>
                      <a:gd name="T40" fmla="*/ 0 w 124"/>
                      <a:gd name="T41" fmla="*/ 44 h 98"/>
                      <a:gd name="T42" fmla="*/ 12 w 124"/>
                      <a:gd name="T43" fmla="*/ 20 h 98"/>
                      <a:gd name="T44" fmla="*/ 46 w 124"/>
                      <a:gd name="T45" fmla="*/ 18 h 98"/>
                      <a:gd name="T46" fmla="*/ 46 w 124"/>
                      <a:gd name="T47" fmla="*/ 2 h 98"/>
                      <a:gd name="T48" fmla="*/ 60 w 124"/>
                      <a:gd name="T49" fmla="*/ 0 h 98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124"/>
                      <a:gd name="T76" fmla="*/ 0 h 98"/>
                      <a:gd name="T77" fmla="*/ 124 w 124"/>
                      <a:gd name="T78" fmla="*/ 98 h 98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124" h="98">
                        <a:moveTo>
                          <a:pt x="60" y="0"/>
                        </a:moveTo>
                        <a:lnTo>
                          <a:pt x="124" y="18"/>
                        </a:lnTo>
                        <a:lnTo>
                          <a:pt x="120" y="22"/>
                        </a:lnTo>
                        <a:lnTo>
                          <a:pt x="112" y="48"/>
                        </a:lnTo>
                        <a:lnTo>
                          <a:pt x="78" y="68"/>
                        </a:lnTo>
                        <a:lnTo>
                          <a:pt x="58" y="84"/>
                        </a:lnTo>
                        <a:lnTo>
                          <a:pt x="54" y="82"/>
                        </a:lnTo>
                        <a:lnTo>
                          <a:pt x="50" y="88"/>
                        </a:lnTo>
                        <a:lnTo>
                          <a:pt x="40" y="98"/>
                        </a:lnTo>
                        <a:lnTo>
                          <a:pt x="30" y="94"/>
                        </a:lnTo>
                        <a:lnTo>
                          <a:pt x="18" y="94"/>
                        </a:lnTo>
                        <a:lnTo>
                          <a:pt x="18" y="86"/>
                        </a:lnTo>
                        <a:lnTo>
                          <a:pt x="10" y="86"/>
                        </a:lnTo>
                        <a:lnTo>
                          <a:pt x="8" y="74"/>
                        </a:lnTo>
                        <a:lnTo>
                          <a:pt x="16" y="70"/>
                        </a:lnTo>
                        <a:lnTo>
                          <a:pt x="16" y="66"/>
                        </a:lnTo>
                        <a:lnTo>
                          <a:pt x="2" y="64"/>
                        </a:lnTo>
                        <a:lnTo>
                          <a:pt x="2" y="54"/>
                        </a:lnTo>
                        <a:lnTo>
                          <a:pt x="10" y="54"/>
                        </a:lnTo>
                        <a:lnTo>
                          <a:pt x="10" y="44"/>
                        </a:lnTo>
                        <a:lnTo>
                          <a:pt x="0" y="44"/>
                        </a:lnTo>
                        <a:lnTo>
                          <a:pt x="12" y="20"/>
                        </a:lnTo>
                        <a:lnTo>
                          <a:pt x="46" y="18"/>
                        </a:lnTo>
                        <a:lnTo>
                          <a:pt x="46" y="2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25" name="Freeform 1739"/>
                  <p:cNvSpPr>
                    <a:spLocks/>
                  </p:cNvSpPr>
                  <p:nvPr/>
                </p:nvSpPr>
                <p:spPr bwMode="auto">
                  <a:xfrm>
                    <a:off x="6351" y="3780"/>
                    <a:ext cx="114" cy="102"/>
                  </a:xfrm>
                  <a:custGeom>
                    <a:avLst/>
                    <a:gdLst>
                      <a:gd name="T0" fmla="*/ 74 w 114"/>
                      <a:gd name="T1" fmla="*/ 4 h 102"/>
                      <a:gd name="T2" fmla="*/ 112 w 114"/>
                      <a:gd name="T3" fmla="*/ 0 h 102"/>
                      <a:gd name="T4" fmla="*/ 114 w 114"/>
                      <a:gd name="T5" fmla="*/ 50 h 102"/>
                      <a:gd name="T6" fmla="*/ 106 w 114"/>
                      <a:gd name="T7" fmla="*/ 56 h 102"/>
                      <a:gd name="T8" fmla="*/ 96 w 114"/>
                      <a:gd name="T9" fmla="*/ 58 h 102"/>
                      <a:gd name="T10" fmla="*/ 64 w 114"/>
                      <a:gd name="T11" fmla="*/ 100 h 102"/>
                      <a:gd name="T12" fmla="*/ 42 w 114"/>
                      <a:gd name="T13" fmla="*/ 102 h 102"/>
                      <a:gd name="T14" fmla="*/ 36 w 114"/>
                      <a:gd name="T15" fmla="*/ 84 h 102"/>
                      <a:gd name="T16" fmla="*/ 0 w 114"/>
                      <a:gd name="T17" fmla="*/ 86 h 102"/>
                      <a:gd name="T18" fmla="*/ 0 w 114"/>
                      <a:gd name="T19" fmla="*/ 74 h 102"/>
                      <a:gd name="T20" fmla="*/ 4 w 114"/>
                      <a:gd name="T21" fmla="*/ 68 h 102"/>
                      <a:gd name="T22" fmla="*/ 8 w 114"/>
                      <a:gd name="T23" fmla="*/ 70 h 102"/>
                      <a:gd name="T24" fmla="*/ 28 w 114"/>
                      <a:gd name="T25" fmla="*/ 54 h 102"/>
                      <a:gd name="T26" fmla="*/ 62 w 114"/>
                      <a:gd name="T27" fmla="*/ 34 h 102"/>
                      <a:gd name="T28" fmla="*/ 70 w 114"/>
                      <a:gd name="T29" fmla="*/ 8 h 102"/>
                      <a:gd name="T30" fmla="*/ 74 w 114"/>
                      <a:gd name="T31" fmla="*/ 4 h 102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14"/>
                      <a:gd name="T49" fmla="*/ 0 h 102"/>
                      <a:gd name="T50" fmla="*/ 114 w 114"/>
                      <a:gd name="T51" fmla="*/ 102 h 102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14" h="102">
                        <a:moveTo>
                          <a:pt x="74" y="4"/>
                        </a:moveTo>
                        <a:lnTo>
                          <a:pt x="112" y="0"/>
                        </a:lnTo>
                        <a:lnTo>
                          <a:pt x="114" y="50"/>
                        </a:lnTo>
                        <a:lnTo>
                          <a:pt x="106" y="56"/>
                        </a:lnTo>
                        <a:lnTo>
                          <a:pt x="96" y="58"/>
                        </a:lnTo>
                        <a:lnTo>
                          <a:pt x="64" y="100"/>
                        </a:lnTo>
                        <a:lnTo>
                          <a:pt x="42" y="102"/>
                        </a:lnTo>
                        <a:lnTo>
                          <a:pt x="36" y="84"/>
                        </a:lnTo>
                        <a:lnTo>
                          <a:pt x="0" y="86"/>
                        </a:lnTo>
                        <a:lnTo>
                          <a:pt x="0" y="74"/>
                        </a:lnTo>
                        <a:lnTo>
                          <a:pt x="4" y="68"/>
                        </a:lnTo>
                        <a:lnTo>
                          <a:pt x="8" y="70"/>
                        </a:lnTo>
                        <a:lnTo>
                          <a:pt x="28" y="54"/>
                        </a:lnTo>
                        <a:lnTo>
                          <a:pt x="62" y="34"/>
                        </a:lnTo>
                        <a:lnTo>
                          <a:pt x="70" y="8"/>
                        </a:lnTo>
                        <a:lnTo>
                          <a:pt x="74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26" name="Freeform 1740"/>
                  <p:cNvSpPr>
                    <a:spLocks/>
                  </p:cNvSpPr>
                  <p:nvPr/>
                </p:nvSpPr>
                <p:spPr bwMode="auto">
                  <a:xfrm>
                    <a:off x="6315" y="3854"/>
                    <a:ext cx="100" cy="104"/>
                  </a:xfrm>
                  <a:custGeom>
                    <a:avLst/>
                    <a:gdLst>
                      <a:gd name="T0" fmla="*/ 36 w 100"/>
                      <a:gd name="T1" fmla="*/ 0 h 104"/>
                      <a:gd name="T2" fmla="*/ 36 w 100"/>
                      <a:gd name="T3" fmla="*/ 12 h 104"/>
                      <a:gd name="T4" fmla="*/ 72 w 100"/>
                      <a:gd name="T5" fmla="*/ 10 h 104"/>
                      <a:gd name="T6" fmla="*/ 78 w 100"/>
                      <a:gd name="T7" fmla="*/ 28 h 104"/>
                      <a:gd name="T8" fmla="*/ 100 w 100"/>
                      <a:gd name="T9" fmla="*/ 26 h 104"/>
                      <a:gd name="T10" fmla="*/ 86 w 100"/>
                      <a:gd name="T11" fmla="*/ 68 h 104"/>
                      <a:gd name="T12" fmla="*/ 80 w 100"/>
                      <a:gd name="T13" fmla="*/ 70 h 104"/>
                      <a:gd name="T14" fmla="*/ 82 w 100"/>
                      <a:gd name="T15" fmla="*/ 96 h 104"/>
                      <a:gd name="T16" fmla="*/ 2 w 100"/>
                      <a:gd name="T17" fmla="*/ 104 h 104"/>
                      <a:gd name="T18" fmla="*/ 0 w 100"/>
                      <a:gd name="T19" fmla="*/ 72 h 104"/>
                      <a:gd name="T20" fmla="*/ 2 w 100"/>
                      <a:gd name="T21" fmla="*/ 52 h 104"/>
                      <a:gd name="T22" fmla="*/ 0 w 100"/>
                      <a:gd name="T23" fmla="*/ 46 h 104"/>
                      <a:gd name="T24" fmla="*/ 10 w 100"/>
                      <a:gd name="T25" fmla="*/ 42 h 104"/>
                      <a:gd name="T26" fmla="*/ 16 w 100"/>
                      <a:gd name="T27" fmla="*/ 20 h 104"/>
                      <a:gd name="T28" fmla="*/ 26 w 100"/>
                      <a:gd name="T29" fmla="*/ 10 h 104"/>
                      <a:gd name="T30" fmla="*/ 36 w 100"/>
                      <a:gd name="T31" fmla="*/ 0 h 10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00"/>
                      <a:gd name="T49" fmla="*/ 0 h 104"/>
                      <a:gd name="T50" fmla="*/ 100 w 100"/>
                      <a:gd name="T51" fmla="*/ 104 h 10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00" h="104">
                        <a:moveTo>
                          <a:pt x="36" y="0"/>
                        </a:moveTo>
                        <a:lnTo>
                          <a:pt x="36" y="12"/>
                        </a:lnTo>
                        <a:lnTo>
                          <a:pt x="72" y="10"/>
                        </a:lnTo>
                        <a:lnTo>
                          <a:pt x="78" y="28"/>
                        </a:lnTo>
                        <a:lnTo>
                          <a:pt x="100" y="26"/>
                        </a:lnTo>
                        <a:lnTo>
                          <a:pt x="86" y="68"/>
                        </a:lnTo>
                        <a:lnTo>
                          <a:pt x="80" y="70"/>
                        </a:lnTo>
                        <a:lnTo>
                          <a:pt x="82" y="96"/>
                        </a:lnTo>
                        <a:lnTo>
                          <a:pt x="2" y="104"/>
                        </a:lnTo>
                        <a:lnTo>
                          <a:pt x="0" y="72"/>
                        </a:lnTo>
                        <a:lnTo>
                          <a:pt x="2" y="52"/>
                        </a:lnTo>
                        <a:lnTo>
                          <a:pt x="0" y="46"/>
                        </a:lnTo>
                        <a:lnTo>
                          <a:pt x="10" y="42"/>
                        </a:lnTo>
                        <a:lnTo>
                          <a:pt x="16" y="20"/>
                        </a:lnTo>
                        <a:lnTo>
                          <a:pt x="26" y="10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27" name="Freeform 1741"/>
                  <p:cNvSpPr>
                    <a:spLocks/>
                  </p:cNvSpPr>
                  <p:nvPr/>
                </p:nvSpPr>
                <p:spPr bwMode="auto">
                  <a:xfrm>
                    <a:off x="6395" y="3836"/>
                    <a:ext cx="84" cy="114"/>
                  </a:xfrm>
                  <a:custGeom>
                    <a:avLst/>
                    <a:gdLst>
                      <a:gd name="T0" fmla="*/ 2 w 84"/>
                      <a:gd name="T1" fmla="*/ 114 h 114"/>
                      <a:gd name="T2" fmla="*/ 0 w 84"/>
                      <a:gd name="T3" fmla="*/ 88 h 114"/>
                      <a:gd name="T4" fmla="*/ 6 w 84"/>
                      <a:gd name="T5" fmla="*/ 86 h 114"/>
                      <a:gd name="T6" fmla="*/ 20 w 84"/>
                      <a:gd name="T7" fmla="*/ 44 h 114"/>
                      <a:gd name="T8" fmla="*/ 52 w 84"/>
                      <a:gd name="T9" fmla="*/ 2 h 114"/>
                      <a:gd name="T10" fmla="*/ 62 w 84"/>
                      <a:gd name="T11" fmla="*/ 0 h 114"/>
                      <a:gd name="T12" fmla="*/ 78 w 84"/>
                      <a:gd name="T13" fmla="*/ 44 h 114"/>
                      <a:gd name="T14" fmla="*/ 82 w 84"/>
                      <a:gd name="T15" fmla="*/ 68 h 114"/>
                      <a:gd name="T16" fmla="*/ 84 w 84"/>
                      <a:gd name="T17" fmla="*/ 104 h 114"/>
                      <a:gd name="T18" fmla="*/ 2 w 84"/>
                      <a:gd name="T19" fmla="*/ 114 h 11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4"/>
                      <a:gd name="T31" fmla="*/ 0 h 114"/>
                      <a:gd name="T32" fmla="*/ 84 w 84"/>
                      <a:gd name="T33" fmla="*/ 114 h 11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4" h="114">
                        <a:moveTo>
                          <a:pt x="2" y="114"/>
                        </a:moveTo>
                        <a:lnTo>
                          <a:pt x="0" y="88"/>
                        </a:lnTo>
                        <a:lnTo>
                          <a:pt x="6" y="86"/>
                        </a:lnTo>
                        <a:lnTo>
                          <a:pt x="20" y="44"/>
                        </a:lnTo>
                        <a:lnTo>
                          <a:pt x="52" y="2"/>
                        </a:lnTo>
                        <a:lnTo>
                          <a:pt x="62" y="0"/>
                        </a:lnTo>
                        <a:lnTo>
                          <a:pt x="78" y="44"/>
                        </a:lnTo>
                        <a:lnTo>
                          <a:pt x="82" y="68"/>
                        </a:lnTo>
                        <a:lnTo>
                          <a:pt x="84" y="104"/>
                        </a:lnTo>
                        <a:lnTo>
                          <a:pt x="2" y="1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28" name="Freeform 1742"/>
                  <p:cNvSpPr>
                    <a:spLocks/>
                  </p:cNvSpPr>
                  <p:nvPr/>
                </p:nvSpPr>
                <p:spPr bwMode="auto">
                  <a:xfrm>
                    <a:off x="6317" y="3950"/>
                    <a:ext cx="104" cy="76"/>
                  </a:xfrm>
                  <a:custGeom>
                    <a:avLst/>
                    <a:gdLst>
                      <a:gd name="T0" fmla="*/ 86 w 104"/>
                      <a:gd name="T1" fmla="*/ 66 h 76"/>
                      <a:gd name="T2" fmla="*/ 76 w 104"/>
                      <a:gd name="T3" fmla="*/ 68 h 76"/>
                      <a:gd name="T4" fmla="*/ 4 w 104"/>
                      <a:gd name="T5" fmla="*/ 76 h 76"/>
                      <a:gd name="T6" fmla="*/ 4 w 104"/>
                      <a:gd name="T7" fmla="*/ 60 h 76"/>
                      <a:gd name="T8" fmla="*/ 6 w 104"/>
                      <a:gd name="T9" fmla="*/ 46 h 76"/>
                      <a:gd name="T10" fmla="*/ 2 w 104"/>
                      <a:gd name="T11" fmla="*/ 26 h 76"/>
                      <a:gd name="T12" fmla="*/ 0 w 104"/>
                      <a:gd name="T13" fmla="*/ 12 h 76"/>
                      <a:gd name="T14" fmla="*/ 0 w 104"/>
                      <a:gd name="T15" fmla="*/ 8 h 76"/>
                      <a:gd name="T16" fmla="*/ 40 w 104"/>
                      <a:gd name="T17" fmla="*/ 4 h 76"/>
                      <a:gd name="T18" fmla="*/ 80 w 104"/>
                      <a:gd name="T19" fmla="*/ 0 h 76"/>
                      <a:gd name="T20" fmla="*/ 98 w 104"/>
                      <a:gd name="T21" fmla="*/ 28 h 76"/>
                      <a:gd name="T22" fmla="*/ 104 w 104"/>
                      <a:gd name="T23" fmla="*/ 52 h 76"/>
                      <a:gd name="T24" fmla="*/ 94 w 104"/>
                      <a:gd name="T25" fmla="*/ 60 h 76"/>
                      <a:gd name="T26" fmla="*/ 86 w 104"/>
                      <a:gd name="T27" fmla="*/ 66 h 7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04"/>
                      <a:gd name="T43" fmla="*/ 0 h 76"/>
                      <a:gd name="T44" fmla="*/ 104 w 104"/>
                      <a:gd name="T45" fmla="*/ 76 h 7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04" h="76">
                        <a:moveTo>
                          <a:pt x="86" y="66"/>
                        </a:moveTo>
                        <a:lnTo>
                          <a:pt x="76" y="68"/>
                        </a:lnTo>
                        <a:lnTo>
                          <a:pt x="4" y="76"/>
                        </a:lnTo>
                        <a:lnTo>
                          <a:pt x="4" y="60"/>
                        </a:lnTo>
                        <a:lnTo>
                          <a:pt x="6" y="46"/>
                        </a:lnTo>
                        <a:lnTo>
                          <a:pt x="2" y="26"/>
                        </a:lnTo>
                        <a:lnTo>
                          <a:pt x="0" y="12"/>
                        </a:lnTo>
                        <a:lnTo>
                          <a:pt x="0" y="8"/>
                        </a:lnTo>
                        <a:lnTo>
                          <a:pt x="40" y="4"/>
                        </a:lnTo>
                        <a:lnTo>
                          <a:pt x="80" y="0"/>
                        </a:lnTo>
                        <a:lnTo>
                          <a:pt x="98" y="28"/>
                        </a:lnTo>
                        <a:lnTo>
                          <a:pt x="104" y="52"/>
                        </a:lnTo>
                        <a:lnTo>
                          <a:pt x="94" y="60"/>
                        </a:lnTo>
                        <a:lnTo>
                          <a:pt x="86" y="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29" name="Freeform 1743"/>
                  <p:cNvSpPr>
                    <a:spLocks/>
                  </p:cNvSpPr>
                  <p:nvPr/>
                </p:nvSpPr>
                <p:spPr bwMode="auto">
                  <a:xfrm>
                    <a:off x="6397" y="3940"/>
                    <a:ext cx="102" cy="62"/>
                  </a:xfrm>
                  <a:custGeom>
                    <a:avLst/>
                    <a:gdLst>
                      <a:gd name="T0" fmla="*/ 0 w 102"/>
                      <a:gd name="T1" fmla="*/ 10 h 62"/>
                      <a:gd name="T2" fmla="*/ 82 w 102"/>
                      <a:gd name="T3" fmla="*/ 0 h 62"/>
                      <a:gd name="T4" fmla="*/ 94 w 102"/>
                      <a:gd name="T5" fmla="*/ 0 h 62"/>
                      <a:gd name="T6" fmla="*/ 102 w 102"/>
                      <a:gd name="T7" fmla="*/ 48 h 62"/>
                      <a:gd name="T8" fmla="*/ 84 w 102"/>
                      <a:gd name="T9" fmla="*/ 52 h 62"/>
                      <a:gd name="T10" fmla="*/ 48 w 102"/>
                      <a:gd name="T11" fmla="*/ 60 h 62"/>
                      <a:gd name="T12" fmla="*/ 24 w 102"/>
                      <a:gd name="T13" fmla="*/ 62 h 62"/>
                      <a:gd name="T14" fmla="*/ 18 w 102"/>
                      <a:gd name="T15" fmla="*/ 38 h 62"/>
                      <a:gd name="T16" fmla="*/ 0 w 102"/>
                      <a:gd name="T17" fmla="*/ 10 h 6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02"/>
                      <a:gd name="T28" fmla="*/ 0 h 62"/>
                      <a:gd name="T29" fmla="*/ 102 w 102"/>
                      <a:gd name="T30" fmla="*/ 62 h 6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02" h="62">
                        <a:moveTo>
                          <a:pt x="0" y="10"/>
                        </a:moveTo>
                        <a:lnTo>
                          <a:pt x="82" y="0"/>
                        </a:lnTo>
                        <a:lnTo>
                          <a:pt x="94" y="0"/>
                        </a:lnTo>
                        <a:lnTo>
                          <a:pt x="102" y="48"/>
                        </a:lnTo>
                        <a:lnTo>
                          <a:pt x="84" y="52"/>
                        </a:lnTo>
                        <a:lnTo>
                          <a:pt x="48" y="60"/>
                        </a:lnTo>
                        <a:lnTo>
                          <a:pt x="24" y="62"/>
                        </a:lnTo>
                        <a:lnTo>
                          <a:pt x="18" y="38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30" name="Freeform 1744"/>
                  <p:cNvSpPr>
                    <a:spLocks/>
                  </p:cNvSpPr>
                  <p:nvPr/>
                </p:nvSpPr>
                <p:spPr bwMode="auto">
                  <a:xfrm>
                    <a:off x="6403" y="4000"/>
                    <a:ext cx="52" cy="84"/>
                  </a:xfrm>
                  <a:custGeom>
                    <a:avLst/>
                    <a:gdLst>
                      <a:gd name="T0" fmla="*/ 40 w 52"/>
                      <a:gd name="T1" fmla="*/ 84 h 84"/>
                      <a:gd name="T2" fmla="*/ 32 w 52"/>
                      <a:gd name="T3" fmla="*/ 82 h 84"/>
                      <a:gd name="T4" fmla="*/ 8 w 52"/>
                      <a:gd name="T5" fmla="*/ 84 h 84"/>
                      <a:gd name="T6" fmla="*/ 0 w 52"/>
                      <a:gd name="T7" fmla="*/ 16 h 84"/>
                      <a:gd name="T8" fmla="*/ 18 w 52"/>
                      <a:gd name="T9" fmla="*/ 2 h 84"/>
                      <a:gd name="T10" fmla="*/ 42 w 52"/>
                      <a:gd name="T11" fmla="*/ 0 h 84"/>
                      <a:gd name="T12" fmla="*/ 46 w 52"/>
                      <a:gd name="T13" fmla="*/ 36 h 84"/>
                      <a:gd name="T14" fmla="*/ 48 w 52"/>
                      <a:gd name="T15" fmla="*/ 36 h 84"/>
                      <a:gd name="T16" fmla="*/ 52 w 52"/>
                      <a:gd name="T17" fmla="*/ 70 h 84"/>
                      <a:gd name="T18" fmla="*/ 40 w 52"/>
                      <a:gd name="T19" fmla="*/ 72 h 84"/>
                      <a:gd name="T20" fmla="*/ 40 w 52"/>
                      <a:gd name="T21" fmla="*/ 84 h 8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52"/>
                      <a:gd name="T34" fmla="*/ 0 h 84"/>
                      <a:gd name="T35" fmla="*/ 52 w 52"/>
                      <a:gd name="T36" fmla="*/ 84 h 8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52" h="84">
                        <a:moveTo>
                          <a:pt x="40" y="84"/>
                        </a:moveTo>
                        <a:lnTo>
                          <a:pt x="32" y="82"/>
                        </a:lnTo>
                        <a:lnTo>
                          <a:pt x="8" y="84"/>
                        </a:lnTo>
                        <a:lnTo>
                          <a:pt x="0" y="16"/>
                        </a:lnTo>
                        <a:lnTo>
                          <a:pt x="18" y="2"/>
                        </a:lnTo>
                        <a:lnTo>
                          <a:pt x="42" y="0"/>
                        </a:lnTo>
                        <a:lnTo>
                          <a:pt x="46" y="36"/>
                        </a:lnTo>
                        <a:lnTo>
                          <a:pt x="48" y="36"/>
                        </a:lnTo>
                        <a:lnTo>
                          <a:pt x="52" y="70"/>
                        </a:lnTo>
                        <a:lnTo>
                          <a:pt x="40" y="72"/>
                        </a:lnTo>
                        <a:lnTo>
                          <a:pt x="40" y="8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631" name="Freeform 1745"/>
                  <p:cNvSpPr>
                    <a:spLocks/>
                  </p:cNvSpPr>
                  <p:nvPr/>
                </p:nvSpPr>
                <p:spPr bwMode="auto">
                  <a:xfrm>
                    <a:off x="6445" y="3992"/>
                    <a:ext cx="72" cy="78"/>
                  </a:xfrm>
                  <a:custGeom>
                    <a:avLst/>
                    <a:gdLst>
                      <a:gd name="T0" fmla="*/ 0 w 72"/>
                      <a:gd name="T1" fmla="*/ 8 h 78"/>
                      <a:gd name="T2" fmla="*/ 36 w 72"/>
                      <a:gd name="T3" fmla="*/ 0 h 78"/>
                      <a:gd name="T4" fmla="*/ 38 w 72"/>
                      <a:gd name="T5" fmla="*/ 28 h 78"/>
                      <a:gd name="T6" fmla="*/ 66 w 72"/>
                      <a:gd name="T7" fmla="*/ 44 h 78"/>
                      <a:gd name="T8" fmla="*/ 72 w 72"/>
                      <a:gd name="T9" fmla="*/ 56 h 78"/>
                      <a:gd name="T10" fmla="*/ 72 w 72"/>
                      <a:gd name="T11" fmla="*/ 64 h 78"/>
                      <a:gd name="T12" fmla="*/ 60 w 72"/>
                      <a:gd name="T13" fmla="*/ 66 h 78"/>
                      <a:gd name="T14" fmla="*/ 32 w 72"/>
                      <a:gd name="T15" fmla="*/ 70 h 78"/>
                      <a:gd name="T16" fmla="*/ 32 w 72"/>
                      <a:gd name="T17" fmla="*/ 76 h 78"/>
                      <a:gd name="T18" fmla="*/ 10 w 72"/>
                      <a:gd name="T19" fmla="*/ 78 h 78"/>
                      <a:gd name="T20" fmla="*/ 6 w 72"/>
                      <a:gd name="T21" fmla="*/ 44 h 78"/>
                      <a:gd name="T22" fmla="*/ 4 w 72"/>
                      <a:gd name="T23" fmla="*/ 44 h 78"/>
                      <a:gd name="T24" fmla="*/ 0 w 72"/>
                      <a:gd name="T25" fmla="*/ 8 h 7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2"/>
                      <a:gd name="T40" fmla="*/ 0 h 78"/>
                      <a:gd name="T41" fmla="*/ 72 w 72"/>
                      <a:gd name="T42" fmla="*/ 78 h 7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2" h="78">
                        <a:moveTo>
                          <a:pt x="0" y="8"/>
                        </a:moveTo>
                        <a:lnTo>
                          <a:pt x="36" y="0"/>
                        </a:lnTo>
                        <a:lnTo>
                          <a:pt x="38" y="28"/>
                        </a:lnTo>
                        <a:lnTo>
                          <a:pt x="66" y="44"/>
                        </a:lnTo>
                        <a:lnTo>
                          <a:pt x="72" y="56"/>
                        </a:lnTo>
                        <a:lnTo>
                          <a:pt x="72" y="64"/>
                        </a:lnTo>
                        <a:lnTo>
                          <a:pt x="60" y="66"/>
                        </a:lnTo>
                        <a:lnTo>
                          <a:pt x="32" y="70"/>
                        </a:lnTo>
                        <a:lnTo>
                          <a:pt x="32" y="76"/>
                        </a:lnTo>
                        <a:lnTo>
                          <a:pt x="10" y="78"/>
                        </a:lnTo>
                        <a:lnTo>
                          <a:pt x="6" y="44"/>
                        </a:lnTo>
                        <a:lnTo>
                          <a:pt x="4" y="44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42" name="Group 1746"/>
                <p:cNvGrpSpPr>
                  <a:grpSpLocks/>
                </p:cNvGrpSpPr>
                <p:nvPr/>
              </p:nvGrpSpPr>
              <p:grpSpPr bwMode="auto">
                <a:xfrm>
                  <a:off x="17176750" y="9866313"/>
                  <a:ext cx="1928813" cy="3016250"/>
                  <a:chOff x="6661" y="3296"/>
                  <a:chExt cx="615" cy="962"/>
                </a:xfrm>
                <a:grpFill/>
              </p:grpSpPr>
              <p:sp>
                <p:nvSpPr>
                  <p:cNvPr id="4483" name="Freeform 1747"/>
                  <p:cNvSpPr>
                    <a:spLocks/>
                  </p:cNvSpPr>
                  <p:nvPr/>
                </p:nvSpPr>
                <p:spPr bwMode="auto">
                  <a:xfrm>
                    <a:off x="6957" y="3296"/>
                    <a:ext cx="118" cy="108"/>
                  </a:xfrm>
                  <a:custGeom>
                    <a:avLst/>
                    <a:gdLst>
                      <a:gd name="T0" fmla="*/ 0 w 118"/>
                      <a:gd name="T1" fmla="*/ 14 h 108"/>
                      <a:gd name="T2" fmla="*/ 72 w 118"/>
                      <a:gd name="T3" fmla="*/ 4 h 108"/>
                      <a:gd name="T4" fmla="*/ 110 w 118"/>
                      <a:gd name="T5" fmla="*/ 0 h 108"/>
                      <a:gd name="T6" fmla="*/ 118 w 118"/>
                      <a:gd name="T7" fmla="*/ 26 h 108"/>
                      <a:gd name="T8" fmla="*/ 110 w 118"/>
                      <a:gd name="T9" fmla="*/ 28 h 108"/>
                      <a:gd name="T10" fmla="*/ 106 w 118"/>
                      <a:gd name="T11" fmla="*/ 48 h 108"/>
                      <a:gd name="T12" fmla="*/ 92 w 118"/>
                      <a:gd name="T13" fmla="*/ 72 h 108"/>
                      <a:gd name="T14" fmla="*/ 70 w 118"/>
                      <a:gd name="T15" fmla="*/ 96 h 108"/>
                      <a:gd name="T16" fmla="*/ 64 w 118"/>
                      <a:gd name="T17" fmla="*/ 106 h 108"/>
                      <a:gd name="T18" fmla="*/ 52 w 118"/>
                      <a:gd name="T19" fmla="*/ 108 h 108"/>
                      <a:gd name="T20" fmla="*/ 48 w 118"/>
                      <a:gd name="T21" fmla="*/ 98 h 108"/>
                      <a:gd name="T22" fmla="*/ 38 w 118"/>
                      <a:gd name="T23" fmla="*/ 96 h 108"/>
                      <a:gd name="T24" fmla="*/ 36 w 118"/>
                      <a:gd name="T25" fmla="*/ 84 h 108"/>
                      <a:gd name="T26" fmla="*/ 14 w 118"/>
                      <a:gd name="T27" fmla="*/ 88 h 108"/>
                      <a:gd name="T28" fmla="*/ 4 w 118"/>
                      <a:gd name="T29" fmla="*/ 82 h 108"/>
                      <a:gd name="T30" fmla="*/ 0 w 118"/>
                      <a:gd name="T31" fmla="*/ 24 h 108"/>
                      <a:gd name="T32" fmla="*/ 12 w 118"/>
                      <a:gd name="T33" fmla="*/ 26 h 108"/>
                      <a:gd name="T34" fmla="*/ 0 w 118"/>
                      <a:gd name="T35" fmla="*/ 14 h 10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18"/>
                      <a:gd name="T55" fmla="*/ 0 h 108"/>
                      <a:gd name="T56" fmla="*/ 118 w 118"/>
                      <a:gd name="T57" fmla="*/ 108 h 10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18" h="108">
                        <a:moveTo>
                          <a:pt x="0" y="14"/>
                        </a:moveTo>
                        <a:lnTo>
                          <a:pt x="72" y="4"/>
                        </a:lnTo>
                        <a:lnTo>
                          <a:pt x="110" y="0"/>
                        </a:lnTo>
                        <a:lnTo>
                          <a:pt x="118" y="26"/>
                        </a:lnTo>
                        <a:lnTo>
                          <a:pt x="110" y="28"/>
                        </a:lnTo>
                        <a:lnTo>
                          <a:pt x="106" y="48"/>
                        </a:lnTo>
                        <a:lnTo>
                          <a:pt x="92" y="72"/>
                        </a:lnTo>
                        <a:lnTo>
                          <a:pt x="70" y="96"/>
                        </a:lnTo>
                        <a:lnTo>
                          <a:pt x="64" y="106"/>
                        </a:lnTo>
                        <a:lnTo>
                          <a:pt x="52" y="108"/>
                        </a:lnTo>
                        <a:lnTo>
                          <a:pt x="48" y="98"/>
                        </a:lnTo>
                        <a:lnTo>
                          <a:pt x="38" y="96"/>
                        </a:lnTo>
                        <a:lnTo>
                          <a:pt x="36" y="84"/>
                        </a:lnTo>
                        <a:lnTo>
                          <a:pt x="14" y="88"/>
                        </a:lnTo>
                        <a:lnTo>
                          <a:pt x="4" y="82"/>
                        </a:lnTo>
                        <a:lnTo>
                          <a:pt x="0" y="24"/>
                        </a:lnTo>
                        <a:lnTo>
                          <a:pt x="12" y="26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84" name="Freeform 1748"/>
                  <p:cNvSpPr>
                    <a:spLocks/>
                  </p:cNvSpPr>
                  <p:nvPr/>
                </p:nvSpPr>
                <p:spPr bwMode="auto">
                  <a:xfrm>
                    <a:off x="6883" y="3310"/>
                    <a:ext cx="88" cy="96"/>
                  </a:xfrm>
                  <a:custGeom>
                    <a:avLst/>
                    <a:gdLst>
                      <a:gd name="T0" fmla="*/ 74 w 88"/>
                      <a:gd name="T1" fmla="*/ 0 h 96"/>
                      <a:gd name="T2" fmla="*/ 0 w 88"/>
                      <a:gd name="T3" fmla="*/ 12 h 96"/>
                      <a:gd name="T4" fmla="*/ 10 w 88"/>
                      <a:gd name="T5" fmla="*/ 94 h 96"/>
                      <a:gd name="T6" fmla="*/ 22 w 88"/>
                      <a:gd name="T7" fmla="*/ 86 h 96"/>
                      <a:gd name="T8" fmla="*/ 32 w 88"/>
                      <a:gd name="T9" fmla="*/ 90 h 96"/>
                      <a:gd name="T10" fmla="*/ 46 w 88"/>
                      <a:gd name="T11" fmla="*/ 82 h 96"/>
                      <a:gd name="T12" fmla="*/ 52 w 88"/>
                      <a:gd name="T13" fmla="*/ 90 h 96"/>
                      <a:gd name="T14" fmla="*/ 56 w 88"/>
                      <a:gd name="T15" fmla="*/ 96 h 96"/>
                      <a:gd name="T16" fmla="*/ 76 w 88"/>
                      <a:gd name="T17" fmla="*/ 94 h 96"/>
                      <a:gd name="T18" fmla="*/ 88 w 88"/>
                      <a:gd name="T19" fmla="*/ 88 h 96"/>
                      <a:gd name="T20" fmla="*/ 88 w 88"/>
                      <a:gd name="T21" fmla="*/ 74 h 96"/>
                      <a:gd name="T22" fmla="*/ 78 w 88"/>
                      <a:gd name="T23" fmla="*/ 68 h 96"/>
                      <a:gd name="T24" fmla="*/ 74 w 88"/>
                      <a:gd name="T25" fmla="*/ 10 h 96"/>
                      <a:gd name="T26" fmla="*/ 86 w 88"/>
                      <a:gd name="T27" fmla="*/ 12 h 96"/>
                      <a:gd name="T28" fmla="*/ 74 w 88"/>
                      <a:gd name="T29" fmla="*/ 0 h 9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8"/>
                      <a:gd name="T46" fmla="*/ 0 h 96"/>
                      <a:gd name="T47" fmla="*/ 88 w 88"/>
                      <a:gd name="T48" fmla="*/ 96 h 9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8" h="96">
                        <a:moveTo>
                          <a:pt x="74" y="0"/>
                        </a:moveTo>
                        <a:lnTo>
                          <a:pt x="0" y="12"/>
                        </a:lnTo>
                        <a:lnTo>
                          <a:pt x="10" y="94"/>
                        </a:lnTo>
                        <a:lnTo>
                          <a:pt x="22" y="86"/>
                        </a:lnTo>
                        <a:lnTo>
                          <a:pt x="32" y="90"/>
                        </a:lnTo>
                        <a:lnTo>
                          <a:pt x="46" y="82"/>
                        </a:lnTo>
                        <a:lnTo>
                          <a:pt x="52" y="90"/>
                        </a:lnTo>
                        <a:lnTo>
                          <a:pt x="56" y="96"/>
                        </a:lnTo>
                        <a:lnTo>
                          <a:pt x="76" y="94"/>
                        </a:lnTo>
                        <a:lnTo>
                          <a:pt x="88" y="88"/>
                        </a:lnTo>
                        <a:lnTo>
                          <a:pt x="88" y="74"/>
                        </a:lnTo>
                        <a:lnTo>
                          <a:pt x="78" y="68"/>
                        </a:lnTo>
                        <a:lnTo>
                          <a:pt x="74" y="10"/>
                        </a:lnTo>
                        <a:lnTo>
                          <a:pt x="86" y="12"/>
                        </a:lnTo>
                        <a:lnTo>
                          <a:pt x="7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85" name="Freeform 1749"/>
                  <p:cNvSpPr>
                    <a:spLocks/>
                  </p:cNvSpPr>
                  <p:nvPr/>
                </p:nvSpPr>
                <p:spPr bwMode="auto">
                  <a:xfrm>
                    <a:off x="6813" y="3318"/>
                    <a:ext cx="80" cy="86"/>
                  </a:xfrm>
                  <a:custGeom>
                    <a:avLst/>
                    <a:gdLst>
                      <a:gd name="T0" fmla="*/ 4 w 80"/>
                      <a:gd name="T1" fmla="*/ 8 h 86"/>
                      <a:gd name="T2" fmla="*/ 62 w 80"/>
                      <a:gd name="T3" fmla="*/ 0 h 86"/>
                      <a:gd name="T4" fmla="*/ 70 w 80"/>
                      <a:gd name="T5" fmla="*/ 4 h 86"/>
                      <a:gd name="T6" fmla="*/ 80 w 80"/>
                      <a:gd name="T7" fmla="*/ 86 h 86"/>
                      <a:gd name="T8" fmla="*/ 62 w 80"/>
                      <a:gd name="T9" fmla="*/ 82 h 86"/>
                      <a:gd name="T10" fmla="*/ 28 w 80"/>
                      <a:gd name="T11" fmla="*/ 66 h 86"/>
                      <a:gd name="T12" fmla="*/ 12 w 80"/>
                      <a:gd name="T13" fmla="*/ 54 h 86"/>
                      <a:gd name="T14" fmla="*/ 0 w 80"/>
                      <a:gd name="T15" fmla="*/ 54 h 86"/>
                      <a:gd name="T16" fmla="*/ 8 w 80"/>
                      <a:gd name="T17" fmla="*/ 40 h 86"/>
                      <a:gd name="T18" fmla="*/ 4 w 80"/>
                      <a:gd name="T19" fmla="*/ 8 h 8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0"/>
                      <a:gd name="T31" fmla="*/ 0 h 86"/>
                      <a:gd name="T32" fmla="*/ 80 w 80"/>
                      <a:gd name="T33" fmla="*/ 86 h 8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0" h="86">
                        <a:moveTo>
                          <a:pt x="4" y="8"/>
                        </a:moveTo>
                        <a:lnTo>
                          <a:pt x="62" y="0"/>
                        </a:lnTo>
                        <a:lnTo>
                          <a:pt x="70" y="4"/>
                        </a:lnTo>
                        <a:lnTo>
                          <a:pt x="80" y="86"/>
                        </a:lnTo>
                        <a:lnTo>
                          <a:pt x="62" y="82"/>
                        </a:lnTo>
                        <a:lnTo>
                          <a:pt x="28" y="66"/>
                        </a:lnTo>
                        <a:lnTo>
                          <a:pt x="12" y="54"/>
                        </a:lnTo>
                        <a:lnTo>
                          <a:pt x="0" y="54"/>
                        </a:lnTo>
                        <a:lnTo>
                          <a:pt x="8" y="40"/>
                        </a:lnTo>
                        <a:lnTo>
                          <a:pt x="4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86" name="Freeform 1750"/>
                  <p:cNvSpPr>
                    <a:spLocks/>
                  </p:cNvSpPr>
                  <p:nvPr/>
                </p:nvSpPr>
                <p:spPr bwMode="auto">
                  <a:xfrm>
                    <a:off x="7005" y="3322"/>
                    <a:ext cx="82" cy="130"/>
                  </a:xfrm>
                  <a:custGeom>
                    <a:avLst/>
                    <a:gdLst>
                      <a:gd name="T0" fmla="*/ 4 w 82"/>
                      <a:gd name="T1" fmla="*/ 82 h 130"/>
                      <a:gd name="T2" fmla="*/ 16 w 82"/>
                      <a:gd name="T3" fmla="*/ 80 h 130"/>
                      <a:gd name="T4" fmla="*/ 22 w 82"/>
                      <a:gd name="T5" fmla="*/ 70 h 130"/>
                      <a:gd name="T6" fmla="*/ 44 w 82"/>
                      <a:gd name="T7" fmla="*/ 46 h 130"/>
                      <a:gd name="T8" fmla="*/ 58 w 82"/>
                      <a:gd name="T9" fmla="*/ 22 h 130"/>
                      <a:gd name="T10" fmla="*/ 62 w 82"/>
                      <a:gd name="T11" fmla="*/ 2 h 130"/>
                      <a:gd name="T12" fmla="*/ 70 w 82"/>
                      <a:gd name="T13" fmla="*/ 0 h 130"/>
                      <a:gd name="T14" fmla="*/ 82 w 82"/>
                      <a:gd name="T15" fmla="*/ 40 h 130"/>
                      <a:gd name="T16" fmla="*/ 76 w 82"/>
                      <a:gd name="T17" fmla="*/ 64 h 130"/>
                      <a:gd name="T18" fmla="*/ 82 w 82"/>
                      <a:gd name="T19" fmla="*/ 78 h 130"/>
                      <a:gd name="T20" fmla="*/ 72 w 82"/>
                      <a:gd name="T21" fmla="*/ 98 h 130"/>
                      <a:gd name="T22" fmla="*/ 46 w 82"/>
                      <a:gd name="T23" fmla="*/ 128 h 130"/>
                      <a:gd name="T24" fmla="*/ 6 w 82"/>
                      <a:gd name="T25" fmla="*/ 130 h 130"/>
                      <a:gd name="T26" fmla="*/ 0 w 82"/>
                      <a:gd name="T27" fmla="*/ 100 h 130"/>
                      <a:gd name="T28" fmla="*/ 4 w 82"/>
                      <a:gd name="T29" fmla="*/ 82 h 13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2"/>
                      <a:gd name="T46" fmla="*/ 0 h 130"/>
                      <a:gd name="T47" fmla="*/ 82 w 82"/>
                      <a:gd name="T48" fmla="*/ 130 h 13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2" h="130">
                        <a:moveTo>
                          <a:pt x="4" y="82"/>
                        </a:moveTo>
                        <a:lnTo>
                          <a:pt x="16" y="80"/>
                        </a:lnTo>
                        <a:lnTo>
                          <a:pt x="22" y="70"/>
                        </a:lnTo>
                        <a:lnTo>
                          <a:pt x="44" y="46"/>
                        </a:lnTo>
                        <a:lnTo>
                          <a:pt x="58" y="22"/>
                        </a:lnTo>
                        <a:lnTo>
                          <a:pt x="62" y="2"/>
                        </a:lnTo>
                        <a:lnTo>
                          <a:pt x="70" y="0"/>
                        </a:lnTo>
                        <a:lnTo>
                          <a:pt x="82" y="40"/>
                        </a:lnTo>
                        <a:lnTo>
                          <a:pt x="76" y="64"/>
                        </a:lnTo>
                        <a:lnTo>
                          <a:pt x="82" y="78"/>
                        </a:lnTo>
                        <a:lnTo>
                          <a:pt x="72" y="98"/>
                        </a:lnTo>
                        <a:lnTo>
                          <a:pt x="46" y="128"/>
                        </a:lnTo>
                        <a:lnTo>
                          <a:pt x="6" y="130"/>
                        </a:lnTo>
                        <a:lnTo>
                          <a:pt x="0" y="100"/>
                        </a:lnTo>
                        <a:lnTo>
                          <a:pt x="4" y="8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87" name="Freeform 1751"/>
                  <p:cNvSpPr>
                    <a:spLocks/>
                  </p:cNvSpPr>
                  <p:nvPr/>
                </p:nvSpPr>
                <p:spPr bwMode="auto">
                  <a:xfrm>
                    <a:off x="6929" y="3380"/>
                    <a:ext cx="82" cy="98"/>
                  </a:xfrm>
                  <a:custGeom>
                    <a:avLst/>
                    <a:gdLst>
                      <a:gd name="T0" fmla="*/ 6 w 82"/>
                      <a:gd name="T1" fmla="*/ 20 h 98"/>
                      <a:gd name="T2" fmla="*/ 10 w 82"/>
                      <a:gd name="T3" fmla="*/ 26 h 98"/>
                      <a:gd name="T4" fmla="*/ 28 w 82"/>
                      <a:gd name="T5" fmla="*/ 24 h 98"/>
                      <a:gd name="T6" fmla="*/ 42 w 82"/>
                      <a:gd name="T7" fmla="*/ 18 h 98"/>
                      <a:gd name="T8" fmla="*/ 42 w 82"/>
                      <a:gd name="T9" fmla="*/ 4 h 98"/>
                      <a:gd name="T10" fmla="*/ 64 w 82"/>
                      <a:gd name="T11" fmla="*/ 0 h 98"/>
                      <a:gd name="T12" fmla="*/ 66 w 82"/>
                      <a:gd name="T13" fmla="*/ 12 h 98"/>
                      <a:gd name="T14" fmla="*/ 76 w 82"/>
                      <a:gd name="T15" fmla="*/ 14 h 98"/>
                      <a:gd name="T16" fmla="*/ 80 w 82"/>
                      <a:gd name="T17" fmla="*/ 24 h 98"/>
                      <a:gd name="T18" fmla="*/ 76 w 82"/>
                      <a:gd name="T19" fmla="*/ 42 h 98"/>
                      <a:gd name="T20" fmla="*/ 82 w 82"/>
                      <a:gd name="T21" fmla="*/ 72 h 98"/>
                      <a:gd name="T22" fmla="*/ 70 w 82"/>
                      <a:gd name="T23" fmla="*/ 76 h 98"/>
                      <a:gd name="T24" fmla="*/ 54 w 82"/>
                      <a:gd name="T25" fmla="*/ 98 h 98"/>
                      <a:gd name="T26" fmla="*/ 22 w 82"/>
                      <a:gd name="T27" fmla="*/ 70 h 98"/>
                      <a:gd name="T28" fmla="*/ 20 w 82"/>
                      <a:gd name="T29" fmla="*/ 62 h 98"/>
                      <a:gd name="T30" fmla="*/ 2 w 82"/>
                      <a:gd name="T31" fmla="*/ 64 h 98"/>
                      <a:gd name="T32" fmla="*/ 0 w 82"/>
                      <a:gd name="T33" fmla="*/ 44 h 98"/>
                      <a:gd name="T34" fmla="*/ 6 w 82"/>
                      <a:gd name="T35" fmla="*/ 20 h 9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2"/>
                      <a:gd name="T55" fmla="*/ 0 h 98"/>
                      <a:gd name="T56" fmla="*/ 82 w 82"/>
                      <a:gd name="T57" fmla="*/ 98 h 9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2" h="98">
                        <a:moveTo>
                          <a:pt x="6" y="20"/>
                        </a:moveTo>
                        <a:lnTo>
                          <a:pt x="10" y="26"/>
                        </a:lnTo>
                        <a:lnTo>
                          <a:pt x="28" y="24"/>
                        </a:lnTo>
                        <a:lnTo>
                          <a:pt x="42" y="18"/>
                        </a:lnTo>
                        <a:lnTo>
                          <a:pt x="42" y="4"/>
                        </a:lnTo>
                        <a:lnTo>
                          <a:pt x="64" y="0"/>
                        </a:lnTo>
                        <a:lnTo>
                          <a:pt x="66" y="12"/>
                        </a:lnTo>
                        <a:lnTo>
                          <a:pt x="76" y="14"/>
                        </a:lnTo>
                        <a:lnTo>
                          <a:pt x="80" y="24"/>
                        </a:lnTo>
                        <a:lnTo>
                          <a:pt x="76" y="42"/>
                        </a:lnTo>
                        <a:lnTo>
                          <a:pt x="82" y="72"/>
                        </a:lnTo>
                        <a:lnTo>
                          <a:pt x="70" y="76"/>
                        </a:lnTo>
                        <a:lnTo>
                          <a:pt x="54" y="98"/>
                        </a:lnTo>
                        <a:lnTo>
                          <a:pt x="22" y="70"/>
                        </a:lnTo>
                        <a:lnTo>
                          <a:pt x="20" y="62"/>
                        </a:lnTo>
                        <a:lnTo>
                          <a:pt x="2" y="64"/>
                        </a:lnTo>
                        <a:lnTo>
                          <a:pt x="0" y="44"/>
                        </a:lnTo>
                        <a:lnTo>
                          <a:pt x="6" y="2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88" name="Freeform 1752"/>
                  <p:cNvSpPr>
                    <a:spLocks/>
                  </p:cNvSpPr>
                  <p:nvPr/>
                </p:nvSpPr>
                <p:spPr bwMode="auto">
                  <a:xfrm>
                    <a:off x="7051" y="3362"/>
                    <a:ext cx="79" cy="130"/>
                  </a:xfrm>
                  <a:custGeom>
                    <a:avLst/>
                    <a:gdLst>
                      <a:gd name="T0" fmla="*/ 36 w 79"/>
                      <a:gd name="T1" fmla="*/ 0 h 130"/>
                      <a:gd name="T2" fmla="*/ 38 w 79"/>
                      <a:gd name="T3" fmla="*/ 8 h 130"/>
                      <a:gd name="T4" fmla="*/ 61 w 79"/>
                      <a:gd name="T5" fmla="*/ 66 h 130"/>
                      <a:gd name="T6" fmla="*/ 71 w 79"/>
                      <a:gd name="T7" fmla="*/ 102 h 130"/>
                      <a:gd name="T8" fmla="*/ 79 w 79"/>
                      <a:gd name="T9" fmla="*/ 122 h 130"/>
                      <a:gd name="T10" fmla="*/ 59 w 79"/>
                      <a:gd name="T11" fmla="*/ 130 h 130"/>
                      <a:gd name="T12" fmla="*/ 24 w 79"/>
                      <a:gd name="T13" fmla="*/ 128 h 130"/>
                      <a:gd name="T14" fmla="*/ 12 w 79"/>
                      <a:gd name="T15" fmla="*/ 110 h 130"/>
                      <a:gd name="T16" fmla="*/ 12 w 79"/>
                      <a:gd name="T17" fmla="*/ 98 h 130"/>
                      <a:gd name="T18" fmla="*/ 4 w 79"/>
                      <a:gd name="T19" fmla="*/ 104 h 130"/>
                      <a:gd name="T20" fmla="*/ 0 w 79"/>
                      <a:gd name="T21" fmla="*/ 88 h 130"/>
                      <a:gd name="T22" fmla="*/ 26 w 79"/>
                      <a:gd name="T23" fmla="*/ 58 h 130"/>
                      <a:gd name="T24" fmla="*/ 36 w 79"/>
                      <a:gd name="T25" fmla="*/ 38 h 130"/>
                      <a:gd name="T26" fmla="*/ 30 w 79"/>
                      <a:gd name="T27" fmla="*/ 24 h 130"/>
                      <a:gd name="T28" fmla="*/ 36 w 79"/>
                      <a:gd name="T29" fmla="*/ 0 h 13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9"/>
                      <a:gd name="T46" fmla="*/ 0 h 130"/>
                      <a:gd name="T47" fmla="*/ 79 w 79"/>
                      <a:gd name="T48" fmla="*/ 130 h 13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9" h="130">
                        <a:moveTo>
                          <a:pt x="36" y="0"/>
                        </a:moveTo>
                        <a:lnTo>
                          <a:pt x="38" y="8"/>
                        </a:lnTo>
                        <a:lnTo>
                          <a:pt x="61" y="66"/>
                        </a:lnTo>
                        <a:lnTo>
                          <a:pt x="71" y="102"/>
                        </a:lnTo>
                        <a:lnTo>
                          <a:pt x="79" y="122"/>
                        </a:lnTo>
                        <a:lnTo>
                          <a:pt x="59" y="130"/>
                        </a:lnTo>
                        <a:lnTo>
                          <a:pt x="24" y="128"/>
                        </a:lnTo>
                        <a:lnTo>
                          <a:pt x="12" y="110"/>
                        </a:lnTo>
                        <a:lnTo>
                          <a:pt x="12" y="98"/>
                        </a:lnTo>
                        <a:lnTo>
                          <a:pt x="4" y="104"/>
                        </a:lnTo>
                        <a:lnTo>
                          <a:pt x="0" y="88"/>
                        </a:lnTo>
                        <a:lnTo>
                          <a:pt x="26" y="58"/>
                        </a:lnTo>
                        <a:lnTo>
                          <a:pt x="36" y="38"/>
                        </a:lnTo>
                        <a:lnTo>
                          <a:pt x="30" y="24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89" name="Freeform 1753"/>
                  <p:cNvSpPr>
                    <a:spLocks/>
                  </p:cNvSpPr>
                  <p:nvPr/>
                </p:nvSpPr>
                <p:spPr bwMode="auto">
                  <a:xfrm>
                    <a:off x="7067" y="3484"/>
                    <a:ext cx="91" cy="108"/>
                  </a:xfrm>
                  <a:custGeom>
                    <a:avLst/>
                    <a:gdLst>
                      <a:gd name="T0" fmla="*/ 43 w 91"/>
                      <a:gd name="T1" fmla="*/ 8 h 108"/>
                      <a:gd name="T2" fmla="*/ 63 w 91"/>
                      <a:gd name="T3" fmla="*/ 0 h 108"/>
                      <a:gd name="T4" fmla="*/ 67 w 91"/>
                      <a:gd name="T5" fmla="*/ 12 h 108"/>
                      <a:gd name="T6" fmla="*/ 81 w 91"/>
                      <a:gd name="T7" fmla="*/ 56 h 108"/>
                      <a:gd name="T8" fmla="*/ 91 w 91"/>
                      <a:gd name="T9" fmla="*/ 86 h 108"/>
                      <a:gd name="T10" fmla="*/ 41 w 91"/>
                      <a:gd name="T11" fmla="*/ 94 h 108"/>
                      <a:gd name="T12" fmla="*/ 18 w 91"/>
                      <a:gd name="T13" fmla="*/ 98 h 108"/>
                      <a:gd name="T14" fmla="*/ 16 w 91"/>
                      <a:gd name="T15" fmla="*/ 104 h 108"/>
                      <a:gd name="T16" fmla="*/ 0 w 91"/>
                      <a:gd name="T17" fmla="*/ 108 h 108"/>
                      <a:gd name="T18" fmla="*/ 4 w 91"/>
                      <a:gd name="T19" fmla="*/ 100 h 108"/>
                      <a:gd name="T20" fmla="*/ 10 w 91"/>
                      <a:gd name="T21" fmla="*/ 88 h 108"/>
                      <a:gd name="T22" fmla="*/ 20 w 91"/>
                      <a:gd name="T23" fmla="*/ 70 h 108"/>
                      <a:gd name="T24" fmla="*/ 34 w 91"/>
                      <a:gd name="T25" fmla="*/ 66 h 108"/>
                      <a:gd name="T26" fmla="*/ 30 w 91"/>
                      <a:gd name="T27" fmla="*/ 38 h 108"/>
                      <a:gd name="T28" fmla="*/ 36 w 91"/>
                      <a:gd name="T29" fmla="*/ 34 h 108"/>
                      <a:gd name="T30" fmla="*/ 34 w 91"/>
                      <a:gd name="T31" fmla="*/ 28 h 108"/>
                      <a:gd name="T32" fmla="*/ 28 w 91"/>
                      <a:gd name="T33" fmla="*/ 28 h 108"/>
                      <a:gd name="T34" fmla="*/ 28 w 91"/>
                      <a:gd name="T35" fmla="*/ 22 h 108"/>
                      <a:gd name="T36" fmla="*/ 43 w 91"/>
                      <a:gd name="T37" fmla="*/ 16 h 108"/>
                      <a:gd name="T38" fmla="*/ 43 w 91"/>
                      <a:gd name="T39" fmla="*/ 8 h 108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91"/>
                      <a:gd name="T61" fmla="*/ 0 h 108"/>
                      <a:gd name="T62" fmla="*/ 91 w 91"/>
                      <a:gd name="T63" fmla="*/ 108 h 108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91" h="108">
                        <a:moveTo>
                          <a:pt x="43" y="8"/>
                        </a:moveTo>
                        <a:lnTo>
                          <a:pt x="63" y="0"/>
                        </a:lnTo>
                        <a:lnTo>
                          <a:pt x="67" y="12"/>
                        </a:lnTo>
                        <a:lnTo>
                          <a:pt x="81" y="56"/>
                        </a:lnTo>
                        <a:lnTo>
                          <a:pt x="91" y="86"/>
                        </a:lnTo>
                        <a:lnTo>
                          <a:pt x="41" y="94"/>
                        </a:lnTo>
                        <a:lnTo>
                          <a:pt x="18" y="98"/>
                        </a:lnTo>
                        <a:lnTo>
                          <a:pt x="16" y="104"/>
                        </a:lnTo>
                        <a:lnTo>
                          <a:pt x="0" y="108"/>
                        </a:lnTo>
                        <a:lnTo>
                          <a:pt x="4" y="100"/>
                        </a:lnTo>
                        <a:lnTo>
                          <a:pt x="10" y="88"/>
                        </a:lnTo>
                        <a:lnTo>
                          <a:pt x="20" y="70"/>
                        </a:lnTo>
                        <a:lnTo>
                          <a:pt x="34" y="66"/>
                        </a:lnTo>
                        <a:lnTo>
                          <a:pt x="30" y="38"/>
                        </a:lnTo>
                        <a:lnTo>
                          <a:pt x="36" y="34"/>
                        </a:lnTo>
                        <a:lnTo>
                          <a:pt x="34" y="28"/>
                        </a:lnTo>
                        <a:lnTo>
                          <a:pt x="28" y="28"/>
                        </a:lnTo>
                        <a:lnTo>
                          <a:pt x="28" y="22"/>
                        </a:lnTo>
                        <a:lnTo>
                          <a:pt x="43" y="16"/>
                        </a:lnTo>
                        <a:lnTo>
                          <a:pt x="43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90" name="Freeform 1754"/>
                  <p:cNvSpPr>
                    <a:spLocks/>
                  </p:cNvSpPr>
                  <p:nvPr/>
                </p:nvSpPr>
                <p:spPr bwMode="auto">
                  <a:xfrm>
                    <a:off x="7017" y="3490"/>
                    <a:ext cx="93" cy="82"/>
                  </a:xfrm>
                  <a:custGeom>
                    <a:avLst/>
                    <a:gdLst>
                      <a:gd name="T0" fmla="*/ 58 w 93"/>
                      <a:gd name="T1" fmla="*/ 0 h 82"/>
                      <a:gd name="T2" fmla="*/ 93 w 93"/>
                      <a:gd name="T3" fmla="*/ 2 h 82"/>
                      <a:gd name="T4" fmla="*/ 93 w 93"/>
                      <a:gd name="T5" fmla="*/ 10 h 82"/>
                      <a:gd name="T6" fmla="*/ 78 w 93"/>
                      <a:gd name="T7" fmla="*/ 16 h 82"/>
                      <a:gd name="T8" fmla="*/ 78 w 93"/>
                      <a:gd name="T9" fmla="*/ 22 h 82"/>
                      <a:gd name="T10" fmla="*/ 84 w 93"/>
                      <a:gd name="T11" fmla="*/ 22 h 82"/>
                      <a:gd name="T12" fmla="*/ 86 w 93"/>
                      <a:gd name="T13" fmla="*/ 28 h 82"/>
                      <a:gd name="T14" fmla="*/ 80 w 93"/>
                      <a:gd name="T15" fmla="*/ 32 h 82"/>
                      <a:gd name="T16" fmla="*/ 84 w 93"/>
                      <a:gd name="T17" fmla="*/ 60 h 82"/>
                      <a:gd name="T18" fmla="*/ 70 w 93"/>
                      <a:gd name="T19" fmla="*/ 64 h 82"/>
                      <a:gd name="T20" fmla="*/ 60 w 93"/>
                      <a:gd name="T21" fmla="*/ 82 h 82"/>
                      <a:gd name="T22" fmla="*/ 30 w 93"/>
                      <a:gd name="T23" fmla="*/ 78 h 82"/>
                      <a:gd name="T24" fmla="*/ 14 w 93"/>
                      <a:gd name="T25" fmla="*/ 64 h 82"/>
                      <a:gd name="T26" fmla="*/ 0 w 93"/>
                      <a:gd name="T27" fmla="*/ 64 h 82"/>
                      <a:gd name="T28" fmla="*/ 10 w 93"/>
                      <a:gd name="T29" fmla="*/ 48 h 82"/>
                      <a:gd name="T30" fmla="*/ 14 w 93"/>
                      <a:gd name="T31" fmla="*/ 46 h 82"/>
                      <a:gd name="T32" fmla="*/ 12 w 93"/>
                      <a:gd name="T33" fmla="*/ 32 h 82"/>
                      <a:gd name="T34" fmla="*/ 28 w 93"/>
                      <a:gd name="T35" fmla="*/ 12 h 82"/>
                      <a:gd name="T36" fmla="*/ 30 w 93"/>
                      <a:gd name="T37" fmla="*/ 20 h 82"/>
                      <a:gd name="T38" fmla="*/ 36 w 93"/>
                      <a:gd name="T39" fmla="*/ 18 h 82"/>
                      <a:gd name="T40" fmla="*/ 34 w 93"/>
                      <a:gd name="T41" fmla="*/ 10 h 82"/>
                      <a:gd name="T42" fmla="*/ 50 w 93"/>
                      <a:gd name="T43" fmla="*/ 4 h 82"/>
                      <a:gd name="T44" fmla="*/ 52 w 93"/>
                      <a:gd name="T45" fmla="*/ 8 h 82"/>
                      <a:gd name="T46" fmla="*/ 58 w 93"/>
                      <a:gd name="T47" fmla="*/ 6 h 82"/>
                      <a:gd name="T48" fmla="*/ 58 w 93"/>
                      <a:gd name="T49" fmla="*/ 0 h 82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93"/>
                      <a:gd name="T76" fmla="*/ 0 h 82"/>
                      <a:gd name="T77" fmla="*/ 93 w 93"/>
                      <a:gd name="T78" fmla="*/ 82 h 82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93" h="82">
                        <a:moveTo>
                          <a:pt x="58" y="0"/>
                        </a:moveTo>
                        <a:lnTo>
                          <a:pt x="93" y="2"/>
                        </a:lnTo>
                        <a:lnTo>
                          <a:pt x="93" y="10"/>
                        </a:lnTo>
                        <a:lnTo>
                          <a:pt x="78" y="16"/>
                        </a:lnTo>
                        <a:lnTo>
                          <a:pt x="78" y="22"/>
                        </a:lnTo>
                        <a:lnTo>
                          <a:pt x="84" y="22"/>
                        </a:lnTo>
                        <a:lnTo>
                          <a:pt x="86" y="28"/>
                        </a:lnTo>
                        <a:lnTo>
                          <a:pt x="80" y="32"/>
                        </a:lnTo>
                        <a:lnTo>
                          <a:pt x="84" y="60"/>
                        </a:lnTo>
                        <a:lnTo>
                          <a:pt x="70" y="64"/>
                        </a:lnTo>
                        <a:lnTo>
                          <a:pt x="60" y="82"/>
                        </a:lnTo>
                        <a:lnTo>
                          <a:pt x="30" y="78"/>
                        </a:lnTo>
                        <a:lnTo>
                          <a:pt x="14" y="64"/>
                        </a:lnTo>
                        <a:lnTo>
                          <a:pt x="0" y="64"/>
                        </a:lnTo>
                        <a:lnTo>
                          <a:pt x="10" y="48"/>
                        </a:lnTo>
                        <a:lnTo>
                          <a:pt x="14" y="46"/>
                        </a:lnTo>
                        <a:lnTo>
                          <a:pt x="12" y="32"/>
                        </a:lnTo>
                        <a:lnTo>
                          <a:pt x="28" y="12"/>
                        </a:lnTo>
                        <a:lnTo>
                          <a:pt x="30" y="20"/>
                        </a:lnTo>
                        <a:lnTo>
                          <a:pt x="36" y="18"/>
                        </a:lnTo>
                        <a:lnTo>
                          <a:pt x="34" y="10"/>
                        </a:lnTo>
                        <a:lnTo>
                          <a:pt x="50" y="4"/>
                        </a:lnTo>
                        <a:lnTo>
                          <a:pt x="52" y="8"/>
                        </a:lnTo>
                        <a:lnTo>
                          <a:pt x="58" y="6"/>
                        </a:lnTo>
                        <a:lnTo>
                          <a:pt x="58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91" name="Freeform 1755"/>
                  <p:cNvSpPr>
                    <a:spLocks/>
                  </p:cNvSpPr>
                  <p:nvPr/>
                </p:nvSpPr>
                <p:spPr bwMode="auto">
                  <a:xfrm>
                    <a:off x="6977" y="3450"/>
                    <a:ext cx="98" cy="72"/>
                  </a:xfrm>
                  <a:custGeom>
                    <a:avLst/>
                    <a:gdLst>
                      <a:gd name="T0" fmla="*/ 4 w 98"/>
                      <a:gd name="T1" fmla="*/ 60 h 72"/>
                      <a:gd name="T2" fmla="*/ 0 w 98"/>
                      <a:gd name="T3" fmla="*/ 58 h 72"/>
                      <a:gd name="T4" fmla="*/ 4 w 98"/>
                      <a:gd name="T5" fmla="*/ 50 h 72"/>
                      <a:gd name="T6" fmla="*/ 6 w 98"/>
                      <a:gd name="T7" fmla="*/ 28 h 72"/>
                      <a:gd name="T8" fmla="*/ 22 w 98"/>
                      <a:gd name="T9" fmla="*/ 6 h 72"/>
                      <a:gd name="T10" fmla="*/ 34 w 98"/>
                      <a:gd name="T11" fmla="*/ 2 h 72"/>
                      <a:gd name="T12" fmla="*/ 74 w 98"/>
                      <a:gd name="T13" fmla="*/ 0 h 72"/>
                      <a:gd name="T14" fmla="*/ 78 w 98"/>
                      <a:gd name="T15" fmla="*/ 16 h 72"/>
                      <a:gd name="T16" fmla="*/ 86 w 98"/>
                      <a:gd name="T17" fmla="*/ 10 h 72"/>
                      <a:gd name="T18" fmla="*/ 86 w 98"/>
                      <a:gd name="T19" fmla="*/ 22 h 72"/>
                      <a:gd name="T20" fmla="*/ 98 w 98"/>
                      <a:gd name="T21" fmla="*/ 40 h 72"/>
                      <a:gd name="T22" fmla="*/ 98 w 98"/>
                      <a:gd name="T23" fmla="*/ 46 h 72"/>
                      <a:gd name="T24" fmla="*/ 92 w 98"/>
                      <a:gd name="T25" fmla="*/ 48 h 72"/>
                      <a:gd name="T26" fmla="*/ 90 w 98"/>
                      <a:gd name="T27" fmla="*/ 44 h 72"/>
                      <a:gd name="T28" fmla="*/ 74 w 98"/>
                      <a:gd name="T29" fmla="*/ 50 h 72"/>
                      <a:gd name="T30" fmla="*/ 76 w 98"/>
                      <a:gd name="T31" fmla="*/ 58 h 72"/>
                      <a:gd name="T32" fmla="*/ 70 w 98"/>
                      <a:gd name="T33" fmla="*/ 60 h 72"/>
                      <a:gd name="T34" fmla="*/ 68 w 98"/>
                      <a:gd name="T35" fmla="*/ 52 h 72"/>
                      <a:gd name="T36" fmla="*/ 52 w 98"/>
                      <a:gd name="T37" fmla="*/ 72 h 72"/>
                      <a:gd name="T38" fmla="*/ 24 w 98"/>
                      <a:gd name="T39" fmla="*/ 46 h 72"/>
                      <a:gd name="T40" fmla="*/ 18 w 98"/>
                      <a:gd name="T41" fmla="*/ 50 h 72"/>
                      <a:gd name="T42" fmla="*/ 10 w 98"/>
                      <a:gd name="T43" fmla="*/ 48 h 72"/>
                      <a:gd name="T44" fmla="*/ 4 w 98"/>
                      <a:gd name="T45" fmla="*/ 60 h 7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98"/>
                      <a:gd name="T70" fmla="*/ 0 h 72"/>
                      <a:gd name="T71" fmla="*/ 98 w 98"/>
                      <a:gd name="T72" fmla="*/ 72 h 72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98" h="72">
                        <a:moveTo>
                          <a:pt x="4" y="60"/>
                        </a:moveTo>
                        <a:lnTo>
                          <a:pt x="0" y="58"/>
                        </a:lnTo>
                        <a:lnTo>
                          <a:pt x="4" y="50"/>
                        </a:lnTo>
                        <a:lnTo>
                          <a:pt x="6" y="28"/>
                        </a:lnTo>
                        <a:lnTo>
                          <a:pt x="22" y="6"/>
                        </a:lnTo>
                        <a:lnTo>
                          <a:pt x="34" y="2"/>
                        </a:lnTo>
                        <a:lnTo>
                          <a:pt x="74" y="0"/>
                        </a:lnTo>
                        <a:lnTo>
                          <a:pt x="78" y="16"/>
                        </a:lnTo>
                        <a:lnTo>
                          <a:pt x="86" y="10"/>
                        </a:lnTo>
                        <a:lnTo>
                          <a:pt x="86" y="22"/>
                        </a:lnTo>
                        <a:lnTo>
                          <a:pt x="98" y="40"/>
                        </a:lnTo>
                        <a:lnTo>
                          <a:pt x="98" y="46"/>
                        </a:lnTo>
                        <a:lnTo>
                          <a:pt x="92" y="48"/>
                        </a:lnTo>
                        <a:lnTo>
                          <a:pt x="90" y="44"/>
                        </a:lnTo>
                        <a:lnTo>
                          <a:pt x="74" y="50"/>
                        </a:lnTo>
                        <a:lnTo>
                          <a:pt x="76" y="58"/>
                        </a:lnTo>
                        <a:lnTo>
                          <a:pt x="70" y="60"/>
                        </a:lnTo>
                        <a:lnTo>
                          <a:pt x="68" y="52"/>
                        </a:lnTo>
                        <a:lnTo>
                          <a:pt x="52" y="72"/>
                        </a:lnTo>
                        <a:lnTo>
                          <a:pt x="24" y="46"/>
                        </a:lnTo>
                        <a:lnTo>
                          <a:pt x="18" y="50"/>
                        </a:lnTo>
                        <a:lnTo>
                          <a:pt x="10" y="48"/>
                        </a:lnTo>
                        <a:lnTo>
                          <a:pt x="4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92" name="Freeform 1756"/>
                  <p:cNvSpPr>
                    <a:spLocks/>
                  </p:cNvSpPr>
                  <p:nvPr/>
                </p:nvSpPr>
                <p:spPr bwMode="auto">
                  <a:xfrm>
                    <a:off x="7108" y="3570"/>
                    <a:ext cx="70" cy="84"/>
                  </a:xfrm>
                  <a:custGeom>
                    <a:avLst/>
                    <a:gdLst>
                      <a:gd name="T0" fmla="*/ 0 w 70"/>
                      <a:gd name="T1" fmla="*/ 8 h 84"/>
                      <a:gd name="T2" fmla="*/ 50 w 70"/>
                      <a:gd name="T3" fmla="*/ 0 h 84"/>
                      <a:gd name="T4" fmla="*/ 54 w 70"/>
                      <a:gd name="T5" fmla="*/ 14 h 84"/>
                      <a:gd name="T6" fmla="*/ 70 w 70"/>
                      <a:gd name="T7" fmla="*/ 76 h 84"/>
                      <a:gd name="T8" fmla="*/ 16 w 70"/>
                      <a:gd name="T9" fmla="*/ 84 h 84"/>
                      <a:gd name="T10" fmla="*/ 6 w 70"/>
                      <a:gd name="T11" fmla="*/ 82 h 84"/>
                      <a:gd name="T12" fmla="*/ 2 w 70"/>
                      <a:gd name="T13" fmla="*/ 44 h 84"/>
                      <a:gd name="T14" fmla="*/ 6 w 70"/>
                      <a:gd name="T15" fmla="*/ 42 h 84"/>
                      <a:gd name="T16" fmla="*/ 6 w 70"/>
                      <a:gd name="T17" fmla="*/ 38 h 84"/>
                      <a:gd name="T18" fmla="*/ 0 w 70"/>
                      <a:gd name="T19" fmla="*/ 38 h 84"/>
                      <a:gd name="T20" fmla="*/ 0 w 70"/>
                      <a:gd name="T21" fmla="*/ 8 h 8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0"/>
                      <a:gd name="T34" fmla="*/ 0 h 84"/>
                      <a:gd name="T35" fmla="*/ 70 w 70"/>
                      <a:gd name="T36" fmla="*/ 84 h 8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0" h="84">
                        <a:moveTo>
                          <a:pt x="0" y="8"/>
                        </a:moveTo>
                        <a:lnTo>
                          <a:pt x="50" y="0"/>
                        </a:lnTo>
                        <a:lnTo>
                          <a:pt x="54" y="14"/>
                        </a:lnTo>
                        <a:lnTo>
                          <a:pt x="70" y="76"/>
                        </a:lnTo>
                        <a:lnTo>
                          <a:pt x="16" y="84"/>
                        </a:lnTo>
                        <a:lnTo>
                          <a:pt x="6" y="82"/>
                        </a:lnTo>
                        <a:lnTo>
                          <a:pt x="2" y="44"/>
                        </a:lnTo>
                        <a:lnTo>
                          <a:pt x="6" y="42"/>
                        </a:lnTo>
                        <a:lnTo>
                          <a:pt x="6" y="38"/>
                        </a:lnTo>
                        <a:lnTo>
                          <a:pt x="0" y="38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93" name="Freeform 1757"/>
                  <p:cNvSpPr>
                    <a:spLocks/>
                  </p:cNvSpPr>
                  <p:nvPr/>
                </p:nvSpPr>
                <p:spPr bwMode="auto">
                  <a:xfrm>
                    <a:off x="7124" y="3646"/>
                    <a:ext cx="84" cy="78"/>
                  </a:xfrm>
                  <a:custGeom>
                    <a:avLst/>
                    <a:gdLst>
                      <a:gd name="T0" fmla="*/ 0 w 84"/>
                      <a:gd name="T1" fmla="*/ 8 h 78"/>
                      <a:gd name="T2" fmla="*/ 54 w 84"/>
                      <a:gd name="T3" fmla="*/ 0 h 78"/>
                      <a:gd name="T4" fmla="*/ 72 w 84"/>
                      <a:gd name="T5" fmla="*/ 42 h 78"/>
                      <a:gd name="T6" fmla="*/ 84 w 84"/>
                      <a:gd name="T7" fmla="*/ 64 h 78"/>
                      <a:gd name="T8" fmla="*/ 10 w 84"/>
                      <a:gd name="T9" fmla="*/ 78 h 78"/>
                      <a:gd name="T10" fmla="*/ 0 w 84"/>
                      <a:gd name="T11" fmla="*/ 8 h 7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78"/>
                      <a:gd name="T20" fmla="*/ 84 w 84"/>
                      <a:gd name="T21" fmla="*/ 78 h 7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78">
                        <a:moveTo>
                          <a:pt x="0" y="8"/>
                        </a:moveTo>
                        <a:lnTo>
                          <a:pt x="54" y="0"/>
                        </a:lnTo>
                        <a:lnTo>
                          <a:pt x="72" y="42"/>
                        </a:lnTo>
                        <a:lnTo>
                          <a:pt x="84" y="64"/>
                        </a:lnTo>
                        <a:lnTo>
                          <a:pt x="10" y="78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94" name="Freeform 1758"/>
                  <p:cNvSpPr>
                    <a:spLocks/>
                  </p:cNvSpPr>
                  <p:nvPr/>
                </p:nvSpPr>
                <p:spPr bwMode="auto">
                  <a:xfrm>
                    <a:off x="7118" y="3710"/>
                    <a:ext cx="120" cy="66"/>
                  </a:xfrm>
                  <a:custGeom>
                    <a:avLst/>
                    <a:gdLst>
                      <a:gd name="T0" fmla="*/ 16 w 120"/>
                      <a:gd name="T1" fmla="*/ 14 h 66"/>
                      <a:gd name="T2" fmla="*/ 90 w 120"/>
                      <a:gd name="T3" fmla="*/ 0 h 66"/>
                      <a:gd name="T4" fmla="*/ 98 w 120"/>
                      <a:gd name="T5" fmla="*/ 22 h 66"/>
                      <a:gd name="T6" fmla="*/ 106 w 120"/>
                      <a:gd name="T7" fmla="*/ 26 h 66"/>
                      <a:gd name="T8" fmla="*/ 110 w 120"/>
                      <a:gd name="T9" fmla="*/ 36 h 66"/>
                      <a:gd name="T10" fmla="*/ 120 w 120"/>
                      <a:gd name="T11" fmla="*/ 44 h 66"/>
                      <a:gd name="T12" fmla="*/ 64 w 120"/>
                      <a:gd name="T13" fmla="*/ 54 h 66"/>
                      <a:gd name="T14" fmla="*/ 64 w 120"/>
                      <a:gd name="T15" fmla="*/ 66 h 66"/>
                      <a:gd name="T16" fmla="*/ 48 w 120"/>
                      <a:gd name="T17" fmla="*/ 66 h 66"/>
                      <a:gd name="T18" fmla="*/ 46 w 120"/>
                      <a:gd name="T19" fmla="*/ 54 h 66"/>
                      <a:gd name="T20" fmla="*/ 4 w 120"/>
                      <a:gd name="T21" fmla="*/ 44 h 66"/>
                      <a:gd name="T22" fmla="*/ 0 w 120"/>
                      <a:gd name="T23" fmla="*/ 18 h 66"/>
                      <a:gd name="T24" fmla="*/ 12 w 120"/>
                      <a:gd name="T25" fmla="*/ 18 h 66"/>
                      <a:gd name="T26" fmla="*/ 16 w 120"/>
                      <a:gd name="T27" fmla="*/ 14 h 6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20"/>
                      <a:gd name="T43" fmla="*/ 0 h 66"/>
                      <a:gd name="T44" fmla="*/ 120 w 120"/>
                      <a:gd name="T45" fmla="*/ 66 h 6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20" h="66">
                        <a:moveTo>
                          <a:pt x="16" y="14"/>
                        </a:moveTo>
                        <a:lnTo>
                          <a:pt x="90" y="0"/>
                        </a:lnTo>
                        <a:lnTo>
                          <a:pt x="98" y="22"/>
                        </a:lnTo>
                        <a:lnTo>
                          <a:pt x="106" y="26"/>
                        </a:lnTo>
                        <a:lnTo>
                          <a:pt x="110" y="36"/>
                        </a:lnTo>
                        <a:lnTo>
                          <a:pt x="120" y="44"/>
                        </a:lnTo>
                        <a:lnTo>
                          <a:pt x="64" y="54"/>
                        </a:lnTo>
                        <a:lnTo>
                          <a:pt x="64" y="66"/>
                        </a:lnTo>
                        <a:lnTo>
                          <a:pt x="48" y="66"/>
                        </a:lnTo>
                        <a:lnTo>
                          <a:pt x="46" y="54"/>
                        </a:lnTo>
                        <a:lnTo>
                          <a:pt x="4" y="44"/>
                        </a:lnTo>
                        <a:lnTo>
                          <a:pt x="0" y="18"/>
                        </a:lnTo>
                        <a:lnTo>
                          <a:pt x="12" y="18"/>
                        </a:lnTo>
                        <a:lnTo>
                          <a:pt x="16" y="1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95" name="Freeform 1759"/>
                  <p:cNvSpPr>
                    <a:spLocks/>
                  </p:cNvSpPr>
                  <p:nvPr/>
                </p:nvSpPr>
                <p:spPr bwMode="auto">
                  <a:xfrm>
                    <a:off x="7166" y="3754"/>
                    <a:ext cx="94" cy="86"/>
                  </a:xfrm>
                  <a:custGeom>
                    <a:avLst/>
                    <a:gdLst>
                      <a:gd name="T0" fmla="*/ 0 w 94"/>
                      <a:gd name="T1" fmla="*/ 22 h 86"/>
                      <a:gd name="T2" fmla="*/ 16 w 94"/>
                      <a:gd name="T3" fmla="*/ 22 h 86"/>
                      <a:gd name="T4" fmla="*/ 16 w 94"/>
                      <a:gd name="T5" fmla="*/ 10 h 86"/>
                      <a:gd name="T6" fmla="*/ 72 w 94"/>
                      <a:gd name="T7" fmla="*/ 0 h 86"/>
                      <a:gd name="T8" fmla="*/ 72 w 94"/>
                      <a:gd name="T9" fmla="*/ 6 h 86"/>
                      <a:gd name="T10" fmla="*/ 76 w 94"/>
                      <a:gd name="T11" fmla="*/ 20 h 86"/>
                      <a:gd name="T12" fmla="*/ 76 w 94"/>
                      <a:gd name="T13" fmla="*/ 32 h 86"/>
                      <a:gd name="T14" fmla="*/ 90 w 94"/>
                      <a:gd name="T15" fmla="*/ 38 h 86"/>
                      <a:gd name="T16" fmla="*/ 94 w 94"/>
                      <a:gd name="T17" fmla="*/ 44 h 86"/>
                      <a:gd name="T18" fmla="*/ 88 w 94"/>
                      <a:gd name="T19" fmla="*/ 50 h 86"/>
                      <a:gd name="T20" fmla="*/ 86 w 94"/>
                      <a:gd name="T21" fmla="*/ 58 h 86"/>
                      <a:gd name="T22" fmla="*/ 72 w 94"/>
                      <a:gd name="T23" fmla="*/ 64 h 86"/>
                      <a:gd name="T24" fmla="*/ 72 w 94"/>
                      <a:gd name="T25" fmla="*/ 84 h 86"/>
                      <a:gd name="T26" fmla="*/ 54 w 94"/>
                      <a:gd name="T27" fmla="*/ 86 h 86"/>
                      <a:gd name="T28" fmla="*/ 40 w 94"/>
                      <a:gd name="T29" fmla="*/ 72 h 86"/>
                      <a:gd name="T30" fmla="*/ 12 w 94"/>
                      <a:gd name="T31" fmla="*/ 78 h 86"/>
                      <a:gd name="T32" fmla="*/ 8 w 94"/>
                      <a:gd name="T33" fmla="*/ 62 h 86"/>
                      <a:gd name="T34" fmla="*/ 0 w 94"/>
                      <a:gd name="T35" fmla="*/ 22 h 8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94"/>
                      <a:gd name="T55" fmla="*/ 0 h 86"/>
                      <a:gd name="T56" fmla="*/ 94 w 94"/>
                      <a:gd name="T57" fmla="*/ 86 h 8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94" h="86">
                        <a:moveTo>
                          <a:pt x="0" y="22"/>
                        </a:moveTo>
                        <a:lnTo>
                          <a:pt x="16" y="22"/>
                        </a:lnTo>
                        <a:lnTo>
                          <a:pt x="16" y="10"/>
                        </a:lnTo>
                        <a:lnTo>
                          <a:pt x="72" y="0"/>
                        </a:lnTo>
                        <a:lnTo>
                          <a:pt x="72" y="6"/>
                        </a:lnTo>
                        <a:lnTo>
                          <a:pt x="76" y="20"/>
                        </a:lnTo>
                        <a:lnTo>
                          <a:pt x="76" y="32"/>
                        </a:lnTo>
                        <a:lnTo>
                          <a:pt x="90" y="38"/>
                        </a:lnTo>
                        <a:lnTo>
                          <a:pt x="94" y="44"/>
                        </a:lnTo>
                        <a:lnTo>
                          <a:pt x="88" y="50"/>
                        </a:lnTo>
                        <a:lnTo>
                          <a:pt x="86" y="58"/>
                        </a:lnTo>
                        <a:lnTo>
                          <a:pt x="72" y="64"/>
                        </a:lnTo>
                        <a:lnTo>
                          <a:pt x="72" y="84"/>
                        </a:lnTo>
                        <a:lnTo>
                          <a:pt x="54" y="86"/>
                        </a:lnTo>
                        <a:lnTo>
                          <a:pt x="40" y="72"/>
                        </a:lnTo>
                        <a:lnTo>
                          <a:pt x="12" y="78"/>
                        </a:lnTo>
                        <a:lnTo>
                          <a:pt x="8" y="62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96" name="Freeform 1760"/>
                  <p:cNvSpPr>
                    <a:spLocks/>
                  </p:cNvSpPr>
                  <p:nvPr/>
                </p:nvSpPr>
                <p:spPr bwMode="auto">
                  <a:xfrm>
                    <a:off x="7142" y="3826"/>
                    <a:ext cx="98" cy="116"/>
                  </a:xfrm>
                  <a:custGeom>
                    <a:avLst/>
                    <a:gdLst>
                      <a:gd name="T0" fmla="*/ 0 w 98"/>
                      <a:gd name="T1" fmla="*/ 116 h 116"/>
                      <a:gd name="T2" fmla="*/ 8 w 98"/>
                      <a:gd name="T3" fmla="*/ 84 h 116"/>
                      <a:gd name="T4" fmla="*/ 4 w 98"/>
                      <a:gd name="T5" fmla="*/ 62 h 116"/>
                      <a:gd name="T6" fmla="*/ 10 w 98"/>
                      <a:gd name="T7" fmla="*/ 48 h 116"/>
                      <a:gd name="T8" fmla="*/ 14 w 98"/>
                      <a:gd name="T9" fmla="*/ 38 h 116"/>
                      <a:gd name="T10" fmla="*/ 18 w 98"/>
                      <a:gd name="T11" fmla="*/ 34 h 116"/>
                      <a:gd name="T12" fmla="*/ 40 w 98"/>
                      <a:gd name="T13" fmla="*/ 30 h 116"/>
                      <a:gd name="T14" fmla="*/ 36 w 98"/>
                      <a:gd name="T15" fmla="*/ 6 h 116"/>
                      <a:gd name="T16" fmla="*/ 64 w 98"/>
                      <a:gd name="T17" fmla="*/ 0 h 116"/>
                      <a:gd name="T18" fmla="*/ 78 w 98"/>
                      <a:gd name="T19" fmla="*/ 14 h 116"/>
                      <a:gd name="T20" fmla="*/ 96 w 98"/>
                      <a:gd name="T21" fmla="*/ 12 h 116"/>
                      <a:gd name="T22" fmla="*/ 98 w 98"/>
                      <a:gd name="T23" fmla="*/ 30 h 116"/>
                      <a:gd name="T24" fmla="*/ 92 w 98"/>
                      <a:gd name="T25" fmla="*/ 54 h 116"/>
                      <a:gd name="T26" fmla="*/ 92 w 98"/>
                      <a:gd name="T27" fmla="*/ 64 h 116"/>
                      <a:gd name="T28" fmla="*/ 82 w 98"/>
                      <a:gd name="T29" fmla="*/ 82 h 116"/>
                      <a:gd name="T30" fmla="*/ 48 w 98"/>
                      <a:gd name="T31" fmla="*/ 90 h 116"/>
                      <a:gd name="T32" fmla="*/ 50 w 98"/>
                      <a:gd name="T33" fmla="*/ 108 h 116"/>
                      <a:gd name="T34" fmla="*/ 0 w 98"/>
                      <a:gd name="T35" fmla="*/ 116 h 11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98"/>
                      <a:gd name="T55" fmla="*/ 0 h 116"/>
                      <a:gd name="T56" fmla="*/ 98 w 98"/>
                      <a:gd name="T57" fmla="*/ 116 h 11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98" h="116">
                        <a:moveTo>
                          <a:pt x="0" y="116"/>
                        </a:moveTo>
                        <a:lnTo>
                          <a:pt x="8" y="84"/>
                        </a:lnTo>
                        <a:lnTo>
                          <a:pt x="4" y="62"/>
                        </a:lnTo>
                        <a:lnTo>
                          <a:pt x="10" y="48"/>
                        </a:lnTo>
                        <a:lnTo>
                          <a:pt x="14" y="38"/>
                        </a:lnTo>
                        <a:lnTo>
                          <a:pt x="18" y="34"/>
                        </a:lnTo>
                        <a:lnTo>
                          <a:pt x="40" y="30"/>
                        </a:lnTo>
                        <a:lnTo>
                          <a:pt x="36" y="6"/>
                        </a:lnTo>
                        <a:lnTo>
                          <a:pt x="64" y="0"/>
                        </a:lnTo>
                        <a:lnTo>
                          <a:pt x="78" y="14"/>
                        </a:lnTo>
                        <a:lnTo>
                          <a:pt x="96" y="12"/>
                        </a:lnTo>
                        <a:lnTo>
                          <a:pt x="98" y="30"/>
                        </a:lnTo>
                        <a:lnTo>
                          <a:pt x="92" y="54"/>
                        </a:lnTo>
                        <a:lnTo>
                          <a:pt x="92" y="64"/>
                        </a:lnTo>
                        <a:lnTo>
                          <a:pt x="82" y="82"/>
                        </a:lnTo>
                        <a:lnTo>
                          <a:pt x="48" y="90"/>
                        </a:lnTo>
                        <a:lnTo>
                          <a:pt x="50" y="108"/>
                        </a:lnTo>
                        <a:lnTo>
                          <a:pt x="0" y="11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97" name="Freeform 1761"/>
                  <p:cNvSpPr>
                    <a:spLocks/>
                  </p:cNvSpPr>
                  <p:nvPr/>
                </p:nvSpPr>
                <p:spPr bwMode="auto">
                  <a:xfrm>
                    <a:off x="6661" y="3326"/>
                    <a:ext cx="160" cy="64"/>
                  </a:xfrm>
                  <a:custGeom>
                    <a:avLst/>
                    <a:gdLst>
                      <a:gd name="T0" fmla="*/ 156 w 160"/>
                      <a:gd name="T1" fmla="*/ 0 h 64"/>
                      <a:gd name="T2" fmla="*/ 152 w 160"/>
                      <a:gd name="T3" fmla="*/ 0 h 64"/>
                      <a:gd name="T4" fmla="*/ 94 w 160"/>
                      <a:gd name="T5" fmla="*/ 8 h 64"/>
                      <a:gd name="T6" fmla="*/ 32 w 160"/>
                      <a:gd name="T7" fmla="*/ 12 h 64"/>
                      <a:gd name="T8" fmla="*/ 2 w 160"/>
                      <a:gd name="T9" fmla="*/ 16 h 64"/>
                      <a:gd name="T10" fmla="*/ 0 w 160"/>
                      <a:gd name="T11" fmla="*/ 18 h 64"/>
                      <a:gd name="T12" fmla="*/ 0 w 160"/>
                      <a:gd name="T13" fmla="*/ 20 h 64"/>
                      <a:gd name="T14" fmla="*/ 8 w 160"/>
                      <a:gd name="T15" fmla="*/ 30 h 64"/>
                      <a:gd name="T16" fmla="*/ 14 w 160"/>
                      <a:gd name="T17" fmla="*/ 38 h 64"/>
                      <a:gd name="T18" fmla="*/ 32 w 160"/>
                      <a:gd name="T19" fmla="*/ 38 h 64"/>
                      <a:gd name="T20" fmla="*/ 46 w 160"/>
                      <a:gd name="T21" fmla="*/ 54 h 64"/>
                      <a:gd name="T22" fmla="*/ 56 w 160"/>
                      <a:gd name="T23" fmla="*/ 60 h 64"/>
                      <a:gd name="T24" fmla="*/ 68 w 160"/>
                      <a:gd name="T25" fmla="*/ 64 h 64"/>
                      <a:gd name="T26" fmla="*/ 82 w 160"/>
                      <a:gd name="T27" fmla="*/ 52 h 64"/>
                      <a:gd name="T28" fmla="*/ 100 w 160"/>
                      <a:gd name="T29" fmla="*/ 44 h 64"/>
                      <a:gd name="T30" fmla="*/ 116 w 160"/>
                      <a:gd name="T31" fmla="*/ 40 h 64"/>
                      <a:gd name="T32" fmla="*/ 124 w 160"/>
                      <a:gd name="T33" fmla="*/ 44 h 64"/>
                      <a:gd name="T34" fmla="*/ 140 w 160"/>
                      <a:gd name="T35" fmla="*/ 42 h 64"/>
                      <a:gd name="T36" fmla="*/ 148 w 160"/>
                      <a:gd name="T37" fmla="*/ 48 h 64"/>
                      <a:gd name="T38" fmla="*/ 152 w 160"/>
                      <a:gd name="T39" fmla="*/ 46 h 64"/>
                      <a:gd name="T40" fmla="*/ 160 w 160"/>
                      <a:gd name="T41" fmla="*/ 32 h 64"/>
                      <a:gd name="T42" fmla="*/ 156 w 160"/>
                      <a:gd name="T43" fmla="*/ 0 h 64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60"/>
                      <a:gd name="T67" fmla="*/ 0 h 64"/>
                      <a:gd name="T68" fmla="*/ 160 w 160"/>
                      <a:gd name="T69" fmla="*/ 64 h 64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60" h="64">
                        <a:moveTo>
                          <a:pt x="156" y="0"/>
                        </a:moveTo>
                        <a:lnTo>
                          <a:pt x="152" y="0"/>
                        </a:lnTo>
                        <a:lnTo>
                          <a:pt x="94" y="8"/>
                        </a:lnTo>
                        <a:lnTo>
                          <a:pt x="32" y="12"/>
                        </a:lnTo>
                        <a:lnTo>
                          <a:pt x="2" y="16"/>
                        </a:lnTo>
                        <a:lnTo>
                          <a:pt x="0" y="18"/>
                        </a:lnTo>
                        <a:lnTo>
                          <a:pt x="0" y="20"/>
                        </a:lnTo>
                        <a:lnTo>
                          <a:pt x="8" y="30"/>
                        </a:lnTo>
                        <a:lnTo>
                          <a:pt x="14" y="38"/>
                        </a:lnTo>
                        <a:lnTo>
                          <a:pt x="32" y="38"/>
                        </a:lnTo>
                        <a:lnTo>
                          <a:pt x="46" y="54"/>
                        </a:lnTo>
                        <a:lnTo>
                          <a:pt x="56" y="60"/>
                        </a:lnTo>
                        <a:lnTo>
                          <a:pt x="68" y="64"/>
                        </a:lnTo>
                        <a:lnTo>
                          <a:pt x="82" y="52"/>
                        </a:lnTo>
                        <a:lnTo>
                          <a:pt x="100" y="44"/>
                        </a:lnTo>
                        <a:lnTo>
                          <a:pt x="116" y="40"/>
                        </a:lnTo>
                        <a:lnTo>
                          <a:pt x="124" y="44"/>
                        </a:lnTo>
                        <a:lnTo>
                          <a:pt x="140" y="42"/>
                        </a:lnTo>
                        <a:lnTo>
                          <a:pt x="148" y="48"/>
                        </a:lnTo>
                        <a:lnTo>
                          <a:pt x="152" y="46"/>
                        </a:lnTo>
                        <a:lnTo>
                          <a:pt x="160" y="32"/>
                        </a:lnTo>
                        <a:lnTo>
                          <a:pt x="15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98" name="Freeform 1762"/>
                  <p:cNvSpPr>
                    <a:spLocks/>
                  </p:cNvSpPr>
                  <p:nvPr/>
                </p:nvSpPr>
                <p:spPr bwMode="auto">
                  <a:xfrm>
                    <a:off x="6675" y="3364"/>
                    <a:ext cx="114" cy="62"/>
                  </a:xfrm>
                  <a:custGeom>
                    <a:avLst/>
                    <a:gdLst>
                      <a:gd name="T0" fmla="*/ 0 w 114"/>
                      <a:gd name="T1" fmla="*/ 0 h 62"/>
                      <a:gd name="T2" fmla="*/ 18 w 114"/>
                      <a:gd name="T3" fmla="*/ 0 h 62"/>
                      <a:gd name="T4" fmla="*/ 32 w 114"/>
                      <a:gd name="T5" fmla="*/ 16 h 62"/>
                      <a:gd name="T6" fmla="*/ 54 w 114"/>
                      <a:gd name="T7" fmla="*/ 26 h 62"/>
                      <a:gd name="T8" fmla="*/ 68 w 114"/>
                      <a:gd name="T9" fmla="*/ 14 h 62"/>
                      <a:gd name="T10" fmla="*/ 86 w 114"/>
                      <a:gd name="T11" fmla="*/ 6 h 62"/>
                      <a:gd name="T12" fmla="*/ 102 w 114"/>
                      <a:gd name="T13" fmla="*/ 2 h 62"/>
                      <a:gd name="T14" fmla="*/ 110 w 114"/>
                      <a:gd name="T15" fmla="*/ 6 h 62"/>
                      <a:gd name="T16" fmla="*/ 114 w 114"/>
                      <a:gd name="T17" fmla="*/ 34 h 62"/>
                      <a:gd name="T18" fmla="*/ 106 w 114"/>
                      <a:gd name="T19" fmla="*/ 36 h 62"/>
                      <a:gd name="T20" fmla="*/ 102 w 114"/>
                      <a:gd name="T21" fmla="*/ 44 h 62"/>
                      <a:gd name="T22" fmla="*/ 102 w 114"/>
                      <a:gd name="T23" fmla="*/ 52 h 62"/>
                      <a:gd name="T24" fmla="*/ 4 w 114"/>
                      <a:gd name="T25" fmla="*/ 62 h 62"/>
                      <a:gd name="T26" fmla="*/ 0 w 114"/>
                      <a:gd name="T27" fmla="*/ 0 h 6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14"/>
                      <a:gd name="T43" fmla="*/ 0 h 62"/>
                      <a:gd name="T44" fmla="*/ 114 w 114"/>
                      <a:gd name="T45" fmla="*/ 62 h 6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14" h="62">
                        <a:moveTo>
                          <a:pt x="0" y="0"/>
                        </a:moveTo>
                        <a:lnTo>
                          <a:pt x="18" y="0"/>
                        </a:lnTo>
                        <a:lnTo>
                          <a:pt x="32" y="16"/>
                        </a:lnTo>
                        <a:lnTo>
                          <a:pt x="54" y="26"/>
                        </a:lnTo>
                        <a:lnTo>
                          <a:pt x="68" y="14"/>
                        </a:lnTo>
                        <a:lnTo>
                          <a:pt x="86" y="6"/>
                        </a:lnTo>
                        <a:lnTo>
                          <a:pt x="102" y="2"/>
                        </a:lnTo>
                        <a:lnTo>
                          <a:pt x="110" y="6"/>
                        </a:lnTo>
                        <a:lnTo>
                          <a:pt x="114" y="34"/>
                        </a:lnTo>
                        <a:lnTo>
                          <a:pt x="106" y="36"/>
                        </a:lnTo>
                        <a:lnTo>
                          <a:pt x="102" y="44"/>
                        </a:lnTo>
                        <a:lnTo>
                          <a:pt x="102" y="52"/>
                        </a:lnTo>
                        <a:lnTo>
                          <a:pt x="4" y="6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99" name="Freeform 1763"/>
                  <p:cNvSpPr>
                    <a:spLocks/>
                  </p:cNvSpPr>
                  <p:nvPr/>
                </p:nvSpPr>
                <p:spPr bwMode="auto">
                  <a:xfrm>
                    <a:off x="6679" y="3416"/>
                    <a:ext cx="104" cy="62"/>
                  </a:xfrm>
                  <a:custGeom>
                    <a:avLst/>
                    <a:gdLst>
                      <a:gd name="T0" fmla="*/ 0 w 104"/>
                      <a:gd name="T1" fmla="*/ 10 h 62"/>
                      <a:gd name="T2" fmla="*/ 98 w 104"/>
                      <a:gd name="T3" fmla="*/ 0 h 62"/>
                      <a:gd name="T4" fmla="*/ 104 w 104"/>
                      <a:gd name="T5" fmla="*/ 52 h 62"/>
                      <a:gd name="T6" fmla="*/ 88 w 104"/>
                      <a:gd name="T7" fmla="*/ 50 h 62"/>
                      <a:gd name="T8" fmla="*/ 0 w 104"/>
                      <a:gd name="T9" fmla="*/ 62 h 62"/>
                      <a:gd name="T10" fmla="*/ 0 w 104"/>
                      <a:gd name="T11" fmla="*/ 10 h 6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4"/>
                      <a:gd name="T19" fmla="*/ 0 h 62"/>
                      <a:gd name="T20" fmla="*/ 104 w 104"/>
                      <a:gd name="T21" fmla="*/ 62 h 6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4" h="62">
                        <a:moveTo>
                          <a:pt x="0" y="10"/>
                        </a:moveTo>
                        <a:lnTo>
                          <a:pt x="98" y="0"/>
                        </a:lnTo>
                        <a:lnTo>
                          <a:pt x="104" y="52"/>
                        </a:lnTo>
                        <a:lnTo>
                          <a:pt x="88" y="50"/>
                        </a:lnTo>
                        <a:lnTo>
                          <a:pt x="0" y="62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00" name="Freeform 1764"/>
                  <p:cNvSpPr>
                    <a:spLocks/>
                  </p:cNvSpPr>
                  <p:nvPr/>
                </p:nvSpPr>
                <p:spPr bwMode="auto">
                  <a:xfrm>
                    <a:off x="6777" y="3368"/>
                    <a:ext cx="74" cy="100"/>
                  </a:xfrm>
                  <a:custGeom>
                    <a:avLst/>
                    <a:gdLst>
                      <a:gd name="T0" fmla="*/ 8 w 74"/>
                      <a:gd name="T1" fmla="*/ 2 h 100"/>
                      <a:gd name="T2" fmla="*/ 24 w 74"/>
                      <a:gd name="T3" fmla="*/ 0 h 100"/>
                      <a:gd name="T4" fmla="*/ 32 w 74"/>
                      <a:gd name="T5" fmla="*/ 6 h 100"/>
                      <a:gd name="T6" fmla="*/ 36 w 74"/>
                      <a:gd name="T7" fmla="*/ 4 h 100"/>
                      <a:gd name="T8" fmla="*/ 48 w 74"/>
                      <a:gd name="T9" fmla="*/ 4 h 100"/>
                      <a:gd name="T10" fmla="*/ 64 w 74"/>
                      <a:gd name="T11" fmla="*/ 16 h 100"/>
                      <a:gd name="T12" fmla="*/ 74 w 74"/>
                      <a:gd name="T13" fmla="*/ 86 h 100"/>
                      <a:gd name="T14" fmla="*/ 70 w 74"/>
                      <a:gd name="T15" fmla="*/ 92 h 100"/>
                      <a:gd name="T16" fmla="*/ 6 w 74"/>
                      <a:gd name="T17" fmla="*/ 100 h 100"/>
                      <a:gd name="T18" fmla="*/ 0 w 74"/>
                      <a:gd name="T19" fmla="*/ 48 h 100"/>
                      <a:gd name="T20" fmla="*/ 0 w 74"/>
                      <a:gd name="T21" fmla="*/ 40 h 100"/>
                      <a:gd name="T22" fmla="*/ 4 w 74"/>
                      <a:gd name="T23" fmla="*/ 32 h 100"/>
                      <a:gd name="T24" fmla="*/ 12 w 74"/>
                      <a:gd name="T25" fmla="*/ 30 h 100"/>
                      <a:gd name="T26" fmla="*/ 8 w 74"/>
                      <a:gd name="T27" fmla="*/ 2 h 10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4"/>
                      <a:gd name="T43" fmla="*/ 0 h 100"/>
                      <a:gd name="T44" fmla="*/ 74 w 74"/>
                      <a:gd name="T45" fmla="*/ 100 h 10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4" h="100">
                        <a:moveTo>
                          <a:pt x="8" y="2"/>
                        </a:moveTo>
                        <a:lnTo>
                          <a:pt x="24" y="0"/>
                        </a:lnTo>
                        <a:lnTo>
                          <a:pt x="32" y="6"/>
                        </a:lnTo>
                        <a:lnTo>
                          <a:pt x="36" y="4"/>
                        </a:lnTo>
                        <a:lnTo>
                          <a:pt x="48" y="4"/>
                        </a:lnTo>
                        <a:lnTo>
                          <a:pt x="64" y="16"/>
                        </a:lnTo>
                        <a:lnTo>
                          <a:pt x="74" y="86"/>
                        </a:lnTo>
                        <a:lnTo>
                          <a:pt x="70" y="92"/>
                        </a:lnTo>
                        <a:lnTo>
                          <a:pt x="6" y="100"/>
                        </a:lnTo>
                        <a:lnTo>
                          <a:pt x="0" y="48"/>
                        </a:lnTo>
                        <a:lnTo>
                          <a:pt x="0" y="40"/>
                        </a:lnTo>
                        <a:lnTo>
                          <a:pt x="4" y="32"/>
                        </a:lnTo>
                        <a:lnTo>
                          <a:pt x="12" y="30"/>
                        </a:lnTo>
                        <a:lnTo>
                          <a:pt x="8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01" name="Freeform 1765"/>
                  <p:cNvSpPr>
                    <a:spLocks/>
                  </p:cNvSpPr>
                  <p:nvPr/>
                </p:nvSpPr>
                <p:spPr bwMode="auto">
                  <a:xfrm>
                    <a:off x="6679" y="3466"/>
                    <a:ext cx="98" cy="82"/>
                  </a:xfrm>
                  <a:custGeom>
                    <a:avLst/>
                    <a:gdLst>
                      <a:gd name="T0" fmla="*/ 0 w 98"/>
                      <a:gd name="T1" fmla="*/ 12 h 82"/>
                      <a:gd name="T2" fmla="*/ 88 w 98"/>
                      <a:gd name="T3" fmla="*/ 0 h 82"/>
                      <a:gd name="T4" fmla="*/ 94 w 98"/>
                      <a:gd name="T5" fmla="*/ 58 h 82"/>
                      <a:gd name="T6" fmla="*/ 98 w 98"/>
                      <a:gd name="T7" fmla="*/ 78 h 82"/>
                      <a:gd name="T8" fmla="*/ 46 w 98"/>
                      <a:gd name="T9" fmla="*/ 82 h 82"/>
                      <a:gd name="T10" fmla="*/ 44 w 98"/>
                      <a:gd name="T11" fmla="*/ 62 h 82"/>
                      <a:gd name="T12" fmla="*/ 36 w 98"/>
                      <a:gd name="T13" fmla="*/ 62 h 82"/>
                      <a:gd name="T14" fmla="*/ 34 w 98"/>
                      <a:gd name="T15" fmla="*/ 56 h 82"/>
                      <a:gd name="T16" fmla="*/ 2 w 98"/>
                      <a:gd name="T17" fmla="*/ 60 h 82"/>
                      <a:gd name="T18" fmla="*/ 0 w 98"/>
                      <a:gd name="T19" fmla="*/ 12 h 8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98"/>
                      <a:gd name="T31" fmla="*/ 0 h 82"/>
                      <a:gd name="T32" fmla="*/ 98 w 98"/>
                      <a:gd name="T33" fmla="*/ 82 h 8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98" h="82">
                        <a:moveTo>
                          <a:pt x="0" y="12"/>
                        </a:moveTo>
                        <a:lnTo>
                          <a:pt x="88" y="0"/>
                        </a:lnTo>
                        <a:lnTo>
                          <a:pt x="94" y="58"/>
                        </a:lnTo>
                        <a:lnTo>
                          <a:pt x="98" y="78"/>
                        </a:lnTo>
                        <a:lnTo>
                          <a:pt x="46" y="82"/>
                        </a:lnTo>
                        <a:lnTo>
                          <a:pt x="44" y="62"/>
                        </a:lnTo>
                        <a:lnTo>
                          <a:pt x="36" y="62"/>
                        </a:lnTo>
                        <a:lnTo>
                          <a:pt x="34" y="56"/>
                        </a:lnTo>
                        <a:lnTo>
                          <a:pt x="2" y="6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02" name="Freeform 1766"/>
                  <p:cNvSpPr>
                    <a:spLocks/>
                  </p:cNvSpPr>
                  <p:nvPr/>
                </p:nvSpPr>
                <p:spPr bwMode="auto">
                  <a:xfrm>
                    <a:off x="6841" y="3384"/>
                    <a:ext cx="94" cy="70"/>
                  </a:xfrm>
                  <a:custGeom>
                    <a:avLst/>
                    <a:gdLst>
                      <a:gd name="T0" fmla="*/ 0 w 94"/>
                      <a:gd name="T1" fmla="*/ 0 h 70"/>
                      <a:gd name="T2" fmla="*/ 34 w 94"/>
                      <a:gd name="T3" fmla="*/ 16 h 70"/>
                      <a:gd name="T4" fmla="*/ 52 w 94"/>
                      <a:gd name="T5" fmla="*/ 20 h 70"/>
                      <a:gd name="T6" fmla="*/ 66 w 94"/>
                      <a:gd name="T7" fmla="*/ 12 h 70"/>
                      <a:gd name="T8" fmla="*/ 74 w 94"/>
                      <a:gd name="T9" fmla="*/ 16 h 70"/>
                      <a:gd name="T10" fmla="*/ 88 w 94"/>
                      <a:gd name="T11" fmla="*/ 8 h 70"/>
                      <a:gd name="T12" fmla="*/ 94 w 94"/>
                      <a:gd name="T13" fmla="*/ 16 h 70"/>
                      <a:gd name="T14" fmla="*/ 88 w 94"/>
                      <a:gd name="T15" fmla="*/ 40 h 70"/>
                      <a:gd name="T16" fmla="*/ 90 w 94"/>
                      <a:gd name="T17" fmla="*/ 60 h 70"/>
                      <a:gd name="T18" fmla="*/ 10 w 94"/>
                      <a:gd name="T19" fmla="*/ 70 h 70"/>
                      <a:gd name="T20" fmla="*/ 0 w 94"/>
                      <a:gd name="T21" fmla="*/ 0 h 7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94"/>
                      <a:gd name="T34" fmla="*/ 0 h 70"/>
                      <a:gd name="T35" fmla="*/ 94 w 94"/>
                      <a:gd name="T36" fmla="*/ 70 h 7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94" h="70">
                        <a:moveTo>
                          <a:pt x="0" y="0"/>
                        </a:moveTo>
                        <a:lnTo>
                          <a:pt x="34" y="16"/>
                        </a:lnTo>
                        <a:lnTo>
                          <a:pt x="52" y="20"/>
                        </a:lnTo>
                        <a:lnTo>
                          <a:pt x="66" y="12"/>
                        </a:lnTo>
                        <a:lnTo>
                          <a:pt x="74" y="16"/>
                        </a:lnTo>
                        <a:lnTo>
                          <a:pt x="88" y="8"/>
                        </a:lnTo>
                        <a:lnTo>
                          <a:pt x="94" y="16"/>
                        </a:lnTo>
                        <a:lnTo>
                          <a:pt x="88" y="40"/>
                        </a:lnTo>
                        <a:lnTo>
                          <a:pt x="90" y="60"/>
                        </a:lnTo>
                        <a:lnTo>
                          <a:pt x="10" y="7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03" name="Freeform 1767"/>
                  <p:cNvSpPr>
                    <a:spLocks/>
                  </p:cNvSpPr>
                  <p:nvPr/>
                </p:nvSpPr>
                <p:spPr bwMode="auto">
                  <a:xfrm>
                    <a:off x="6767" y="3460"/>
                    <a:ext cx="88" cy="64"/>
                  </a:xfrm>
                  <a:custGeom>
                    <a:avLst/>
                    <a:gdLst>
                      <a:gd name="T0" fmla="*/ 0 w 88"/>
                      <a:gd name="T1" fmla="*/ 6 h 64"/>
                      <a:gd name="T2" fmla="*/ 16 w 88"/>
                      <a:gd name="T3" fmla="*/ 8 h 64"/>
                      <a:gd name="T4" fmla="*/ 80 w 88"/>
                      <a:gd name="T5" fmla="*/ 0 h 64"/>
                      <a:gd name="T6" fmla="*/ 88 w 88"/>
                      <a:gd name="T7" fmla="*/ 56 h 64"/>
                      <a:gd name="T8" fmla="*/ 6 w 88"/>
                      <a:gd name="T9" fmla="*/ 64 h 64"/>
                      <a:gd name="T10" fmla="*/ 0 w 88"/>
                      <a:gd name="T11" fmla="*/ 6 h 6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64"/>
                      <a:gd name="T20" fmla="*/ 88 w 88"/>
                      <a:gd name="T21" fmla="*/ 64 h 6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64">
                        <a:moveTo>
                          <a:pt x="0" y="6"/>
                        </a:moveTo>
                        <a:lnTo>
                          <a:pt x="16" y="8"/>
                        </a:lnTo>
                        <a:lnTo>
                          <a:pt x="80" y="0"/>
                        </a:lnTo>
                        <a:lnTo>
                          <a:pt x="88" y="56"/>
                        </a:lnTo>
                        <a:lnTo>
                          <a:pt x="6" y="6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04" name="Freeform 1768"/>
                  <p:cNvSpPr>
                    <a:spLocks/>
                  </p:cNvSpPr>
                  <p:nvPr/>
                </p:nvSpPr>
                <p:spPr bwMode="auto">
                  <a:xfrm>
                    <a:off x="6681" y="3522"/>
                    <a:ext cx="54" cy="106"/>
                  </a:xfrm>
                  <a:custGeom>
                    <a:avLst/>
                    <a:gdLst>
                      <a:gd name="T0" fmla="*/ 0 w 54"/>
                      <a:gd name="T1" fmla="*/ 4 h 106"/>
                      <a:gd name="T2" fmla="*/ 32 w 54"/>
                      <a:gd name="T3" fmla="*/ 0 h 106"/>
                      <a:gd name="T4" fmla="*/ 34 w 54"/>
                      <a:gd name="T5" fmla="*/ 6 h 106"/>
                      <a:gd name="T6" fmla="*/ 42 w 54"/>
                      <a:gd name="T7" fmla="*/ 6 h 106"/>
                      <a:gd name="T8" fmla="*/ 44 w 54"/>
                      <a:gd name="T9" fmla="*/ 26 h 106"/>
                      <a:gd name="T10" fmla="*/ 54 w 54"/>
                      <a:gd name="T11" fmla="*/ 104 h 106"/>
                      <a:gd name="T12" fmla="*/ 2 w 54"/>
                      <a:gd name="T13" fmla="*/ 106 h 106"/>
                      <a:gd name="T14" fmla="*/ 2 w 54"/>
                      <a:gd name="T15" fmla="*/ 70 h 106"/>
                      <a:gd name="T16" fmla="*/ 0 w 54"/>
                      <a:gd name="T17" fmla="*/ 4 h 10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54"/>
                      <a:gd name="T28" fmla="*/ 0 h 106"/>
                      <a:gd name="T29" fmla="*/ 54 w 54"/>
                      <a:gd name="T30" fmla="*/ 106 h 10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54" h="106">
                        <a:moveTo>
                          <a:pt x="0" y="4"/>
                        </a:moveTo>
                        <a:lnTo>
                          <a:pt x="32" y="0"/>
                        </a:lnTo>
                        <a:lnTo>
                          <a:pt x="34" y="6"/>
                        </a:lnTo>
                        <a:lnTo>
                          <a:pt x="42" y="6"/>
                        </a:lnTo>
                        <a:lnTo>
                          <a:pt x="44" y="26"/>
                        </a:lnTo>
                        <a:lnTo>
                          <a:pt x="54" y="104"/>
                        </a:lnTo>
                        <a:lnTo>
                          <a:pt x="2" y="106"/>
                        </a:lnTo>
                        <a:lnTo>
                          <a:pt x="2" y="7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05" name="Freeform 1769"/>
                  <p:cNvSpPr>
                    <a:spLocks/>
                  </p:cNvSpPr>
                  <p:nvPr/>
                </p:nvSpPr>
                <p:spPr bwMode="auto">
                  <a:xfrm>
                    <a:off x="6725" y="3544"/>
                    <a:ext cx="94" cy="82"/>
                  </a:xfrm>
                  <a:custGeom>
                    <a:avLst/>
                    <a:gdLst>
                      <a:gd name="T0" fmla="*/ 0 w 94"/>
                      <a:gd name="T1" fmla="*/ 4 h 82"/>
                      <a:gd name="T2" fmla="*/ 52 w 94"/>
                      <a:gd name="T3" fmla="*/ 0 h 82"/>
                      <a:gd name="T4" fmla="*/ 52 w 94"/>
                      <a:gd name="T5" fmla="*/ 6 h 82"/>
                      <a:gd name="T6" fmla="*/ 70 w 94"/>
                      <a:gd name="T7" fmla="*/ 4 h 82"/>
                      <a:gd name="T8" fmla="*/ 76 w 94"/>
                      <a:gd name="T9" fmla="*/ 38 h 82"/>
                      <a:gd name="T10" fmla="*/ 90 w 94"/>
                      <a:gd name="T11" fmla="*/ 36 h 82"/>
                      <a:gd name="T12" fmla="*/ 94 w 94"/>
                      <a:gd name="T13" fmla="*/ 52 h 82"/>
                      <a:gd name="T14" fmla="*/ 58 w 94"/>
                      <a:gd name="T15" fmla="*/ 58 h 82"/>
                      <a:gd name="T16" fmla="*/ 58 w 94"/>
                      <a:gd name="T17" fmla="*/ 62 h 82"/>
                      <a:gd name="T18" fmla="*/ 54 w 94"/>
                      <a:gd name="T19" fmla="*/ 64 h 82"/>
                      <a:gd name="T20" fmla="*/ 56 w 94"/>
                      <a:gd name="T21" fmla="*/ 76 h 82"/>
                      <a:gd name="T22" fmla="*/ 30 w 94"/>
                      <a:gd name="T23" fmla="*/ 80 h 82"/>
                      <a:gd name="T24" fmla="*/ 10 w 94"/>
                      <a:gd name="T25" fmla="*/ 82 h 82"/>
                      <a:gd name="T26" fmla="*/ 0 w 94"/>
                      <a:gd name="T27" fmla="*/ 4 h 8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94"/>
                      <a:gd name="T43" fmla="*/ 0 h 82"/>
                      <a:gd name="T44" fmla="*/ 94 w 94"/>
                      <a:gd name="T45" fmla="*/ 82 h 8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94" h="82">
                        <a:moveTo>
                          <a:pt x="0" y="4"/>
                        </a:moveTo>
                        <a:lnTo>
                          <a:pt x="52" y="0"/>
                        </a:lnTo>
                        <a:lnTo>
                          <a:pt x="52" y="6"/>
                        </a:lnTo>
                        <a:lnTo>
                          <a:pt x="70" y="4"/>
                        </a:lnTo>
                        <a:lnTo>
                          <a:pt x="76" y="38"/>
                        </a:lnTo>
                        <a:lnTo>
                          <a:pt x="90" y="36"/>
                        </a:lnTo>
                        <a:lnTo>
                          <a:pt x="94" y="52"/>
                        </a:lnTo>
                        <a:lnTo>
                          <a:pt x="58" y="58"/>
                        </a:lnTo>
                        <a:lnTo>
                          <a:pt x="58" y="62"/>
                        </a:lnTo>
                        <a:lnTo>
                          <a:pt x="54" y="64"/>
                        </a:lnTo>
                        <a:lnTo>
                          <a:pt x="56" y="76"/>
                        </a:lnTo>
                        <a:lnTo>
                          <a:pt x="30" y="80"/>
                        </a:lnTo>
                        <a:lnTo>
                          <a:pt x="10" y="82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06" name="Freeform 1770"/>
                  <p:cNvSpPr>
                    <a:spLocks/>
                  </p:cNvSpPr>
                  <p:nvPr/>
                </p:nvSpPr>
                <p:spPr bwMode="auto">
                  <a:xfrm>
                    <a:off x="6683" y="3624"/>
                    <a:ext cx="80" cy="112"/>
                  </a:xfrm>
                  <a:custGeom>
                    <a:avLst/>
                    <a:gdLst>
                      <a:gd name="T0" fmla="*/ 0 w 80"/>
                      <a:gd name="T1" fmla="*/ 4 h 112"/>
                      <a:gd name="T2" fmla="*/ 52 w 80"/>
                      <a:gd name="T3" fmla="*/ 2 h 112"/>
                      <a:gd name="T4" fmla="*/ 72 w 80"/>
                      <a:gd name="T5" fmla="*/ 0 h 112"/>
                      <a:gd name="T6" fmla="*/ 80 w 80"/>
                      <a:gd name="T7" fmla="*/ 70 h 112"/>
                      <a:gd name="T8" fmla="*/ 50 w 80"/>
                      <a:gd name="T9" fmla="*/ 88 h 112"/>
                      <a:gd name="T10" fmla="*/ 52 w 80"/>
                      <a:gd name="T11" fmla="*/ 94 h 112"/>
                      <a:gd name="T12" fmla="*/ 30 w 80"/>
                      <a:gd name="T13" fmla="*/ 96 h 112"/>
                      <a:gd name="T14" fmla="*/ 28 w 80"/>
                      <a:gd name="T15" fmla="*/ 108 h 112"/>
                      <a:gd name="T16" fmla="*/ 4 w 80"/>
                      <a:gd name="T17" fmla="*/ 112 h 112"/>
                      <a:gd name="T18" fmla="*/ 2 w 80"/>
                      <a:gd name="T19" fmla="*/ 54 h 112"/>
                      <a:gd name="T20" fmla="*/ 0 w 80"/>
                      <a:gd name="T21" fmla="*/ 4 h 11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0"/>
                      <a:gd name="T34" fmla="*/ 0 h 112"/>
                      <a:gd name="T35" fmla="*/ 80 w 80"/>
                      <a:gd name="T36" fmla="*/ 112 h 11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0" h="112">
                        <a:moveTo>
                          <a:pt x="0" y="4"/>
                        </a:moveTo>
                        <a:lnTo>
                          <a:pt x="52" y="2"/>
                        </a:lnTo>
                        <a:lnTo>
                          <a:pt x="72" y="0"/>
                        </a:lnTo>
                        <a:lnTo>
                          <a:pt x="80" y="70"/>
                        </a:lnTo>
                        <a:lnTo>
                          <a:pt x="50" y="88"/>
                        </a:lnTo>
                        <a:lnTo>
                          <a:pt x="52" y="94"/>
                        </a:lnTo>
                        <a:lnTo>
                          <a:pt x="30" y="96"/>
                        </a:lnTo>
                        <a:lnTo>
                          <a:pt x="28" y="108"/>
                        </a:lnTo>
                        <a:lnTo>
                          <a:pt x="4" y="112"/>
                        </a:lnTo>
                        <a:lnTo>
                          <a:pt x="2" y="5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07" name="Freeform 1771"/>
                  <p:cNvSpPr>
                    <a:spLocks/>
                  </p:cNvSpPr>
                  <p:nvPr/>
                </p:nvSpPr>
                <p:spPr bwMode="auto">
                  <a:xfrm>
                    <a:off x="6685" y="3732"/>
                    <a:ext cx="92" cy="132"/>
                  </a:xfrm>
                  <a:custGeom>
                    <a:avLst/>
                    <a:gdLst>
                      <a:gd name="T0" fmla="*/ 2 w 92"/>
                      <a:gd name="T1" fmla="*/ 4 h 132"/>
                      <a:gd name="T2" fmla="*/ 26 w 92"/>
                      <a:gd name="T3" fmla="*/ 0 h 132"/>
                      <a:gd name="T4" fmla="*/ 32 w 92"/>
                      <a:gd name="T5" fmla="*/ 28 h 132"/>
                      <a:gd name="T6" fmla="*/ 50 w 92"/>
                      <a:gd name="T7" fmla="*/ 34 h 132"/>
                      <a:gd name="T8" fmla="*/ 42 w 92"/>
                      <a:gd name="T9" fmla="*/ 52 h 132"/>
                      <a:gd name="T10" fmla="*/ 46 w 92"/>
                      <a:gd name="T11" fmla="*/ 58 h 132"/>
                      <a:gd name="T12" fmla="*/ 56 w 92"/>
                      <a:gd name="T13" fmla="*/ 54 h 132"/>
                      <a:gd name="T14" fmla="*/ 52 w 92"/>
                      <a:gd name="T15" fmla="*/ 66 h 132"/>
                      <a:gd name="T16" fmla="*/ 68 w 92"/>
                      <a:gd name="T17" fmla="*/ 68 h 132"/>
                      <a:gd name="T18" fmla="*/ 88 w 92"/>
                      <a:gd name="T19" fmla="*/ 60 h 132"/>
                      <a:gd name="T20" fmla="*/ 92 w 92"/>
                      <a:gd name="T21" fmla="*/ 68 h 132"/>
                      <a:gd name="T22" fmla="*/ 84 w 92"/>
                      <a:gd name="T23" fmla="*/ 70 h 132"/>
                      <a:gd name="T24" fmla="*/ 90 w 92"/>
                      <a:gd name="T25" fmla="*/ 80 h 132"/>
                      <a:gd name="T26" fmla="*/ 78 w 92"/>
                      <a:gd name="T27" fmla="*/ 86 h 132"/>
                      <a:gd name="T28" fmla="*/ 64 w 92"/>
                      <a:gd name="T29" fmla="*/ 106 h 132"/>
                      <a:gd name="T30" fmla="*/ 64 w 92"/>
                      <a:gd name="T31" fmla="*/ 114 h 132"/>
                      <a:gd name="T32" fmla="*/ 84 w 92"/>
                      <a:gd name="T33" fmla="*/ 122 h 132"/>
                      <a:gd name="T34" fmla="*/ 2 w 92"/>
                      <a:gd name="T35" fmla="*/ 132 h 132"/>
                      <a:gd name="T36" fmla="*/ 2 w 92"/>
                      <a:gd name="T37" fmla="*/ 80 h 132"/>
                      <a:gd name="T38" fmla="*/ 0 w 92"/>
                      <a:gd name="T39" fmla="*/ 16 h 132"/>
                      <a:gd name="T40" fmla="*/ 2 w 92"/>
                      <a:gd name="T41" fmla="*/ 4 h 13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92"/>
                      <a:gd name="T64" fmla="*/ 0 h 132"/>
                      <a:gd name="T65" fmla="*/ 92 w 92"/>
                      <a:gd name="T66" fmla="*/ 132 h 13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92" h="132">
                        <a:moveTo>
                          <a:pt x="2" y="4"/>
                        </a:moveTo>
                        <a:lnTo>
                          <a:pt x="26" y="0"/>
                        </a:lnTo>
                        <a:lnTo>
                          <a:pt x="32" y="28"/>
                        </a:lnTo>
                        <a:lnTo>
                          <a:pt x="50" y="34"/>
                        </a:lnTo>
                        <a:lnTo>
                          <a:pt x="42" y="52"/>
                        </a:lnTo>
                        <a:lnTo>
                          <a:pt x="46" y="58"/>
                        </a:lnTo>
                        <a:lnTo>
                          <a:pt x="56" y="54"/>
                        </a:lnTo>
                        <a:lnTo>
                          <a:pt x="52" y="66"/>
                        </a:lnTo>
                        <a:lnTo>
                          <a:pt x="68" y="68"/>
                        </a:lnTo>
                        <a:lnTo>
                          <a:pt x="88" y="60"/>
                        </a:lnTo>
                        <a:lnTo>
                          <a:pt x="92" y="68"/>
                        </a:lnTo>
                        <a:lnTo>
                          <a:pt x="84" y="70"/>
                        </a:lnTo>
                        <a:lnTo>
                          <a:pt x="90" y="80"/>
                        </a:lnTo>
                        <a:lnTo>
                          <a:pt x="78" y="86"/>
                        </a:lnTo>
                        <a:lnTo>
                          <a:pt x="64" y="106"/>
                        </a:lnTo>
                        <a:lnTo>
                          <a:pt x="64" y="114"/>
                        </a:lnTo>
                        <a:lnTo>
                          <a:pt x="84" y="122"/>
                        </a:lnTo>
                        <a:lnTo>
                          <a:pt x="2" y="132"/>
                        </a:lnTo>
                        <a:lnTo>
                          <a:pt x="2" y="80"/>
                        </a:lnTo>
                        <a:lnTo>
                          <a:pt x="0" y="16"/>
                        </a:lnTo>
                        <a:lnTo>
                          <a:pt x="2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08" name="Freeform 1772"/>
                  <p:cNvSpPr>
                    <a:spLocks/>
                  </p:cNvSpPr>
                  <p:nvPr/>
                </p:nvSpPr>
                <p:spPr bwMode="auto">
                  <a:xfrm>
                    <a:off x="6755" y="3596"/>
                    <a:ext cx="130" cy="120"/>
                  </a:xfrm>
                  <a:custGeom>
                    <a:avLst/>
                    <a:gdLst>
                      <a:gd name="T0" fmla="*/ 64 w 130"/>
                      <a:gd name="T1" fmla="*/ 0 h 120"/>
                      <a:gd name="T2" fmla="*/ 82 w 130"/>
                      <a:gd name="T3" fmla="*/ 0 h 120"/>
                      <a:gd name="T4" fmla="*/ 84 w 130"/>
                      <a:gd name="T5" fmla="*/ 14 h 120"/>
                      <a:gd name="T6" fmla="*/ 92 w 130"/>
                      <a:gd name="T7" fmla="*/ 16 h 120"/>
                      <a:gd name="T8" fmla="*/ 90 w 130"/>
                      <a:gd name="T9" fmla="*/ 22 h 120"/>
                      <a:gd name="T10" fmla="*/ 80 w 130"/>
                      <a:gd name="T11" fmla="*/ 22 h 120"/>
                      <a:gd name="T12" fmla="*/ 130 w 130"/>
                      <a:gd name="T13" fmla="*/ 60 h 120"/>
                      <a:gd name="T14" fmla="*/ 110 w 130"/>
                      <a:gd name="T15" fmla="*/ 72 h 120"/>
                      <a:gd name="T16" fmla="*/ 112 w 130"/>
                      <a:gd name="T17" fmla="*/ 84 h 120"/>
                      <a:gd name="T18" fmla="*/ 96 w 130"/>
                      <a:gd name="T19" fmla="*/ 94 h 120"/>
                      <a:gd name="T20" fmla="*/ 96 w 130"/>
                      <a:gd name="T21" fmla="*/ 112 h 120"/>
                      <a:gd name="T22" fmla="*/ 78 w 130"/>
                      <a:gd name="T23" fmla="*/ 118 h 120"/>
                      <a:gd name="T24" fmla="*/ 32 w 130"/>
                      <a:gd name="T25" fmla="*/ 120 h 120"/>
                      <a:gd name="T26" fmla="*/ 14 w 130"/>
                      <a:gd name="T27" fmla="*/ 118 h 120"/>
                      <a:gd name="T28" fmla="*/ 8 w 130"/>
                      <a:gd name="T29" fmla="*/ 98 h 120"/>
                      <a:gd name="T30" fmla="*/ 0 w 130"/>
                      <a:gd name="T31" fmla="*/ 28 h 120"/>
                      <a:gd name="T32" fmla="*/ 26 w 130"/>
                      <a:gd name="T33" fmla="*/ 24 h 120"/>
                      <a:gd name="T34" fmla="*/ 24 w 130"/>
                      <a:gd name="T35" fmla="*/ 12 h 120"/>
                      <a:gd name="T36" fmla="*/ 28 w 130"/>
                      <a:gd name="T37" fmla="*/ 10 h 120"/>
                      <a:gd name="T38" fmla="*/ 28 w 130"/>
                      <a:gd name="T39" fmla="*/ 6 h 120"/>
                      <a:gd name="T40" fmla="*/ 64 w 130"/>
                      <a:gd name="T41" fmla="*/ 0 h 12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30"/>
                      <a:gd name="T64" fmla="*/ 0 h 120"/>
                      <a:gd name="T65" fmla="*/ 130 w 130"/>
                      <a:gd name="T66" fmla="*/ 120 h 12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30" h="120">
                        <a:moveTo>
                          <a:pt x="64" y="0"/>
                        </a:moveTo>
                        <a:lnTo>
                          <a:pt x="82" y="0"/>
                        </a:lnTo>
                        <a:lnTo>
                          <a:pt x="84" y="14"/>
                        </a:lnTo>
                        <a:lnTo>
                          <a:pt x="92" y="16"/>
                        </a:lnTo>
                        <a:lnTo>
                          <a:pt x="90" y="22"/>
                        </a:lnTo>
                        <a:lnTo>
                          <a:pt x="80" y="22"/>
                        </a:lnTo>
                        <a:lnTo>
                          <a:pt x="130" y="60"/>
                        </a:lnTo>
                        <a:lnTo>
                          <a:pt x="110" y="72"/>
                        </a:lnTo>
                        <a:lnTo>
                          <a:pt x="112" y="84"/>
                        </a:lnTo>
                        <a:lnTo>
                          <a:pt x="96" y="94"/>
                        </a:lnTo>
                        <a:lnTo>
                          <a:pt x="96" y="112"/>
                        </a:lnTo>
                        <a:lnTo>
                          <a:pt x="78" y="118"/>
                        </a:lnTo>
                        <a:lnTo>
                          <a:pt x="32" y="120"/>
                        </a:lnTo>
                        <a:lnTo>
                          <a:pt x="14" y="118"/>
                        </a:lnTo>
                        <a:lnTo>
                          <a:pt x="8" y="98"/>
                        </a:lnTo>
                        <a:lnTo>
                          <a:pt x="0" y="28"/>
                        </a:lnTo>
                        <a:lnTo>
                          <a:pt x="26" y="24"/>
                        </a:lnTo>
                        <a:lnTo>
                          <a:pt x="24" y="12"/>
                        </a:lnTo>
                        <a:lnTo>
                          <a:pt x="28" y="10"/>
                        </a:lnTo>
                        <a:lnTo>
                          <a:pt x="28" y="6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09" name="Freeform 1773"/>
                  <p:cNvSpPr>
                    <a:spLocks/>
                  </p:cNvSpPr>
                  <p:nvPr/>
                </p:nvSpPr>
                <p:spPr bwMode="auto">
                  <a:xfrm>
                    <a:off x="6711" y="3694"/>
                    <a:ext cx="80" cy="118"/>
                  </a:xfrm>
                  <a:custGeom>
                    <a:avLst/>
                    <a:gdLst>
                      <a:gd name="T0" fmla="*/ 52 w 80"/>
                      <a:gd name="T1" fmla="*/ 0 h 118"/>
                      <a:gd name="T2" fmla="*/ 58 w 80"/>
                      <a:gd name="T3" fmla="*/ 20 h 118"/>
                      <a:gd name="T4" fmla="*/ 76 w 80"/>
                      <a:gd name="T5" fmla="*/ 22 h 118"/>
                      <a:gd name="T6" fmla="*/ 70 w 80"/>
                      <a:gd name="T7" fmla="*/ 46 h 118"/>
                      <a:gd name="T8" fmla="*/ 62 w 80"/>
                      <a:gd name="T9" fmla="*/ 48 h 118"/>
                      <a:gd name="T10" fmla="*/ 56 w 80"/>
                      <a:gd name="T11" fmla="*/ 74 h 118"/>
                      <a:gd name="T12" fmla="*/ 80 w 80"/>
                      <a:gd name="T13" fmla="*/ 92 h 118"/>
                      <a:gd name="T14" fmla="*/ 70 w 80"/>
                      <a:gd name="T15" fmla="*/ 94 h 118"/>
                      <a:gd name="T16" fmla="*/ 70 w 80"/>
                      <a:gd name="T17" fmla="*/ 98 h 118"/>
                      <a:gd name="T18" fmla="*/ 70 w 80"/>
                      <a:gd name="T19" fmla="*/ 100 h 118"/>
                      <a:gd name="T20" fmla="*/ 70 w 80"/>
                      <a:gd name="T21" fmla="*/ 102 h 118"/>
                      <a:gd name="T22" fmla="*/ 80 w 80"/>
                      <a:gd name="T23" fmla="*/ 102 h 118"/>
                      <a:gd name="T24" fmla="*/ 78 w 80"/>
                      <a:gd name="T25" fmla="*/ 110 h 118"/>
                      <a:gd name="T26" fmla="*/ 74 w 80"/>
                      <a:gd name="T27" fmla="*/ 110 h 118"/>
                      <a:gd name="T28" fmla="*/ 74 w 80"/>
                      <a:gd name="T29" fmla="*/ 116 h 118"/>
                      <a:gd name="T30" fmla="*/ 64 w 80"/>
                      <a:gd name="T31" fmla="*/ 118 h 118"/>
                      <a:gd name="T32" fmla="*/ 58 w 80"/>
                      <a:gd name="T33" fmla="*/ 108 h 118"/>
                      <a:gd name="T34" fmla="*/ 66 w 80"/>
                      <a:gd name="T35" fmla="*/ 106 h 118"/>
                      <a:gd name="T36" fmla="*/ 62 w 80"/>
                      <a:gd name="T37" fmla="*/ 98 h 118"/>
                      <a:gd name="T38" fmla="*/ 42 w 80"/>
                      <a:gd name="T39" fmla="*/ 106 h 118"/>
                      <a:gd name="T40" fmla="*/ 26 w 80"/>
                      <a:gd name="T41" fmla="*/ 104 h 118"/>
                      <a:gd name="T42" fmla="*/ 30 w 80"/>
                      <a:gd name="T43" fmla="*/ 92 h 118"/>
                      <a:gd name="T44" fmla="*/ 20 w 80"/>
                      <a:gd name="T45" fmla="*/ 96 h 118"/>
                      <a:gd name="T46" fmla="*/ 16 w 80"/>
                      <a:gd name="T47" fmla="*/ 90 h 118"/>
                      <a:gd name="T48" fmla="*/ 24 w 80"/>
                      <a:gd name="T49" fmla="*/ 72 h 118"/>
                      <a:gd name="T50" fmla="*/ 6 w 80"/>
                      <a:gd name="T51" fmla="*/ 66 h 118"/>
                      <a:gd name="T52" fmla="*/ 0 w 80"/>
                      <a:gd name="T53" fmla="*/ 38 h 118"/>
                      <a:gd name="T54" fmla="*/ 2 w 80"/>
                      <a:gd name="T55" fmla="*/ 26 h 118"/>
                      <a:gd name="T56" fmla="*/ 24 w 80"/>
                      <a:gd name="T57" fmla="*/ 24 h 118"/>
                      <a:gd name="T58" fmla="*/ 22 w 80"/>
                      <a:gd name="T59" fmla="*/ 18 h 118"/>
                      <a:gd name="T60" fmla="*/ 52 w 80"/>
                      <a:gd name="T61" fmla="*/ 0 h 118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80"/>
                      <a:gd name="T94" fmla="*/ 0 h 118"/>
                      <a:gd name="T95" fmla="*/ 80 w 80"/>
                      <a:gd name="T96" fmla="*/ 118 h 118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80" h="118">
                        <a:moveTo>
                          <a:pt x="52" y="0"/>
                        </a:moveTo>
                        <a:lnTo>
                          <a:pt x="58" y="20"/>
                        </a:lnTo>
                        <a:lnTo>
                          <a:pt x="76" y="22"/>
                        </a:lnTo>
                        <a:lnTo>
                          <a:pt x="70" y="46"/>
                        </a:lnTo>
                        <a:lnTo>
                          <a:pt x="62" y="48"/>
                        </a:lnTo>
                        <a:lnTo>
                          <a:pt x="56" y="74"/>
                        </a:lnTo>
                        <a:lnTo>
                          <a:pt x="80" y="92"/>
                        </a:lnTo>
                        <a:lnTo>
                          <a:pt x="70" y="94"/>
                        </a:lnTo>
                        <a:lnTo>
                          <a:pt x="70" y="98"/>
                        </a:lnTo>
                        <a:lnTo>
                          <a:pt x="70" y="100"/>
                        </a:lnTo>
                        <a:lnTo>
                          <a:pt x="70" y="102"/>
                        </a:lnTo>
                        <a:lnTo>
                          <a:pt x="80" y="102"/>
                        </a:lnTo>
                        <a:lnTo>
                          <a:pt x="78" y="110"/>
                        </a:lnTo>
                        <a:lnTo>
                          <a:pt x="74" y="110"/>
                        </a:lnTo>
                        <a:lnTo>
                          <a:pt x="74" y="116"/>
                        </a:lnTo>
                        <a:lnTo>
                          <a:pt x="64" y="118"/>
                        </a:lnTo>
                        <a:lnTo>
                          <a:pt x="58" y="108"/>
                        </a:lnTo>
                        <a:lnTo>
                          <a:pt x="66" y="106"/>
                        </a:lnTo>
                        <a:lnTo>
                          <a:pt x="62" y="98"/>
                        </a:lnTo>
                        <a:lnTo>
                          <a:pt x="42" y="106"/>
                        </a:lnTo>
                        <a:lnTo>
                          <a:pt x="26" y="104"/>
                        </a:lnTo>
                        <a:lnTo>
                          <a:pt x="30" y="92"/>
                        </a:lnTo>
                        <a:lnTo>
                          <a:pt x="20" y="96"/>
                        </a:lnTo>
                        <a:lnTo>
                          <a:pt x="16" y="90"/>
                        </a:lnTo>
                        <a:lnTo>
                          <a:pt x="24" y="72"/>
                        </a:lnTo>
                        <a:lnTo>
                          <a:pt x="6" y="66"/>
                        </a:lnTo>
                        <a:lnTo>
                          <a:pt x="0" y="38"/>
                        </a:lnTo>
                        <a:lnTo>
                          <a:pt x="2" y="26"/>
                        </a:lnTo>
                        <a:lnTo>
                          <a:pt x="24" y="24"/>
                        </a:lnTo>
                        <a:lnTo>
                          <a:pt x="22" y="18"/>
                        </a:lnTo>
                        <a:lnTo>
                          <a:pt x="5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10" name="Freeform 1774"/>
                  <p:cNvSpPr>
                    <a:spLocks/>
                  </p:cNvSpPr>
                  <p:nvPr/>
                </p:nvSpPr>
                <p:spPr bwMode="auto">
                  <a:xfrm>
                    <a:off x="6767" y="3714"/>
                    <a:ext cx="70" cy="104"/>
                  </a:xfrm>
                  <a:custGeom>
                    <a:avLst/>
                    <a:gdLst>
                      <a:gd name="T0" fmla="*/ 20 w 70"/>
                      <a:gd name="T1" fmla="*/ 2 h 104"/>
                      <a:gd name="T2" fmla="*/ 66 w 70"/>
                      <a:gd name="T3" fmla="*/ 0 h 104"/>
                      <a:gd name="T4" fmla="*/ 70 w 70"/>
                      <a:gd name="T5" fmla="*/ 22 h 104"/>
                      <a:gd name="T6" fmla="*/ 70 w 70"/>
                      <a:gd name="T7" fmla="*/ 32 h 104"/>
                      <a:gd name="T8" fmla="*/ 62 w 70"/>
                      <a:gd name="T9" fmla="*/ 34 h 104"/>
                      <a:gd name="T10" fmla="*/ 66 w 70"/>
                      <a:gd name="T11" fmla="*/ 64 h 104"/>
                      <a:gd name="T12" fmla="*/ 58 w 70"/>
                      <a:gd name="T13" fmla="*/ 66 h 104"/>
                      <a:gd name="T14" fmla="*/ 64 w 70"/>
                      <a:gd name="T15" fmla="*/ 102 h 104"/>
                      <a:gd name="T16" fmla="*/ 30 w 70"/>
                      <a:gd name="T17" fmla="*/ 104 h 104"/>
                      <a:gd name="T18" fmla="*/ 30 w 70"/>
                      <a:gd name="T19" fmla="*/ 96 h 104"/>
                      <a:gd name="T20" fmla="*/ 18 w 70"/>
                      <a:gd name="T21" fmla="*/ 96 h 104"/>
                      <a:gd name="T22" fmla="*/ 18 w 70"/>
                      <a:gd name="T23" fmla="*/ 90 h 104"/>
                      <a:gd name="T24" fmla="*/ 22 w 70"/>
                      <a:gd name="T25" fmla="*/ 90 h 104"/>
                      <a:gd name="T26" fmla="*/ 24 w 70"/>
                      <a:gd name="T27" fmla="*/ 82 h 104"/>
                      <a:gd name="T28" fmla="*/ 14 w 70"/>
                      <a:gd name="T29" fmla="*/ 82 h 104"/>
                      <a:gd name="T30" fmla="*/ 14 w 70"/>
                      <a:gd name="T31" fmla="*/ 74 h 104"/>
                      <a:gd name="T32" fmla="*/ 24 w 70"/>
                      <a:gd name="T33" fmla="*/ 72 h 104"/>
                      <a:gd name="T34" fmla="*/ 0 w 70"/>
                      <a:gd name="T35" fmla="*/ 54 h 104"/>
                      <a:gd name="T36" fmla="*/ 6 w 70"/>
                      <a:gd name="T37" fmla="*/ 28 h 104"/>
                      <a:gd name="T38" fmla="*/ 14 w 70"/>
                      <a:gd name="T39" fmla="*/ 26 h 104"/>
                      <a:gd name="T40" fmla="*/ 20 w 70"/>
                      <a:gd name="T41" fmla="*/ 2 h 10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70"/>
                      <a:gd name="T64" fmla="*/ 0 h 104"/>
                      <a:gd name="T65" fmla="*/ 70 w 70"/>
                      <a:gd name="T66" fmla="*/ 104 h 104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70" h="104">
                        <a:moveTo>
                          <a:pt x="20" y="2"/>
                        </a:moveTo>
                        <a:lnTo>
                          <a:pt x="66" y="0"/>
                        </a:lnTo>
                        <a:lnTo>
                          <a:pt x="70" y="22"/>
                        </a:lnTo>
                        <a:lnTo>
                          <a:pt x="70" y="32"/>
                        </a:lnTo>
                        <a:lnTo>
                          <a:pt x="62" y="34"/>
                        </a:lnTo>
                        <a:lnTo>
                          <a:pt x="66" y="64"/>
                        </a:lnTo>
                        <a:lnTo>
                          <a:pt x="58" y="66"/>
                        </a:lnTo>
                        <a:lnTo>
                          <a:pt x="64" y="102"/>
                        </a:lnTo>
                        <a:lnTo>
                          <a:pt x="30" y="104"/>
                        </a:lnTo>
                        <a:lnTo>
                          <a:pt x="30" y="96"/>
                        </a:lnTo>
                        <a:lnTo>
                          <a:pt x="18" y="96"/>
                        </a:lnTo>
                        <a:lnTo>
                          <a:pt x="18" y="90"/>
                        </a:lnTo>
                        <a:lnTo>
                          <a:pt x="22" y="90"/>
                        </a:lnTo>
                        <a:lnTo>
                          <a:pt x="24" y="82"/>
                        </a:lnTo>
                        <a:lnTo>
                          <a:pt x="14" y="82"/>
                        </a:lnTo>
                        <a:lnTo>
                          <a:pt x="14" y="74"/>
                        </a:lnTo>
                        <a:lnTo>
                          <a:pt x="24" y="72"/>
                        </a:lnTo>
                        <a:lnTo>
                          <a:pt x="0" y="54"/>
                        </a:lnTo>
                        <a:lnTo>
                          <a:pt x="6" y="28"/>
                        </a:lnTo>
                        <a:lnTo>
                          <a:pt x="14" y="26"/>
                        </a:lnTo>
                        <a:lnTo>
                          <a:pt x="2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11" name="Freeform 1775"/>
                  <p:cNvSpPr>
                    <a:spLocks/>
                  </p:cNvSpPr>
                  <p:nvPr/>
                </p:nvSpPr>
                <p:spPr bwMode="auto">
                  <a:xfrm>
                    <a:off x="6687" y="3854"/>
                    <a:ext cx="82" cy="130"/>
                  </a:xfrm>
                  <a:custGeom>
                    <a:avLst/>
                    <a:gdLst>
                      <a:gd name="T0" fmla="*/ 0 w 82"/>
                      <a:gd name="T1" fmla="*/ 10 h 130"/>
                      <a:gd name="T2" fmla="*/ 82 w 82"/>
                      <a:gd name="T3" fmla="*/ 0 h 130"/>
                      <a:gd name="T4" fmla="*/ 82 w 82"/>
                      <a:gd name="T5" fmla="*/ 8 h 130"/>
                      <a:gd name="T6" fmla="*/ 68 w 82"/>
                      <a:gd name="T7" fmla="*/ 8 h 130"/>
                      <a:gd name="T8" fmla="*/ 72 w 82"/>
                      <a:gd name="T9" fmla="*/ 32 h 130"/>
                      <a:gd name="T10" fmla="*/ 66 w 82"/>
                      <a:gd name="T11" fmla="*/ 40 h 130"/>
                      <a:gd name="T12" fmla="*/ 70 w 82"/>
                      <a:gd name="T13" fmla="*/ 44 h 130"/>
                      <a:gd name="T14" fmla="*/ 70 w 82"/>
                      <a:gd name="T15" fmla="*/ 46 h 130"/>
                      <a:gd name="T16" fmla="*/ 68 w 82"/>
                      <a:gd name="T17" fmla="*/ 48 h 130"/>
                      <a:gd name="T18" fmla="*/ 56 w 82"/>
                      <a:gd name="T19" fmla="*/ 52 h 130"/>
                      <a:gd name="T20" fmla="*/ 58 w 82"/>
                      <a:gd name="T21" fmla="*/ 64 h 130"/>
                      <a:gd name="T22" fmla="*/ 66 w 82"/>
                      <a:gd name="T23" fmla="*/ 66 h 130"/>
                      <a:gd name="T24" fmla="*/ 66 w 82"/>
                      <a:gd name="T25" fmla="*/ 70 h 130"/>
                      <a:gd name="T26" fmla="*/ 60 w 82"/>
                      <a:gd name="T27" fmla="*/ 74 h 130"/>
                      <a:gd name="T28" fmla="*/ 70 w 82"/>
                      <a:gd name="T29" fmla="*/ 80 h 130"/>
                      <a:gd name="T30" fmla="*/ 60 w 82"/>
                      <a:gd name="T31" fmla="*/ 84 h 130"/>
                      <a:gd name="T32" fmla="*/ 52 w 82"/>
                      <a:gd name="T33" fmla="*/ 100 h 130"/>
                      <a:gd name="T34" fmla="*/ 60 w 82"/>
                      <a:gd name="T35" fmla="*/ 112 h 130"/>
                      <a:gd name="T36" fmla="*/ 66 w 82"/>
                      <a:gd name="T37" fmla="*/ 112 h 130"/>
                      <a:gd name="T38" fmla="*/ 66 w 82"/>
                      <a:gd name="T39" fmla="*/ 124 h 130"/>
                      <a:gd name="T40" fmla="*/ 8 w 82"/>
                      <a:gd name="T41" fmla="*/ 130 h 130"/>
                      <a:gd name="T42" fmla="*/ 0 w 82"/>
                      <a:gd name="T43" fmla="*/ 96 h 130"/>
                      <a:gd name="T44" fmla="*/ 2 w 82"/>
                      <a:gd name="T45" fmla="*/ 30 h 130"/>
                      <a:gd name="T46" fmla="*/ 0 w 82"/>
                      <a:gd name="T47" fmla="*/ 10 h 130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82"/>
                      <a:gd name="T73" fmla="*/ 0 h 130"/>
                      <a:gd name="T74" fmla="*/ 82 w 82"/>
                      <a:gd name="T75" fmla="*/ 130 h 130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82" h="130">
                        <a:moveTo>
                          <a:pt x="0" y="10"/>
                        </a:moveTo>
                        <a:lnTo>
                          <a:pt x="82" y="0"/>
                        </a:lnTo>
                        <a:lnTo>
                          <a:pt x="82" y="8"/>
                        </a:lnTo>
                        <a:lnTo>
                          <a:pt x="68" y="8"/>
                        </a:lnTo>
                        <a:lnTo>
                          <a:pt x="72" y="32"/>
                        </a:lnTo>
                        <a:lnTo>
                          <a:pt x="66" y="40"/>
                        </a:lnTo>
                        <a:lnTo>
                          <a:pt x="70" y="44"/>
                        </a:lnTo>
                        <a:lnTo>
                          <a:pt x="70" y="46"/>
                        </a:lnTo>
                        <a:lnTo>
                          <a:pt x="68" y="48"/>
                        </a:lnTo>
                        <a:lnTo>
                          <a:pt x="56" y="52"/>
                        </a:lnTo>
                        <a:lnTo>
                          <a:pt x="58" y="64"/>
                        </a:lnTo>
                        <a:lnTo>
                          <a:pt x="66" y="66"/>
                        </a:lnTo>
                        <a:lnTo>
                          <a:pt x="66" y="70"/>
                        </a:lnTo>
                        <a:lnTo>
                          <a:pt x="60" y="74"/>
                        </a:lnTo>
                        <a:lnTo>
                          <a:pt x="70" y="80"/>
                        </a:lnTo>
                        <a:lnTo>
                          <a:pt x="60" y="84"/>
                        </a:lnTo>
                        <a:lnTo>
                          <a:pt x="52" y="100"/>
                        </a:lnTo>
                        <a:lnTo>
                          <a:pt x="60" y="112"/>
                        </a:lnTo>
                        <a:lnTo>
                          <a:pt x="66" y="112"/>
                        </a:lnTo>
                        <a:lnTo>
                          <a:pt x="66" y="124"/>
                        </a:lnTo>
                        <a:lnTo>
                          <a:pt x="8" y="130"/>
                        </a:lnTo>
                        <a:lnTo>
                          <a:pt x="0" y="96"/>
                        </a:lnTo>
                        <a:lnTo>
                          <a:pt x="2" y="30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12" name="Freeform 1776"/>
                  <p:cNvSpPr>
                    <a:spLocks/>
                  </p:cNvSpPr>
                  <p:nvPr/>
                </p:nvSpPr>
                <p:spPr bwMode="auto">
                  <a:xfrm>
                    <a:off x="6695" y="3978"/>
                    <a:ext cx="100" cy="116"/>
                  </a:xfrm>
                  <a:custGeom>
                    <a:avLst/>
                    <a:gdLst>
                      <a:gd name="T0" fmla="*/ 0 w 100"/>
                      <a:gd name="T1" fmla="*/ 6 h 116"/>
                      <a:gd name="T2" fmla="*/ 58 w 100"/>
                      <a:gd name="T3" fmla="*/ 0 h 116"/>
                      <a:gd name="T4" fmla="*/ 62 w 100"/>
                      <a:gd name="T5" fmla="*/ 2 h 116"/>
                      <a:gd name="T6" fmla="*/ 66 w 100"/>
                      <a:gd name="T7" fmla="*/ 18 h 116"/>
                      <a:gd name="T8" fmla="*/ 98 w 100"/>
                      <a:gd name="T9" fmla="*/ 32 h 116"/>
                      <a:gd name="T10" fmla="*/ 90 w 100"/>
                      <a:gd name="T11" fmla="*/ 54 h 116"/>
                      <a:gd name="T12" fmla="*/ 100 w 100"/>
                      <a:gd name="T13" fmla="*/ 54 h 116"/>
                      <a:gd name="T14" fmla="*/ 100 w 100"/>
                      <a:gd name="T15" fmla="*/ 64 h 116"/>
                      <a:gd name="T16" fmla="*/ 92 w 100"/>
                      <a:gd name="T17" fmla="*/ 70 h 116"/>
                      <a:gd name="T18" fmla="*/ 100 w 100"/>
                      <a:gd name="T19" fmla="*/ 94 h 116"/>
                      <a:gd name="T20" fmla="*/ 94 w 100"/>
                      <a:gd name="T21" fmla="*/ 100 h 116"/>
                      <a:gd name="T22" fmla="*/ 90 w 100"/>
                      <a:gd name="T23" fmla="*/ 96 h 116"/>
                      <a:gd name="T24" fmla="*/ 84 w 100"/>
                      <a:gd name="T25" fmla="*/ 104 h 116"/>
                      <a:gd name="T26" fmla="*/ 20 w 100"/>
                      <a:gd name="T27" fmla="*/ 116 h 116"/>
                      <a:gd name="T28" fmla="*/ 8 w 100"/>
                      <a:gd name="T29" fmla="*/ 58 h 116"/>
                      <a:gd name="T30" fmla="*/ 0 w 100"/>
                      <a:gd name="T31" fmla="*/ 6 h 11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00"/>
                      <a:gd name="T49" fmla="*/ 0 h 116"/>
                      <a:gd name="T50" fmla="*/ 100 w 100"/>
                      <a:gd name="T51" fmla="*/ 116 h 11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00" h="116">
                        <a:moveTo>
                          <a:pt x="0" y="6"/>
                        </a:moveTo>
                        <a:lnTo>
                          <a:pt x="58" y="0"/>
                        </a:lnTo>
                        <a:lnTo>
                          <a:pt x="62" y="2"/>
                        </a:lnTo>
                        <a:lnTo>
                          <a:pt x="66" y="18"/>
                        </a:lnTo>
                        <a:lnTo>
                          <a:pt x="98" y="32"/>
                        </a:lnTo>
                        <a:lnTo>
                          <a:pt x="90" y="54"/>
                        </a:lnTo>
                        <a:lnTo>
                          <a:pt x="100" y="54"/>
                        </a:lnTo>
                        <a:lnTo>
                          <a:pt x="100" y="64"/>
                        </a:lnTo>
                        <a:lnTo>
                          <a:pt x="92" y="70"/>
                        </a:lnTo>
                        <a:lnTo>
                          <a:pt x="100" y="94"/>
                        </a:lnTo>
                        <a:lnTo>
                          <a:pt x="94" y="100"/>
                        </a:lnTo>
                        <a:lnTo>
                          <a:pt x="90" y="96"/>
                        </a:lnTo>
                        <a:lnTo>
                          <a:pt x="84" y="104"/>
                        </a:lnTo>
                        <a:lnTo>
                          <a:pt x="20" y="116"/>
                        </a:lnTo>
                        <a:lnTo>
                          <a:pt x="8" y="58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13" name="Freeform 1777"/>
                  <p:cNvSpPr>
                    <a:spLocks/>
                  </p:cNvSpPr>
                  <p:nvPr/>
                </p:nvSpPr>
                <p:spPr bwMode="auto">
                  <a:xfrm>
                    <a:off x="6715" y="4074"/>
                    <a:ext cx="88" cy="168"/>
                  </a:xfrm>
                  <a:custGeom>
                    <a:avLst/>
                    <a:gdLst>
                      <a:gd name="T0" fmla="*/ 0 w 88"/>
                      <a:gd name="T1" fmla="*/ 20 h 168"/>
                      <a:gd name="T2" fmla="*/ 64 w 88"/>
                      <a:gd name="T3" fmla="*/ 8 h 168"/>
                      <a:gd name="T4" fmla="*/ 70 w 88"/>
                      <a:gd name="T5" fmla="*/ 0 h 168"/>
                      <a:gd name="T6" fmla="*/ 74 w 88"/>
                      <a:gd name="T7" fmla="*/ 4 h 168"/>
                      <a:gd name="T8" fmla="*/ 76 w 88"/>
                      <a:gd name="T9" fmla="*/ 6 h 168"/>
                      <a:gd name="T10" fmla="*/ 80 w 88"/>
                      <a:gd name="T11" fmla="*/ 6 h 168"/>
                      <a:gd name="T12" fmla="*/ 76 w 88"/>
                      <a:gd name="T13" fmla="*/ 20 h 168"/>
                      <a:gd name="T14" fmla="*/ 88 w 88"/>
                      <a:gd name="T15" fmla="*/ 44 h 168"/>
                      <a:gd name="T16" fmla="*/ 78 w 88"/>
                      <a:gd name="T17" fmla="*/ 56 h 168"/>
                      <a:gd name="T18" fmla="*/ 86 w 88"/>
                      <a:gd name="T19" fmla="*/ 66 h 168"/>
                      <a:gd name="T20" fmla="*/ 78 w 88"/>
                      <a:gd name="T21" fmla="*/ 74 h 168"/>
                      <a:gd name="T22" fmla="*/ 66 w 88"/>
                      <a:gd name="T23" fmla="*/ 112 h 168"/>
                      <a:gd name="T24" fmla="*/ 66 w 88"/>
                      <a:gd name="T25" fmla="*/ 162 h 168"/>
                      <a:gd name="T26" fmla="*/ 60 w 88"/>
                      <a:gd name="T27" fmla="*/ 168 h 168"/>
                      <a:gd name="T28" fmla="*/ 50 w 88"/>
                      <a:gd name="T29" fmla="*/ 156 h 168"/>
                      <a:gd name="T30" fmla="*/ 22 w 88"/>
                      <a:gd name="T31" fmla="*/ 156 h 168"/>
                      <a:gd name="T32" fmla="*/ 12 w 88"/>
                      <a:gd name="T33" fmla="*/ 96 h 168"/>
                      <a:gd name="T34" fmla="*/ 4 w 88"/>
                      <a:gd name="T35" fmla="*/ 44 h 168"/>
                      <a:gd name="T36" fmla="*/ 0 w 88"/>
                      <a:gd name="T37" fmla="*/ 20 h 16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8"/>
                      <a:gd name="T58" fmla="*/ 0 h 168"/>
                      <a:gd name="T59" fmla="*/ 88 w 88"/>
                      <a:gd name="T60" fmla="*/ 168 h 16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8" h="168">
                        <a:moveTo>
                          <a:pt x="0" y="20"/>
                        </a:moveTo>
                        <a:lnTo>
                          <a:pt x="64" y="8"/>
                        </a:lnTo>
                        <a:lnTo>
                          <a:pt x="70" y="0"/>
                        </a:lnTo>
                        <a:lnTo>
                          <a:pt x="74" y="4"/>
                        </a:lnTo>
                        <a:lnTo>
                          <a:pt x="76" y="6"/>
                        </a:lnTo>
                        <a:lnTo>
                          <a:pt x="80" y="6"/>
                        </a:lnTo>
                        <a:lnTo>
                          <a:pt x="76" y="20"/>
                        </a:lnTo>
                        <a:lnTo>
                          <a:pt x="88" y="44"/>
                        </a:lnTo>
                        <a:lnTo>
                          <a:pt x="78" y="56"/>
                        </a:lnTo>
                        <a:lnTo>
                          <a:pt x="86" y="66"/>
                        </a:lnTo>
                        <a:lnTo>
                          <a:pt x="78" y="74"/>
                        </a:lnTo>
                        <a:lnTo>
                          <a:pt x="66" y="112"/>
                        </a:lnTo>
                        <a:lnTo>
                          <a:pt x="66" y="162"/>
                        </a:lnTo>
                        <a:lnTo>
                          <a:pt x="60" y="168"/>
                        </a:lnTo>
                        <a:lnTo>
                          <a:pt x="50" y="156"/>
                        </a:lnTo>
                        <a:lnTo>
                          <a:pt x="22" y="156"/>
                        </a:lnTo>
                        <a:lnTo>
                          <a:pt x="12" y="96"/>
                        </a:lnTo>
                        <a:lnTo>
                          <a:pt x="4" y="44"/>
                        </a:lnTo>
                        <a:lnTo>
                          <a:pt x="0" y="2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14" name="Freeform 1778"/>
                  <p:cNvSpPr>
                    <a:spLocks/>
                  </p:cNvSpPr>
                  <p:nvPr/>
                </p:nvSpPr>
                <p:spPr bwMode="auto">
                  <a:xfrm>
                    <a:off x="6791" y="4046"/>
                    <a:ext cx="110" cy="212"/>
                  </a:xfrm>
                  <a:custGeom>
                    <a:avLst/>
                    <a:gdLst>
                      <a:gd name="T0" fmla="*/ 4 w 110"/>
                      <a:gd name="T1" fmla="*/ 34 h 212"/>
                      <a:gd name="T2" fmla="*/ 12 w 110"/>
                      <a:gd name="T3" fmla="*/ 32 h 212"/>
                      <a:gd name="T4" fmla="*/ 22 w 110"/>
                      <a:gd name="T5" fmla="*/ 0 h 212"/>
                      <a:gd name="T6" fmla="*/ 38 w 110"/>
                      <a:gd name="T7" fmla="*/ 0 h 212"/>
                      <a:gd name="T8" fmla="*/ 54 w 110"/>
                      <a:gd name="T9" fmla="*/ 8 h 212"/>
                      <a:gd name="T10" fmla="*/ 62 w 110"/>
                      <a:gd name="T11" fmla="*/ 50 h 212"/>
                      <a:gd name="T12" fmla="*/ 60 w 110"/>
                      <a:gd name="T13" fmla="*/ 52 h 212"/>
                      <a:gd name="T14" fmla="*/ 62 w 110"/>
                      <a:gd name="T15" fmla="*/ 66 h 212"/>
                      <a:gd name="T16" fmla="*/ 60 w 110"/>
                      <a:gd name="T17" fmla="*/ 80 h 212"/>
                      <a:gd name="T18" fmla="*/ 86 w 110"/>
                      <a:gd name="T19" fmla="*/ 108 h 212"/>
                      <a:gd name="T20" fmla="*/ 94 w 110"/>
                      <a:gd name="T21" fmla="*/ 106 h 212"/>
                      <a:gd name="T22" fmla="*/ 100 w 110"/>
                      <a:gd name="T23" fmla="*/ 112 h 212"/>
                      <a:gd name="T24" fmla="*/ 102 w 110"/>
                      <a:gd name="T25" fmla="*/ 126 h 212"/>
                      <a:gd name="T26" fmla="*/ 96 w 110"/>
                      <a:gd name="T27" fmla="*/ 136 h 212"/>
                      <a:gd name="T28" fmla="*/ 96 w 110"/>
                      <a:gd name="T29" fmla="*/ 144 h 212"/>
                      <a:gd name="T30" fmla="*/ 110 w 110"/>
                      <a:gd name="T31" fmla="*/ 152 h 212"/>
                      <a:gd name="T32" fmla="*/ 110 w 110"/>
                      <a:gd name="T33" fmla="*/ 158 h 212"/>
                      <a:gd name="T34" fmla="*/ 106 w 110"/>
                      <a:gd name="T35" fmla="*/ 160 h 212"/>
                      <a:gd name="T36" fmla="*/ 100 w 110"/>
                      <a:gd name="T37" fmla="*/ 168 h 212"/>
                      <a:gd name="T38" fmla="*/ 100 w 110"/>
                      <a:gd name="T39" fmla="*/ 176 h 212"/>
                      <a:gd name="T40" fmla="*/ 90 w 110"/>
                      <a:gd name="T41" fmla="*/ 176 h 212"/>
                      <a:gd name="T42" fmla="*/ 86 w 110"/>
                      <a:gd name="T43" fmla="*/ 182 h 212"/>
                      <a:gd name="T44" fmla="*/ 80 w 110"/>
                      <a:gd name="T45" fmla="*/ 184 h 212"/>
                      <a:gd name="T46" fmla="*/ 80 w 110"/>
                      <a:gd name="T47" fmla="*/ 190 h 212"/>
                      <a:gd name="T48" fmla="*/ 44 w 110"/>
                      <a:gd name="T49" fmla="*/ 204 h 212"/>
                      <a:gd name="T50" fmla="*/ 16 w 110"/>
                      <a:gd name="T51" fmla="*/ 212 h 212"/>
                      <a:gd name="T52" fmla="*/ 12 w 110"/>
                      <a:gd name="T53" fmla="*/ 202 h 212"/>
                      <a:gd name="T54" fmla="*/ 42 w 110"/>
                      <a:gd name="T55" fmla="*/ 196 h 212"/>
                      <a:gd name="T56" fmla="*/ 48 w 110"/>
                      <a:gd name="T57" fmla="*/ 188 h 212"/>
                      <a:gd name="T58" fmla="*/ 22 w 110"/>
                      <a:gd name="T59" fmla="*/ 168 h 212"/>
                      <a:gd name="T60" fmla="*/ 18 w 110"/>
                      <a:gd name="T61" fmla="*/ 126 h 212"/>
                      <a:gd name="T62" fmla="*/ 2 w 110"/>
                      <a:gd name="T63" fmla="*/ 102 h 212"/>
                      <a:gd name="T64" fmla="*/ 10 w 110"/>
                      <a:gd name="T65" fmla="*/ 94 h 212"/>
                      <a:gd name="T66" fmla="*/ 2 w 110"/>
                      <a:gd name="T67" fmla="*/ 84 h 212"/>
                      <a:gd name="T68" fmla="*/ 12 w 110"/>
                      <a:gd name="T69" fmla="*/ 72 h 212"/>
                      <a:gd name="T70" fmla="*/ 0 w 110"/>
                      <a:gd name="T71" fmla="*/ 48 h 212"/>
                      <a:gd name="T72" fmla="*/ 4 w 110"/>
                      <a:gd name="T73" fmla="*/ 34 h 212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10"/>
                      <a:gd name="T112" fmla="*/ 0 h 212"/>
                      <a:gd name="T113" fmla="*/ 110 w 110"/>
                      <a:gd name="T114" fmla="*/ 212 h 212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10" h="212">
                        <a:moveTo>
                          <a:pt x="4" y="34"/>
                        </a:moveTo>
                        <a:lnTo>
                          <a:pt x="12" y="32"/>
                        </a:lnTo>
                        <a:lnTo>
                          <a:pt x="22" y="0"/>
                        </a:lnTo>
                        <a:lnTo>
                          <a:pt x="38" y="0"/>
                        </a:lnTo>
                        <a:lnTo>
                          <a:pt x="54" y="8"/>
                        </a:lnTo>
                        <a:lnTo>
                          <a:pt x="62" y="50"/>
                        </a:lnTo>
                        <a:lnTo>
                          <a:pt x="60" y="52"/>
                        </a:lnTo>
                        <a:lnTo>
                          <a:pt x="62" y="66"/>
                        </a:lnTo>
                        <a:lnTo>
                          <a:pt x="60" y="80"/>
                        </a:lnTo>
                        <a:lnTo>
                          <a:pt x="86" y="108"/>
                        </a:lnTo>
                        <a:lnTo>
                          <a:pt x="94" y="106"/>
                        </a:lnTo>
                        <a:lnTo>
                          <a:pt x="100" y="112"/>
                        </a:lnTo>
                        <a:lnTo>
                          <a:pt x="102" y="126"/>
                        </a:lnTo>
                        <a:lnTo>
                          <a:pt x="96" y="136"/>
                        </a:lnTo>
                        <a:lnTo>
                          <a:pt x="96" y="144"/>
                        </a:lnTo>
                        <a:lnTo>
                          <a:pt x="110" y="152"/>
                        </a:lnTo>
                        <a:lnTo>
                          <a:pt x="110" y="158"/>
                        </a:lnTo>
                        <a:lnTo>
                          <a:pt x="106" y="160"/>
                        </a:lnTo>
                        <a:lnTo>
                          <a:pt x="100" y="168"/>
                        </a:lnTo>
                        <a:lnTo>
                          <a:pt x="100" y="176"/>
                        </a:lnTo>
                        <a:lnTo>
                          <a:pt x="90" y="176"/>
                        </a:lnTo>
                        <a:lnTo>
                          <a:pt x="86" y="182"/>
                        </a:lnTo>
                        <a:lnTo>
                          <a:pt x="80" y="184"/>
                        </a:lnTo>
                        <a:lnTo>
                          <a:pt x="80" y="190"/>
                        </a:lnTo>
                        <a:lnTo>
                          <a:pt x="44" y="204"/>
                        </a:lnTo>
                        <a:lnTo>
                          <a:pt x="16" y="212"/>
                        </a:lnTo>
                        <a:lnTo>
                          <a:pt x="12" y="202"/>
                        </a:lnTo>
                        <a:lnTo>
                          <a:pt x="42" y="196"/>
                        </a:lnTo>
                        <a:lnTo>
                          <a:pt x="48" y="188"/>
                        </a:lnTo>
                        <a:lnTo>
                          <a:pt x="22" y="168"/>
                        </a:lnTo>
                        <a:lnTo>
                          <a:pt x="18" y="126"/>
                        </a:lnTo>
                        <a:lnTo>
                          <a:pt x="2" y="102"/>
                        </a:lnTo>
                        <a:lnTo>
                          <a:pt x="10" y="94"/>
                        </a:lnTo>
                        <a:lnTo>
                          <a:pt x="2" y="84"/>
                        </a:lnTo>
                        <a:lnTo>
                          <a:pt x="12" y="72"/>
                        </a:lnTo>
                        <a:lnTo>
                          <a:pt x="0" y="48"/>
                        </a:lnTo>
                        <a:lnTo>
                          <a:pt x="4" y="3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15" name="Freeform 1779"/>
                  <p:cNvSpPr>
                    <a:spLocks/>
                  </p:cNvSpPr>
                  <p:nvPr/>
                </p:nvSpPr>
                <p:spPr bwMode="auto">
                  <a:xfrm>
                    <a:off x="6845" y="4032"/>
                    <a:ext cx="156" cy="64"/>
                  </a:xfrm>
                  <a:custGeom>
                    <a:avLst/>
                    <a:gdLst>
                      <a:gd name="T0" fmla="*/ 8 w 156"/>
                      <a:gd name="T1" fmla="*/ 64 h 64"/>
                      <a:gd name="T2" fmla="*/ 0 w 156"/>
                      <a:gd name="T3" fmla="*/ 22 h 64"/>
                      <a:gd name="T4" fmla="*/ 4 w 156"/>
                      <a:gd name="T5" fmla="*/ 20 h 64"/>
                      <a:gd name="T6" fmla="*/ 10 w 156"/>
                      <a:gd name="T7" fmla="*/ 24 h 64"/>
                      <a:gd name="T8" fmla="*/ 28 w 156"/>
                      <a:gd name="T9" fmla="*/ 14 h 64"/>
                      <a:gd name="T10" fmla="*/ 140 w 156"/>
                      <a:gd name="T11" fmla="*/ 0 h 64"/>
                      <a:gd name="T12" fmla="*/ 140 w 156"/>
                      <a:gd name="T13" fmla="*/ 12 h 64"/>
                      <a:gd name="T14" fmla="*/ 150 w 156"/>
                      <a:gd name="T15" fmla="*/ 12 h 64"/>
                      <a:gd name="T16" fmla="*/ 156 w 156"/>
                      <a:gd name="T17" fmla="*/ 46 h 64"/>
                      <a:gd name="T18" fmla="*/ 140 w 156"/>
                      <a:gd name="T19" fmla="*/ 48 h 64"/>
                      <a:gd name="T20" fmla="*/ 74 w 156"/>
                      <a:gd name="T21" fmla="*/ 58 h 64"/>
                      <a:gd name="T22" fmla="*/ 8 w 156"/>
                      <a:gd name="T23" fmla="*/ 64 h 6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56"/>
                      <a:gd name="T37" fmla="*/ 0 h 64"/>
                      <a:gd name="T38" fmla="*/ 156 w 156"/>
                      <a:gd name="T39" fmla="*/ 64 h 6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56" h="64">
                        <a:moveTo>
                          <a:pt x="8" y="64"/>
                        </a:moveTo>
                        <a:lnTo>
                          <a:pt x="0" y="22"/>
                        </a:lnTo>
                        <a:lnTo>
                          <a:pt x="4" y="20"/>
                        </a:lnTo>
                        <a:lnTo>
                          <a:pt x="10" y="24"/>
                        </a:lnTo>
                        <a:lnTo>
                          <a:pt x="28" y="14"/>
                        </a:lnTo>
                        <a:lnTo>
                          <a:pt x="140" y="0"/>
                        </a:lnTo>
                        <a:lnTo>
                          <a:pt x="140" y="12"/>
                        </a:lnTo>
                        <a:lnTo>
                          <a:pt x="150" y="12"/>
                        </a:lnTo>
                        <a:lnTo>
                          <a:pt x="156" y="46"/>
                        </a:lnTo>
                        <a:lnTo>
                          <a:pt x="140" y="48"/>
                        </a:lnTo>
                        <a:lnTo>
                          <a:pt x="74" y="58"/>
                        </a:lnTo>
                        <a:lnTo>
                          <a:pt x="8" y="6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16" name="Freeform 1780"/>
                  <p:cNvSpPr>
                    <a:spLocks/>
                  </p:cNvSpPr>
                  <p:nvPr/>
                </p:nvSpPr>
                <p:spPr bwMode="auto">
                  <a:xfrm>
                    <a:off x="6985" y="3970"/>
                    <a:ext cx="98" cy="108"/>
                  </a:xfrm>
                  <a:custGeom>
                    <a:avLst/>
                    <a:gdLst>
                      <a:gd name="T0" fmla="*/ 16 w 98"/>
                      <a:gd name="T1" fmla="*/ 108 h 108"/>
                      <a:gd name="T2" fmla="*/ 10 w 98"/>
                      <a:gd name="T3" fmla="*/ 74 h 108"/>
                      <a:gd name="T4" fmla="*/ 6 w 98"/>
                      <a:gd name="T5" fmla="*/ 44 h 108"/>
                      <a:gd name="T6" fmla="*/ 10 w 98"/>
                      <a:gd name="T7" fmla="*/ 38 h 108"/>
                      <a:gd name="T8" fmla="*/ 10 w 98"/>
                      <a:gd name="T9" fmla="*/ 26 h 108"/>
                      <a:gd name="T10" fmla="*/ 0 w 98"/>
                      <a:gd name="T11" fmla="*/ 10 h 108"/>
                      <a:gd name="T12" fmla="*/ 32 w 98"/>
                      <a:gd name="T13" fmla="*/ 4 h 108"/>
                      <a:gd name="T14" fmla="*/ 52 w 98"/>
                      <a:gd name="T15" fmla="*/ 2 h 108"/>
                      <a:gd name="T16" fmla="*/ 54 w 98"/>
                      <a:gd name="T17" fmla="*/ 14 h 108"/>
                      <a:gd name="T18" fmla="*/ 66 w 98"/>
                      <a:gd name="T19" fmla="*/ 0 h 108"/>
                      <a:gd name="T20" fmla="*/ 72 w 98"/>
                      <a:gd name="T21" fmla="*/ 0 h 108"/>
                      <a:gd name="T22" fmla="*/ 74 w 98"/>
                      <a:gd name="T23" fmla="*/ 14 h 108"/>
                      <a:gd name="T24" fmla="*/ 86 w 98"/>
                      <a:gd name="T25" fmla="*/ 18 h 108"/>
                      <a:gd name="T26" fmla="*/ 94 w 98"/>
                      <a:gd name="T27" fmla="*/ 64 h 108"/>
                      <a:gd name="T28" fmla="*/ 98 w 98"/>
                      <a:gd name="T29" fmla="*/ 96 h 108"/>
                      <a:gd name="T30" fmla="*/ 68 w 98"/>
                      <a:gd name="T31" fmla="*/ 100 h 108"/>
                      <a:gd name="T32" fmla="*/ 16 w 98"/>
                      <a:gd name="T33" fmla="*/ 108 h 10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98"/>
                      <a:gd name="T52" fmla="*/ 0 h 108"/>
                      <a:gd name="T53" fmla="*/ 98 w 98"/>
                      <a:gd name="T54" fmla="*/ 108 h 10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98" h="108">
                        <a:moveTo>
                          <a:pt x="16" y="108"/>
                        </a:moveTo>
                        <a:lnTo>
                          <a:pt x="10" y="74"/>
                        </a:lnTo>
                        <a:lnTo>
                          <a:pt x="6" y="44"/>
                        </a:lnTo>
                        <a:lnTo>
                          <a:pt x="10" y="38"/>
                        </a:lnTo>
                        <a:lnTo>
                          <a:pt x="10" y="26"/>
                        </a:lnTo>
                        <a:lnTo>
                          <a:pt x="0" y="10"/>
                        </a:lnTo>
                        <a:lnTo>
                          <a:pt x="32" y="4"/>
                        </a:lnTo>
                        <a:lnTo>
                          <a:pt x="52" y="2"/>
                        </a:lnTo>
                        <a:lnTo>
                          <a:pt x="54" y="14"/>
                        </a:lnTo>
                        <a:lnTo>
                          <a:pt x="66" y="0"/>
                        </a:lnTo>
                        <a:lnTo>
                          <a:pt x="72" y="0"/>
                        </a:lnTo>
                        <a:lnTo>
                          <a:pt x="74" y="14"/>
                        </a:lnTo>
                        <a:lnTo>
                          <a:pt x="86" y="18"/>
                        </a:lnTo>
                        <a:lnTo>
                          <a:pt x="94" y="64"/>
                        </a:lnTo>
                        <a:lnTo>
                          <a:pt x="98" y="96"/>
                        </a:lnTo>
                        <a:lnTo>
                          <a:pt x="68" y="100"/>
                        </a:lnTo>
                        <a:lnTo>
                          <a:pt x="16" y="10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17" name="Freeform 1781"/>
                  <p:cNvSpPr>
                    <a:spLocks/>
                  </p:cNvSpPr>
                  <p:nvPr/>
                </p:nvSpPr>
                <p:spPr bwMode="auto">
                  <a:xfrm>
                    <a:off x="6875" y="3938"/>
                    <a:ext cx="120" cy="108"/>
                  </a:xfrm>
                  <a:custGeom>
                    <a:avLst/>
                    <a:gdLst>
                      <a:gd name="T0" fmla="*/ 0 w 120"/>
                      <a:gd name="T1" fmla="*/ 108 h 108"/>
                      <a:gd name="T2" fmla="*/ 30 w 120"/>
                      <a:gd name="T3" fmla="*/ 70 h 108"/>
                      <a:gd name="T4" fmla="*/ 40 w 120"/>
                      <a:gd name="T5" fmla="*/ 28 h 108"/>
                      <a:gd name="T6" fmla="*/ 66 w 120"/>
                      <a:gd name="T7" fmla="*/ 2 h 108"/>
                      <a:gd name="T8" fmla="*/ 72 w 120"/>
                      <a:gd name="T9" fmla="*/ 0 h 108"/>
                      <a:gd name="T10" fmla="*/ 78 w 120"/>
                      <a:gd name="T11" fmla="*/ 32 h 108"/>
                      <a:gd name="T12" fmla="*/ 88 w 120"/>
                      <a:gd name="T13" fmla="*/ 44 h 108"/>
                      <a:gd name="T14" fmla="*/ 110 w 120"/>
                      <a:gd name="T15" fmla="*/ 42 h 108"/>
                      <a:gd name="T16" fmla="*/ 120 w 120"/>
                      <a:gd name="T17" fmla="*/ 58 h 108"/>
                      <a:gd name="T18" fmla="*/ 120 w 120"/>
                      <a:gd name="T19" fmla="*/ 70 h 108"/>
                      <a:gd name="T20" fmla="*/ 116 w 120"/>
                      <a:gd name="T21" fmla="*/ 76 h 108"/>
                      <a:gd name="T22" fmla="*/ 120 w 120"/>
                      <a:gd name="T23" fmla="*/ 106 h 108"/>
                      <a:gd name="T24" fmla="*/ 110 w 120"/>
                      <a:gd name="T25" fmla="*/ 106 h 108"/>
                      <a:gd name="T26" fmla="*/ 110 w 120"/>
                      <a:gd name="T27" fmla="*/ 94 h 108"/>
                      <a:gd name="T28" fmla="*/ 0 w 120"/>
                      <a:gd name="T29" fmla="*/ 108 h 10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20"/>
                      <a:gd name="T46" fmla="*/ 0 h 108"/>
                      <a:gd name="T47" fmla="*/ 120 w 120"/>
                      <a:gd name="T48" fmla="*/ 108 h 10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20" h="108">
                        <a:moveTo>
                          <a:pt x="0" y="108"/>
                        </a:moveTo>
                        <a:lnTo>
                          <a:pt x="30" y="70"/>
                        </a:lnTo>
                        <a:lnTo>
                          <a:pt x="40" y="28"/>
                        </a:lnTo>
                        <a:lnTo>
                          <a:pt x="66" y="2"/>
                        </a:lnTo>
                        <a:lnTo>
                          <a:pt x="72" y="0"/>
                        </a:lnTo>
                        <a:lnTo>
                          <a:pt x="78" y="32"/>
                        </a:lnTo>
                        <a:lnTo>
                          <a:pt x="88" y="44"/>
                        </a:lnTo>
                        <a:lnTo>
                          <a:pt x="110" y="42"/>
                        </a:lnTo>
                        <a:lnTo>
                          <a:pt x="120" y="58"/>
                        </a:lnTo>
                        <a:lnTo>
                          <a:pt x="120" y="70"/>
                        </a:lnTo>
                        <a:lnTo>
                          <a:pt x="116" y="76"/>
                        </a:lnTo>
                        <a:lnTo>
                          <a:pt x="120" y="106"/>
                        </a:lnTo>
                        <a:lnTo>
                          <a:pt x="110" y="106"/>
                        </a:lnTo>
                        <a:lnTo>
                          <a:pt x="110" y="94"/>
                        </a:lnTo>
                        <a:lnTo>
                          <a:pt x="0" y="10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18" name="Freeform 1782"/>
                  <p:cNvSpPr>
                    <a:spLocks/>
                  </p:cNvSpPr>
                  <p:nvPr/>
                </p:nvSpPr>
                <p:spPr bwMode="auto">
                  <a:xfrm>
                    <a:off x="7079" y="4016"/>
                    <a:ext cx="119" cy="50"/>
                  </a:xfrm>
                  <a:custGeom>
                    <a:avLst/>
                    <a:gdLst>
                      <a:gd name="T0" fmla="*/ 4 w 119"/>
                      <a:gd name="T1" fmla="*/ 50 h 50"/>
                      <a:gd name="T2" fmla="*/ 0 w 119"/>
                      <a:gd name="T3" fmla="*/ 18 h 50"/>
                      <a:gd name="T4" fmla="*/ 67 w 119"/>
                      <a:gd name="T5" fmla="*/ 6 h 50"/>
                      <a:gd name="T6" fmla="*/ 117 w 119"/>
                      <a:gd name="T7" fmla="*/ 0 h 50"/>
                      <a:gd name="T8" fmla="*/ 119 w 119"/>
                      <a:gd name="T9" fmla="*/ 32 h 50"/>
                      <a:gd name="T10" fmla="*/ 117 w 119"/>
                      <a:gd name="T11" fmla="*/ 34 h 50"/>
                      <a:gd name="T12" fmla="*/ 29 w 119"/>
                      <a:gd name="T13" fmla="*/ 48 h 50"/>
                      <a:gd name="T14" fmla="*/ 4 w 119"/>
                      <a:gd name="T15" fmla="*/ 50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19"/>
                      <a:gd name="T25" fmla="*/ 0 h 50"/>
                      <a:gd name="T26" fmla="*/ 119 w 119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19" h="50">
                        <a:moveTo>
                          <a:pt x="4" y="50"/>
                        </a:moveTo>
                        <a:lnTo>
                          <a:pt x="0" y="18"/>
                        </a:lnTo>
                        <a:lnTo>
                          <a:pt x="67" y="6"/>
                        </a:lnTo>
                        <a:lnTo>
                          <a:pt x="117" y="0"/>
                        </a:lnTo>
                        <a:lnTo>
                          <a:pt x="119" y="32"/>
                        </a:lnTo>
                        <a:lnTo>
                          <a:pt x="117" y="34"/>
                        </a:lnTo>
                        <a:lnTo>
                          <a:pt x="29" y="48"/>
                        </a:lnTo>
                        <a:lnTo>
                          <a:pt x="4" y="5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19" name="Freeform 1783"/>
                  <p:cNvSpPr>
                    <a:spLocks/>
                  </p:cNvSpPr>
                  <p:nvPr/>
                </p:nvSpPr>
                <p:spPr bwMode="auto">
                  <a:xfrm>
                    <a:off x="7158" y="3986"/>
                    <a:ext cx="118" cy="62"/>
                  </a:xfrm>
                  <a:custGeom>
                    <a:avLst/>
                    <a:gdLst>
                      <a:gd name="T0" fmla="*/ 0 w 118"/>
                      <a:gd name="T1" fmla="*/ 34 h 62"/>
                      <a:gd name="T2" fmla="*/ 12 w 118"/>
                      <a:gd name="T3" fmla="*/ 16 h 62"/>
                      <a:gd name="T4" fmla="*/ 36 w 118"/>
                      <a:gd name="T5" fmla="*/ 18 h 62"/>
                      <a:gd name="T6" fmla="*/ 36 w 118"/>
                      <a:gd name="T7" fmla="*/ 12 h 62"/>
                      <a:gd name="T8" fmla="*/ 44 w 118"/>
                      <a:gd name="T9" fmla="*/ 8 h 62"/>
                      <a:gd name="T10" fmla="*/ 96 w 118"/>
                      <a:gd name="T11" fmla="*/ 0 h 62"/>
                      <a:gd name="T12" fmla="*/ 100 w 118"/>
                      <a:gd name="T13" fmla="*/ 26 h 62"/>
                      <a:gd name="T14" fmla="*/ 116 w 118"/>
                      <a:gd name="T15" fmla="*/ 40 h 62"/>
                      <a:gd name="T16" fmla="*/ 118 w 118"/>
                      <a:gd name="T17" fmla="*/ 54 h 62"/>
                      <a:gd name="T18" fmla="*/ 40 w 118"/>
                      <a:gd name="T19" fmla="*/ 62 h 62"/>
                      <a:gd name="T20" fmla="*/ 38 w 118"/>
                      <a:gd name="T21" fmla="*/ 30 h 62"/>
                      <a:gd name="T22" fmla="*/ 0 w 118"/>
                      <a:gd name="T23" fmla="*/ 34 h 6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18"/>
                      <a:gd name="T37" fmla="*/ 0 h 62"/>
                      <a:gd name="T38" fmla="*/ 118 w 118"/>
                      <a:gd name="T39" fmla="*/ 62 h 6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18" h="62">
                        <a:moveTo>
                          <a:pt x="0" y="34"/>
                        </a:moveTo>
                        <a:lnTo>
                          <a:pt x="12" y="16"/>
                        </a:lnTo>
                        <a:lnTo>
                          <a:pt x="36" y="18"/>
                        </a:lnTo>
                        <a:lnTo>
                          <a:pt x="36" y="12"/>
                        </a:lnTo>
                        <a:lnTo>
                          <a:pt x="44" y="8"/>
                        </a:lnTo>
                        <a:lnTo>
                          <a:pt x="96" y="0"/>
                        </a:lnTo>
                        <a:lnTo>
                          <a:pt x="100" y="26"/>
                        </a:lnTo>
                        <a:lnTo>
                          <a:pt x="116" y="40"/>
                        </a:lnTo>
                        <a:lnTo>
                          <a:pt x="118" y="54"/>
                        </a:lnTo>
                        <a:lnTo>
                          <a:pt x="40" y="62"/>
                        </a:lnTo>
                        <a:lnTo>
                          <a:pt x="38" y="30"/>
                        </a:lnTo>
                        <a:lnTo>
                          <a:pt x="0" y="3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20" name="Freeform 1784"/>
                  <p:cNvSpPr>
                    <a:spLocks/>
                  </p:cNvSpPr>
                  <p:nvPr/>
                </p:nvSpPr>
                <p:spPr bwMode="auto">
                  <a:xfrm>
                    <a:off x="7190" y="3890"/>
                    <a:ext cx="66" cy="104"/>
                  </a:xfrm>
                  <a:custGeom>
                    <a:avLst/>
                    <a:gdLst>
                      <a:gd name="T0" fmla="*/ 12 w 66"/>
                      <a:gd name="T1" fmla="*/ 104 h 104"/>
                      <a:gd name="T2" fmla="*/ 2 w 66"/>
                      <a:gd name="T3" fmla="*/ 44 h 104"/>
                      <a:gd name="T4" fmla="*/ 0 w 66"/>
                      <a:gd name="T5" fmla="*/ 26 h 104"/>
                      <a:gd name="T6" fmla="*/ 34 w 66"/>
                      <a:gd name="T7" fmla="*/ 18 h 104"/>
                      <a:gd name="T8" fmla="*/ 46 w 66"/>
                      <a:gd name="T9" fmla="*/ 0 h 104"/>
                      <a:gd name="T10" fmla="*/ 46 w 66"/>
                      <a:gd name="T11" fmla="*/ 4 h 104"/>
                      <a:gd name="T12" fmla="*/ 48 w 66"/>
                      <a:gd name="T13" fmla="*/ 12 h 104"/>
                      <a:gd name="T14" fmla="*/ 64 w 66"/>
                      <a:gd name="T15" fmla="*/ 42 h 104"/>
                      <a:gd name="T16" fmla="*/ 66 w 66"/>
                      <a:gd name="T17" fmla="*/ 54 h 104"/>
                      <a:gd name="T18" fmla="*/ 62 w 66"/>
                      <a:gd name="T19" fmla="*/ 72 h 104"/>
                      <a:gd name="T20" fmla="*/ 64 w 66"/>
                      <a:gd name="T21" fmla="*/ 96 h 104"/>
                      <a:gd name="T22" fmla="*/ 12 w 66"/>
                      <a:gd name="T23" fmla="*/ 104 h 10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66"/>
                      <a:gd name="T37" fmla="*/ 0 h 104"/>
                      <a:gd name="T38" fmla="*/ 66 w 66"/>
                      <a:gd name="T39" fmla="*/ 104 h 10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66" h="104">
                        <a:moveTo>
                          <a:pt x="12" y="104"/>
                        </a:moveTo>
                        <a:lnTo>
                          <a:pt x="2" y="44"/>
                        </a:lnTo>
                        <a:lnTo>
                          <a:pt x="0" y="26"/>
                        </a:lnTo>
                        <a:lnTo>
                          <a:pt x="34" y="18"/>
                        </a:lnTo>
                        <a:lnTo>
                          <a:pt x="46" y="0"/>
                        </a:lnTo>
                        <a:lnTo>
                          <a:pt x="46" y="4"/>
                        </a:lnTo>
                        <a:lnTo>
                          <a:pt x="48" y="12"/>
                        </a:lnTo>
                        <a:lnTo>
                          <a:pt x="64" y="42"/>
                        </a:lnTo>
                        <a:lnTo>
                          <a:pt x="66" y="54"/>
                        </a:lnTo>
                        <a:lnTo>
                          <a:pt x="62" y="72"/>
                        </a:lnTo>
                        <a:lnTo>
                          <a:pt x="64" y="96"/>
                        </a:lnTo>
                        <a:lnTo>
                          <a:pt x="12" y="10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21" name="Freeform 1785"/>
                  <p:cNvSpPr>
                    <a:spLocks/>
                  </p:cNvSpPr>
                  <p:nvPr/>
                </p:nvSpPr>
                <p:spPr bwMode="auto">
                  <a:xfrm>
                    <a:off x="7132" y="3934"/>
                    <a:ext cx="70" cy="88"/>
                  </a:xfrm>
                  <a:custGeom>
                    <a:avLst/>
                    <a:gdLst>
                      <a:gd name="T0" fmla="*/ 26 w 70"/>
                      <a:gd name="T1" fmla="*/ 86 h 88"/>
                      <a:gd name="T2" fmla="*/ 14 w 70"/>
                      <a:gd name="T3" fmla="*/ 88 h 88"/>
                      <a:gd name="T4" fmla="*/ 0 w 70"/>
                      <a:gd name="T5" fmla="*/ 8 h 88"/>
                      <a:gd name="T6" fmla="*/ 10 w 70"/>
                      <a:gd name="T7" fmla="*/ 8 h 88"/>
                      <a:gd name="T8" fmla="*/ 60 w 70"/>
                      <a:gd name="T9" fmla="*/ 0 h 88"/>
                      <a:gd name="T10" fmla="*/ 70 w 70"/>
                      <a:gd name="T11" fmla="*/ 60 h 88"/>
                      <a:gd name="T12" fmla="*/ 62 w 70"/>
                      <a:gd name="T13" fmla="*/ 64 h 88"/>
                      <a:gd name="T14" fmla="*/ 62 w 70"/>
                      <a:gd name="T15" fmla="*/ 70 h 88"/>
                      <a:gd name="T16" fmla="*/ 38 w 70"/>
                      <a:gd name="T17" fmla="*/ 68 h 88"/>
                      <a:gd name="T18" fmla="*/ 26 w 70"/>
                      <a:gd name="T19" fmla="*/ 86 h 8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0"/>
                      <a:gd name="T31" fmla="*/ 0 h 88"/>
                      <a:gd name="T32" fmla="*/ 70 w 70"/>
                      <a:gd name="T33" fmla="*/ 88 h 88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0" h="88">
                        <a:moveTo>
                          <a:pt x="26" y="86"/>
                        </a:moveTo>
                        <a:lnTo>
                          <a:pt x="14" y="88"/>
                        </a:lnTo>
                        <a:lnTo>
                          <a:pt x="0" y="8"/>
                        </a:lnTo>
                        <a:lnTo>
                          <a:pt x="10" y="8"/>
                        </a:lnTo>
                        <a:lnTo>
                          <a:pt x="60" y="0"/>
                        </a:lnTo>
                        <a:lnTo>
                          <a:pt x="70" y="60"/>
                        </a:lnTo>
                        <a:lnTo>
                          <a:pt x="62" y="64"/>
                        </a:lnTo>
                        <a:lnTo>
                          <a:pt x="62" y="70"/>
                        </a:lnTo>
                        <a:lnTo>
                          <a:pt x="38" y="68"/>
                        </a:lnTo>
                        <a:lnTo>
                          <a:pt x="26" y="8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22" name="Freeform 1786"/>
                  <p:cNvSpPr>
                    <a:spLocks/>
                  </p:cNvSpPr>
                  <p:nvPr/>
                </p:nvSpPr>
                <p:spPr bwMode="auto">
                  <a:xfrm>
                    <a:off x="7069" y="3942"/>
                    <a:ext cx="77" cy="92"/>
                  </a:xfrm>
                  <a:custGeom>
                    <a:avLst/>
                    <a:gdLst>
                      <a:gd name="T0" fmla="*/ 2 w 77"/>
                      <a:gd name="T1" fmla="*/ 46 h 92"/>
                      <a:gd name="T2" fmla="*/ 0 w 77"/>
                      <a:gd name="T3" fmla="*/ 26 h 92"/>
                      <a:gd name="T4" fmla="*/ 8 w 77"/>
                      <a:gd name="T5" fmla="*/ 24 h 92"/>
                      <a:gd name="T6" fmla="*/ 6 w 77"/>
                      <a:gd name="T7" fmla="*/ 10 h 92"/>
                      <a:gd name="T8" fmla="*/ 63 w 77"/>
                      <a:gd name="T9" fmla="*/ 0 h 92"/>
                      <a:gd name="T10" fmla="*/ 77 w 77"/>
                      <a:gd name="T11" fmla="*/ 80 h 92"/>
                      <a:gd name="T12" fmla="*/ 10 w 77"/>
                      <a:gd name="T13" fmla="*/ 92 h 92"/>
                      <a:gd name="T14" fmla="*/ 2 w 77"/>
                      <a:gd name="T15" fmla="*/ 46 h 9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7"/>
                      <a:gd name="T25" fmla="*/ 0 h 92"/>
                      <a:gd name="T26" fmla="*/ 77 w 77"/>
                      <a:gd name="T27" fmla="*/ 92 h 9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7" h="92">
                        <a:moveTo>
                          <a:pt x="2" y="46"/>
                        </a:moveTo>
                        <a:lnTo>
                          <a:pt x="0" y="26"/>
                        </a:lnTo>
                        <a:lnTo>
                          <a:pt x="8" y="24"/>
                        </a:lnTo>
                        <a:lnTo>
                          <a:pt x="6" y="10"/>
                        </a:lnTo>
                        <a:lnTo>
                          <a:pt x="63" y="0"/>
                        </a:lnTo>
                        <a:lnTo>
                          <a:pt x="77" y="80"/>
                        </a:lnTo>
                        <a:lnTo>
                          <a:pt x="10" y="92"/>
                        </a:lnTo>
                        <a:lnTo>
                          <a:pt x="2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23" name="Freeform 1787"/>
                  <p:cNvSpPr>
                    <a:spLocks/>
                  </p:cNvSpPr>
                  <p:nvPr/>
                </p:nvSpPr>
                <p:spPr bwMode="auto">
                  <a:xfrm>
                    <a:off x="7059" y="3860"/>
                    <a:ext cx="91" cy="92"/>
                  </a:xfrm>
                  <a:custGeom>
                    <a:avLst/>
                    <a:gdLst>
                      <a:gd name="T0" fmla="*/ 16 w 91"/>
                      <a:gd name="T1" fmla="*/ 92 h 92"/>
                      <a:gd name="T2" fmla="*/ 12 w 91"/>
                      <a:gd name="T3" fmla="*/ 90 h 92"/>
                      <a:gd name="T4" fmla="*/ 16 w 91"/>
                      <a:gd name="T5" fmla="*/ 84 h 92"/>
                      <a:gd name="T6" fmla="*/ 10 w 91"/>
                      <a:gd name="T7" fmla="*/ 56 h 92"/>
                      <a:gd name="T8" fmla="*/ 4 w 91"/>
                      <a:gd name="T9" fmla="*/ 56 h 92"/>
                      <a:gd name="T10" fmla="*/ 0 w 91"/>
                      <a:gd name="T11" fmla="*/ 24 h 92"/>
                      <a:gd name="T12" fmla="*/ 30 w 91"/>
                      <a:gd name="T13" fmla="*/ 18 h 92"/>
                      <a:gd name="T14" fmla="*/ 28 w 91"/>
                      <a:gd name="T15" fmla="*/ 4 h 92"/>
                      <a:gd name="T16" fmla="*/ 42 w 91"/>
                      <a:gd name="T17" fmla="*/ 0 h 92"/>
                      <a:gd name="T18" fmla="*/ 49 w 91"/>
                      <a:gd name="T19" fmla="*/ 14 h 92"/>
                      <a:gd name="T20" fmla="*/ 63 w 91"/>
                      <a:gd name="T21" fmla="*/ 16 h 92"/>
                      <a:gd name="T22" fmla="*/ 67 w 91"/>
                      <a:gd name="T23" fmla="*/ 32 h 92"/>
                      <a:gd name="T24" fmla="*/ 87 w 91"/>
                      <a:gd name="T25" fmla="*/ 28 h 92"/>
                      <a:gd name="T26" fmla="*/ 91 w 91"/>
                      <a:gd name="T27" fmla="*/ 50 h 92"/>
                      <a:gd name="T28" fmla="*/ 83 w 91"/>
                      <a:gd name="T29" fmla="*/ 82 h 92"/>
                      <a:gd name="T30" fmla="*/ 73 w 91"/>
                      <a:gd name="T31" fmla="*/ 82 h 92"/>
                      <a:gd name="T32" fmla="*/ 16 w 91"/>
                      <a:gd name="T33" fmla="*/ 92 h 9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91"/>
                      <a:gd name="T52" fmla="*/ 0 h 92"/>
                      <a:gd name="T53" fmla="*/ 91 w 91"/>
                      <a:gd name="T54" fmla="*/ 92 h 9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91" h="92">
                        <a:moveTo>
                          <a:pt x="16" y="92"/>
                        </a:moveTo>
                        <a:lnTo>
                          <a:pt x="12" y="90"/>
                        </a:lnTo>
                        <a:lnTo>
                          <a:pt x="16" y="84"/>
                        </a:lnTo>
                        <a:lnTo>
                          <a:pt x="10" y="56"/>
                        </a:lnTo>
                        <a:lnTo>
                          <a:pt x="4" y="56"/>
                        </a:lnTo>
                        <a:lnTo>
                          <a:pt x="0" y="24"/>
                        </a:lnTo>
                        <a:lnTo>
                          <a:pt x="30" y="18"/>
                        </a:lnTo>
                        <a:lnTo>
                          <a:pt x="28" y="4"/>
                        </a:lnTo>
                        <a:lnTo>
                          <a:pt x="42" y="0"/>
                        </a:lnTo>
                        <a:lnTo>
                          <a:pt x="49" y="14"/>
                        </a:lnTo>
                        <a:lnTo>
                          <a:pt x="63" y="16"/>
                        </a:lnTo>
                        <a:lnTo>
                          <a:pt x="67" y="32"/>
                        </a:lnTo>
                        <a:lnTo>
                          <a:pt x="87" y="28"/>
                        </a:lnTo>
                        <a:lnTo>
                          <a:pt x="91" y="50"/>
                        </a:lnTo>
                        <a:lnTo>
                          <a:pt x="83" y="82"/>
                        </a:lnTo>
                        <a:lnTo>
                          <a:pt x="73" y="82"/>
                        </a:lnTo>
                        <a:lnTo>
                          <a:pt x="16" y="9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24" name="Freeform 1788"/>
                  <p:cNvSpPr>
                    <a:spLocks/>
                  </p:cNvSpPr>
                  <p:nvPr/>
                </p:nvSpPr>
                <p:spPr bwMode="auto">
                  <a:xfrm>
                    <a:off x="7013" y="3868"/>
                    <a:ext cx="64" cy="120"/>
                  </a:xfrm>
                  <a:custGeom>
                    <a:avLst/>
                    <a:gdLst>
                      <a:gd name="T0" fmla="*/ 4 w 64"/>
                      <a:gd name="T1" fmla="*/ 106 h 120"/>
                      <a:gd name="T2" fmla="*/ 0 w 64"/>
                      <a:gd name="T3" fmla="*/ 82 h 120"/>
                      <a:gd name="T4" fmla="*/ 8 w 64"/>
                      <a:gd name="T5" fmla="*/ 80 h 120"/>
                      <a:gd name="T6" fmla="*/ 0 w 64"/>
                      <a:gd name="T7" fmla="*/ 24 h 120"/>
                      <a:gd name="T8" fmla="*/ 12 w 64"/>
                      <a:gd name="T9" fmla="*/ 20 h 120"/>
                      <a:gd name="T10" fmla="*/ 10 w 64"/>
                      <a:gd name="T11" fmla="*/ 4 h 120"/>
                      <a:gd name="T12" fmla="*/ 22 w 64"/>
                      <a:gd name="T13" fmla="*/ 0 h 120"/>
                      <a:gd name="T14" fmla="*/ 28 w 64"/>
                      <a:gd name="T15" fmla="*/ 18 h 120"/>
                      <a:gd name="T16" fmla="*/ 46 w 64"/>
                      <a:gd name="T17" fmla="*/ 16 h 120"/>
                      <a:gd name="T18" fmla="*/ 50 w 64"/>
                      <a:gd name="T19" fmla="*/ 48 h 120"/>
                      <a:gd name="T20" fmla="*/ 56 w 64"/>
                      <a:gd name="T21" fmla="*/ 48 h 120"/>
                      <a:gd name="T22" fmla="*/ 62 w 64"/>
                      <a:gd name="T23" fmla="*/ 76 h 120"/>
                      <a:gd name="T24" fmla="*/ 58 w 64"/>
                      <a:gd name="T25" fmla="*/ 82 h 120"/>
                      <a:gd name="T26" fmla="*/ 62 w 64"/>
                      <a:gd name="T27" fmla="*/ 84 h 120"/>
                      <a:gd name="T28" fmla="*/ 64 w 64"/>
                      <a:gd name="T29" fmla="*/ 98 h 120"/>
                      <a:gd name="T30" fmla="*/ 56 w 64"/>
                      <a:gd name="T31" fmla="*/ 100 h 120"/>
                      <a:gd name="T32" fmla="*/ 58 w 64"/>
                      <a:gd name="T33" fmla="*/ 120 h 120"/>
                      <a:gd name="T34" fmla="*/ 46 w 64"/>
                      <a:gd name="T35" fmla="*/ 116 h 120"/>
                      <a:gd name="T36" fmla="*/ 44 w 64"/>
                      <a:gd name="T37" fmla="*/ 102 h 120"/>
                      <a:gd name="T38" fmla="*/ 38 w 64"/>
                      <a:gd name="T39" fmla="*/ 102 h 120"/>
                      <a:gd name="T40" fmla="*/ 26 w 64"/>
                      <a:gd name="T41" fmla="*/ 116 h 120"/>
                      <a:gd name="T42" fmla="*/ 24 w 64"/>
                      <a:gd name="T43" fmla="*/ 104 h 120"/>
                      <a:gd name="T44" fmla="*/ 4 w 64"/>
                      <a:gd name="T45" fmla="*/ 106 h 120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64"/>
                      <a:gd name="T70" fmla="*/ 0 h 120"/>
                      <a:gd name="T71" fmla="*/ 64 w 64"/>
                      <a:gd name="T72" fmla="*/ 120 h 120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64" h="120">
                        <a:moveTo>
                          <a:pt x="4" y="106"/>
                        </a:moveTo>
                        <a:lnTo>
                          <a:pt x="0" y="82"/>
                        </a:lnTo>
                        <a:lnTo>
                          <a:pt x="8" y="80"/>
                        </a:lnTo>
                        <a:lnTo>
                          <a:pt x="0" y="24"/>
                        </a:lnTo>
                        <a:lnTo>
                          <a:pt x="12" y="20"/>
                        </a:lnTo>
                        <a:lnTo>
                          <a:pt x="10" y="4"/>
                        </a:lnTo>
                        <a:lnTo>
                          <a:pt x="22" y="0"/>
                        </a:lnTo>
                        <a:lnTo>
                          <a:pt x="28" y="18"/>
                        </a:lnTo>
                        <a:lnTo>
                          <a:pt x="46" y="16"/>
                        </a:lnTo>
                        <a:lnTo>
                          <a:pt x="50" y="48"/>
                        </a:lnTo>
                        <a:lnTo>
                          <a:pt x="56" y="48"/>
                        </a:lnTo>
                        <a:lnTo>
                          <a:pt x="62" y="76"/>
                        </a:lnTo>
                        <a:lnTo>
                          <a:pt x="58" y="82"/>
                        </a:lnTo>
                        <a:lnTo>
                          <a:pt x="62" y="84"/>
                        </a:lnTo>
                        <a:lnTo>
                          <a:pt x="64" y="98"/>
                        </a:lnTo>
                        <a:lnTo>
                          <a:pt x="56" y="100"/>
                        </a:lnTo>
                        <a:lnTo>
                          <a:pt x="58" y="120"/>
                        </a:lnTo>
                        <a:lnTo>
                          <a:pt x="46" y="116"/>
                        </a:lnTo>
                        <a:lnTo>
                          <a:pt x="44" y="102"/>
                        </a:lnTo>
                        <a:lnTo>
                          <a:pt x="38" y="102"/>
                        </a:lnTo>
                        <a:lnTo>
                          <a:pt x="26" y="116"/>
                        </a:lnTo>
                        <a:lnTo>
                          <a:pt x="24" y="104"/>
                        </a:lnTo>
                        <a:lnTo>
                          <a:pt x="4" y="10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25" name="Freeform 1789"/>
                  <p:cNvSpPr>
                    <a:spLocks/>
                  </p:cNvSpPr>
                  <p:nvPr/>
                </p:nvSpPr>
                <p:spPr bwMode="auto">
                  <a:xfrm>
                    <a:off x="6943" y="3892"/>
                    <a:ext cx="78" cy="90"/>
                  </a:xfrm>
                  <a:custGeom>
                    <a:avLst/>
                    <a:gdLst>
                      <a:gd name="T0" fmla="*/ 74 w 78"/>
                      <a:gd name="T1" fmla="*/ 82 h 90"/>
                      <a:gd name="T2" fmla="*/ 42 w 78"/>
                      <a:gd name="T3" fmla="*/ 88 h 90"/>
                      <a:gd name="T4" fmla="*/ 20 w 78"/>
                      <a:gd name="T5" fmla="*/ 90 h 90"/>
                      <a:gd name="T6" fmla="*/ 10 w 78"/>
                      <a:gd name="T7" fmla="*/ 78 h 90"/>
                      <a:gd name="T8" fmla="*/ 4 w 78"/>
                      <a:gd name="T9" fmla="*/ 46 h 90"/>
                      <a:gd name="T10" fmla="*/ 2 w 78"/>
                      <a:gd name="T11" fmla="*/ 34 h 90"/>
                      <a:gd name="T12" fmla="*/ 0 w 78"/>
                      <a:gd name="T13" fmla="*/ 8 h 90"/>
                      <a:gd name="T14" fmla="*/ 70 w 78"/>
                      <a:gd name="T15" fmla="*/ 0 h 90"/>
                      <a:gd name="T16" fmla="*/ 78 w 78"/>
                      <a:gd name="T17" fmla="*/ 56 h 90"/>
                      <a:gd name="T18" fmla="*/ 70 w 78"/>
                      <a:gd name="T19" fmla="*/ 58 h 90"/>
                      <a:gd name="T20" fmla="*/ 74 w 78"/>
                      <a:gd name="T21" fmla="*/ 82 h 9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8"/>
                      <a:gd name="T34" fmla="*/ 0 h 90"/>
                      <a:gd name="T35" fmla="*/ 78 w 78"/>
                      <a:gd name="T36" fmla="*/ 90 h 9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8" h="90">
                        <a:moveTo>
                          <a:pt x="74" y="82"/>
                        </a:moveTo>
                        <a:lnTo>
                          <a:pt x="42" y="88"/>
                        </a:lnTo>
                        <a:lnTo>
                          <a:pt x="20" y="90"/>
                        </a:lnTo>
                        <a:lnTo>
                          <a:pt x="10" y="78"/>
                        </a:lnTo>
                        <a:lnTo>
                          <a:pt x="4" y="46"/>
                        </a:lnTo>
                        <a:lnTo>
                          <a:pt x="2" y="34"/>
                        </a:lnTo>
                        <a:lnTo>
                          <a:pt x="0" y="8"/>
                        </a:lnTo>
                        <a:lnTo>
                          <a:pt x="70" y="0"/>
                        </a:lnTo>
                        <a:lnTo>
                          <a:pt x="78" y="56"/>
                        </a:lnTo>
                        <a:lnTo>
                          <a:pt x="70" y="58"/>
                        </a:lnTo>
                        <a:lnTo>
                          <a:pt x="74" y="8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26" name="Freeform 1790"/>
                  <p:cNvSpPr>
                    <a:spLocks/>
                  </p:cNvSpPr>
                  <p:nvPr/>
                </p:nvSpPr>
                <p:spPr bwMode="auto">
                  <a:xfrm>
                    <a:off x="7081" y="3814"/>
                    <a:ext cx="101" cy="78"/>
                  </a:xfrm>
                  <a:custGeom>
                    <a:avLst/>
                    <a:gdLst>
                      <a:gd name="T0" fmla="*/ 6 w 101"/>
                      <a:gd name="T1" fmla="*/ 50 h 78"/>
                      <a:gd name="T2" fmla="*/ 0 w 101"/>
                      <a:gd name="T3" fmla="*/ 6 h 78"/>
                      <a:gd name="T4" fmla="*/ 12 w 101"/>
                      <a:gd name="T5" fmla="*/ 4 h 78"/>
                      <a:gd name="T6" fmla="*/ 16 w 101"/>
                      <a:gd name="T7" fmla="*/ 0 h 78"/>
                      <a:gd name="T8" fmla="*/ 20 w 101"/>
                      <a:gd name="T9" fmla="*/ 0 h 78"/>
                      <a:gd name="T10" fmla="*/ 25 w 101"/>
                      <a:gd name="T11" fmla="*/ 12 h 78"/>
                      <a:gd name="T12" fmla="*/ 93 w 101"/>
                      <a:gd name="T13" fmla="*/ 2 h 78"/>
                      <a:gd name="T14" fmla="*/ 97 w 101"/>
                      <a:gd name="T15" fmla="*/ 18 h 78"/>
                      <a:gd name="T16" fmla="*/ 101 w 101"/>
                      <a:gd name="T17" fmla="*/ 42 h 78"/>
                      <a:gd name="T18" fmla="*/ 79 w 101"/>
                      <a:gd name="T19" fmla="*/ 46 h 78"/>
                      <a:gd name="T20" fmla="*/ 65 w 101"/>
                      <a:gd name="T21" fmla="*/ 74 h 78"/>
                      <a:gd name="T22" fmla="*/ 45 w 101"/>
                      <a:gd name="T23" fmla="*/ 78 h 78"/>
                      <a:gd name="T24" fmla="*/ 41 w 101"/>
                      <a:gd name="T25" fmla="*/ 62 h 78"/>
                      <a:gd name="T26" fmla="*/ 27 w 101"/>
                      <a:gd name="T27" fmla="*/ 60 h 78"/>
                      <a:gd name="T28" fmla="*/ 20 w 101"/>
                      <a:gd name="T29" fmla="*/ 46 h 78"/>
                      <a:gd name="T30" fmla="*/ 6 w 101"/>
                      <a:gd name="T31" fmla="*/ 50 h 7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01"/>
                      <a:gd name="T49" fmla="*/ 0 h 78"/>
                      <a:gd name="T50" fmla="*/ 101 w 101"/>
                      <a:gd name="T51" fmla="*/ 78 h 7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01" h="78">
                        <a:moveTo>
                          <a:pt x="6" y="50"/>
                        </a:moveTo>
                        <a:lnTo>
                          <a:pt x="0" y="6"/>
                        </a:lnTo>
                        <a:lnTo>
                          <a:pt x="12" y="4"/>
                        </a:lnTo>
                        <a:lnTo>
                          <a:pt x="16" y="0"/>
                        </a:lnTo>
                        <a:lnTo>
                          <a:pt x="20" y="0"/>
                        </a:lnTo>
                        <a:lnTo>
                          <a:pt x="25" y="12"/>
                        </a:lnTo>
                        <a:lnTo>
                          <a:pt x="93" y="2"/>
                        </a:lnTo>
                        <a:lnTo>
                          <a:pt x="97" y="18"/>
                        </a:lnTo>
                        <a:lnTo>
                          <a:pt x="101" y="42"/>
                        </a:lnTo>
                        <a:lnTo>
                          <a:pt x="79" y="46"/>
                        </a:lnTo>
                        <a:lnTo>
                          <a:pt x="65" y="74"/>
                        </a:lnTo>
                        <a:lnTo>
                          <a:pt x="45" y="78"/>
                        </a:lnTo>
                        <a:lnTo>
                          <a:pt x="41" y="62"/>
                        </a:lnTo>
                        <a:lnTo>
                          <a:pt x="27" y="60"/>
                        </a:lnTo>
                        <a:lnTo>
                          <a:pt x="20" y="46"/>
                        </a:lnTo>
                        <a:lnTo>
                          <a:pt x="6" y="5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27" name="Freeform 1791"/>
                  <p:cNvSpPr>
                    <a:spLocks/>
                  </p:cNvSpPr>
                  <p:nvPr/>
                </p:nvSpPr>
                <p:spPr bwMode="auto">
                  <a:xfrm>
                    <a:off x="6739" y="3912"/>
                    <a:ext cx="112" cy="168"/>
                  </a:xfrm>
                  <a:custGeom>
                    <a:avLst/>
                    <a:gdLst>
                      <a:gd name="T0" fmla="*/ 64 w 112"/>
                      <a:gd name="T1" fmla="*/ 166 h 168"/>
                      <a:gd name="T2" fmla="*/ 56 w 112"/>
                      <a:gd name="T3" fmla="*/ 168 h 168"/>
                      <a:gd name="T4" fmla="*/ 52 w 112"/>
                      <a:gd name="T5" fmla="*/ 168 h 168"/>
                      <a:gd name="T6" fmla="*/ 50 w 112"/>
                      <a:gd name="T7" fmla="*/ 166 h 168"/>
                      <a:gd name="T8" fmla="*/ 56 w 112"/>
                      <a:gd name="T9" fmla="*/ 160 h 168"/>
                      <a:gd name="T10" fmla="*/ 48 w 112"/>
                      <a:gd name="T11" fmla="*/ 136 h 168"/>
                      <a:gd name="T12" fmla="*/ 56 w 112"/>
                      <a:gd name="T13" fmla="*/ 130 h 168"/>
                      <a:gd name="T14" fmla="*/ 56 w 112"/>
                      <a:gd name="T15" fmla="*/ 120 h 168"/>
                      <a:gd name="T16" fmla="*/ 46 w 112"/>
                      <a:gd name="T17" fmla="*/ 120 h 168"/>
                      <a:gd name="T18" fmla="*/ 54 w 112"/>
                      <a:gd name="T19" fmla="*/ 98 h 168"/>
                      <a:gd name="T20" fmla="*/ 22 w 112"/>
                      <a:gd name="T21" fmla="*/ 84 h 168"/>
                      <a:gd name="T22" fmla="*/ 18 w 112"/>
                      <a:gd name="T23" fmla="*/ 68 h 168"/>
                      <a:gd name="T24" fmla="*/ 14 w 112"/>
                      <a:gd name="T25" fmla="*/ 66 h 168"/>
                      <a:gd name="T26" fmla="*/ 14 w 112"/>
                      <a:gd name="T27" fmla="*/ 54 h 168"/>
                      <a:gd name="T28" fmla="*/ 8 w 112"/>
                      <a:gd name="T29" fmla="*/ 54 h 168"/>
                      <a:gd name="T30" fmla="*/ 0 w 112"/>
                      <a:gd name="T31" fmla="*/ 42 h 168"/>
                      <a:gd name="T32" fmla="*/ 8 w 112"/>
                      <a:gd name="T33" fmla="*/ 26 h 168"/>
                      <a:gd name="T34" fmla="*/ 18 w 112"/>
                      <a:gd name="T35" fmla="*/ 22 h 168"/>
                      <a:gd name="T36" fmla="*/ 8 w 112"/>
                      <a:gd name="T37" fmla="*/ 16 h 168"/>
                      <a:gd name="T38" fmla="*/ 14 w 112"/>
                      <a:gd name="T39" fmla="*/ 12 h 168"/>
                      <a:gd name="T40" fmla="*/ 14 w 112"/>
                      <a:gd name="T41" fmla="*/ 8 h 168"/>
                      <a:gd name="T42" fmla="*/ 78 w 112"/>
                      <a:gd name="T43" fmla="*/ 0 h 168"/>
                      <a:gd name="T44" fmla="*/ 82 w 112"/>
                      <a:gd name="T45" fmla="*/ 20 h 168"/>
                      <a:gd name="T46" fmla="*/ 90 w 112"/>
                      <a:gd name="T47" fmla="*/ 20 h 168"/>
                      <a:gd name="T48" fmla="*/ 92 w 112"/>
                      <a:gd name="T49" fmla="*/ 30 h 168"/>
                      <a:gd name="T50" fmla="*/ 110 w 112"/>
                      <a:gd name="T51" fmla="*/ 28 h 168"/>
                      <a:gd name="T52" fmla="*/ 112 w 112"/>
                      <a:gd name="T53" fmla="*/ 52 h 168"/>
                      <a:gd name="T54" fmla="*/ 102 w 112"/>
                      <a:gd name="T55" fmla="*/ 54 h 168"/>
                      <a:gd name="T56" fmla="*/ 106 w 112"/>
                      <a:gd name="T57" fmla="*/ 80 h 168"/>
                      <a:gd name="T58" fmla="*/ 100 w 112"/>
                      <a:gd name="T59" fmla="*/ 90 h 168"/>
                      <a:gd name="T60" fmla="*/ 110 w 112"/>
                      <a:gd name="T61" fmla="*/ 98 h 168"/>
                      <a:gd name="T62" fmla="*/ 104 w 112"/>
                      <a:gd name="T63" fmla="*/ 110 h 168"/>
                      <a:gd name="T64" fmla="*/ 94 w 112"/>
                      <a:gd name="T65" fmla="*/ 108 h 168"/>
                      <a:gd name="T66" fmla="*/ 84 w 112"/>
                      <a:gd name="T67" fmla="*/ 126 h 168"/>
                      <a:gd name="T68" fmla="*/ 80 w 112"/>
                      <a:gd name="T69" fmla="*/ 122 h 168"/>
                      <a:gd name="T70" fmla="*/ 74 w 112"/>
                      <a:gd name="T71" fmla="*/ 134 h 168"/>
                      <a:gd name="T72" fmla="*/ 64 w 112"/>
                      <a:gd name="T73" fmla="*/ 166 h 168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12"/>
                      <a:gd name="T112" fmla="*/ 0 h 168"/>
                      <a:gd name="T113" fmla="*/ 112 w 112"/>
                      <a:gd name="T114" fmla="*/ 168 h 168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12" h="168">
                        <a:moveTo>
                          <a:pt x="64" y="166"/>
                        </a:moveTo>
                        <a:lnTo>
                          <a:pt x="56" y="168"/>
                        </a:lnTo>
                        <a:lnTo>
                          <a:pt x="52" y="168"/>
                        </a:lnTo>
                        <a:lnTo>
                          <a:pt x="50" y="166"/>
                        </a:lnTo>
                        <a:lnTo>
                          <a:pt x="56" y="160"/>
                        </a:lnTo>
                        <a:lnTo>
                          <a:pt x="48" y="136"/>
                        </a:lnTo>
                        <a:lnTo>
                          <a:pt x="56" y="130"/>
                        </a:lnTo>
                        <a:lnTo>
                          <a:pt x="56" y="120"/>
                        </a:lnTo>
                        <a:lnTo>
                          <a:pt x="46" y="120"/>
                        </a:lnTo>
                        <a:lnTo>
                          <a:pt x="54" y="98"/>
                        </a:lnTo>
                        <a:lnTo>
                          <a:pt x="22" y="84"/>
                        </a:lnTo>
                        <a:lnTo>
                          <a:pt x="18" y="68"/>
                        </a:lnTo>
                        <a:lnTo>
                          <a:pt x="14" y="66"/>
                        </a:lnTo>
                        <a:lnTo>
                          <a:pt x="14" y="54"/>
                        </a:lnTo>
                        <a:lnTo>
                          <a:pt x="8" y="54"/>
                        </a:lnTo>
                        <a:lnTo>
                          <a:pt x="0" y="42"/>
                        </a:lnTo>
                        <a:lnTo>
                          <a:pt x="8" y="26"/>
                        </a:lnTo>
                        <a:lnTo>
                          <a:pt x="18" y="22"/>
                        </a:lnTo>
                        <a:lnTo>
                          <a:pt x="8" y="16"/>
                        </a:lnTo>
                        <a:lnTo>
                          <a:pt x="14" y="12"/>
                        </a:lnTo>
                        <a:lnTo>
                          <a:pt x="14" y="8"/>
                        </a:lnTo>
                        <a:lnTo>
                          <a:pt x="78" y="0"/>
                        </a:lnTo>
                        <a:lnTo>
                          <a:pt x="82" y="20"/>
                        </a:lnTo>
                        <a:lnTo>
                          <a:pt x="90" y="20"/>
                        </a:lnTo>
                        <a:lnTo>
                          <a:pt x="92" y="30"/>
                        </a:lnTo>
                        <a:lnTo>
                          <a:pt x="110" y="28"/>
                        </a:lnTo>
                        <a:lnTo>
                          <a:pt x="112" y="52"/>
                        </a:lnTo>
                        <a:lnTo>
                          <a:pt x="102" y="54"/>
                        </a:lnTo>
                        <a:lnTo>
                          <a:pt x="106" y="80"/>
                        </a:lnTo>
                        <a:lnTo>
                          <a:pt x="100" y="90"/>
                        </a:lnTo>
                        <a:lnTo>
                          <a:pt x="110" y="98"/>
                        </a:lnTo>
                        <a:lnTo>
                          <a:pt x="104" y="110"/>
                        </a:lnTo>
                        <a:lnTo>
                          <a:pt x="94" y="108"/>
                        </a:lnTo>
                        <a:lnTo>
                          <a:pt x="84" y="126"/>
                        </a:lnTo>
                        <a:lnTo>
                          <a:pt x="80" y="122"/>
                        </a:lnTo>
                        <a:lnTo>
                          <a:pt x="74" y="134"/>
                        </a:lnTo>
                        <a:lnTo>
                          <a:pt x="64" y="1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28" name="Freeform 1792"/>
                  <p:cNvSpPr>
                    <a:spLocks/>
                  </p:cNvSpPr>
                  <p:nvPr/>
                </p:nvSpPr>
                <p:spPr bwMode="auto">
                  <a:xfrm>
                    <a:off x="6813" y="3926"/>
                    <a:ext cx="134" cy="130"/>
                  </a:xfrm>
                  <a:custGeom>
                    <a:avLst/>
                    <a:gdLst>
                      <a:gd name="T0" fmla="*/ 36 w 134"/>
                      <a:gd name="T1" fmla="*/ 14 h 130"/>
                      <a:gd name="T2" fmla="*/ 86 w 134"/>
                      <a:gd name="T3" fmla="*/ 6 h 130"/>
                      <a:gd name="T4" fmla="*/ 90 w 134"/>
                      <a:gd name="T5" fmla="*/ 10 h 130"/>
                      <a:gd name="T6" fmla="*/ 132 w 134"/>
                      <a:gd name="T7" fmla="*/ 0 h 130"/>
                      <a:gd name="T8" fmla="*/ 134 w 134"/>
                      <a:gd name="T9" fmla="*/ 12 h 130"/>
                      <a:gd name="T10" fmla="*/ 128 w 134"/>
                      <a:gd name="T11" fmla="*/ 14 h 130"/>
                      <a:gd name="T12" fmla="*/ 102 w 134"/>
                      <a:gd name="T13" fmla="*/ 40 h 130"/>
                      <a:gd name="T14" fmla="*/ 92 w 134"/>
                      <a:gd name="T15" fmla="*/ 82 h 130"/>
                      <a:gd name="T16" fmla="*/ 62 w 134"/>
                      <a:gd name="T17" fmla="*/ 120 h 130"/>
                      <a:gd name="T18" fmla="*/ 42 w 134"/>
                      <a:gd name="T19" fmla="*/ 130 h 130"/>
                      <a:gd name="T20" fmla="*/ 36 w 134"/>
                      <a:gd name="T21" fmla="*/ 126 h 130"/>
                      <a:gd name="T22" fmla="*/ 32 w 134"/>
                      <a:gd name="T23" fmla="*/ 128 h 130"/>
                      <a:gd name="T24" fmla="*/ 16 w 134"/>
                      <a:gd name="T25" fmla="*/ 120 h 130"/>
                      <a:gd name="T26" fmla="*/ 0 w 134"/>
                      <a:gd name="T27" fmla="*/ 120 h 130"/>
                      <a:gd name="T28" fmla="*/ 6 w 134"/>
                      <a:gd name="T29" fmla="*/ 108 h 130"/>
                      <a:gd name="T30" fmla="*/ 10 w 134"/>
                      <a:gd name="T31" fmla="*/ 112 h 130"/>
                      <a:gd name="T32" fmla="*/ 20 w 134"/>
                      <a:gd name="T33" fmla="*/ 94 h 130"/>
                      <a:gd name="T34" fmla="*/ 30 w 134"/>
                      <a:gd name="T35" fmla="*/ 96 h 130"/>
                      <a:gd name="T36" fmla="*/ 36 w 134"/>
                      <a:gd name="T37" fmla="*/ 84 h 130"/>
                      <a:gd name="T38" fmla="*/ 26 w 134"/>
                      <a:gd name="T39" fmla="*/ 76 h 130"/>
                      <a:gd name="T40" fmla="*/ 32 w 134"/>
                      <a:gd name="T41" fmla="*/ 66 h 130"/>
                      <a:gd name="T42" fmla="*/ 28 w 134"/>
                      <a:gd name="T43" fmla="*/ 40 h 130"/>
                      <a:gd name="T44" fmla="*/ 38 w 134"/>
                      <a:gd name="T45" fmla="*/ 38 h 130"/>
                      <a:gd name="T46" fmla="*/ 36 w 134"/>
                      <a:gd name="T47" fmla="*/ 14 h 130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34"/>
                      <a:gd name="T73" fmla="*/ 0 h 130"/>
                      <a:gd name="T74" fmla="*/ 134 w 134"/>
                      <a:gd name="T75" fmla="*/ 130 h 130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34" h="130">
                        <a:moveTo>
                          <a:pt x="36" y="14"/>
                        </a:moveTo>
                        <a:lnTo>
                          <a:pt x="86" y="6"/>
                        </a:lnTo>
                        <a:lnTo>
                          <a:pt x="90" y="10"/>
                        </a:lnTo>
                        <a:lnTo>
                          <a:pt x="132" y="0"/>
                        </a:lnTo>
                        <a:lnTo>
                          <a:pt x="134" y="12"/>
                        </a:lnTo>
                        <a:lnTo>
                          <a:pt x="128" y="14"/>
                        </a:lnTo>
                        <a:lnTo>
                          <a:pt x="102" y="40"/>
                        </a:lnTo>
                        <a:lnTo>
                          <a:pt x="92" y="82"/>
                        </a:lnTo>
                        <a:lnTo>
                          <a:pt x="62" y="120"/>
                        </a:lnTo>
                        <a:lnTo>
                          <a:pt x="42" y="130"/>
                        </a:lnTo>
                        <a:lnTo>
                          <a:pt x="36" y="126"/>
                        </a:lnTo>
                        <a:lnTo>
                          <a:pt x="32" y="128"/>
                        </a:lnTo>
                        <a:lnTo>
                          <a:pt x="16" y="120"/>
                        </a:lnTo>
                        <a:lnTo>
                          <a:pt x="0" y="120"/>
                        </a:lnTo>
                        <a:lnTo>
                          <a:pt x="6" y="108"/>
                        </a:lnTo>
                        <a:lnTo>
                          <a:pt x="10" y="112"/>
                        </a:lnTo>
                        <a:lnTo>
                          <a:pt x="20" y="94"/>
                        </a:lnTo>
                        <a:lnTo>
                          <a:pt x="30" y="96"/>
                        </a:lnTo>
                        <a:lnTo>
                          <a:pt x="36" y="84"/>
                        </a:lnTo>
                        <a:lnTo>
                          <a:pt x="26" y="76"/>
                        </a:lnTo>
                        <a:lnTo>
                          <a:pt x="32" y="66"/>
                        </a:lnTo>
                        <a:lnTo>
                          <a:pt x="28" y="40"/>
                        </a:lnTo>
                        <a:lnTo>
                          <a:pt x="38" y="38"/>
                        </a:lnTo>
                        <a:lnTo>
                          <a:pt x="36" y="1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29" name="Freeform 1793"/>
                  <p:cNvSpPr>
                    <a:spLocks/>
                  </p:cNvSpPr>
                  <p:nvPr/>
                </p:nvSpPr>
                <p:spPr bwMode="auto">
                  <a:xfrm>
                    <a:off x="6743" y="3810"/>
                    <a:ext cx="100" cy="110"/>
                  </a:xfrm>
                  <a:custGeom>
                    <a:avLst/>
                    <a:gdLst>
                      <a:gd name="T0" fmla="*/ 42 w 100"/>
                      <a:gd name="T1" fmla="*/ 0 h 110"/>
                      <a:gd name="T2" fmla="*/ 54 w 100"/>
                      <a:gd name="T3" fmla="*/ 0 h 110"/>
                      <a:gd name="T4" fmla="*/ 54 w 100"/>
                      <a:gd name="T5" fmla="*/ 8 h 110"/>
                      <a:gd name="T6" fmla="*/ 88 w 100"/>
                      <a:gd name="T7" fmla="*/ 6 h 110"/>
                      <a:gd name="T8" fmla="*/ 94 w 100"/>
                      <a:gd name="T9" fmla="*/ 36 h 110"/>
                      <a:gd name="T10" fmla="*/ 100 w 100"/>
                      <a:gd name="T11" fmla="*/ 40 h 110"/>
                      <a:gd name="T12" fmla="*/ 100 w 100"/>
                      <a:gd name="T13" fmla="*/ 46 h 110"/>
                      <a:gd name="T14" fmla="*/ 94 w 100"/>
                      <a:gd name="T15" fmla="*/ 46 h 110"/>
                      <a:gd name="T16" fmla="*/ 98 w 100"/>
                      <a:gd name="T17" fmla="*/ 68 h 110"/>
                      <a:gd name="T18" fmla="*/ 82 w 100"/>
                      <a:gd name="T19" fmla="*/ 70 h 110"/>
                      <a:gd name="T20" fmla="*/ 82 w 100"/>
                      <a:gd name="T21" fmla="*/ 96 h 110"/>
                      <a:gd name="T22" fmla="*/ 74 w 100"/>
                      <a:gd name="T23" fmla="*/ 102 h 110"/>
                      <a:gd name="T24" fmla="*/ 10 w 100"/>
                      <a:gd name="T25" fmla="*/ 110 h 110"/>
                      <a:gd name="T26" fmla="*/ 2 w 100"/>
                      <a:gd name="T27" fmla="*/ 108 h 110"/>
                      <a:gd name="T28" fmla="*/ 0 w 100"/>
                      <a:gd name="T29" fmla="*/ 96 h 110"/>
                      <a:gd name="T30" fmla="*/ 12 w 100"/>
                      <a:gd name="T31" fmla="*/ 92 h 110"/>
                      <a:gd name="T32" fmla="*/ 14 w 100"/>
                      <a:gd name="T33" fmla="*/ 88 h 110"/>
                      <a:gd name="T34" fmla="*/ 10 w 100"/>
                      <a:gd name="T35" fmla="*/ 84 h 110"/>
                      <a:gd name="T36" fmla="*/ 16 w 100"/>
                      <a:gd name="T37" fmla="*/ 76 h 110"/>
                      <a:gd name="T38" fmla="*/ 12 w 100"/>
                      <a:gd name="T39" fmla="*/ 52 h 110"/>
                      <a:gd name="T40" fmla="*/ 26 w 100"/>
                      <a:gd name="T41" fmla="*/ 52 h 110"/>
                      <a:gd name="T42" fmla="*/ 26 w 100"/>
                      <a:gd name="T43" fmla="*/ 44 h 110"/>
                      <a:gd name="T44" fmla="*/ 6 w 100"/>
                      <a:gd name="T45" fmla="*/ 36 h 110"/>
                      <a:gd name="T46" fmla="*/ 6 w 100"/>
                      <a:gd name="T47" fmla="*/ 28 h 110"/>
                      <a:gd name="T48" fmla="*/ 20 w 100"/>
                      <a:gd name="T49" fmla="*/ 8 h 110"/>
                      <a:gd name="T50" fmla="*/ 32 w 100"/>
                      <a:gd name="T51" fmla="*/ 2 h 110"/>
                      <a:gd name="T52" fmla="*/ 42 w 100"/>
                      <a:gd name="T53" fmla="*/ 0 h 110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100"/>
                      <a:gd name="T82" fmla="*/ 0 h 110"/>
                      <a:gd name="T83" fmla="*/ 100 w 100"/>
                      <a:gd name="T84" fmla="*/ 110 h 110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100" h="110">
                        <a:moveTo>
                          <a:pt x="42" y="0"/>
                        </a:moveTo>
                        <a:lnTo>
                          <a:pt x="54" y="0"/>
                        </a:lnTo>
                        <a:lnTo>
                          <a:pt x="54" y="8"/>
                        </a:lnTo>
                        <a:lnTo>
                          <a:pt x="88" y="6"/>
                        </a:lnTo>
                        <a:lnTo>
                          <a:pt x="94" y="36"/>
                        </a:lnTo>
                        <a:lnTo>
                          <a:pt x="100" y="40"/>
                        </a:lnTo>
                        <a:lnTo>
                          <a:pt x="100" y="46"/>
                        </a:lnTo>
                        <a:lnTo>
                          <a:pt x="94" y="46"/>
                        </a:lnTo>
                        <a:lnTo>
                          <a:pt x="98" y="68"/>
                        </a:lnTo>
                        <a:lnTo>
                          <a:pt x="82" y="70"/>
                        </a:lnTo>
                        <a:lnTo>
                          <a:pt x="82" y="96"/>
                        </a:lnTo>
                        <a:lnTo>
                          <a:pt x="74" y="102"/>
                        </a:lnTo>
                        <a:lnTo>
                          <a:pt x="10" y="110"/>
                        </a:lnTo>
                        <a:lnTo>
                          <a:pt x="2" y="108"/>
                        </a:lnTo>
                        <a:lnTo>
                          <a:pt x="0" y="96"/>
                        </a:lnTo>
                        <a:lnTo>
                          <a:pt x="12" y="92"/>
                        </a:lnTo>
                        <a:lnTo>
                          <a:pt x="14" y="88"/>
                        </a:lnTo>
                        <a:lnTo>
                          <a:pt x="10" y="84"/>
                        </a:lnTo>
                        <a:lnTo>
                          <a:pt x="16" y="76"/>
                        </a:lnTo>
                        <a:lnTo>
                          <a:pt x="12" y="52"/>
                        </a:lnTo>
                        <a:lnTo>
                          <a:pt x="26" y="52"/>
                        </a:lnTo>
                        <a:lnTo>
                          <a:pt x="26" y="44"/>
                        </a:lnTo>
                        <a:lnTo>
                          <a:pt x="6" y="36"/>
                        </a:lnTo>
                        <a:lnTo>
                          <a:pt x="6" y="28"/>
                        </a:lnTo>
                        <a:lnTo>
                          <a:pt x="20" y="8"/>
                        </a:lnTo>
                        <a:lnTo>
                          <a:pt x="32" y="2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30" name="Freeform 1794"/>
                  <p:cNvSpPr>
                    <a:spLocks/>
                  </p:cNvSpPr>
                  <p:nvPr/>
                </p:nvSpPr>
                <p:spPr bwMode="auto">
                  <a:xfrm>
                    <a:off x="6817" y="3856"/>
                    <a:ext cx="132" cy="86"/>
                  </a:xfrm>
                  <a:custGeom>
                    <a:avLst/>
                    <a:gdLst>
                      <a:gd name="T0" fmla="*/ 26 w 132"/>
                      <a:gd name="T1" fmla="*/ 0 h 86"/>
                      <a:gd name="T2" fmla="*/ 44 w 132"/>
                      <a:gd name="T3" fmla="*/ 2 h 86"/>
                      <a:gd name="T4" fmla="*/ 48 w 132"/>
                      <a:gd name="T5" fmla="*/ 10 h 86"/>
                      <a:gd name="T6" fmla="*/ 56 w 132"/>
                      <a:gd name="T7" fmla="*/ 10 h 86"/>
                      <a:gd name="T8" fmla="*/ 68 w 132"/>
                      <a:gd name="T9" fmla="*/ 16 h 86"/>
                      <a:gd name="T10" fmla="*/ 66 w 132"/>
                      <a:gd name="T11" fmla="*/ 24 h 86"/>
                      <a:gd name="T12" fmla="*/ 84 w 132"/>
                      <a:gd name="T13" fmla="*/ 34 h 86"/>
                      <a:gd name="T14" fmla="*/ 124 w 132"/>
                      <a:gd name="T15" fmla="*/ 28 h 86"/>
                      <a:gd name="T16" fmla="*/ 130 w 132"/>
                      <a:gd name="T17" fmla="*/ 28 h 86"/>
                      <a:gd name="T18" fmla="*/ 132 w 132"/>
                      <a:gd name="T19" fmla="*/ 44 h 86"/>
                      <a:gd name="T20" fmla="*/ 126 w 132"/>
                      <a:gd name="T21" fmla="*/ 44 h 86"/>
                      <a:gd name="T22" fmla="*/ 128 w 132"/>
                      <a:gd name="T23" fmla="*/ 70 h 86"/>
                      <a:gd name="T24" fmla="*/ 86 w 132"/>
                      <a:gd name="T25" fmla="*/ 80 h 86"/>
                      <a:gd name="T26" fmla="*/ 82 w 132"/>
                      <a:gd name="T27" fmla="*/ 76 h 86"/>
                      <a:gd name="T28" fmla="*/ 32 w 132"/>
                      <a:gd name="T29" fmla="*/ 84 h 86"/>
                      <a:gd name="T30" fmla="*/ 14 w 132"/>
                      <a:gd name="T31" fmla="*/ 86 h 86"/>
                      <a:gd name="T32" fmla="*/ 12 w 132"/>
                      <a:gd name="T33" fmla="*/ 76 h 86"/>
                      <a:gd name="T34" fmla="*/ 4 w 132"/>
                      <a:gd name="T35" fmla="*/ 76 h 86"/>
                      <a:gd name="T36" fmla="*/ 0 w 132"/>
                      <a:gd name="T37" fmla="*/ 56 h 86"/>
                      <a:gd name="T38" fmla="*/ 8 w 132"/>
                      <a:gd name="T39" fmla="*/ 50 h 86"/>
                      <a:gd name="T40" fmla="*/ 8 w 132"/>
                      <a:gd name="T41" fmla="*/ 24 h 86"/>
                      <a:gd name="T42" fmla="*/ 24 w 132"/>
                      <a:gd name="T43" fmla="*/ 22 h 86"/>
                      <a:gd name="T44" fmla="*/ 20 w 132"/>
                      <a:gd name="T45" fmla="*/ 0 h 86"/>
                      <a:gd name="T46" fmla="*/ 26 w 132"/>
                      <a:gd name="T47" fmla="*/ 0 h 8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32"/>
                      <a:gd name="T73" fmla="*/ 0 h 86"/>
                      <a:gd name="T74" fmla="*/ 132 w 132"/>
                      <a:gd name="T75" fmla="*/ 86 h 8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32" h="86">
                        <a:moveTo>
                          <a:pt x="26" y="0"/>
                        </a:moveTo>
                        <a:lnTo>
                          <a:pt x="44" y="2"/>
                        </a:lnTo>
                        <a:lnTo>
                          <a:pt x="48" y="10"/>
                        </a:lnTo>
                        <a:lnTo>
                          <a:pt x="56" y="10"/>
                        </a:lnTo>
                        <a:lnTo>
                          <a:pt x="68" y="16"/>
                        </a:lnTo>
                        <a:lnTo>
                          <a:pt x="66" y="24"/>
                        </a:lnTo>
                        <a:lnTo>
                          <a:pt x="84" y="34"/>
                        </a:lnTo>
                        <a:lnTo>
                          <a:pt x="124" y="28"/>
                        </a:lnTo>
                        <a:lnTo>
                          <a:pt x="130" y="28"/>
                        </a:lnTo>
                        <a:lnTo>
                          <a:pt x="132" y="44"/>
                        </a:lnTo>
                        <a:lnTo>
                          <a:pt x="126" y="44"/>
                        </a:lnTo>
                        <a:lnTo>
                          <a:pt x="128" y="70"/>
                        </a:lnTo>
                        <a:lnTo>
                          <a:pt x="86" y="80"/>
                        </a:lnTo>
                        <a:lnTo>
                          <a:pt x="82" y="76"/>
                        </a:lnTo>
                        <a:lnTo>
                          <a:pt x="32" y="84"/>
                        </a:lnTo>
                        <a:lnTo>
                          <a:pt x="14" y="86"/>
                        </a:lnTo>
                        <a:lnTo>
                          <a:pt x="12" y="76"/>
                        </a:lnTo>
                        <a:lnTo>
                          <a:pt x="4" y="76"/>
                        </a:lnTo>
                        <a:lnTo>
                          <a:pt x="0" y="56"/>
                        </a:lnTo>
                        <a:lnTo>
                          <a:pt x="8" y="50"/>
                        </a:lnTo>
                        <a:lnTo>
                          <a:pt x="8" y="24"/>
                        </a:lnTo>
                        <a:lnTo>
                          <a:pt x="24" y="22"/>
                        </a:lnTo>
                        <a:lnTo>
                          <a:pt x="20" y="0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31" name="Freeform 1795"/>
                  <p:cNvSpPr>
                    <a:spLocks/>
                  </p:cNvSpPr>
                  <p:nvPr/>
                </p:nvSpPr>
                <p:spPr bwMode="auto">
                  <a:xfrm>
                    <a:off x="6937" y="3808"/>
                    <a:ext cx="88" cy="92"/>
                  </a:xfrm>
                  <a:custGeom>
                    <a:avLst/>
                    <a:gdLst>
                      <a:gd name="T0" fmla="*/ 4 w 88"/>
                      <a:gd name="T1" fmla="*/ 76 h 92"/>
                      <a:gd name="T2" fmla="*/ 0 w 88"/>
                      <a:gd name="T3" fmla="*/ 42 h 92"/>
                      <a:gd name="T4" fmla="*/ 16 w 88"/>
                      <a:gd name="T5" fmla="*/ 40 h 92"/>
                      <a:gd name="T6" fmla="*/ 4 w 88"/>
                      <a:gd name="T7" fmla="*/ 34 h 92"/>
                      <a:gd name="T8" fmla="*/ 10 w 88"/>
                      <a:gd name="T9" fmla="*/ 18 h 92"/>
                      <a:gd name="T10" fmla="*/ 14 w 88"/>
                      <a:gd name="T11" fmla="*/ 24 h 92"/>
                      <a:gd name="T12" fmla="*/ 16 w 88"/>
                      <a:gd name="T13" fmla="*/ 6 h 92"/>
                      <a:gd name="T14" fmla="*/ 26 w 88"/>
                      <a:gd name="T15" fmla="*/ 6 h 92"/>
                      <a:gd name="T16" fmla="*/ 34 w 88"/>
                      <a:gd name="T17" fmla="*/ 12 h 92"/>
                      <a:gd name="T18" fmla="*/ 38 w 88"/>
                      <a:gd name="T19" fmla="*/ 0 h 92"/>
                      <a:gd name="T20" fmla="*/ 42 w 88"/>
                      <a:gd name="T21" fmla="*/ 6 h 92"/>
                      <a:gd name="T22" fmla="*/ 62 w 88"/>
                      <a:gd name="T23" fmla="*/ 10 h 92"/>
                      <a:gd name="T24" fmla="*/ 80 w 88"/>
                      <a:gd name="T25" fmla="*/ 30 h 92"/>
                      <a:gd name="T26" fmla="*/ 86 w 88"/>
                      <a:gd name="T27" fmla="*/ 64 h 92"/>
                      <a:gd name="T28" fmla="*/ 88 w 88"/>
                      <a:gd name="T29" fmla="*/ 80 h 92"/>
                      <a:gd name="T30" fmla="*/ 76 w 88"/>
                      <a:gd name="T31" fmla="*/ 84 h 92"/>
                      <a:gd name="T32" fmla="*/ 12 w 88"/>
                      <a:gd name="T33" fmla="*/ 92 h 92"/>
                      <a:gd name="T34" fmla="*/ 10 w 88"/>
                      <a:gd name="T35" fmla="*/ 76 h 92"/>
                      <a:gd name="T36" fmla="*/ 4 w 88"/>
                      <a:gd name="T37" fmla="*/ 76 h 92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8"/>
                      <a:gd name="T58" fmla="*/ 0 h 92"/>
                      <a:gd name="T59" fmla="*/ 88 w 88"/>
                      <a:gd name="T60" fmla="*/ 92 h 92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8" h="92">
                        <a:moveTo>
                          <a:pt x="4" y="76"/>
                        </a:moveTo>
                        <a:lnTo>
                          <a:pt x="0" y="42"/>
                        </a:lnTo>
                        <a:lnTo>
                          <a:pt x="16" y="40"/>
                        </a:lnTo>
                        <a:lnTo>
                          <a:pt x="4" y="34"/>
                        </a:lnTo>
                        <a:lnTo>
                          <a:pt x="10" y="18"/>
                        </a:lnTo>
                        <a:lnTo>
                          <a:pt x="14" y="24"/>
                        </a:lnTo>
                        <a:lnTo>
                          <a:pt x="16" y="6"/>
                        </a:lnTo>
                        <a:lnTo>
                          <a:pt x="26" y="6"/>
                        </a:lnTo>
                        <a:lnTo>
                          <a:pt x="34" y="12"/>
                        </a:lnTo>
                        <a:lnTo>
                          <a:pt x="38" y="0"/>
                        </a:lnTo>
                        <a:lnTo>
                          <a:pt x="42" y="6"/>
                        </a:lnTo>
                        <a:lnTo>
                          <a:pt x="62" y="10"/>
                        </a:lnTo>
                        <a:lnTo>
                          <a:pt x="80" y="30"/>
                        </a:lnTo>
                        <a:lnTo>
                          <a:pt x="86" y="64"/>
                        </a:lnTo>
                        <a:lnTo>
                          <a:pt x="88" y="80"/>
                        </a:lnTo>
                        <a:lnTo>
                          <a:pt x="76" y="84"/>
                        </a:lnTo>
                        <a:lnTo>
                          <a:pt x="12" y="92"/>
                        </a:lnTo>
                        <a:lnTo>
                          <a:pt x="10" y="76"/>
                        </a:lnTo>
                        <a:lnTo>
                          <a:pt x="4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32" name="Freeform 1796"/>
                  <p:cNvSpPr>
                    <a:spLocks/>
                  </p:cNvSpPr>
                  <p:nvPr/>
                </p:nvSpPr>
                <p:spPr bwMode="auto">
                  <a:xfrm>
                    <a:off x="6999" y="3784"/>
                    <a:ext cx="94" cy="102"/>
                  </a:xfrm>
                  <a:custGeom>
                    <a:avLst/>
                    <a:gdLst>
                      <a:gd name="T0" fmla="*/ 0 w 94"/>
                      <a:gd name="T1" fmla="*/ 34 h 102"/>
                      <a:gd name="T2" fmla="*/ 10 w 94"/>
                      <a:gd name="T3" fmla="*/ 18 h 102"/>
                      <a:gd name="T4" fmla="*/ 26 w 94"/>
                      <a:gd name="T5" fmla="*/ 14 h 102"/>
                      <a:gd name="T6" fmla="*/ 26 w 94"/>
                      <a:gd name="T7" fmla="*/ 2 h 102"/>
                      <a:gd name="T8" fmla="*/ 40 w 94"/>
                      <a:gd name="T9" fmla="*/ 0 h 102"/>
                      <a:gd name="T10" fmla="*/ 48 w 94"/>
                      <a:gd name="T11" fmla="*/ 10 h 102"/>
                      <a:gd name="T12" fmla="*/ 74 w 94"/>
                      <a:gd name="T13" fmla="*/ 12 h 102"/>
                      <a:gd name="T14" fmla="*/ 94 w 94"/>
                      <a:gd name="T15" fmla="*/ 34 h 102"/>
                      <a:gd name="T16" fmla="*/ 82 w 94"/>
                      <a:gd name="T17" fmla="*/ 36 h 102"/>
                      <a:gd name="T18" fmla="*/ 88 w 94"/>
                      <a:gd name="T19" fmla="*/ 80 h 102"/>
                      <a:gd name="T20" fmla="*/ 90 w 94"/>
                      <a:gd name="T21" fmla="*/ 94 h 102"/>
                      <a:gd name="T22" fmla="*/ 60 w 94"/>
                      <a:gd name="T23" fmla="*/ 100 h 102"/>
                      <a:gd name="T24" fmla="*/ 42 w 94"/>
                      <a:gd name="T25" fmla="*/ 102 h 102"/>
                      <a:gd name="T26" fmla="*/ 36 w 94"/>
                      <a:gd name="T27" fmla="*/ 84 h 102"/>
                      <a:gd name="T28" fmla="*/ 24 w 94"/>
                      <a:gd name="T29" fmla="*/ 88 h 102"/>
                      <a:gd name="T30" fmla="*/ 18 w 94"/>
                      <a:gd name="T31" fmla="*/ 54 h 102"/>
                      <a:gd name="T32" fmla="*/ 0 w 94"/>
                      <a:gd name="T33" fmla="*/ 34 h 10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94"/>
                      <a:gd name="T52" fmla="*/ 0 h 102"/>
                      <a:gd name="T53" fmla="*/ 94 w 94"/>
                      <a:gd name="T54" fmla="*/ 102 h 10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94" h="102">
                        <a:moveTo>
                          <a:pt x="0" y="34"/>
                        </a:moveTo>
                        <a:lnTo>
                          <a:pt x="10" y="18"/>
                        </a:lnTo>
                        <a:lnTo>
                          <a:pt x="26" y="14"/>
                        </a:lnTo>
                        <a:lnTo>
                          <a:pt x="26" y="2"/>
                        </a:lnTo>
                        <a:lnTo>
                          <a:pt x="40" y="0"/>
                        </a:lnTo>
                        <a:lnTo>
                          <a:pt x="48" y="10"/>
                        </a:lnTo>
                        <a:lnTo>
                          <a:pt x="74" y="12"/>
                        </a:lnTo>
                        <a:lnTo>
                          <a:pt x="94" y="34"/>
                        </a:lnTo>
                        <a:lnTo>
                          <a:pt x="82" y="36"/>
                        </a:lnTo>
                        <a:lnTo>
                          <a:pt x="88" y="80"/>
                        </a:lnTo>
                        <a:lnTo>
                          <a:pt x="90" y="94"/>
                        </a:lnTo>
                        <a:lnTo>
                          <a:pt x="60" y="100"/>
                        </a:lnTo>
                        <a:lnTo>
                          <a:pt x="42" y="102"/>
                        </a:lnTo>
                        <a:lnTo>
                          <a:pt x="36" y="84"/>
                        </a:lnTo>
                        <a:lnTo>
                          <a:pt x="24" y="88"/>
                        </a:lnTo>
                        <a:lnTo>
                          <a:pt x="18" y="54"/>
                        </a:lnTo>
                        <a:lnTo>
                          <a:pt x="0" y="3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33" name="Freeform 1797"/>
                  <p:cNvSpPr>
                    <a:spLocks/>
                  </p:cNvSpPr>
                  <p:nvPr/>
                </p:nvSpPr>
                <p:spPr bwMode="auto">
                  <a:xfrm>
                    <a:off x="7073" y="3754"/>
                    <a:ext cx="101" cy="72"/>
                  </a:xfrm>
                  <a:custGeom>
                    <a:avLst/>
                    <a:gdLst>
                      <a:gd name="T0" fmla="*/ 0 w 101"/>
                      <a:gd name="T1" fmla="*/ 42 h 72"/>
                      <a:gd name="T2" fmla="*/ 8 w 101"/>
                      <a:gd name="T3" fmla="*/ 28 h 72"/>
                      <a:gd name="T4" fmla="*/ 16 w 101"/>
                      <a:gd name="T5" fmla="*/ 32 h 72"/>
                      <a:gd name="T6" fmla="*/ 24 w 101"/>
                      <a:gd name="T7" fmla="*/ 22 h 72"/>
                      <a:gd name="T8" fmla="*/ 35 w 101"/>
                      <a:gd name="T9" fmla="*/ 20 h 72"/>
                      <a:gd name="T10" fmla="*/ 33 w 101"/>
                      <a:gd name="T11" fmla="*/ 4 h 72"/>
                      <a:gd name="T12" fmla="*/ 49 w 101"/>
                      <a:gd name="T13" fmla="*/ 0 h 72"/>
                      <a:gd name="T14" fmla="*/ 91 w 101"/>
                      <a:gd name="T15" fmla="*/ 10 h 72"/>
                      <a:gd name="T16" fmla="*/ 93 w 101"/>
                      <a:gd name="T17" fmla="*/ 22 h 72"/>
                      <a:gd name="T18" fmla="*/ 101 w 101"/>
                      <a:gd name="T19" fmla="*/ 62 h 72"/>
                      <a:gd name="T20" fmla="*/ 33 w 101"/>
                      <a:gd name="T21" fmla="*/ 72 h 72"/>
                      <a:gd name="T22" fmla="*/ 28 w 101"/>
                      <a:gd name="T23" fmla="*/ 60 h 72"/>
                      <a:gd name="T24" fmla="*/ 24 w 101"/>
                      <a:gd name="T25" fmla="*/ 60 h 72"/>
                      <a:gd name="T26" fmla="*/ 20 w 101"/>
                      <a:gd name="T27" fmla="*/ 64 h 72"/>
                      <a:gd name="T28" fmla="*/ 0 w 101"/>
                      <a:gd name="T29" fmla="*/ 42 h 7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01"/>
                      <a:gd name="T46" fmla="*/ 0 h 72"/>
                      <a:gd name="T47" fmla="*/ 101 w 101"/>
                      <a:gd name="T48" fmla="*/ 72 h 7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01" h="72">
                        <a:moveTo>
                          <a:pt x="0" y="42"/>
                        </a:moveTo>
                        <a:lnTo>
                          <a:pt x="8" y="28"/>
                        </a:lnTo>
                        <a:lnTo>
                          <a:pt x="16" y="32"/>
                        </a:lnTo>
                        <a:lnTo>
                          <a:pt x="24" y="22"/>
                        </a:lnTo>
                        <a:lnTo>
                          <a:pt x="35" y="20"/>
                        </a:lnTo>
                        <a:lnTo>
                          <a:pt x="33" y="4"/>
                        </a:lnTo>
                        <a:lnTo>
                          <a:pt x="49" y="0"/>
                        </a:lnTo>
                        <a:lnTo>
                          <a:pt x="91" y="10"/>
                        </a:lnTo>
                        <a:lnTo>
                          <a:pt x="93" y="22"/>
                        </a:lnTo>
                        <a:lnTo>
                          <a:pt x="101" y="62"/>
                        </a:lnTo>
                        <a:lnTo>
                          <a:pt x="33" y="72"/>
                        </a:lnTo>
                        <a:lnTo>
                          <a:pt x="28" y="60"/>
                        </a:lnTo>
                        <a:lnTo>
                          <a:pt x="24" y="60"/>
                        </a:lnTo>
                        <a:lnTo>
                          <a:pt x="20" y="64"/>
                        </a:lnTo>
                        <a:lnTo>
                          <a:pt x="0" y="4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34" name="Freeform 1798"/>
                  <p:cNvSpPr>
                    <a:spLocks/>
                  </p:cNvSpPr>
                  <p:nvPr/>
                </p:nvSpPr>
                <p:spPr bwMode="auto">
                  <a:xfrm>
                    <a:off x="7001" y="3726"/>
                    <a:ext cx="96" cy="76"/>
                  </a:xfrm>
                  <a:custGeom>
                    <a:avLst/>
                    <a:gdLst>
                      <a:gd name="T0" fmla="*/ 8 w 96"/>
                      <a:gd name="T1" fmla="*/ 76 h 76"/>
                      <a:gd name="T2" fmla="*/ 0 w 96"/>
                      <a:gd name="T3" fmla="*/ 24 h 76"/>
                      <a:gd name="T4" fmla="*/ 0 w 96"/>
                      <a:gd name="T5" fmla="*/ 14 h 76"/>
                      <a:gd name="T6" fmla="*/ 64 w 96"/>
                      <a:gd name="T7" fmla="*/ 4 h 76"/>
                      <a:gd name="T8" fmla="*/ 86 w 96"/>
                      <a:gd name="T9" fmla="*/ 0 h 76"/>
                      <a:gd name="T10" fmla="*/ 88 w 96"/>
                      <a:gd name="T11" fmla="*/ 42 h 76"/>
                      <a:gd name="T12" fmla="*/ 96 w 96"/>
                      <a:gd name="T13" fmla="*/ 50 h 76"/>
                      <a:gd name="T14" fmla="*/ 88 w 96"/>
                      <a:gd name="T15" fmla="*/ 60 h 76"/>
                      <a:gd name="T16" fmla="*/ 80 w 96"/>
                      <a:gd name="T17" fmla="*/ 56 h 76"/>
                      <a:gd name="T18" fmla="*/ 72 w 96"/>
                      <a:gd name="T19" fmla="*/ 70 h 76"/>
                      <a:gd name="T20" fmla="*/ 46 w 96"/>
                      <a:gd name="T21" fmla="*/ 68 h 76"/>
                      <a:gd name="T22" fmla="*/ 38 w 96"/>
                      <a:gd name="T23" fmla="*/ 58 h 76"/>
                      <a:gd name="T24" fmla="*/ 24 w 96"/>
                      <a:gd name="T25" fmla="*/ 60 h 76"/>
                      <a:gd name="T26" fmla="*/ 24 w 96"/>
                      <a:gd name="T27" fmla="*/ 72 h 76"/>
                      <a:gd name="T28" fmla="*/ 16 w 96"/>
                      <a:gd name="T29" fmla="*/ 74 h 76"/>
                      <a:gd name="T30" fmla="*/ 8 w 96"/>
                      <a:gd name="T31" fmla="*/ 76 h 7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6"/>
                      <a:gd name="T49" fmla="*/ 0 h 76"/>
                      <a:gd name="T50" fmla="*/ 96 w 96"/>
                      <a:gd name="T51" fmla="*/ 76 h 7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6" h="76">
                        <a:moveTo>
                          <a:pt x="8" y="76"/>
                        </a:moveTo>
                        <a:lnTo>
                          <a:pt x="0" y="24"/>
                        </a:lnTo>
                        <a:lnTo>
                          <a:pt x="0" y="14"/>
                        </a:lnTo>
                        <a:lnTo>
                          <a:pt x="64" y="4"/>
                        </a:lnTo>
                        <a:lnTo>
                          <a:pt x="86" y="0"/>
                        </a:lnTo>
                        <a:lnTo>
                          <a:pt x="88" y="42"/>
                        </a:lnTo>
                        <a:lnTo>
                          <a:pt x="96" y="50"/>
                        </a:lnTo>
                        <a:lnTo>
                          <a:pt x="88" y="60"/>
                        </a:lnTo>
                        <a:lnTo>
                          <a:pt x="80" y="56"/>
                        </a:lnTo>
                        <a:lnTo>
                          <a:pt x="72" y="70"/>
                        </a:lnTo>
                        <a:lnTo>
                          <a:pt x="46" y="68"/>
                        </a:lnTo>
                        <a:lnTo>
                          <a:pt x="38" y="58"/>
                        </a:lnTo>
                        <a:lnTo>
                          <a:pt x="24" y="60"/>
                        </a:lnTo>
                        <a:lnTo>
                          <a:pt x="24" y="72"/>
                        </a:lnTo>
                        <a:lnTo>
                          <a:pt x="16" y="74"/>
                        </a:lnTo>
                        <a:lnTo>
                          <a:pt x="8" y="7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35" name="Freeform 1799"/>
                  <p:cNvSpPr>
                    <a:spLocks/>
                  </p:cNvSpPr>
                  <p:nvPr/>
                </p:nvSpPr>
                <p:spPr bwMode="auto">
                  <a:xfrm>
                    <a:off x="7055" y="3652"/>
                    <a:ext cx="79" cy="124"/>
                  </a:xfrm>
                  <a:custGeom>
                    <a:avLst/>
                    <a:gdLst>
                      <a:gd name="T0" fmla="*/ 42 w 79"/>
                      <a:gd name="T1" fmla="*/ 124 h 124"/>
                      <a:gd name="T2" fmla="*/ 34 w 79"/>
                      <a:gd name="T3" fmla="*/ 116 h 124"/>
                      <a:gd name="T4" fmla="*/ 32 w 79"/>
                      <a:gd name="T5" fmla="*/ 74 h 124"/>
                      <a:gd name="T6" fmla="*/ 10 w 79"/>
                      <a:gd name="T7" fmla="*/ 78 h 124"/>
                      <a:gd name="T8" fmla="*/ 0 w 79"/>
                      <a:gd name="T9" fmla="*/ 12 h 124"/>
                      <a:gd name="T10" fmla="*/ 8 w 79"/>
                      <a:gd name="T11" fmla="*/ 10 h 124"/>
                      <a:gd name="T12" fmla="*/ 8 w 79"/>
                      <a:gd name="T13" fmla="*/ 8 h 124"/>
                      <a:gd name="T14" fmla="*/ 59 w 79"/>
                      <a:gd name="T15" fmla="*/ 0 h 124"/>
                      <a:gd name="T16" fmla="*/ 69 w 79"/>
                      <a:gd name="T17" fmla="*/ 2 h 124"/>
                      <a:gd name="T18" fmla="*/ 79 w 79"/>
                      <a:gd name="T19" fmla="*/ 70 h 124"/>
                      <a:gd name="T20" fmla="*/ 75 w 79"/>
                      <a:gd name="T21" fmla="*/ 76 h 124"/>
                      <a:gd name="T22" fmla="*/ 63 w 79"/>
                      <a:gd name="T23" fmla="*/ 78 h 124"/>
                      <a:gd name="T24" fmla="*/ 67 w 79"/>
                      <a:gd name="T25" fmla="*/ 102 h 124"/>
                      <a:gd name="T26" fmla="*/ 51 w 79"/>
                      <a:gd name="T27" fmla="*/ 106 h 124"/>
                      <a:gd name="T28" fmla="*/ 53 w 79"/>
                      <a:gd name="T29" fmla="*/ 122 h 124"/>
                      <a:gd name="T30" fmla="*/ 42 w 79"/>
                      <a:gd name="T31" fmla="*/ 124 h 12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79"/>
                      <a:gd name="T49" fmla="*/ 0 h 124"/>
                      <a:gd name="T50" fmla="*/ 79 w 79"/>
                      <a:gd name="T51" fmla="*/ 124 h 12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79" h="124">
                        <a:moveTo>
                          <a:pt x="42" y="124"/>
                        </a:moveTo>
                        <a:lnTo>
                          <a:pt x="34" y="116"/>
                        </a:lnTo>
                        <a:lnTo>
                          <a:pt x="32" y="74"/>
                        </a:lnTo>
                        <a:lnTo>
                          <a:pt x="10" y="78"/>
                        </a:lnTo>
                        <a:lnTo>
                          <a:pt x="0" y="12"/>
                        </a:lnTo>
                        <a:lnTo>
                          <a:pt x="8" y="10"/>
                        </a:lnTo>
                        <a:lnTo>
                          <a:pt x="8" y="8"/>
                        </a:lnTo>
                        <a:lnTo>
                          <a:pt x="59" y="0"/>
                        </a:lnTo>
                        <a:lnTo>
                          <a:pt x="69" y="2"/>
                        </a:lnTo>
                        <a:lnTo>
                          <a:pt x="79" y="70"/>
                        </a:lnTo>
                        <a:lnTo>
                          <a:pt x="75" y="76"/>
                        </a:lnTo>
                        <a:lnTo>
                          <a:pt x="63" y="78"/>
                        </a:lnTo>
                        <a:lnTo>
                          <a:pt x="67" y="102"/>
                        </a:lnTo>
                        <a:lnTo>
                          <a:pt x="51" y="106"/>
                        </a:lnTo>
                        <a:lnTo>
                          <a:pt x="53" y="122"/>
                        </a:lnTo>
                        <a:lnTo>
                          <a:pt x="42" y="12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36" name="Freeform 1800"/>
                  <p:cNvSpPr>
                    <a:spLocks/>
                  </p:cNvSpPr>
                  <p:nvPr/>
                </p:nvSpPr>
                <p:spPr bwMode="auto">
                  <a:xfrm>
                    <a:off x="6975" y="3664"/>
                    <a:ext cx="90" cy="74"/>
                  </a:xfrm>
                  <a:custGeom>
                    <a:avLst/>
                    <a:gdLst>
                      <a:gd name="T0" fmla="*/ 90 w 90"/>
                      <a:gd name="T1" fmla="*/ 66 h 74"/>
                      <a:gd name="T2" fmla="*/ 30 w 90"/>
                      <a:gd name="T3" fmla="*/ 74 h 74"/>
                      <a:gd name="T4" fmla="*/ 8 w 90"/>
                      <a:gd name="T5" fmla="*/ 44 h 74"/>
                      <a:gd name="T6" fmla="*/ 0 w 90"/>
                      <a:gd name="T7" fmla="*/ 22 h 74"/>
                      <a:gd name="T8" fmla="*/ 6 w 90"/>
                      <a:gd name="T9" fmla="*/ 6 h 74"/>
                      <a:gd name="T10" fmla="*/ 56 w 90"/>
                      <a:gd name="T11" fmla="*/ 0 h 74"/>
                      <a:gd name="T12" fmla="*/ 80 w 90"/>
                      <a:gd name="T13" fmla="*/ 0 h 74"/>
                      <a:gd name="T14" fmla="*/ 90 w 90"/>
                      <a:gd name="T15" fmla="*/ 66 h 7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90"/>
                      <a:gd name="T25" fmla="*/ 0 h 74"/>
                      <a:gd name="T26" fmla="*/ 90 w 90"/>
                      <a:gd name="T27" fmla="*/ 74 h 7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90" h="74">
                        <a:moveTo>
                          <a:pt x="90" y="66"/>
                        </a:moveTo>
                        <a:lnTo>
                          <a:pt x="30" y="74"/>
                        </a:lnTo>
                        <a:lnTo>
                          <a:pt x="8" y="44"/>
                        </a:lnTo>
                        <a:lnTo>
                          <a:pt x="0" y="22"/>
                        </a:lnTo>
                        <a:lnTo>
                          <a:pt x="6" y="6"/>
                        </a:lnTo>
                        <a:lnTo>
                          <a:pt x="56" y="0"/>
                        </a:lnTo>
                        <a:lnTo>
                          <a:pt x="80" y="0"/>
                        </a:lnTo>
                        <a:lnTo>
                          <a:pt x="90" y="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37" name="Freeform 1801"/>
                  <p:cNvSpPr>
                    <a:spLocks/>
                  </p:cNvSpPr>
                  <p:nvPr/>
                </p:nvSpPr>
                <p:spPr bwMode="auto">
                  <a:xfrm>
                    <a:off x="7029" y="3578"/>
                    <a:ext cx="85" cy="86"/>
                  </a:xfrm>
                  <a:custGeom>
                    <a:avLst/>
                    <a:gdLst>
                      <a:gd name="T0" fmla="*/ 2 w 85"/>
                      <a:gd name="T1" fmla="*/ 86 h 86"/>
                      <a:gd name="T2" fmla="*/ 0 w 85"/>
                      <a:gd name="T3" fmla="*/ 70 h 86"/>
                      <a:gd name="T4" fmla="*/ 8 w 85"/>
                      <a:gd name="T5" fmla="*/ 68 h 86"/>
                      <a:gd name="T6" fmla="*/ 6 w 85"/>
                      <a:gd name="T7" fmla="*/ 50 h 86"/>
                      <a:gd name="T8" fmla="*/ 26 w 85"/>
                      <a:gd name="T9" fmla="*/ 46 h 86"/>
                      <a:gd name="T10" fmla="*/ 24 w 85"/>
                      <a:gd name="T11" fmla="*/ 28 h 86"/>
                      <a:gd name="T12" fmla="*/ 32 w 85"/>
                      <a:gd name="T13" fmla="*/ 26 h 86"/>
                      <a:gd name="T14" fmla="*/ 30 w 85"/>
                      <a:gd name="T15" fmla="*/ 14 h 86"/>
                      <a:gd name="T16" fmla="*/ 38 w 85"/>
                      <a:gd name="T17" fmla="*/ 12 h 86"/>
                      <a:gd name="T18" fmla="*/ 54 w 85"/>
                      <a:gd name="T19" fmla="*/ 10 h 86"/>
                      <a:gd name="T20" fmla="*/ 56 w 85"/>
                      <a:gd name="T21" fmla="*/ 4 h 86"/>
                      <a:gd name="T22" fmla="*/ 79 w 85"/>
                      <a:gd name="T23" fmla="*/ 0 h 86"/>
                      <a:gd name="T24" fmla="*/ 79 w 85"/>
                      <a:gd name="T25" fmla="*/ 30 h 86"/>
                      <a:gd name="T26" fmla="*/ 85 w 85"/>
                      <a:gd name="T27" fmla="*/ 30 h 86"/>
                      <a:gd name="T28" fmla="*/ 85 w 85"/>
                      <a:gd name="T29" fmla="*/ 34 h 86"/>
                      <a:gd name="T30" fmla="*/ 81 w 85"/>
                      <a:gd name="T31" fmla="*/ 36 h 86"/>
                      <a:gd name="T32" fmla="*/ 85 w 85"/>
                      <a:gd name="T33" fmla="*/ 74 h 86"/>
                      <a:gd name="T34" fmla="*/ 34 w 85"/>
                      <a:gd name="T35" fmla="*/ 82 h 86"/>
                      <a:gd name="T36" fmla="*/ 34 w 85"/>
                      <a:gd name="T37" fmla="*/ 84 h 86"/>
                      <a:gd name="T38" fmla="*/ 26 w 85"/>
                      <a:gd name="T39" fmla="*/ 86 h 86"/>
                      <a:gd name="T40" fmla="*/ 2 w 85"/>
                      <a:gd name="T41" fmla="*/ 86 h 8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85"/>
                      <a:gd name="T64" fmla="*/ 0 h 86"/>
                      <a:gd name="T65" fmla="*/ 85 w 85"/>
                      <a:gd name="T66" fmla="*/ 86 h 8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85" h="86">
                        <a:moveTo>
                          <a:pt x="2" y="86"/>
                        </a:moveTo>
                        <a:lnTo>
                          <a:pt x="0" y="70"/>
                        </a:lnTo>
                        <a:lnTo>
                          <a:pt x="8" y="68"/>
                        </a:lnTo>
                        <a:lnTo>
                          <a:pt x="6" y="50"/>
                        </a:lnTo>
                        <a:lnTo>
                          <a:pt x="26" y="46"/>
                        </a:lnTo>
                        <a:lnTo>
                          <a:pt x="24" y="28"/>
                        </a:lnTo>
                        <a:lnTo>
                          <a:pt x="32" y="26"/>
                        </a:lnTo>
                        <a:lnTo>
                          <a:pt x="30" y="14"/>
                        </a:lnTo>
                        <a:lnTo>
                          <a:pt x="38" y="12"/>
                        </a:lnTo>
                        <a:lnTo>
                          <a:pt x="54" y="10"/>
                        </a:lnTo>
                        <a:lnTo>
                          <a:pt x="56" y="4"/>
                        </a:lnTo>
                        <a:lnTo>
                          <a:pt x="79" y="0"/>
                        </a:lnTo>
                        <a:lnTo>
                          <a:pt x="79" y="30"/>
                        </a:lnTo>
                        <a:lnTo>
                          <a:pt x="85" y="30"/>
                        </a:lnTo>
                        <a:lnTo>
                          <a:pt x="85" y="34"/>
                        </a:lnTo>
                        <a:lnTo>
                          <a:pt x="81" y="36"/>
                        </a:lnTo>
                        <a:lnTo>
                          <a:pt x="85" y="74"/>
                        </a:lnTo>
                        <a:lnTo>
                          <a:pt x="34" y="82"/>
                        </a:lnTo>
                        <a:lnTo>
                          <a:pt x="34" y="84"/>
                        </a:lnTo>
                        <a:lnTo>
                          <a:pt x="26" y="86"/>
                        </a:lnTo>
                        <a:lnTo>
                          <a:pt x="2" y="8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38" name="Freeform 1802"/>
                  <p:cNvSpPr>
                    <a:spLocks/>
                  </p:cNvSpPr>
                  <p:nvPr/>
                </p:nvSpPr>
                <p:spPr bwMode="auto">
                  <a:xfrm>
                    <a:off x="6975" y="3554"/>
                    <a:ext cx="102" cy="116"/>
                  </a:xfrm>
                  <a:custGeom>
                    <a:avLst/>
                    <a:gdLst>
                      <a:gd name="T0" fmla="*/ 6 w 102"/>
                      <a:gd name="T1" fmla="*/ 116 h 116"/>
                      <a:gd name="T2" fmla="*/ 0 w 102"/>
                      <a:gd name="T3" fmla="*/ 102 h 116"/>
                      <a:gd name="T4" fmla="*/ 20 w 102"/>
                      <a:gd name="T5" fmla="*/ 78 h 116"/>
                      <a:gd name="T6" fmla="*/ 16 w 102"/>
                      <a:gd name="T7" fmla="*/ 60 h 116"/>
                      <a:gd name="T8" fmla="*/ 24 w 102"/>
                      <a:gd name="T9" fmla="*/ 40 h 116"/>
                      <a:gd name="T10" fmla="*/ 34 w 102"/>
                      <a:gd name="T11" fmla="*/ 36 h 116"/>
                      <a:gd name="T12" fmla="*/ 42 w 102"/>
                      <a:gd name="T13" fmla="*/ 0 h 116"/>
                      <a:gd name="T14" fmla="*/ 56 w 102"/>
                      <a:gd name="T15" fmla="*/ 0 h 116"/>
                      <a:gd name="T16" fmla="*/ 72 w 102"/>
                      <a:gd name="T17" fmla="*/ 14 h 116"/>
                      <a:gd name="T18" fmla="*/ 102 w 102"/>
                      <a:gd name="T19" fmla="*/ 18 h 116"/>
                      <a:gd name="T20" fmla="*/ 92 w 102"/>
                      <a:gd name="T21" fmla="*/ 36 h 116"/>
                      <a:gd name="T22" fmla="*/ 84 w 102"/>
                      <a:gd name="T23" fmla="*/ 38 h 116"/>
                      <a:gd name="T24" fmla="*/ 86 w 102"/>
                      <a:gd name="T25" fmla="*/ 50 h 116"/>
                      <a:gd name="T26" fmla="*/ 78 w 102"/>
                      <a:gd name="T27" fmla="*/ 52 h 116"/>
                      <a:gd name="T28" fmla="*/ 80 w 102"/>
                      <a:gd name="T29" fmla="*/ 70 h 116"/>
                      <a:gd name="T30" fmla="*/ 60 w 102"/>
                      <a:gd name="T31" fmla="*/ 74 h 116"/>
                      <a:gd name="T32" fmla="*/ 62 w 102"/>
                      <a:gd name="T33" fmla="*/ 92 h 116"/>
                      <a:gd name="T34" fmla="*/ 54 w 102"/>
                      <a:gd name="T35" fmla="*/ 94 h 116"/>
                      <a:gd name="T36" fmla="*/ 56 w 102"/>
                      <a:gd name="T37" fmla="*/ 110 h 116"/>
                      <a:gd name="T38" fmla="*/ 6 w 102"/>
                      <a:gd name="T39" fmla="*/ 116 h 11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02"/>
                      <a:gd name="T61" fmla="*/ 0 h 116"/>
                      <a:gd name="T62" fmla="*/ 102 w 102"/>
                      <a:gd name="T63" fmla="*/ 116 h 11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02" h="116">
                        <a:moveTo>
                          <a:pt x="6" y="116"/>
                        </a:moveTo>
                        <a:lnTo>
                          <a:pt x="0" y="102"/>
                        </a:lnTo>
                        <a:lnTo>
                          <a:pt x="20" y="78"/>
                        </a:lnTo>
                        <a:lnTo>
                          <a:pt x="16" y="60"/>
                        </a:lnTo>
                        <a:lnTo>
                          <a:pt x="24" y="40"/>
                        </a:lnTo>
                        <a:lnTo>
                          <a:pt x="34" y="36"/>
                        </a:lnTo>
                        <a:lnTo>
                          <a:pt x="42" y="0"/>
                        </a:lnTo>
                        <a:lnTo>
                          <a:pt x="56" y="0"/>
                        </a:lnTo>
                        <a:lnTo>
                          <a:pt x="72" y="14"/>
                        </a:lnTo>
                        <a:lnTo>
                          <a:pt x="102" y="18"/>
                        </a:lnTo>
                        <a:lnTo>
                          <a:pt x="92" y="36"/>
                        </a:lnTo>
                        <a:lnTo>
                          <a:pt x="84" y="38"/>
                        </a:lnTo>
                        <a:lnTo>
                          <a:pt x="86" y="50"/>
                        </a:lnTo>
                        <a:lnTo>
                          <a:pt x="78" y="52"/>
                        </a:lnTo>
                        <a:lnTo>
                          <a:pt x="80" y="70"/>
                        </a:lnTo>
                        <a:lnTo>
                          <a:pt x="60" y="74"/>
                        </a:lnTo>
                        <a:lnTo>
                          <a:pt x="62" y="92"/>
                        </a:lnTo>
                        <a:lnTo>
                          <a:pt x="54" y="94"/>
                        </a:lnTo>
                        <a:lnTo>
                          <a:pt x="56" y="110"/>
                        </a:lnTo>
                        <a:lnTo>
                          <a:pt x="6" y="11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39" name="Freeform 1803"/>
                  <p:cNvSpPr>
                    <a:spLocks/>
                  </p:cNvSpPr>
                  <p:nvPr/>
                </p:nvSpPr>
                <p:spPr bwMode="auto">
                  <a:xfrm>
                    <a:off x="6949" y="3496"/>
                    <a:ext cx="82" cy="118"/>
                  </a:xfrm>
                  <a:custGeom>
                    <a:avLst/>
                    <a:gdLst>
                      <a:gd name="T0" fmla="*/ 32 w 82"/>
                      <a:gd name="T1" fmla="*/ 14 h 118"/>
                      <a:gd name="T2" fmla="*/ 20 w 82"/>
                      <a:gd name="T3" fmla="*/ 38 h 118"/>
                      <a:gd name="T4" fmla="*/ 0 w 82"/>
                      <a:gd name="T5" fmla="*/ 44 h 118"/>
                      <a:gd name="T6" fmla="*/ 0 w 82"/>
                      <a:gd name="T7" fmla="*/ 50 h 118"/>
                      <a:gd name="T8" fmla="*/ 4 w 82"/>
                      <a:gd name="T9" fmla="*/ 50 h 118"/>
                      <a:gd name="T10" fmla="*/ 10 w 82"/>
                      <a:gd name="T11" fmla="*/ 72 h 118"/>
                      <a:gd name="T12" fmla="*/ 8 w 82"/>
                      <a:gd name="T13" fmla="*/ 88 h 118"/>
                      <a:gd name="T14" fmla="*/ 14 w 82"/>
                      <a:gd name="T15" fmla="*/ 94 h 118"/>
                      <a:gd name="T16" fmla="*/ 18 w 82"/>
                      <a:gd name="T17" fmla="*/ 90 h 118"/>
                      <a:gd name="T18" fmla="*/ 22 w 82"/>
                      <a:gd name="T19" fmla="*/ 100 h 118"/>
                      <a:gd name="T20" fmla="*/ 38 w 82"/>
                      <a:gd name="T21" fmla="*/ 100 h 118"/>
                      <a:gd name="T22" fmla="*/ 42 w 82"/>
                      <a:gd name="T23" fmla="*/ 118 h 118"/>
                      <a:gd name="T24" fmla="*/ 50 w 82"/>
                      <a:gd name="T25" fmla="*/ 98 h 118"/>
                      <a:gd name="T26" fmla="*/ 60 w 82"/>
                      <a:gd name="T27" fmla="*/ 94 h 118"/>
                      <a:gd name="T28" fmla="*/ 68 w 82"/>
                      <a:gd name="T29" fmla="*/ 58 h 118"/>
                      <a:gd name="T30" fmla="*/ 78 w 82"/>
                      <a:gd name="T31" fmla="*/ 42 h 118"/>
                      <a:gd name="T32" fmla="*/ 82 w 82"/>
                      <a:gd name="T33" fmla="*/ 40 h 118"/>
                      <a:gd name="T34" fmla="*/ 80 w 82"/>
                      <a:gd name="T35" fmla="*/ 26 h 118"/>
                      <a:gd name="T36" fmla="*/ 52 w 82"/>
                      <a:gd name="T37" fmla="*/ 0 h 118"/>
                      <a:gd name="T38" fmla="*/ 46 w 82"/>
                      <a:gd name="T39" fmla="*/ 4 h 118"/>
                      <a:gd name="T40" fmla="*/ 38 w 82"/>
                      <a:gd name="T41" fmla="*/ 2 h 118"/>
                      <a:gd name="T42" fmla="*/ 32 w 82"/>
                      <a:gd name="T43" fmla="*/ 14 h 118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82"/>
                      <a:gd name="T67" fmla="*/ 0 h 118"/>
                      <a:gd name="T68" fmla="*/ 82 w 82"/>
                      <a:gd name="T69" fmla="*/ 118 h 118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82" h="118">
                        <a:moveTo>
                          <a:pt x="32" y="14"/>
                        </a:moveTo>
                        <a:lnTo>
                          <a:pt x="20" y="38"/>
                        </a:lnTo>
                        <a:lnTo>
                          <a:pt x="0" y="44"/>
                        </a:lnTo>
                        <a:lnTo>
                          <a:pt x="0" y="50"/>
                        </a:lnTo>
                        <a:lnTo>
                          <a:pt x="4" y="50"/>
                        </a:lnTo>
                        <a:lnTo>
                          <a:pt x="10" y="72"/>
                        </a:lnTo>
                        <a:lnTo>
                          <a:pt x="8" y="88"/>
                        </a:lnTo>
                        <a:lnTo>
                          <a:pt x="14" y="94"/>
                        </a:lnTo>
                        <a:lnTo>
                          <a:pt x="18" y="90"/>
                        </a:lnTo>
                        <a:lnTo>
                          <a:pt x="22" y="100"/>
                        </a:lnTo>
                        <a:lnTo>
                          <a:pt x="38" y="100"/>
                        </a:lnTo>
                        <a:lnTo>
                          <a:pt x="42" y="118"/>
                        </a:lnTo>
                        <a:lnTo>
                          <a:pt x="50" y="98"/>
                        </a:lnTo>
                        <a:lnTo>
                          <a:pt x="60" y="94"/>
                        </a:lnTo>
                        <a:lnTo>
                          <a:pt x="68" y="58"/>
                        </a:lnTo>
                        <a:lnTo>
                          <a:pt x="78" y="42"/>
                        </a:lnTo>
                        <a:lnTo>
                          <a:pt x="82" y="40"/>
                        </a:lnTo>
                        <a:lnTo>
                          <a:pt x="80" y="26"/>
                        </a:lnTo>
                        <a:lnTo>
                          <a:pt x="52" y="0"/>
                        </a:lnTo>
                        <a:lnTo>
                          <a:pt x="46" y="4"/>
                        </a:lnTo>
                        <a:lnTo>
                          <a:pt x="38" y="2"/>
                        </a:lnTo>
                        <a:lnTo>
                          <a:pt x="32" y="1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40" name="Freeform 1804"/>
                  <p:cNvSpPr>
                    <a:spLocks/>
                  </p:cNvSpPr>
                  <p:nvPr/>
                </p:nvSpPr>
                <p:spPr bwMode="auto">
                  <a:xfrm>
                    <a:off x="6847" y="3442"/>
                    <a:ext cx="104" cy="96"/>
                  </a:xfrm>
                  <a:custGeom>
                    <a:avLst/>
                    <a:gdLst>
                      <a:gd name="T0" fmla="*/ 40 w 104"/>
                      <a:gd name="T1" fmla="*/ 96 h 96"/>
                      <a:gd name="T2" fmla="*/ 18 w 104"/>
                      <a:gd name="T3" fmla="*/ 90 h 96"/>
                      <a:gd name="T4" fmla="*/ 8 w 104"/>
                      <a:gd name="T5" fmla="*/ 74 h 96"/>
                      <a:gd name="T6" fmla="*/ 0 w 104"/>
                      <a:gd name="T7" fmla="*/ 18 h 96"/>
                      <a:gd name="T8" fmla="*/ 4 w 104"/>
                      <a:gd name="T9" fmla="*/ 12 h 96"/>
                      <a:gd name="T10" fmla="*/ 84 w 104"/>
                      <a:gd name="T11" fmla="*/ 2 h 96"/>
                      <a:gd name="T12" fmla="*/ 102 w 104"/>
                      <a:gd name="T13" fmla="*/ 0 h 96"/>
                      <a:gd name="T14" fmla="*/ 104 w 104"/>
                      <a:gd name="T15" fmla="*/ 8 h 96"/>
                      <a:gd name="T16" fmla="*/ 64 w 104"/>
                      <a:gd name="T17" fmla="*/ 72 h 96"/>
                      <a:gd name="T18" fmla="*/ 40 w 104"/>
                      <a:gd name="T19" fmla="*/ 96 h 9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04"/>
                      <a:gd name="T31" fmla="*/ 0 h 96"/>
                      <a:gd name="T32" fmla="*/ 104 w 104"/>
                      <a:gd name="T33" fmla="*/ 96 h 9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04" h="96">
                        <a:moveTo>
                          <a:pt x="40" y="96"/>
                        </a:moveTo>
                        <a:lnTo>
                          <a:pt x="18" y="90"/>
                        </a:lnTo>
                        <a:lnTo>
                          <a:pt x="8" y="74"/>
                        </a:lnTo>
                        <a:lnTo>
                          <a:pt x="0" y="18"/>
                        </a:lnTo>
                        <a:lnTo>
                          <a:pt x="4" y="12"/>
                        </a:lnTo>
                        <a:lnTo>
                          <a:pt x="84" y="2"/>
                        </a:lnTo>
                        <a:lnTo>
                          <a:pt x="102" y="0"/>
                        </a:lnTo>
                        <a:lnTo>
                          <a:pt x="104" y="8"/>
                        </a:lnTo>
                        <a:lnTo>
                          <a:pt x="64" y="72"/>
                        </a:lnTo>
                        <a:lnTo>
                          <a:pt x="40" y="9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41" name="Freeform 1805"/>
                  <p:cNvSpPr>
                    <a:spLocks/>
                  </p:cNvSpPr>
                  <p:nvPr/>
                </p:nvSpPr>
                <p:spPr bwMode="auto">
                  <a:xfrm>
                    <a:off x="6887" y="3450"/>
                    <a:ext cx="96" cy="98"/>
                  </a:xfrm>
                  <a:custGeom>
                    <a:avLst/>
                    <a:gdLst>
                      <a:gd name="T0" fmla="*/ 62 w 96"/>
                      <a:gd name="T1" fmla="*/ 96 h 98"/>
                      <a:gd name="T2" fmla="*/ 52 w 96"/>
                      <a:gd name="T3" fmla="*/ 98 h 98"/>
                      <a:gd name="T4" fmla="*/ 32 w 96"/>
                      <a:gd name="T5" fmla="*/ 86 h 98"/>
                      <a:gd name="T6" fmla="*/ 10 w 96"/>
                      <a:gd name="T7" fmla="*/ 90 h 98"/>
                      <a:gd name="T8" fmla="*/ 4 w 96"/>
                      <a:gd name="T9" fmla="*/ 98 h 98"/>
                      <a:gd name="T10" fmla="*/ 0 w 96"/>
                      <a:gd name="T11" fmla="*/ 88 h 98"/>
                      <a:gd name="T12" fmla="*/ 24 w 96"/>
                      <a:gd name="T13" fmla="*/ 64 h 98"/>
                      <a:gd name="T14" fmla="*/ 64 w 96"/>
                      <a:gd name="T15" fmla="*/ 0 h 98"/>
                      <a:gd name="T16" fmla="*/ 96 w 96"/>
                      <a:gd name="T17" fmla="*/ 28 h 98"/>
                      <a:gd name="T18" fmla="*/ 94 w 96"/>
                      <a:gd name="T19" fmla="*/ 50 h 98"/>
                      <a:gd name="T20" fmla="*/ 90 w 96"/>
                      <a:gd name="T21" fmla="*/ 58 h 98"/>
                      <a:gd name="T22" fmla="*/ 94 w 96"/>
                      <a:gd name="T23" fmla="*/ 60 h 98"/>
                      <a:gd name="T24" fmla="*/ 82 w 96"/>
                      <a:gd name="T25" fmla="*/ 84 h 98"/>
                      <a:gd name="T26" fmla="*/ 62 w 96"/>
                      <a:gd name="T27" fmla="*/ 90 h 98"/>
                      <a:gd name="T28" fmla="*/ 62 w 96"/>
                      <a:gd name="T29" fmla="*/ 96 h 9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96"/>
                      <a:gd name="T46" fmla="*/ 0 h 98"/>
                      <a:gd name="T47" fmla="*/ 96 w 96"/>
                      <a:gd name="T48" fmla="*/ 98 h 9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96" h="98">
                        <a:moveTo>
                          <a:pt x="62" y="96"/>
                        </a:moveTo>
                        <a:lnTo>
                          <a:pt x="52" y="98"/>
                        </a:lnTo>
                        <a:lnTo>
                          <a:pt x="32" y="86"/>
                        </a:lnTo>
                        <a:lnTo>
                          <a:pt x="10" y="90"/>
                        </a:lnTo>
                        <a:lnTo>
                          <a:pt x="4" y="98"/>
                        </a:lnTo>
                        <a:lnTo>
                          <a:pt x="0" y="88"/>
                        </a:lnTo>
                        <a:lnTo>
                          <a:pt x="24" y="64"/>
                        </a:lnTo>
                        <a:lnTo>
                          <a:pt x="64" y="0"/>
                        </a:lnTo>
                        <a:lnTo>
                          <a:pt x="96" y="28"/>
                        </a:lnTo>
                        <a:lnTo>
                          <a:pt x="94" y="50"/>
                        </a:lnTo>
                        <a:lnTo>
                          <a:pt x="90" y="58"/>
                        </a:lnTo>
                        <a:lnTo>
                          <a:pt x="94" y="60"/>
                        </a:lnTo>
                        <a:lnTo>
                          <a:pt x="82" y="84"/>
                        </a:lnTo>
                        <a:lnTo>
                          <a:pt x="62" y="90"/>
                        </a:lnTo>
                        <a:lnTo>
                          <a:pt x="62" y="9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42" name="Freeform 1806"/>
                  <p:cNvSpPr>
                    <a:spLocks/>
                  </p:cNvSpPr>
                  <p:nvPr/>
                </p:nvSpPr>
                <p:spPr bwMode="auto">
                  <a:xfrm>
                    <a:off x="6773" y="3516"/>
                    <a:ext cx="118" cy="96"/>
                  </a:xfrm>
                  <a:custGeom>
                    <a:avLst/>
                    <a:gdLst>
                      <a:gd name="T0" fmla="*/ 0 w 118"/>
                      <a:gd name="T1" fmla="*/ 8 h 96"/>
                      <a:gd name="T2" fmla="*/ 82 w 118"/>
                      <a:gd name="T3" fmla="*/ 0 h 96"/>
                      <a:gd name="T4" fmla="*/ 92 w 118"/>
                      <a:gd name="T5" fmla="*/ 16 h 96"/>
                      <a:gd name="T6" fmla="*/ 114 w 118"/>
                      <a:gd name="T7" fmla="*/ 22 h 96"/>
                      <a:gd name="T8" fmla="*/ 118 w 118"/>
                      <a:gd name="T9" fmla="*/ 32 h 96"/>
                      <a:gd name="T10" fmla="*/ 104 w 118"/>
                      <a:gd name="T11" fmla="*/ 42 h 96"/>
                      <a:gd name="T12" fmla="*/ 98 w 118"/>
                      <a:gd name="T13" fmla="*/ 70 h 96"/>
                      <a:gd name="T14" fmla="*/ 74 w 118"/>
                      <a:gd name="T15" fmla="*/ 96 h 96"/>
                      <a:gd name="T16" fmla="*/ 66 w 118"/>
                      <a:gd name="T17" fmla="*/ 96 h 96"/>
                      <a:gd name="T18" fmla="*/ 64 w 118"/>
                      <a:gd name="T19" fmla="*/ 80 h 96"/>
                      <a:gd name="T20" fmla="*/ 46 w 118"/>
                      <a:gd name="T21" fmla="*/ 80 h 96"/>
                      <a:gd name="T22" fmla="*/ 42 w 118"/>
                      <a:gd name="T23" fmla="*/ 64 h 96"/>
                      <a:gd name="T24" fmla="*/ 28 w 118"/>
                      <a:gd name="T25" fmla="*/ 66 h 96"/>
                      <a:gd name="T26" fmla="*/ 22 w 118"/>
                      <a:gd name="T27" fmla="*/ 32 h 96"/>
                      <a:gd name="T28" fmla="*/ 4 w 118"/>
                      <a:gd name="T29" fmla="*/ 34 h 96"/>
                      <a:gd name="T30" fmla="*/ 4 w 118"/>
                      <a:gd name="T31" fmla="*/ 28 h 96"/>
                      <a:gd name="T32" fmla="*/ 0 w 118"/>
                      <a:gd name="T33" fmla="*/ 8 h 9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18"/>
                      <a:gd name="T52" fmla="*/ 0 h 96"/>
                      <a:gd name="T53" fmla="*/ 118 w 118"/>
                      <a:gd name="T54" fmla="*/ 96 h 9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18" h="96">
                        <a:moveTo>
                          <a:pt x="0" y="8"/>
                        </a:moveTo>
                        <a:lnTo>
                          <a:pt x="82" y="0"/>
                        </a:lnTo>
                        <a:lnTo>
                          <a:pt x="92" y="16"/>
                        </a:lnTo>
                        <a:lnTo>
                          <a:pt x="114" y="22"/>
                        </a:lnTo>
                        <a:lnTo>
                          <a:pt x="118" y="32"/>
                        </a:lnTo>
                        <a:lnTo>
                          <a:pt x="104" y="42"/>
                        </a:lnTo>
                        <a:lnTo>
                          <a:pt x="98" y="70"/>
                        </a:lnTo>
                        <a:lnTo>
                          <a:pt x="74" y="96"/>
                        </a:lnTo>
                        <a:lnTo>
                          <a:pt x="66" y="96"/>
                        </a:lnTo>
                        <a:lnTo>
                          <a:pt x="64" y="80"/>
                        </a:lnTo>
                        <a:lnTo>
                          <a:pt x="46" y="80"/>
                        </a:lnTo>
                        <a:lnTo>
                          <a:pt x="42" y="64"/>
                        </a:lnTo>
                        <a:lnTo>
                          <a:pt x="28" y="66"/>
                        </a:lnTo>
                        <a:lnTo>
                          <a:pt x="22" y="32"/>
                        </a:lnTo>
                        <a:lnTo>
                          <a:pt x="4" y="34"/>
                        </a:lnTo>
                        <a:lnTo>
                          <a:pt x="4" y="28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43" name="Freeform 1807"/>
                  <p:cNvSpPr>
                    <a:spLocks/>
                  </p:cNvSpPr>
                  <p:nvPr/>
                </p:nvSpPr>
                <p:spPr bwMode="auto">
                  <a:xfrm>
                    <a:off x="6835" y="3536"/>
                    <a:ext cx="128" cy="120"/>
                  </a:xfrm>
                  <a:custGeom>
                    <a:avLst/>
                    <a:gdLst>
                      <a:gd name="T0" fmla="*/ 56 w 128"/>
                      <a:gd name="T1" fmla="*/ 12 h 120"/>
                      <a:gd name="T2" fmla="*/ 62 w 128"/>
                      <a:gd name="T3" fmla="*/ 4 h 120"/>
                      <a:gd name="T4" fmla="*/ 84 w 128"/>
                      <a:gd name="T5" fmla="*/ 0 h 120"/>
                      <a:gd name="T6" fmla="*/ 104 w 128"/>
                      <a:gd name="T7" fmla="*/ 12 h 120"/>
                      <a:gd name="T8" fmla="*/ 118 w 128"/>
                      <a:gd name="T9" fmla="*/ 10 h 120"/>
                      <a:gd name="T10" fmla="*/ 124 w 128"/>
                      <a:gd name="T11" fmla="*/ 32 h 120"/>
                      <a:gd name="T12" fmla="*/ 122 w 128"/>
                      <a:gd name="T13" fmla="*/ 48 h 120"/>
                      <a:gd name="T14" fmla="*/ 128 w 128"/>
                      <a:gd name="T15" fmla="*/ 54 h 120"/>
                      <a:gd name="T16" fmla="*/ 114 w 128"/>
                      <a:gd name="T17" fmla="*/ 74 h 120"/>
                      <a:gd name="T18" fmla="*/ 106 w 128"/>
                      <a:gd name="T19" fmla="*/ 72 h 120"/>
                      <a:gd name="T20" fmla="*/ 64 w 128"/>
                      <a:gd name="T21" fmla="*/ 118 h 120"/>
                      <a:gd name="T22" fmla="*/ 50 w 128"/>
                      <a:gd name="T23" fmla="*/ 120 h 120"/>
                      <a:gd name="T24" fmla="*/ 0 w 128"/>
                      <a:gd name="T25" fmla="*/ 82 h 120"/>
                      <a:gd name="T26" fmla="*/ 10 w 128"/>
                      <a:gd name="T27" fmla="*/ 82 h 120"/>
                      <a:gd name="T28" fmla="*/ 12 w 128"/>
                      <a:gd name="T29" fmla="*/ 76 h 120"/>
                      <a:gd name="T30" fmla="*/ 36 w 128"/>
                      <a:gd name="T31" fmla="*/ 50 h 120"/>
                      <a:gd name="T32" fmla="*/ 42 w 128"/>
                      <a:gd name="T33" fmla="*/ 22 h 120"/>
                      <a:gd name="T34" fmla="*/ 56 w 128"/>
                      <a:gd name="T35" fmla="*/ 12 h 12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28"/>
                      <a:gd name="T55" fmla="*/ 0 h 120"/>
                      <a:gd name="T56" fmla="*/ 128 w 128"/>
                      <a:gd name="T57" fmla="*/ 120 h 12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28" h="120">
                        <a:moveTo>
                          <a:pt x="56" y="12"/>
                        </a:moveTo>
                        <a:lnTo>
                          <a:pt x="62" y="4"/>
                        </a:lnTo>
                        <a:lnTo>
                          <a:pt x="84" y="0"/>
                        </a:lnTo>
                        <a:lnTo>
                          <a:pt x="104" y="12"/>
                        </a:lnTo>
                        <a:lnTo>
                          <a:pt x="118" y="10"/>
                        </a:lnTo>
                        <a:lnTo>
                          <a:pt x="124" y="32"/>
                        </a:lnTo>
                        <a:lnTo>
                          <a:pt x="122" y="48"/>
                        </a:lnTo>
                        <a:lnTo>
                          <a:pt x="128" y="54"/>
                        </a:lnTo>
                        <a:lnTo>
                          <a:pt x="114" y="74"/>
                        </a:lnTo>
                        <a:lnTo>
                          <a:pt x="106" y="72"/>
                        </a:lnTo>
                        <a:lnTo>
                          <a:pt x="64" y="118"/>
                        </a:lnTo>
                        <a:lnTo>
                          <a:pt x="50" y="120"/>
                        </a:lnTo>
                        <a:lnTo>
                          <a:pt x="0" y="82"/>
                        </a:lnTo>
                        <a:lnTo>
                          <a:pt x="10" y="82"/>
                        </a:lnTo>
                        <a:lnTo>
                          <a:pt x="12" y="76"/>
                        </a:lnTo>
                        <a:lnTo>
                          <a:pt x="36" y="50"/>
                        </a:lnTo>
                        <a:lnTo>
                          <a:pt x="42" y="22"/>
                        </a:lnTo>
                        <a:lnTo>
                          <a:pt x="56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44" name="Freeform 1808"/>
                  <p:cNvSpPr>
                    <a:spLocks/>
                  </p:cNvSpPr>
                  <p:nvPr/>
                </p:nvSpPr>
                <p:spPr bwMode="auto">
                  <a:xfrm>
                    <a:off x="6885" y="3586"/>
                    <a:ext cx="110" cy="110"/>
                  </a:xfrm>
                  <a:custGeom>
                    <a:avLst/>
                    <a:gdLst>
                      <a:gd name="T0" fmla="*/ 0 w 110"/>
                      <a:gd name="T1" fmla="*/ 70 h 110"/>
                      <a:gd name="T2" fmla="*/ 8 w 110"/>
                      <a:gd name="T3" fmla="*/ 90 h 110"/>
                      <a:gd name="T4" fmla="*/ 32 w 110"/>
                      <a:gd name="T5" fmla="*/ 110 h 110"/>
                      <a:gd name="T6" fmla="*/ 34 w 110"/>
                      <a:gd name="T7" fmla="*/ 100 h 110"/>
                      <a:gd name="T8" fmla="*/ 78 w 110"/>
                      <a:gd name="T9" fmla="*/ 98 h 110"/>
                      <a:gd name="T10" fmla="*/ 90 w 110"/>
                      <a:gd name="T11" fmla="*/ 100 h 110"/>
                      <a:gd name="T12" fmla="*/ 96 w 110"/>
                      <a:gd name="T13" fmla="*/ 84 h 110"/>
                      <a:gd name="T14" fmla="*/ 90 w 110"/>
                      <a:gd name="T15" fmla="*/ 70 h 110"/>
                      <a:gd name="T16" fmla="*/ 110 w 110"/>
                      <a:gd name="T17" fmla="*/ 46 h 110"/>
                      <a:gd name="T18" fmla="*/ 106 w 110"/>
                      <a:gd name="T19" fmla="*/ 28 h 110"/>
                      <a:gd name="T20" fmla="*/ 102 w 110"/>
                      <a:gd name="T21" fmla="*/ 10 h 110"/>
                      <a:gd name="T22" fmla="*/ 86 w 110"/>
                      <a:gd name="T23" fmla="*/ 10 h 110"/>
                      <a:gd name="T24" fmla="*/ 82 w 110"/>
                      <a:gd name="T25" fmla="*/ 0 h 110"/>
                      <a:gd name="T26" fmla="*/ 78 w 110"/>
                      <a:gd name="T27" fmla="*/ 4 h 110"/>
                      <a:gd name="T28" fmla="*/ 64 w 110"/>
                      <a:gd name="T29" fmla="*/ 24 h 110"/>
                      <a:gd name="T30" fmla="*/ 56 w 110"/>
                      <a:gd name="T31" fmla="*/ 22 h 110"/>
                      <a:gd name="T32" fmla="*/ 14 w 110"/>
                      <a:gd name="T33" fmla="*/ 68 h 110"/>
                      <a:gd name="T34" fmla="*/ 0 w 110"/>
                      <a:gd name="T35" fmla="*/ 70 h 11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10"/>
                      <a:gd name="T55" fmla="*/ 0 h 110"/>
                      <a:gd name="T56" fmla="*/ 110 w 110"/>
                      <a:gd name="T57" fmla="*/ 110 h 11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10" h="110">
                        <a:moveTo>
                          <a:pt x="0" y="70"/>
                        </a:moveTo>
                        <a:lnTo>
                          <a:pt x="8" y="90"/>
                        </a:lnTo>
                        <a:lnTo>
                          <a:pt x="32" y="110"/>
                        </a:lnTo>
                        <a:lnTo>
                          <a:pt x="34" y="100"/>
                        </a:lnTo>
                        <a:lnTo>
                          <a:pt x="78" y="98"/>
                        </a:lnTo>
                        <a:lnTo>
                          <a:pt x="90" y="100"/>
                        </a:lnTo>
                        <a:lnTo>
                          <a:pt x="96" y="84"/>
                        </a:lnTo>
                        <a:lnTo>
                          <a:pt x="90" y="70"/>
                        </a:lnTo>
                        <a:lnTo>
                          <a:pt x="110" y="46"/>
                        </a:lnTo>
                        <a:lnTo>
                          <a:pt x="106" y="28"/>
                        </a:lnTo>
                        <a:lnTo>
                          <a:pt x="102" y="10"/>
                        </a:lnTo>
                        <a:lnTo>
                          <a:pt x="86" y="10"/>
                        </a:lnTo>
                        <a:lnTo>
                          <a:pt x="82" y="0"/>
                        </a:lnTo>
                        <a:lnTo>
                          <a:pt x="78" y="4"/>
                        </a:lnTo>
                        <a:lnTo>
                          <a:pt x="64" y="24"/>
                        </a:lnTo>
                        <a:lnTo>
                          <a:pt x="56" y="22"/>
                        </a:lnTo>
                        <a:lnTo>
                          <a:pt x="14" y="68"/>
                        </a:lnTo>
                        <a:lnTo>
                          <a:pt x="0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45" name="Freeform 1809"/>
                  <p:cNvSpPr>
                    <a:spLocks/>
                  </p:cNvSpPr>
                  <p:nvPr/>
                </p:nvSpPr>
                <p:spPr bwMode="auto">
                  <a:xfrm>
                    <a:off x="6833" y="3656"/>
                    <a:ext cx="90" cy="84"/>
                  </a:xfrm>
                  <a:custGeom>
                    <a:avLst/>
                    <a:gdLst>
                      <a:gd name="T0" fmla="*/ 52 w 90"/>
                      <a:gd name="T1" fmla="*/ 0 h 84"/>
                      <a:gd name="T2" fmla="*/ 32 w 90"/>
                      <a:gd name="T3" fmla="*/ 12 h 84"/>
                      <a:gd name="T4" fmla="*/ 34 w 90"/>
                      <a:gd name="T5" fmla="*/ 24 h 84"/>
                      <a:gd name="T6" fmla="*/ 18 w 90"/>
                      <a:gd name="T7" fmla="*/ 34 h 84"/>
                      <a:gd name="T8" fmla="*/ 18 w 90"/>
                      <a:gd name="T9" fmla="*/ 52 h 84"/>
                      <a:gd name="T10" fmla="*/ 0 w 90"/>
                      <a:gd name="T11" fmla="*/ 58 h 84"/>
                      <a:gd name="T12" fmla="*/ 4 w 90"/>
                      <a:gd name="T13" fmla="*/ 80 h 84"/>
                      <a:gd name="T14" fmla="*/ 22 w 90"/>
                      <a:gd name="T15" fmla="*/ 78 h 84"/>
                      <a:gd name="T16" fmla="*/ 24 w 90"/>
                      <a:gd name="T17" fmla="*/ 84 h 84"/>
                      <a:gd name="T18" fmla="*/ 68 w 90"/>
                      <a:gd name="T19" fmla="*/ 82 h 84"/>
                      <a:gd name="T20" fmla="*/ 90 w 90"/>
                      <a:gd name="T21" fmla="*/ 74 h 84"/>
                      <a:gd name="T22" fmla="*/ 84 w 90"/>
                      <a:gd name="T23" fmla="*/ 40 h 84"/>
                      <a:gd name="T24" fmla="*/ 60 w 90"/>
                      <a:gd name="T25" fmla="*/ 20 h 84"/>
                      <a:gd name="T26" fmla="*/ 52 w 90"/>
                      <a:gd name="T27" fmla="*/ 0 h 8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90"/>
                      <a:gd name="T43" fmla="*/ 0 h 84"/>
                      <a:gd name="T44" fmla="*/ 90 w 90"/>
                      <a:gd name="T45" fmla="*/ 84 h 8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90" h="84">
                        <a:moveTo>
                          <a:pt x="52" y="0"/>
                        </a:moveTo>
                        <a:lnTo>
                          <a:pt x="32" y="12"/>
                        </a:lnTo>
                        <a:lnTo>
                          <a:pt x="34" y="24"/>
                        </a:lnTo>
                        <a:lnTo>
                          <a:pt x="18" y="34"/>
                        </a:lnTo>
                        <a:lnTo>
                          <a:pt x="18" y="52"/>
                        </a:lnTo>
                        <a:lnTo>
                          <a:pt x="0" y="58"/>
                        </a:lnTo>
                        <a:lnTo>
                          <a:pt x="4" y="80"/>
                        </a:lnTo>
                        <a:lnTo>
                          <a:pt x="22" y="78"/>
                        </a:lnTo>
                        <a:lnTo>
                          <a:pt x="24" y="84"/>
                        </a:lnTo>
                        <a:lnTo>
                          <a:pt x="68" y="82"/>
                        </a:lnTo>
                        <a:lnTo>
                          <a:pt x="90" y="74"/>
                        </a:lnTo>
                        <a:lnTo>
                          <a:pt x="84" y="40"/>
                        </a:lnTo>
                        <a:lnTo>
                          <a:pt x="60" y="20"/>
                        </a:lnTo>
                        <a:lnTo>
                          <a:pt x="5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46" name="Freeform 1810"/>
                  <p:cNvSpPr>
                    <a:spLocks/>
                  </p:cNvSpPr>
                  <p:nvPr/>
                </p:nvSpPr>
                <p:spPr bwMode="auto">
                  <a:xfrm>
                    <a:off x="6901" y="3684"/>
                    <a:ext cx="104" cy="84"/>
                  </a:xfrm>
                  <a:custGeom>
                    <a:avLst/>
                    <a:gdLst>
                      <a:gd name="T0" fmla="*/ 0 w 104"/>
                      <a:gd name="T1" fmla="*/ 54 h 84"/>
                      <a:gd name="T2" fmla="*/ 22 w 104"/>
                      <a:gd name="T3" fmla="*/ 46 h 84"/>
                      <a:gd name="T4" fmla="*/ 16 w 104"/>
                      <a:gd name="T5" fmla="*/ 10 h 84"/>
                      <a:gd name="T6" fmla="*/ 18 w 104"/>
                      <a:gd name="T7" fmla="*/ 2 h 84"/>
                      <a:gd name="T8" fmla="*/ 62 w 104"/>
                      <a:gd name="T9" fmla="*/ 0 h 84"/>
                      <a:gd name="T10" fmla="*/ 74 w 104"/>
                      <a:gd name="T11" fmla="*/ 2 h 84"/>
                      <a:gd name="T12" fmla="*/ 82 w 104"/>
                      <a:gd name="T13" fmla="*/ 24 h 84"/>
                      <a:gd name="T14" fmla="*/ 104 w 104"/>
                      <a:gd name="T15" fmla="*/ 54 h 84"/>
                      <a:gd name="T16" fmla="*/ 100 w 104"/>
                      <a:gd name="T17" fmla="*/ 56 h 84"/>
                      <a:gd name="T18" fmla="*/ 100 w 104"/>
                      <a:gd name="T19" fmla="*/ 66 h 84"/>
                      <a:gd name="T20" fmla="*/ 56 w 104"/>
                      <a:gd name="T21" fmla="*/ 70 h 84"/>
                      <a:gd name="T22" fmla="*/ 56 w 104"/>
                      <a:gd name="T23" fmla="*/ 78 h 84"/>
                      <a:gd name="T24" fmla="*/ 22 w 104"/>
                      <a:gd name="T25" fmla="*/ 84 h 84"/>
                      <a:gd name="T26" fmla="*/ 6 w 104"/>
                      <a:gd name="T27" fmla="*/ 84 h 84"/>
                      <a:gd name="T28" fmla="*/ 0 w 104"/>
                      <a:gd name="T29" fmla="*/ 54 h 8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04"/>
                      <a:gd name="T46" fmla="*/ 0 h 84"/>
                      <a:gd name="T47" fmla="*/ 104 w 104"/>
                      <a:gd name="T48" fmla="*/ 84 h 8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04" h="84">
                        <a:moveTo>
                          <a:pt x="0" y="54"/>
                        </a:moveTo>
                        <a:lnTo>
                          <a:pt x="22" y="46"/>
                        </a:lnTo>
                        <a:lnTo>
                          <a:pt x="16" y="10"/>
                        </a:lnTo>
                        <a:lnTo>
                          <a:pt x="18" y="2"/>
                        </a:lnTo>
                        <a:lnTo>
                          <a:pt x="62" y="0"/>
                        </a:lnTo>
                        <a:lnTo>
                          <a:pt x="74" y="2"/>
                        </a:lnTo>
                        <a:lnTo>
                          <a:pt x="82" y="24"/>
                        </a:lnTo>
                        <a:lnTo>
                          <a:pt x="104" y="54"/>
                        </a:lnTo>
                        <a:lnTo>
                          <a:pt x="100" y="56"/>
                        </a:lnTo>
                        <a:lnTo>
                          <a:pt x="100" y="66"/>
                        </a:lnTo>
                        <a:lnTo>
                          <a:pt x="56" y="70"/>
                        </a:lnTo>
                        <a:lnTo>
                          <a:pt x="56" y="78"/>
                        </a:lnTo>
                        <a:lnTo>
                          <a:pt x="22" y="84"/>
                        </a:lnTo>
                        <a:lnTo>
                          <a:pt x="6" y="8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47" name="Freeform 1811"/>
                  <p:cNvSpPr>
                    <a:spLocks/>
                  </p:cNvSpPr>
                  <p:nvPr/>
                </p:nvSpPr>
                <p:spPr bwMode="auto">
                  <a:xfrm>
                    <a:off x="6923" y="3750"/>
                    <a:ext cx="86" cy="82"/>
                  </a:xfrm>
                  <a:custGeom>
                    <a:avLst/>
                    <a:gdLst>
                      <a:gd name="T0" fmla="*/ 0 w 86"/>
                      <a:gd name="T1" fmla="*/ 18 h 82"/>
                      <a:gd name="T2" fmla="*/ 34 w 86"/>
                      <a:gd name="T3" fmla="*/ 12 h 82"/>
                      <a:gd name="T4" fmla="*/ 34 w 86"/>
                      <a:gd name="T5" fmla="*/ 4 h 82"/>
                      <a:gd name="T6" fmla="*/ 78 w 86"/>
                      <a:gd name="T7" fmla="*/ 0 h 82"/>
                      <a:gd name="T8" fmla="*/ 86 w 86"/>
                      <a:gd name="T9" fmla="*/ 52 h 82"/>
                      <a:gd name="T10" fmla="*/ 76 w 86"/>
                      <a:gd name="T11" fmla="*/ 68 h 82"/>
                      <a:gd name="T12" fmla="*/ 56 w 86"/>
                      <a:gd name="T13" fmla="*/ 64 h 82"/>
                      <a:gd name="T14" fmla="*/ 52 w 86"/>
                      <a:gd name="T15" fmla="*/ 58 h 82"/>
                      <a:gd name="T16" fmla="*/ 48 w 86"/>
                      <a:gd name="T17" fmla="*/ 70 h 82"/>
                      <a:gd name="T18" fmla="*/ 40 w 86"/>
                      <a:gd name="T19" fmla="*/ 64 h 82"/>
                      <a:gd name="T20" fmla="*/ 30 w 86"/>
                      <a:gd name="T21" fmla="*/ 64 h 82"/>
                      <a:gd name="T22" fmla="*/ 28 w 86"/>
                      <a:gd name="T23" fmla="*/ 82 h 82"/>
                      <a:gd name="T24" fmla="*/ 24 w 86"/>
                      <a:gd name="T25" fmla="*/ 76 h 82"/>
                      <a:gd name="T26" fmla="*/ 20 w 86"/>
                      <a:gd name="T27" fmla="*/ 62 h 82"/>
                      <a:gd name="T28" fmla="*/ 0 w 86"/>
                      <a:gd name="T29" fmla="*/ 18 h 8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6"/>
                      <a:gd name="T46" fmla="*/ 0 h 82"/>
                      <a:gd name="T47" fmla="*/ 86 w 86"/>
                      <a:gd name="T48" fmla="*/ 82 h 8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6" h="82">
                        <a:moveTo>
                          <a:pt x="0" y="18"/>
                        </a:moveTo>
                        <a:lnTo>
                          <a:pt x="34" y="12"/>
                        </a:lnTo>
                        <a:lnTo>
                          <a:pt x="34" y="4"/>
                        </a:lnTo>
                        <a:lnTo>
                          <a:pt x="78" y="0"/>
                        </a:lnTo>
                        <a:lnTo>
                          <a:pt x="86" y="52"/>
                        </a:lnTo>
                        <a:lnTo>
                          <a:pt x="76" y="68"/>
                        </a:lnTo>
                        <a:lnTo>
                          <a:pt x="56" y="64"/>
                        </a:lnTo>
                        <a:lnTo>
                          <a:pt x="52" y="58"/>
                        </a:lnTo>
                        <a:lnTo>
                          <a:pt x="48" y="70"/>
                        </a:lnTo>
                        <a:lnTo>
                          <a:pt x="40" y="64"/>
                        </a:lnTo>
                        <a:lnTo>
                          <a:pt x="30" y="64"/>
                        </a:lnTo>
                        <a:lnTo>
                          <a:pt x="28" y="82"/>
                        </a:lnTo>
                        <a:lnTo>
                          <a:pt x="24" y="76"/>
                        </a:lnTo>
                        <a:lnTo>
                          <a:pt x="20" y="62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48" name="Freeform 1812"/>
                  <p:cNvSpPr>
                    <a:spLocks/>
                  </p:cNvSpPr>
                  <p:nvPr/>
                </p:nvSpPr>
                <p:spPr bwMode="auto">
                  <a:xfrm>
                    <a:off x="6825" y="3734"/>
                    <a:ext cx="82" cy="116"/>
                  </a:xfrm>
                  <a:custGeom>
                    <a:avLst/>
                    <a:gdLst>
                      <a:gd name="T0" fmla="*/ 12 w 82"/>
                      <a:gd name="T1" fmla="*/ 2 h 116"/>
                      <a:gd name="T2" fmla="*/ 30 w 82"/>
                      <a:gd name="T3" fmla="*/ 0 h 116"/>
                      <a:gd name="T4" fmla="*/ 32 w 82"/>
                      <a:gd name="T5" fmla="*/ 6 h 116"/>
                      <a:gd name="T6" fmla="*/ 76 w 82"/>
                      <a:gd name="T7" fmla="*/ 4 h 116"/>
                      <a:gd name="T8" fmla="*/ 82 w 82"/>
                      <a:gd name="T9" fmla="*/ 34 h 116"/>
                      <a:gd name="T10" fmla="*/ 76 w 82"/>
                      <a:gd name="T11" fmla="*/ 70 h 116"/>
                      <a:gd name="T12" fmla="*/ 22 w 82"/>
                      <a:gd name="T13" fmla="*/ 80 h 116"/>
                      <a:gd name="T14" fmla="*/ 28 w 82"/>
                      <a:gd name="T15" fmla="*/ 110 h 116"/>
                      <a:gd name="T16" fmla="*/ 18 w 82"/>
                      <a:gd name="T17" fmla="*/ 116 h 116"/>
                      <a:gd name="T18" fmla="*/ 12 w 82"/>
                      <a:gd name="T19" fmla="*/ 112 h 116"/>
                      <a:gd name="T20" fmla="*/ 6 w 82"/>
                      <a:gd name="T21" fmla="*/ 82 h 116"/>
                      <a:gd name="T22" fmla="*/ 0 w 82"/>
                      <a:gd name="T23" fmla="*/ 46 h 116"/>
                      <a:gd name="T24" fmla="*/ 8 w 82"/>
                      <a:gd name="T25" fmla="*/ 44 h 116"/>
                      <a:gd name="T26" fmla="*/ 4 w 82"/>
                      <a:gd name="T27" fmla="*/ 14 h 116"/>
                      <a:gd name="T28" fmla="*/ 12 w 82"/>
                      <a:gd name="T29" fmla="*/ 12 h 116"/>
                      <a:gd name="T30" fmla="*/ 12 w 82"/>
                      <a:gd name="T31" fmla="*/ 2 h 11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2"/>
                      <a:gd name="T49" fmla="*/ 0 h 116"/>
                      <a:gd name="T50" fmla="*/ 82 w 82"/>
                      <a:gd name="T51" fmla="*/ 116 h 11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2" h="116">
                        <a:moveTo>
                          <a:pt x="12" y="2"/>
                        </a:moveTo>
                        <a:lnTo>
                          <a:pt x="30" y="0"/>
                        </a:lnTo>
                        <a:lnTo>
                          <a:pt x="32" y="6"/>
                        </a:lnTo>
                        <a:lnTo>
                          <a:pt x="76" y="4"/>
                        </a:lnTo>
                        <a:lnTo>
                          <a:pt x="82" y="34"/>
                        </a:lnTo>
                        <a:lnTo>
                          <a:pt x="76" y="70"/>
                        </a:lnTo>
                        <a:lnTo>
                          <a:pt x="22" y="80"/>
                        </a:lnTo>
                        <a:lnTo>
                          <a:pt x="28" y="110"/>
                        </a:lnTo>
                        <a:lnTo>
                          <a:pt x="18" y="116"/>
                        </a:lnTo>
                        <a:lnTo>
                          <a:pt x="12" y="112"/>
                        </a:lnTo>
                        <a:lnTo>
                          <a:pt x="6" y="82"/>
                        </a:lnTo>
                        <a:lnTo>
                          <a:pt x="0" y="46"/>
                        </a:lnTo>
                        <a:lnTo>
                          <a:pt x="8" y="44"/>
                        </a:lnTo>
                        <a:lnTo>
                          <a:pt x="4" y="14"/>
                        </a:lnTo>
                        <a:lnTo>
                          <a:pt x="12" y="12"/>
                        </a:lnTo>
                        <a:lnTo>
                          <a:pt x="12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549" name="Freeform 1813"/>
                  <p:cNvSpPr>
                    <a:spLocks/>
                  </p:cNvSpPr>
                  <p:nvPr/>
                </p:nvSpPr>
                <p:spPr bwMode="auto">
                  <a:xfrm>
                    <a:off x="6843" y="3768"/>
                    <a:ext cx="108" cy="122"/>
                  </a:xfrm>
                  <a:custGeom>
                    <a:avLst/>
                    <a:gdLst>
                      <a:gd name="T0" fmla="*/ 64 w 108"/>
                      <a:gd name="T1" fmla="*/ 0 h 122"/>
                      <a:gd name="T2" fmla="*/ 80 w 108"/>
                      <a:gd name="T3" fmla="*/ 0 h 122"/>
                      <a:gd name="T4" fmla="*/ 100 w 108"/>
                      <a:gd name="T5" fmla="*/ 44 h 122"/>
                      <a:gd name="T6" fmla="*/ 104 w 108"/>
                      <a:gd name="T7" fmla="*/ 58 h 122"/>
                      <a:gd name="T8" fmla="*/ 98 w 108"/>
                      <a:gd name="T9" fmla="*/ 74 h 122"/>
                      <a:gd name="T10" fmla="*/ 108 w 108"/>
                      <a:gd name="T11" fmla="*/ 80 h 122"/>
                      <a:gd name="T12" fmla="*/ 94 w 108"/>
                      <a:gd name="T13" fmla="*/ 82 h 122"/>
                      <a:gd name="T14" fmla="*/ 98 w 108"/>
                      <a:gd name="T15" fmla="*/ 116 h 122"/>
                      <a:gd name="T16" fmla="*/ 58 w 108"/>
                      <a:gd name="T17" fmla="*/ 122 h 122"/>
                      <a:gd name="T18" fmla="*/ 40 w 108"/>
                      <a:gd name="T19" fmla="*/ 112 h 122"/>
                      <a:gd name="T20" fmla="*/ 42 w 108"/>
                      <a:gd name="T21" fmla="*/ 104 h 122"/>
                      <a:gd name="T22" fmla="*/ 30 w 108"/>
                      <a:gd name="T23" fmla="*/ 98 h 122"/>
                      <a:gd name="T24" fmla="*/ 22 w 108"/>
                      <a:gd name="T25" fmla="*/ 98 h 122"/>
                      <a:gd name="T26" fmla="*/ 18 w 108"/>
                      <a:gd name="T27" fmla="*/ 90 h 122"/>
                      <a:gd name="T28" fmla="*/ 0 w 108"/>
                      <a:gd name="T29" fmla="*/ 88 h 122"/>
                      <a:gd name="T30" fmla="*/ 0 w 108"/>
                      <a:gd name="T31" fmla="*/ 82 h 122"/>
                      <a:gd name="T32" fmla="*/ 10 w 108"/>
                      <a:gd name="T33" fmla="*/ 76 h 122"/>
                      <a:gd name="T34" fmla="*/ 4 w 108"/>
                      <a:gd name="T35" fmla="*/ 46 h 122"/>
                      <a:gd name="T36" fmla="*/ 58 w 108"/>
                      <a:gd name="T37" fmla="*/ 36 h 122"/>
                      <a:gd name="T38" fmla="*/ 64 w 108"/>
                      <a:gd name="T39" fmla="*/ 0 h 12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08"/>
                      <a:gd name="T61" fmla="*/ 0 h 122"/>
                      <a:gd name="T62" fmla="*/ 108 w 108"/>
                      <a:gd name="T63" fmla="*/ 122 h 122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08" h="122">
                        <a:moveTo>
                          <a:pt x="64" y="0"/>
                        </a:moveTo>
                        <a:lnTo>
                          <a:pt x="80" y="0"/>
                        </a:lnTo>
                        <a:lnTo>
                          <a:pt x="100" y="44"/>
                        </a:lnTo>
                        <a:lnTo>
                          <a:pt x="104" y="58"/>
                        </a:lnTo>
                        <a:lnTo>
                          <a:pt x="98" y="74"/>
                        </a:lnTo>
                        <a:lnTo>
                          <a:pt x="108" y="80"/>
                        </a:lnTo>
                        <a:lnTo>
                          <a:pt x="94" y="82"/>
                        </a:lnTo>
                        <a:lnTo>
                          <a:pt x="98" y="116"/>
                        </a:lnTo>
                        <a:lnTo>
                          <a:pt x="58" y="122"/>
                        </a:lnTo>
                        <a:lnTo>
                          <a:pt x="40" y="112"/>
                        </a:lnTo>
                        <a:lnTo>
                          <a:pt x="42" y="104"/>
                        </a:lnTo>
                        <a:lnTo>
                          <a:pt x="30" y="98"/>
                        </a:lnTo>
                        <a:lnTo>
                          <a:pt x="22" y="98"/>
                        </a:lnTo>
                        <a:lnTo>
                          <a:pt x="18" y="90"/>
                        </a:lnTo>
                        <a:lnTo>
                          <a:pt x="0" y="88"/>
                        </a:lnTo>
                        <a:lnTo>
                          <a:pt x="0" y="82"/>
                        </a:lnTo>
                        <a:lnTo>
                          <a:pt x="10" y="76"/>
                        </a:lnTo>
                        <a:lnTo>
                          <a:pt x="4" y="46"/>
                        </a:lnTo>
                        <a:lnTo>
                          <a:pt x="58" y="36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43" name="Group 1814"/>
                <p:cNvGrpSpPr>
                  <a:grpSpLocks/>
                </p:cNvGrpSpPr>
                <p:nvPr/>
              </p:nvGrpSpPr>
              <p:grpSpPr bwMode="auto">
                <a:xfrm>
                  <a:off x="18443575" y="9652000"/>
                  <a:ext cx="2687638" cy="2703513"/>
                  <a:chOff x="7065" y="3228"/>
                  <a:chExt cx="857" cy="862"/>
                </a:xfrm>
                <a:grpFill/>
              </p:grpSpPr>
              <p:sp>
                <p:nvSpPr>
                  <p:cNvPr id="4320" name="Freeform 1815"/>
                  <p:cNvSpPr>
                    <a:spLocks/>
                  </p:cNvSpPr>
                  <p:nvPr/>
                </p:nvSpPr>
                <p:spPr bwMode="auto">
                  <a:xfrm>
                    <a:off x="7380" y="4006"/>
                    <a:ext cx="62" cy="78"/>
                  </a:xfrm>
                  <a:custGeom>
                    <a:avLst/>
                    <a:gdLst>
                      <a:gd name="T0" fmla="*/ 12 w 62"/>
                      <a:gd name="T1" fmla="*/ 76 h 78"/>
                      <a:gd name="T2" fmla="*/ 6 w 62"/>
                      <a:gd name="T3" fmla="*/ 40 h 78"/>
                      <a:gd name="T4" fmla="*/ 0 w 62"/>
                      <a:gd name="T5" fmla="*/ 6 h 78"/>
                      <a:gd name="T6" fmla="*/ 42 w 62"/>
                      <a:gd name="T7" fmla="*/ 0 h 78"/>
                      <a:gd name="T8" fmla="*/ 44 w 62"/>
                      <a:gd name="T9" fmla="*/ 18 h 78"/>
                      <a:gd name="T10" fmla="*/ 52 w 62"/>
                      <a:gd name="T11" fmla="*/ 26 h 78"/>
                      <a:gd name="T12" fmla="*/ 62 w 62"/>
                      <a:gd name="T13" fmla="*/ 70 h 78"/>
                      <a:gd name="T14" fmla="*/ 24 w 62"/>
                      <a:gd name="T15" fmla="*/ 78 h 78"/>
                      <a:gd name="T16" fmla="*/ 12 w 62"/>
                      <a:gd name="T17" fmla="*/ 76 h 7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62"/>
                      <a:gd name="T28" fmla="*/ 0 h 78"/>
                      <a:gd name="T29" fmla="*/ 62 w 62"/>
                      <a:gd name="T30" fmla="*/ 78 h 7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62" h="78">
                        <a:moveTo>
                          <a:pt x="12" y="76"/>
                        </a:moveTo>
                        <a:lnTo>
                          <a:pt x="6" y="40"/>
                        </a:lnTo>
                        <a:lnTo>
                          <a:pt x="0" y="6"/>
                        </a:lnTo>
                        <a:lnTo>
                          <a:pt x="42" y="0"/>
                        </a:lnTo>
                        <a:lnTo>
                          <a:pt x="44" y="18"/>
                        </a:lnTo>
                        <a:lnTo>
                          <a:pt x="52" y="26"/>
                        </a:lnTo>
                        <a:lnTo>
                          <a:pt x="62" y="70"/>
                        </a:lnTo>
                        <a:lnTo>
                          <a:pt x="24" y="78"/>
                        </a:lnTo>
                        <a:lnTo>
                          <a:pt x="12" y="7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21" name="Freeform 1816"/>
                  <p:cNvSpPr>
                    <a:spLocks/>
                  </p:cNvSpPr>
                  <p:nvPr/>
                </p:nvSpPr>
                <p:spPr bwMode="auto">
                  <a:xfrm>
                    <a:off x="7308" y="4012"/>
                    <a:ext cx="84" cy="78"/>
                  </a:xfrm>
                  <a:custGeom>
                    <a:avLst/>
                    <a:gdLst>
                      <a:gd name="T0" fmla="*/ 12 w 84"/>
                      <a:gd name="T1" fmla="*/ 10 h 78"/>
                      <a:gd name="T2" fmla="*/ 72 w 84"/>
                      <a:gd name="T3" fmla="*/ 0 h 78"/>
                      <a:gd name="T4" fmla="*/ 84 w 84"/>
                      <a:gd name="T5" fmla="*/ 70 h 78"/>
                      <a:gd name="T6" fmla="*/ 4 w 84"/>
                      <a:gd name="T7" fmla="*/ 78 h 78"/>
                      <a:gd name="T8" fmla="*/ 0 w 84"/>
                      <a:gd name="T9" fmla="*/ 76 h 78"/>
                      <a:gd name="T10" fmla="*/ 12 w 84"/>
                      <a:gd name="T11" fmla="*/ 62 h 78"/>
                      <a:gd name="T12" fmla="*/ 16 w 84"/>
                      <a:gd name="T13" fmla="*/ 48 h 78"/>
                      <a:gd name="T14" fmla="*/ 12 w 84"/>
                      <a:gd name="T15" fmla="*/ 20 h 78"/>
                      <a:gd name="T16" fmla="*/ 12 w 84"/>
                      <a:gd name="T17" fmla="*/ 10 h 7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4"/>
                      <a:gd name="T28" fmla="*/ 0 h 78"/>
                      <a:gd name="T29" fmla="*/ 84 w 84"/>
                      <a:gd name="T30" fmla="*/ 78 h 7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4" h="78">
                        <a:moveTo>
                          <a:pt x="12" y="10"/>
                        </a:moveTo>
                        <a:lnTo>
                          <a:pt x="72" y="0"/>
                        </a:lnTo>
                        <a:lnTo>
                          <a:pt x="84" y="70"/>
                        </a:lnTo>
                        <a:lnTo>
                          <a:pt x="4" y="78"/>
                        </a:lnTo>
                        <a:lnTo>
                          <a:pt x="0" y="76"/>
                        </a:lnTo>
                        <a:lnTo>
                          <a:pt x="12" y="62"/>
                        </a:lnTo>
                        <a:lnTo>
                          <a:pt x="16" y="48"/>
                        </a:lnTo>
                        <a:lnTo>
                          <a:pt x="12" y="20"/>
                        </a:lnTo>
                        <a:lnTo>
                          <a:pt x="12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22" name="Freeform 1817"/>
                  <p:cNvSpPr>
                    <a:spLocks/>
                  </p:cNvSpPr>
                  <p:nvPr/>
                </p:nvSpPr>
                <p:spPr bwMode="auto">
                  <a:xfrm>
                    <a:off x="7274" y="4022"/>
                    <a:ext cx="50" cy="66"/>
                  </a:xfrm>
                  <a:custGeom>
                    <a:avLst/>
                    <a:gdLst>
                      <a:gd name="T0" fmla="*/ 0 w 50"/>
                      <a:gd name="T1" fmla="*/ 2 h 66"/>
                      <a:gd name="T2" fmla="*/ 16 w 50"/>
                      <a:gd name="T3" fmla="*/ 4 h 66"/>
                      <a:gd name="T4" fmla="*/ 46 w 50"/>
                      <a:gd name="T5" fmla="*/ 0 h 66"/>
                      <a:gd name="T6" fmla="*/ 46 w 50"/>
                      <a:gd name="T7" fmla="*/ 10 h 66"/>
                      <a:gd name="T8" fmla="*/ 50 w 50"/>
                      <a:gd name="T9" fmla="*/ 38 h 66"/>
                      <a:gd name="T10" fmla="*/ 46 w 50"/>
                      <a:gd name="T11" fmla="*/ 52 h 66"/>
                      <a:gd name="T12" fmla="*/ 34 w 50"/>
                      <a:gd name="T13" fmla="*/ 66 h 66"/>
                      <a:gd name="T14" fmla="*/ 24 w 50"/>
                      <a:gd name="T15" fmla="*/ 60 h 66"/>
                      <a:gd name="T16" fmla="*/ 18 w 50"/>
                      <a:gd name="T17" fmla="*/ 44 h 66"/>
                      <a:gd name="T18" fmla="*/ 20 w 50"/>
                      <a:gd name="T19" fmla="*/ 38 h 66"/>
                      <a:gd name="T20" fmla="*/ 12 w 50"/>
                      <a:gd name="T21" fmla="*/ 30 h 66"/>
                      <a:gd name="T22" fmla="*/ 4 w 50"/>
                      <a:gd name="T23" fmla="*/ 18 h 66"/>
                      <a:gd name="T24" fmla="*/ 0 w 50"/>
                      <a:gd name="T25" fmla="*/ 2 h 6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0"/>
                      <a:gd name="T40" fmla="*/ 0 h 66"/>
                      <a:gd name="T41" fmla="*/ 50 w 50"/>
                      <a:gd name="T42" fmla="*/ 66 h 6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0" h="66">
                        <a:moveTo>
                          <a:pt x="0" y="2"/>
                        </a:moveTo>
                        <a:lnTo>
                          <a:pt x="16" y="4"/>
                        </a:lnTo>
                        <a:lnTo>
                          <a:pt x="46" y="0"/>
                        </a:lnTo>
                        <a:lnTo>
                          <a:pt x="46" y="10"/>
                        </a:lnTo>
                        <a:lnTo>
                          <a:pt x="50" y="38"/>
                        </a:lnTo>
                        <a:lnTo>
                          <a:pt x="46" y="52"/>
                        </a:lnTo>
                        <a:lnTo>
                          <a:pt x="34" y="66"/>
                        </a:lnTo>
                        <a:lnTo>
                          <a:pt x="24" y="60"/>
                        </a:lnTo>
                        <a:lnTo>
                          <a:pt x="18" y="44"/>
                        </a:lnTo>
                        <a:lnTo>
                          <a:pt x="20" y="38"/>
                        </a:lnTo>
                        <a:lnTo>
                          <a:pt x="12" y="30"/>
                        </a:lnTo>
                        <a:lnTo>
                          <a:pt x="4" y="1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23" name="Freeform 1818"/>
                  <p:cNvSpPr>
                    <a:spLocks/>
                  </p:cNvSpPr>
                  <p:nvPr/>
                </p:nvSpPr>
                <p:spPr bwMode="auto">
                  <a:xfrm>
                    <a:off x="7422" y="4002"/>
                    <a:ext cx="72" cy="76"/>
                  </a:xfrm>
                  <a:custGeom>
                    <a:avLst/>
                    <a:gdLst>
                      <a:gd name="T0" fmla="*/ 20 w 72"/>
                      <a:gd name="T1" fmla="*/ 74 h 76"/>
                      <a:gd name="T2" fmla="*/ 10 w 72"/>
                      <a:gd name="T3" fmla="*/ 30 h 76"/>
                      <a:gd name="T4" fmla="*/ 2 w 72"/>
                      <a:gd name="T5" fmla="*/ 22 h 76"/>
                      <a:gd name="T6" fmla="*/ 0 w 72"/>
                      <a:gd name="T7" fmla="*/ 4 h 76"/>
                      <a:gd name="T8" fmla="*/ 18 w 72"/>
                      <a:gd name="T9" fmla="*/ 0 h 76"/>
                      <a:gd name="T10" fmla="*/ 20 w 72"/>
                      <a:gd name="T11" fmla="*/ 6 h 76"/>
                      <a:gd name="T12" fmla="*/ 50 w 72"/>
                      <a:gd name="T13" fmla="*/ 0 h 76"/>
                      <a:gd name="T14" fmla="*/ 52 w 72"/>
                      <a:gd name="T15" fmla="*/ 4 h 76"/>
                      <a:gd name="T16" fmla="*/ 54 w 72"/>
                      <a:gd name="T17" fmla="*/ 4 h 76"/>
                      <a:gd name="T18" fmla="*/ 54 w 72"/>
                      <a:gd name="T19" fmla="*/ 0 h 76"/>
                      <a:gd name="T20" fmla="*/ 60 w 72"/>
                      <a:gd name="T21" fmla="*/ 0 h 76"/>
                      <a:gd name="T22" fmla="*/ 72 w 72"/>
                      <a:gd name="T23" fmla="*/ 68 h 76"/>
                      <a:gd name="T24" fmla="*/ 32 w 72"/>
                      <a:gd name="T25" fmla="*/ 76 h 76"/>
                      <a:gd name="T26" fmla="*/ 20 w 72"/>
                      <a:gd name="T27" fmla="*/ 74 h 7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2"/>
                      <a:gd name="T43" fmla="*/ 0 h 76"/>
                      <a:gd name="T44" fmla="*/ 72 w 72"/>
                      <a:gd name="T45" fmla="*/ 76 h 7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2" h="76">
                        <a:moveTo>
                          <a:pt x="20" y="74"/>
                        </a:moveTo>
                        <a:lnTo>
                          <a:pt x="10" y="30"/>
                        </a:lnTo>
                        <a:lnTo>
                          <a:pt x="2" y="22"/>
                        </a:lnTo>
                        <a:lnTo>
                          <a:pt x="0" y="4"/>
                        </a:lnTo>
                        <a:lnTo>
                          <a:pt x="18" y="0"/>
                        </a:lnTo>
                        <a:lnTo>
                          <a:pt x="20" y="6"/>
                        </a:lnTo>
                        <a:lnTo>
                          <a:pt x="50" y="0"/>
                        </a:lnTo>
                        <a:lnTo>
                          <a:pt x="52" y="4"/>
                        </a:lnTo>
                        <a:lnTo>
                          <a:pt x="54" y="4"/>
                        </a:lnTo>
                        <a:lnTo>
                          <a:pt x="54" y="0"/>
                        </a:lnTo>
                        <a:lnTo>
                          <a:pt x="60" y="0"/>
                        </a:lnTo>
                        <a:lnTo>
                          <a:pt x="72" y="68"/>
                        </a:lnTo>
                        <a:lnTo>
                          <a:pt x="32" y="76"/>
                        </a:lnTo>
                        <a:lnTo>
                          <a:pt x="20" y="7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24" name="Freeform 1819"/>
                  <p:cNvSpPr>
                    <a:spLocks/>
                  </p:cNvSpPr>
                  <p:nvPr/>
                </p:nvSpPr>
                <p:spPr bwMode="auto">
                  <a:xfrm>
                    <a:off x="7482" y="3990"/>
                    <a:ext cx="76" cy="82"/>
                  </a:xfrm>
                  <a:custGeom>
                    <a:avLst/>
                    <a:gdLst>
                      <a:gd name="T0" fmla="*/ 0 w 76"/>
                      <a:gd name="T1" fmla="*/ 12 h 82"/>
                      <a:gd name="T2" fmla="*/ 30 w 76"/>
                      <a:gd name="T3" fmla="*/ 6 h 82"/>
                      <a:gd name="T4" fmla="*/ 30 w 76"/>
                      <a:gd name="T5" fmla="*/ 0 h 82"/>
                      <a:gd name="T6" fmla="*/ 46 w 76"/>
                      <a:gd name="T7" fmla="*/ 4 h 82"/>
                      <a:gd name="T8" fmla="*/ 58 w 76"/>
                      <a:gd name="T9" fmla="*/ 30 h 82"/>
                      <a:gd name="T10" fmla="*/ 62 w 76"/>
                      <a:gd name="T11" fmla="*/ 30 h 82"/>
                      <a:gd name="T12" fmla="*/ 66 w 76"/>
                      <a:gd name="T13" fmla="*/ 30 h 82"/>
                      <a:gd name="T14" fmla="*/ 68 w 76"/>
                      <a:gd name="T15" fmla="*/ 30 h 82"/>
                      <a:gd name="T16" fmla="*/ 68 w 76"/>
                      <a:gd name="T17" fmla="*/ 40 h 82"/>
                      <a:gd name="T18" fmla="*/ 56 w 76"/>
                      <a:gd name="T19" fmla="*/ 42 h 82"/>
                      <a:gd name="T20" fmla="*/ 56 w 76"/>
                      <a:gd name="T21" fmla="*/ 46 h 82"/>
                      <a:gd name="T22" fmla="*/ 60 w 76"/>
                      <a:gd name="T23" fmla="*/ 52 h 82"/>
                      <a:gd name="T24" fmla="*/ 54 w 76"/>
                      <a:gd name="T25" fmla="*/ 62 h 82"/>
                      <a:gd name="T26" fmla="*/ 60 w 76"/>
                      <a:gd name="T27" fmla="*/ 68 h 82"/>
                      <a:gd name="T28" fmla="*/ 66 w 76"/>
                      <a:gd name="T29" fmla="*/ 68 h 82"/>
                      <a:gd name="T30" fmla="*/ 76 w 76"/>
                      <a:gd name="T31" fmla="*/ 76 h 82"/>
                      <a:gd name="T32" fmla="*/ 40 w 76"/>
                      <a:gd name="T33" fmla="*/ 80 h 82"/>
                      <a:gd name="T34" fmla="*/ 24 w 76"/>
                      <a:gd name="T35" fmla="*/ 82 h 82"/>
                      <a:gd name="T36" fmla="*/ 16 w 76"/>
                      <a:gd name="T37" fmla="*/ 82 h 82"/>
                      <a:gd name="T38" fmla="*/ 12 w 76"/>
                      <a:gd name="T39" fmla="*/ 82 h 82"/>
                      <a:gd name="T40" fmla="*/ 12 w 76"/>
                      <a:gd name="T41" fmla="*/ 80 h 82"/>
                      <a:gd name="T42" fmla="*/ 6 w 76"/>
                      <a:gd name="T43" fmla="*/ 44 h 82"/>
                      <a:gd name="T44" fmla="*/ 0 w 76"/>
                      <a:gd name="T45" fmla="*/ 12 h 8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76"/>
                      <a:gd name="T70" fmla="*/ 0 h 82"/>
                      <a:gd name="T71" fmla="*/ 76 w 76"/>
                      <a:gd name="T72" fmla="*/ 82 h 82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76" h="82">
                        <a:moveTo>
                          <a:pt x="0" y="12"/>
                        </a:moveTo>
                        <a:lnTo>
                          <a:pt x="30" y="6"/>
                        </a:lnTo>
                        <a:lnTo>
                          <a:pt x="30" y="0"/>
                        </a:lnTo>
                        <a:lnTo>
                          <a:pt x="46" y="4"/>
                        </a:lnTo>
                        <a:lnTo>
                          <a:pt x="58" y="30"/>
                        </a:lnTo>
                        <a:lnTo>
                          <a:pt x="62" y="30"/>
                        </a:lnTo>
                        <a:lnTo>
                          <a:pt x="66" y="30"/>
                        </a:lnTo>
                        <a:lnTo>
                          <a:pt x="68" y="30"/>
                        </a:lnTo>
                        <a:lnTo>
                          <a:pt x="68" y="40"/>
                        </a:lnTo>
                        <a:lnTo>
                          <a:pt x="56" y="42"/>
                        </a:lnTo>
                        <a:lnTo>
                          <a:pt x="56" y="46"/>
                        </a:lnTo>
                        <a:lnTo>
                          <a:pt x="60" y="52"/>
                        </a:lnTo>
                        <a:lnTo>
                          <a:pt x="54" y="62"/>
                        </a:lnTo>
                        <a:lnTo>
                          <a:pt x="60" y="68"/>
                        </a:lnTo>
                        <a:lnTo>
                          <a:pt x="66" y="68"/>
                        </a:lnTo>
                        <a:lnTo>
                          <a:pt x="76" y="76"/>
                        </a:lnTo>
                        <a:lnTo>
                          <a:pt x="40" y="80"/>
                        </a:lnTo>
                        <a:lnTo>
                          <a:pt x="24" y="82"/>
                        </a:lnTo>
                        <a:lnTo>
                          <a:pt x="16" y="82"/>
                        </a:lnTo>
                        <a:lnTo>
                          <a:pt x="12" y="82"/>
                        </a:lnTo>
                        <a:lnTo>
                          <a:pt x="12" y="80"/>
                        </a:lnTo>
                        <a:lnTo>
                          <a:pt x="6" y="44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25" name="Freeform 1820"/>
                  <p:cNvSpPr>
                    <a:spLocks/>
                  </p:cNvSpPr>
                  <p:nvPr/>
                </p:nvSpPr>
                <p:spPr bwMode="auto">
                  <a:xfrm>
                    <a:off x="7528" y="3986"/>
                    <a:ext cx="80" cy="80"/>
                  </a:xfrm>
                  <a:custGeom>
                    <a:avLst/>
                    <a:gdLst>
                      <a:gd name="T0" fmla="*/ 0 w 80"/>
                      <a:gd name="T1" fmla="*/ 8 h 80"/>
                      <a:gd name="T2" fmla="*/ 34 w 80"/>
                      <a:gd name="T3" fmla="*/ 0 h 80"/>
                      <a:gd name="T4" fmla="*/ 46 w 80"/>
                      <a:gd name="T5" fmla="*/ 0 h 80"/>
                      <a:gd name="T6" fmla="*/ 48 w 80"/>
                      <a:gd name="T7" fmla="*/ 2 h 80"/>
                      <a:gd name="T8" fmla="*/ 52 w 80"/>
                      <a:gd name="T9" fmla="*/ 2 h 80"/>
                      <a:gd name="T10" fmla="*/ 56 w 80"/>
                      <a:gd name="T11" fmla="*/ 18 h 80"/>
                      <a:gd name="T12" fmla="*/ 78 w 80"/>
                      <a:gd name="T13" fmla="*/ 14 h 80"/>
                      <a:gd name="T14" fmla="*/ 80 w 80"/>
                      <a:gd name="T15" fmla="*/ 30 h 80"/>
                      <a:gd name="T16" fmla="*/ 66 w 80"/>
                      <a:gd name="T17" fmla="*/ 50 h 80"/>
                      <a:gd name="T18" fmla="*/ 76 w 80"/>
                      <a:gd name="T19" fmla="*/ 76 h 80"/>
                      <a:gd name="T20" fmla="*/ 48 w 80"/>
                      <a:gd name="T21" fmla="*/ 78 h 80"/>
                      <a:gd name="T22" fmla="*/ 28 w 80"/>
                      <a:gd name="T23" fmla="*/ 80 h 80"/>
                      <a:gd name="T24" fmla="*/ 20 w 80"/>
                      <a:gd name="T25" fmla="*/ 72 h 80"/>
                      <a:gd name="T26" fmla="*/ 14 w 80"/>
                      <a:gd name="T27" fmla="*/ 72 h 80"/>
                      <a:gd name="T28" fmla="*/ 8 w 80"/>
                      <a:gd name="T29" fmla="*/ 66 h 80"/>
                      <a:gd name="T30" fmla="*/ 14 w 80"/>
                      <a:gd name="T31" fmla="*/ 56 h 80"/>
                      <a:gd name="T32" fmla="*/ 10 w 80"/>
                      <a:gd name="T33" fmla="*/ 46 h 80"/>
                      <a:gd name="T34" fmla="*/ 22 w 80"/>
                      <a:gd name="T35" fmla="*/ 44 h 80"/>
                      <a:gd name="T36" fmla="*/ 22 w 80"/>
                      <a:gd name="T37" fmla="*/ 34 h 80"/>
                      <a:gd name="T38" fmla="*/ 12 w 80"/>
                      <a:gd name="T39" fmla="*/ 34 h 80"/>
                      <a:gd name="T40" fmla="*/ 0 w 80"/>
                      <a:gd name="T41" fmla="*/ 8 h 8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80"/>
                      <a:gd name="T64" fmla="*/ 0 h 80"/>
                      <a:gd name="T65" fmla="*/ 80 w 80"/>
                      <a:gd name="T66" fmla="*/ 80 h 8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80" h="80">
                        <a:moveTo>
                          <a:pt x="0" y="8"/>
                        </a:moveTo>
                        <a:lnTo>
                          <a:pt x="34" y="0"/>
                        </a:lnTo>
                        <a:lnTo>
                          <a:pt x="46" y="0"/>
                        </a:lnTo>
                        <a:lnTo>
                          <a:pt x="48" y="2"/>
                        </a:lnTo>
                        <a:lnTo>
                          <a:pt x="52" y="2"/>
                        </a:lnTo>
                        <a:lnTo>
                          <a:pt x="56" y="18"/>
                        </a:lnTo>
                        <a:lnTo>
                          <a:pt x="78" y="14"/>
                        </a:lnTo>
                        <a:lnTo>
                          <a:pt x="80" y="30"/>
                        </a:lnTo>
                        <a:lnTo>
                          <a:pt x="66" y="50"/>
                        </a:lnTo>
                        <a:lnTo>
                          <a:pt x="76" y="76"/>
                        </a:lnTo>
                        <a:lnTo>
                          <a:pt x="48" y="78"/>
                        </a:lnTo>
                        <a:lnTo>
                          <a:pt x="28" y="80"/>
                        </a:lnTo>
                        <a:lnTo>
                          <a:pt x="20" y="72"/>
                        </a:lnTo>
                        <a:lnTo>
                          <a:pt x="14" y="72"/>
                        </a:lnTo>
                        <a:lnTo>
                          <a:pt x="8" y="66"/>
                        </a:lnTo>
                        <a:lnTo>
                          <a:pt x="14" y="56"/>
                        </a:lnTo>
                        <a:lnTo>
                          <a:pt x="10" y="46"/>
                        </a:lnTo>
                        <a:lnTo>
                          <a:pt x="22" y="44"/>
                        </a:lnTo>
                        <a:lnTo>
                          <a:pt x="22" y="34"/>
                        </a:lnTo>
                        <a:lnTo>
                          <a:pt x="12" y="34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26" name="Freeform 1821"/>
                  <p:cNvSpPr>
                    <a:spLocks/>
                  </p:cNvSpPr>
                  <p:nvPr/>
                </p:nvSpPr>
                <p:spPr bwMode="auto">
                  <a:xfrm>
                    <a:off x="7286" y="3982"/>
                    <a:ext cx="66" cy="44"/>
                  </a:xfrm>
                  <a:custGeom>
                    <a:avLst/>
                    <a:gdLst>
                      <a:gd name="T0" fmla="*/ 4 w 66"/>
                      <a:gd name="T1" fmla="*/ 44 h 44"/>
                      <a:gd name="T2" fmla="*/ 0 w 66"/>
                      <a:gd name="T3" fmla="*/ 10 h 44"/>
                      <a:gd name="T4" fmla="*/ 26 w 66"/>
                      <a:gd name="T5" fmla="*/ 8 h 44"/>
                      <a:gd name="T6" fmla="*/ 26 w 66"/>
                      <a:gd name="T7" fmla="*/ 4 h 44"/>
                      <a:gd name="T8" fmla="*/ 32 w 66"/>
                      <a:gd name="T9" fmla="*/ 8 h 44"/>
                      <a:gd name="T10" fmla="*/ 34 w 66"/>
                      <a:gd name="T11" fmla="*/ 4 h 44"/>
                      <a:gd name="T12" fmla="*/ 44 w 66"/>
                      <a:gd name="T13" fmla="*/ 2 h 44"/>
                      <a:gd name="T14" fmla="*/ 62 w 66"/>
                      <a:gd name="T15" fmla="*/ 0 h 44"/>
                      <a:gd name="T16" fmla="*/ 66 w 66"/>
                      <a:gd name="T17" fmla="*/ 34 h 44"/>
                      <a:gd name="T18" fmla="*/ 34 w 66"/>
                      <a:gd name="T19" fmla="*/ 40 h 44"/>
                      <a:gd name="T20" fmla="*/ 4 w 66"/>
                      <a:gd name="T21" fmla="*/ 44 h 4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6"/>
                      <a:gd name="T34" fmla="*/ 0 h 44"/>
                      <a:gd name="T35" fmla="*/ 66 w 66"/>
                      <a:gd name="T36" fmla="*/ 44 h 4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6" h="44">
                        <a:moveTo>
                          <a:pt x="4" y="44"/>
                        </a:moveTo>
                        <a:lnTo>
                          <a:pt x="0" y="10"/>
                        </a:lnTo>
                        <a:lnTo>
                          <a:pt x="26" y="8"/>
                        </a:lnTo>
                        <a:lnTo>
                          <a:pt x="26" y="4"/>
                        </a:lnTo>
                        <a:lnTo>
                          <a:pt x="32" y="8"/>
                        </a:lnTo>
                        <a:lnTo>
                          <a:pt x="34" y="4"/>
                        </a:lnTo>
                        <a:lnTo>
                          <a:pt x="44" y="2"/>
                        </a:lnTo>
                        <a:lnTo>
                          <a:pt x="62" y="0"/>
                        </a:lnTo>
                        <a:lnTo>
                          <a:pt x="66" y="34"/>
                        </a:lnTo>
                        <a:lnTo>
                          <a:pt x="34" y="40"/>
                        </a:lnTo>
                        <a:lnTo>
                          <a:pt x="4" y="4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27" name="Freeform 1822"/>
                  <p:cNvSpPr>
                    <a:spLocks/>
                  </p:cNvSpPr>
                  <p:nvPr/>
                </p:nvSpPr>
                <p:spPr bwMode="auto">
                  <a:xfrm>
                    <a:off x="7252" y="3944"/>
                    <a:ext cx="78" cy="82"/>
                  </a:xfrm>
                  <a:custGeom>
                    <a:avLst/>
                    <a:gdLst>
                      <a:gd name="T0" fmla="*/ 4 w 78"/>
                      <a:gd name="T1" fmla="*/ 0 h 82"/>
                      <a:gd name="T2" fmla="*/ 4 w 78"/>
                      <a:gd name="T3" fmla="*/ 2 h 82"/>
                      <a:gd name="T4" fmla="*/ 8 w 78"/>
                      <a:gd name="T5" fmla="*/ 6 h 82"/>
                      <a:gd name="T6" fmla="*/ 42 w 78"/>
                      <a:gd name="T7" fmla="*/ 0 h 82"/>
                      <a:gd name="T8" fmla="*/ 50 w 78"/>
                      <a:gd name="T9" fmla="*/ 10 h 82"/>
                      <a:gd name="T10" fmla="*/ 74 w 78"/>
                      <a:gd name="T11" fmla="*/ 10 h 82"/>
                      <a:gd name="T12" fmla="*/ 78 w 78"/>
                      <a:gd name="T13" fmla="*/ 40 h 82"/>
                      <a:gd name="T14" fmla="*/ 68 w 78"/>
                      <a:gd name="T15" fmla="*/ 42 h 82"/>
                      <a:gd name="T16" fmla="*/ 66 w 78"/>
                      <a:gd name="T17" fmla="*/ 46 h 82"/>
                      <a:gd name="T18" fmla="*/ 60 w 78"/>
                      <a:gd name="T19" fmla="*/ 42 h 82"/>
                      <a:gd name="T20" fmla="*/ 60 w 78"/>
                      <a:gd name="T21" fmla="*/ 46 h 82"/>
                      <a:gd name="T22" fmla="*/ 34 w 78"/>
                      <a:gd name="T23" fmla="*/ 48 h 82"/>
                      <a:gd name="T24" fmla="*/ 38 w 78"/>
                      <a:gd name="T25" fmla="*/ 82 h 82"/>
                      <a:gd name="T26" fmla="*/ 22 w 78"/>
                      <a:gd name="T27" fmla="*/ 80 h 82"/>
                      <a:gd name="T28" fmla="*/ 6 w 78"/>
                      <a:gd name="T29" fmla="*/ 68 h 82"/>
                      <a:gd name="T30" fmla="*/ 2 w 78"/>
                      <a:gd name="T31" fmla="*/ 44 h 82"/>
                      <a:gd name="T32" fmla="*/ 0 w 78"/>
                      <a:gd name="T33" fmla="*/ 18 h 82"/>
                      <a:gd name="T34" fmla="*/ 4 w 78"/>
                      <a:gd name="T35" fmla="*/ 0 h 8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78"/>
                      <a:gd name="T55" fmla="*/ 0 h 82"/>
                      <a:gd name="T56" fmla="*/ 78 w 78"/>
                      <a:gd name="T57" fmla="*/ 82 h 8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78" h="82">
                        <a:moveTo>
                          <a:pt x="4" y="0"/>
                        </a:moveTo>
                        <a:lnTo>
                          <a:pt x="4" y="2"/>
                        </a:lnTo>
                        <a:lnTo>
                          <a:pt x="8" y="6"/>
                        </a:lnTo>
                        <a:lnTo>
                          <a:pt x="42" y="0"/>
                        </a:lnTo>
                        <a:lnTo>
                          <a:pt x="50" y="10"/>
                        </a:lnTo>
                        <a:lnTo>
                          <a:pt x="74" y="10"/>
                        </a:lnTo>
                        <a:lnTo>
                          <a:pt x="78" y="40"/>
                        </a:lnTo>
                        <a:lnTo>
                          <a:pt x="68" y="42"/>
                        </a:lnTo>
                        <a:lnTo>
                          <a:pt x="66" y="46"/>
                        </a:lnTo>
                        <a:lnTo>
                          <a:pt x="60" y="42"/>
                        </a:lnTo>
                        <a:lnTo>
                          <a:pt x="60" y="46"/>
                        </a:lnTo>
                        <a:lnTo>
                          <a:pt x="34" y="48"/>
                        </a:lnTo>
                        <a:lnTo>
                          <a:pt x="38" y="82"/>
                        </a:lnTo>
                        <a:lnTo>
                          <a:pt x="22" y="80"/>
                        </a:lnTo>
                        <a:lnTo>
                          <a:pt x="6" y="68"/>
                        </a:lnTo>
                        <a:lnTo>
                          <a:pt x="2" y="44"/>
                        </a:lnTo>
                        <a:lnTo>
                          <a:pt x="0" y="18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28" name="Freeform 1823"/>
                  <p:cNvSpPr>
                    <a:spLocks/>
                  </p:cNvSpPr>
                  <p:nvPr/>
                </p:nvSpPr>
                <p:spPr bwMode="auto">
                  <a:xfrm>
                    <a:off x="7594" y="4008"/>
                    <a:ext cx="94" cy="54"/>
                  </a:xfrm>
                  <a:custGeom>
                    <a:avLst/>
                    <a:gdLst>
                      <a:gd name="T0" fmla="*/ 10 w 94"/>
                      <a:gd name="T1" fmla="*/ 54 h 54"/>
                      <a:gd name="T2" fmla="*/ 0 w 94"/>
                      <a:gd name="T3" fmla="*/ 28 h 54"/>
                      <a:gd name="T4" fmla="*/ 14 w 94"/>
                      <a:gd name="T5" fmla="*/ 8 h 54"/>
                      <a:gd name="T6" fmla="*/ 18 w 94"/>
                      <a:gd name="T7" fmla="*/ 12 h 54"/>
                      <a:gd name="T8" fmla="*/ 24 w 94"/>
                      <a:gd name="T9" fmla="*/ 0 h 54"/>
                      <a:gd name="T10" fmla="*/ 24 w 94"/>
                      <a:gd name="T11" fmla="*/ 2 h 54"/>
                      <a:gd name="T12" fmla="*/ 26 w 94"/>
                      <a:gd name="T13" fmla="*/ 6 h 54"/>
                      <a:gd name="T14" fmla="*/ 38 w 94"/>
                      <a:gd name="T15" fmla="*/ 8 h 54"/>
                      <a:gd name="T16" fmla="*/ 50 w 94"/>
                      <a:gd name="T17" fmla="*/ 10 h 54"/>
                      <a:gd name="T18" fmla="*/ 50 w 94"/>
                      <a:gd name="T19" fmla="*/ 18 h 54"/>
                      <a:gd name="T20" fmla="*/ 58 w 94"/>
                      <a:gd name="T21" fmla="*/ 24 h 54"/>
                      <a:gd name="T22" fmla="*/ 84 w 94"/>
                      <a:gd name="T23" fmla="*/ 24 h 54"/>
                      <a:gd name="T24" fmla="*/ 94 w 94"/>
                      <a:gd name="T25" fmla="*/ 46 h 54"/>
                      <a:gd name="T26" fmla="*/ 78 w 94"/>
                      <a:gd name="T27" fmla="*/ 48 h 54"/>
                      <a:gd name="T28" fmla="*/ 10 w 94"/>
                      <a:gd name="T29" fmla="*/ 54 h 5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94"/>
                      <a:gd name="T46" fmla="*/ 0 h 54"/>
                      <a:gd name="T47" fmla="*/ 94 w 94"/>
                      <a:gd name="T48" fmla="*/ 54 h 5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94" h="54">
                        <a:moveTo>
                          <a:pt x="10" y="54"/>
                        </a:moveTo>
                        <a:lnTo>
                          <a:pt x="0" y="28"/>
                        </a:lnTo>
                        <a:lnTo>
                          <a:pt x="14" y="8"/>
                        </a:lnTo>
                        <a:lnTo>
                          <a:pt x="18" y="12"/>
                        </a:lnTo>
                        <a:lnTo>
                          <a:pt x="24" y="0"/>
                        </a:lnTo>
                        <a:lnTo>
                          <a:pt x="24" y="2"/>
                        </a:lnTo>
                        <a:lnTo>
                          <a:pt x="26" y="6"/>
                        </a:lnTo>
                        <a:lnTo>
                          <a:pt x="38" y="8"/>
                        </a:lnTo>
                        <a:lnTo>
                          <a:pt x="50" y="10"/>
                        </a:lnTo>
                        <a:lnTo>
                          <a:pt x="50" y="18"/>
                        </a:lnTo>
                        <a:lnTo>
                          <a:pt x="58" y="24"/>
                        </a:lnTo>
                        <a:lnTo>
                          <a:pt x="84" y="24"/>
                        </a:lnTo>
                        <a:lnTo>
                          <a:pt x="94" y="46"/>
                        </a:lnTo>
                        <a:lnTo>
                          <a:pt x="78" y="48"/>
                        </a:lnTo>
                        <a:lnTo>
                          <a:pt x="10" y="5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29" name="Freeform 1824"/>
                  <p:cNvSpPr>
                    <a:spLocks/>
                  </p:cNvSpPr>
                  <p:nvPr/>
                </p:nvSpPr>
                <p:spPr bwMode="auto">
                  <a:xfrm>
                    <a:off x="7608" y="3940"/>
                    <a:ext cx="102" cy="114"/>
                  </a:xfrm>
                  <a:custGeom>
                    <a:avLst/>
                    <a:gdLst>
                      <a:gd name="T0" fmla="*/ 0 w 102"/>
                      <a:gd name="T1" fmla="*/ 14 h 114"/>
                      <a:gd name="T2" fmla="*/ 38 w 102"/>
                      <a:gd name="T3" fmla="*/ 6 h 114"/>
                      <a:gd name="T4" fmla="*/ 38 w 102"/>
                      <a:gd name="T5" fmla="*/ 0 h 114"/>
                      <a:gd name="T6" fmla="*/ 54 w 102"/>
                      <a:gd name="T7" fmla="*/ 22 h 114"/>
                      <a:gd name="T8" fmla="*/ 64 w 102"/>
                      <a:gd name="T9" fmla="*/ 42 h 114"/>
                      <a:gd name="T10" fmla="*/ 78 w 102"/>
                      <a:gd name="T11" fmla="*/ 48 h 114"/>
                      <a:gd name="T12" fmla="*/ 82 w 102"/>
                      <a:gd name="T13" fmla="*/ 74 h 114"/>
                      <a:gd name="T14" fmla="*/ 92 w 102"/>
                      <a:gd name="T15" fmla="*/ 74 h 114"/>
                      <a:gd name="T16" fmla="*/ 102 w 102"/>
                      <a:gd name="T17" fmla="*/ 110 h 114"/>
                      <a:gd name="T18" fmla="*/ 80 w 102"/>
                      <a:gd name="T19" fmla="*/ 114 h 114"/>
                      <a:gd name="T20" fmla="*/ 70 w 102"/>
                      <a:gd name="T21" fmla="*/ 92 h 114"/>
                      <a:gd name="T22" fmla="*/ 44 w 102"/>
                      <a:gd name="T23" fmla="*/ 92 h 114"/>
                      <a:gd name="T24" fmla="*/ 36 w 102"/>
                      <a:gd name="T25" fmla="*/ 86 h 114"/>
                      <a:gd name="T26" fmla="*/ 36 w 102"/>
                      <a:gd name="T27" fmla="*/ 78 h 114"/>
                      <a:gd name="T28" fmla="*/ 12 w 102"/>
                      <a:gd name="T29" fmla="*/ 74 h 114"/>
                      <a:gd name="T30" fmla="*/ 10 w 102"/>
                      <a:gd name="T31" fmla="*/ 68 h 114"/>
                      <a:gd name="T32" fmla="*/ 0 w 102"/>
                      <a:gd name="T33" fmla="*/ 14 h 11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02"/>
                      <a:gd name="T52" fmla="*/ 0 h 114"/>
                      <a:gd name="T53" fmla="*/ 102 w 102"/>
                      <a:gd name="T54" fmla="*/ 114 h 11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02" h="114">
                        <a:moveTo>
                          <a:pt x="0" y="14"/>
                        </a:moveTo>
                        <a:lnTo>
                          <a:pt x="38" y="6"/>
                        </a:lnTo>
                        <a:lnTo>
                          <a:pt x="38" y="0"/>
                        </a:lnTo>
                        <a:lnTo>
                          <a:pt x="54" y="22"/>
                        </a:lnTo>
                        <a:lnTo>
                          <a:pt x="64" y="42"/>
                        </a:lnTo>
                        <a:lnTo>
                          <a:pt x="78" y="48"/>
                        </a:lnTo>
                        <a:lnTo>
                          <a:pt x="82" y="74"/>
                        </a:lnTo>
                        <a:lnTo>
                          <a:pt x="92" y="74"/>
                        </a:lnTo>
                        <a:lnTo>
                          <a:pt x="102" y="110"/>
                        </a:lnTo>
                        <a:lnTo>
                          <a:pt x="80" y="114"/>
                        </a:lnTo>
                        <a:lnTo>
                          <a:pt x="70" y="92"/>
                        </a:lnTo>
                        <a:lnTo>
                          <a:pt x="44" y="92"/>
                        </a:lnTo>
                        <a:lnTo>
                          <a:pt x="36" y="86"/>
                        </a:lnTo>
                        <a:lnTo>
                          <a:pt x="36" y="78"/>
                        </a:lnTo>
                        <a:lnTo>
                          <a:pt x="12" y="74"/>
                        </a:lnTo>
                        <a:lnTo>
                          <a:pt x="10" y="68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30" name="Freeform 1825"/>
                  <p:cNvSpPr>
                    <a:spLocks/>
                  </p:cNvSpPr>
                  <p:nvPr/>
                </p:nvSpPr>
                <p:spPr bwMode="auto">
                  <a:xfrm>
                    <a:off x="7696" y="3940"/>
                    <a:ext cx="94" cy="142"/>
                  </a:xfrm>
                  <a:custGeom>
                    <a:avLst/>
                    <a:gdLst>
                      <a:gd name="T0" fmla="*/ 54 w 94"/>
                      <a:gd name="T1" fmla="*/ 106 h 142"/>
                      <a:gd name="T2" fmla="*/ 54 w 94"/>
                      <a:gd name="T3" fmla="*/ 64 h 142"/>
                      <a:gd name="T4" fmla="*/ 8 w 94"/>
                      <a:gd name="T5" fmla="*/ 72 h 142"/>
                      <a:gd name="T6" fmla="*/ 0 w 94"/>
                      <a:gd name="T7" fmla="*/ 28 h 142"/>
                      <a:gd name="T8" fmla="*/ 44 w 94"/>
                      <a:gd name="T9" fmla="*/ 20 h 142"/>
                      <a:gd name="T10" fmla="*/ 52 w 94"/>
                      <a:gd name="T11" fmla="*/ 18 h 142"/>
                      <a:gd name="T12" fmla="*/ 56 w 94"/>
                      <a:gd name="T13" fmla="*/ 0 h 142"/>
                      <a:gd name="T14" fmla="*/ 88 w 94"/>
                      <a:gd name="T15" fmla="*/ 10 h 142"/>
                      <a:gd name="T16" fmla="*/ 90 w 94"/>
                      <a:gd name="T17" fmla="*/ 20 h 142"/>
                      <a:gd name="T18" fmla="*/ 94 w 94"/>
                      <a:gd name="T19" fmla="*/ 24 h 142"/>
                      <a:gd name="T20" fmla="*/ 92 w 94"/>
                      <a:gd name="T21" fmla="*/ 46 h 142"/>
                      <a:gd name="T22" fmla="*/ 88 w 94"/>
                      <a:gd name="T23" fmla="*/ 50 h 142"/>
                      <a:gd name="T24" fmla="*/ 86 w 94"/>
                      <a:gd name="T25" fmla="*/ 56 h 142"/>
                      <a:gd name="T26" fmla="*/ 80 w 94"/>
                      <a:gd name="T27" fmla="*/ 54 h 142"/>
                      <a:gd name="T28" fmla="*/ 80 w 94"/>
                      <a:gd name="T29" fmla="*/ 60 h 142"/>
                      <a:gd name="T30" fmla="*/ 76 w 94"/>
                      <a:gd name="T31" fmla="*/ 64 h 142"/>
                      <a:gd name="T32" fmla="*/ 80 w 94"/>
                      <a:gd name="T33" fmla="*/ 90 h 142"/>
                      <a:gd name="T34" fmla="*/ 88 w 94"/>
                      <a:gd name="T35" fmla="*/ 102 h 142"/>
                      <a:gd name="T36" fmla="*/ 88 w 94"/>
                      <a:gd name="T37" fmla="*/ 112 h 142"/>
                      <a:gd name="T38" fmla="*/ 90 w 94"/>
                      <a:gd name="T39" fmla="*/ 126 h 142"/>
                      <a:gd name="T40" fmla="*/ 90 w 94"/>
                      <a:gd name="T41" fmla="*/ 140 h 142"/>
                      <a:gd name="T42" fmla="*/ 84 w 94"/>
                      <a:gd name="T43" fmla="*/ 142 h 142"/>
                      <a:gd name="T44" fmla="*/ 78 w 94"/>
                      <a:gd name="T45" fmla="*/ 140 h 142"/>
                      <a:gd name="T46" fmla="*/ 68 w 94"/>
                      <a:gd name="T47" fmla="*/ 142 h 142"/>
                      <a:gd name="T48" fmla="*/ 62 w 94"/>
                      <a:gd name="T49" fmla="*/ 126 h 142"/>
                      <a:gd name="T50" fmla="*/ 58 w 94"/>
                      <a:gd name="T51" fmla="*/ 116 h 142"/>
                      <a:gd name="T52" fmla="*/ 52 w 94"/>
                      <a:gd name="T53" fmla="*/ 112 h 142"/>
                      <a:gd name="T54" fmla="*/ 54 w 94"/>
                      <a:gd name="T55" fmla="*/ 106 h 142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94"/>
                      <a:gd name="T85" fmla="*/ 0 h 142"/>
                      <a:gd name="T86" fmla="*/ 94 w 94"/>
                      <a:gd name="T87" fmla="*/ 142 h 142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94" h="142">
                        <a:moveTo>
                          <a:pt x="54" y="106"/>
                        </a:moveTo>
                        <a:lnTo>
                          <a:pt x="54" y="64"/>
                        </a:lnTo>
                        <a:lnTo>
                          <a:pt x="8" y="72"/>
                        </a:lnTo>
                        <a:lnTo>
                          <a:pt x="0" y="28"/>
                        </a:lnTo>
                        <a:lnTo>
                          <a:pt x="44" y="20"/>
                        </a:lnTo>
                        <a:lnTo>
                          <a:pt x="52" y="18"/>
                        </a:lnTo>
                        <a:lnTo>
                          <a:pt x="56" y="0"/>
                        </a:lnTo>
                        <a:lnTo>
                          <a:pt x="88" y="10"/>
                        </a:lnTo>
                        <a:lnTo>
                          <a:pt x="90" y="20"/>
                        </a:lnTo>
                        <a:lnTo>
                          <a:pt x="94" y="24"/>
                        </a:lnTo>
                        <a:lnTo>
                          <a:pt x="92" y="46"/>
                        </a:lnTo>
                        <a:lnTo>
                          <a:pt x="88" y="50"/>
                        </a:lnTo>
                        <a:lnTo>
                          <a:pt x="86" y="56"/>
                        </a:lnTo>
                        <a:lnTo>
                          <a:pt x="80" y="54"/>
                        </a:lnTo>
                        <a:lnTo>
                          <a:pt x="80" y="60"/>
                        </a:lnTo>
                        <a:lnTo>
                          <a:pt x="76" y="64"/>
                        </a:lnTo>
                        <a:lnTo>
                          <a:pt x="80" y="90"/>
                        </a:lnTo>
                        <a:lnTo>
                          <a:pt x="88" y="102"/>
                        </a:lnTo>
                        <a:lnTo>
                          <a:pt x="88" y="112"/>
                        </a:lnTo>
                        <a:lnTo>
                          <a:pt x="90" y="126"/>
                        </a:lnTo>
                        <a:lnTo>
                          <a:pt x="90" y="140"/>
                        </a:lnTo>
                        <a:lnTo>
                          <a:pt x="84" y="142"/>
                        </a:lnTo>
                        <a:lnTo>
                          <a:pt x="78" y="140"/>
                        </a:lnTo>
                        <a:lnTo>
                          <a:pt x="68" y="142"/>
                        </a:lnTo>
                        <a:lnTo>
                          <a:pt x="62" y="126"/>
                        </a:lnTo>
                        <a:lnTo>
                          <a:pt x="58" y="116"/>
                        </a:lnTo>
                        <a:lnTo>
                          <a:pt x="52" y="112"/>
                        </a:lnTo>
                        <a:lnTo>
                          <a:pt x="54" y="10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31" name="Freeform 1826"/>
                  <p:cNvSpPr>
                    <a:spLocks/>
                  </p:cNvSpPr>
                  <p:nvPr/>
                </p:nvSpPr>
                <p:spPr bwMode="auto">
                  <a:xfrm>
                    <a:off x="7644" y="3888"/>
                    <a:ext cx="106" cy="162"/>
                  </a:xfrm>
                  <a:custGeom>
                    <a:avLst/>
                    <a:gdLst>
                      <a:gd name="T0" fmla="*/ 106 w 106"/>
                      <a:gd name="T1" fmla="*/ 158 h 162"/>
                      <a:gd name="T2" fmla="*/ 66 w 106"/>
                      <a:gd name="T3" fmla="*/ 162 h 162"/>
                      <a:gd name="T4" fmla="*/ 56 w 106"/>
                      <a:gd name="T5" fmla="*/ 126 h 162"/>
                      <a:gd name="T6" fmla="*/ 46 w 106"/>
                      <a:gd name="T7" fmla="*/ 126 h 162"/>
                      <a:gd name="T8" fmla="*/ 42 w 106"/>
                      <a:gd name="T9" fmla="*/ 100 h 162"/>
                      <a:gd name="T10" fmla="*/ 28 w 106"/>
                      <a:gd name="T11" fmla="*/ 94 h 162"/>
                      <a:gd name="T12" fmla="*/ 18 w 106"/>
                      <a:gd name="T13" fmla="*/ 74 h 162"/>
                      <a:gd name="T14" fmla="*/ 2 w 106"/>
                      <a:gd name="T15" fmla="*/ 52 h 162"/>
                      <a:gd name="T16" fmla="*/ 0 w 106"/>
                      <a:gd name="T17" fmla="*/ 40 h 162"/>
                      <a:gd name="T18" fmla="*/ 2 w 106"/>
                      <a:gd name="T19" fmla="*/ 36 h 162"/>
                      <a:gd name="T20" fmla="*/ 8 w 106"/>
                      <a:gd name="T21" fmla="*/ 34 h 162"/>
                      <a:gd name="T22" fmla="*/ 4 w 106"/>
                      <a:gd name="T23" fmla="*/ 2 h 162"/>
                      <a:gd name="T24" fmla="*/ 10 w 106"/>
                      <a:gd name="T25" fmla="*/ 2 h 162"/>
                      <a:gd name="T26" fmla="*/ 28 w 106"/>
                      <a:gd name="T27" fmla="*/ 0 h 162"/>
                      <a:gd name="T28" fmla="*/ 42 w 106"/>
                      <a:gd name="T29" fmla="*/ 6 h 162"/>
                      <a:gd name="T30" fmla="*/ 48 w 106"/>
                      <a:gd name="T31" fmla="*/ 16 h 162"/>
                      <a:gd name="T32" fmla="*/ 56 w 106"/>
                      <a:gd name="T33" fmla="*/ 34 h 162"/>
                      <a:gd name="T34" fmla="*/ 68 w 106"/>
                      <a:gd name="T35" fmla="*/ 38 h 162"/>
                      <a:gd name="T36" fmla="*/ 76 w 106"/>
                      <a:gd name="T37" fmla="*/ 46 h 162"/>
                      <a:gd name="T38" fmla="*/ 80 w 106"/>
                      <a:gd name="T39" fmla="*/ 46 h 162"/>
                      <a:gd name="T40" fmla="*/ 86 w 106"/>
                      <a:gd name="T41" fmla="*/ 68 h 162"/>
                      <a:gd name="T42" fmla="*/ 96 w 106"/>
                      <a:gd name="T43" fmla="*/ 72 h 162"/>
                      <a:gd name="T44" fmla="*/ 52 w 106"/>
                      <a:gd name="T45" fmla="*/ 80 h 162"/>
                      <a:gd name="T46" fmla="*/ 60 w 106"/>
                      <a:gd name="T47" fmla="*/ 124 h 162"/>
                      <a:gd name="T48" fmla="*/ 106 w 106"/>
                      <a:gd name="T49" fmla="*/ 116 h 162"/>
                      <a:gd name="T50" fmla="*/ 106 w 106"/>
                      <a:gd name="T51" fmla="*/ 158 h 162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06"/>
                      <a:gd name="T79" fmla="*/ 0 h 162"/>
                      <a:gd name="T80" fmla="*/ 106 w 106"/>
                      <a:gd name="T81" fmla="*/ 162 h 162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06" h="162">
                        <a:moveTo>
                          <a:pt x="106" y="158"/>
                        </a:moveTo>
                        <a:lnTo>
                          <a:pt x="66" y="162"/>
                        </a:lnTo>
                        <a:lnTo>
                          <a:pt x="56" y="126"/>
                        </a:lnTo>
                        <a:lnTo>
                          <a:pt x="46" y="126"/>
                        </a:lnTo>
                        <a:lnTo>
                          <a:pt x="42" y="100"/>
                        </a:lnTo>
                        <a:lnTo>
                          <a:pt x="28" y="94"/>
                        </a:lnTo>
                        <a:lnTo>
                          <a:pt x="18" y="74"/>
                        </a:lnTo>
                        <a:lnTo>
                          <a:pt x="2" y="52"/>
                        </a:lnTo>
                        <a:lnTo>
                          <a:pt x="0" y="40"/>
                        </a:lnTo>
                        <a:lnTo>
                          <a:pt x="2" y="36"/>
                        </a:lnTo>
                        <a:lnTo>
                          <a:pt x="8" y="34"/>
                        </a:lnTo>
                        <a:lnTo>
                          <a:pt x="4" y="2"/>
                        </a:lnTo>
                        <a:lnTo>
                          <a:pt x="10" y="2"/>
                        </a:lnTo>
                        <a:lnTo>
                          <a:pt x="28" y="0"/>
                        </a:lnTo>
                        <a:lnTo>
                          <a:pt x="42" y="6"/>
                        </a:lnTo>
                        <a:lnTo>
                          <a:pt x="48" y="16"/>
                        </a:lnTo>
                        <a:lnTo>
                          <a:pt x="56" y="34"/>
                        </a:lnTo>
                        <a:lnTo>
                          <a:pt x="68" y="38"/>
                        </a:lnTo>
                        <a:lnTo>
                          <a:pt x="76" y="46"/>
                        </a:lnTo>
                        <a:lnTo>
                          <a:pt x="80" y="46"/>
                        </a:lnTo>
                        <a:lnTo>
                          <a:pt x="86" y="68"/>
                        </a:lnTo>
                        <a:lnTo>
                          <a:pt x="96" y="72"/>
                        </a:lnTo>
                        <a:lnTo>
                          <a:pt x="52" y="80"/>
                        </a:lnTo>
                        <a:lnTo>
                          <a:pt x="60" y="124"/>
                        </a:lnTo>
                        <a:lnTo>
                          <a:pt x="106" y="116"/>
                        </a:lnTo>
                        <a:lnTo>
                          <a:pt x="106" y="15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32" name="Freeform 1827"/>
                  <p:cNvSpPr>
                    <a:spLocks/>
                  </p:cNvSpPr>
                  <p:nvPr/>
                </p:nvSpPr>
                <p:spPr bwMode="auto">
                  <a:xfrm>
                    <a:off x="7780" y="3918"/>
                    <a:ext cx="86" cy="80"/>
                  </a:xfrm>
                  <a:custGeom>
                    <a:avLst/>
                    <a:gdLst>
                      <a:gd name="T0" fmla="*/ 4 w 86"/>
                      <a:gd name="T1" fmla="*/ 32 h 80"/>
                      <a:gd name="T2" fmla="*/ 6 w 86"/>
                      <a:gd name="T3" fmla="*/ 26 h 80"/>
                      <a:gd name="T4" fmla="*/ 0 w 86"/>
                      <a:gd name="T5" fmla="*/ 26 h 80"/>
                      <a:gd name="T6" fmla="*/ 2 w 86"/>
                      <a:gd name="T7" fmla="*/ 18 h 80"/>
                      <a:gd name="T8" fmla="*/ 8 w 86"/>
                      <a:gd name="T9" fmla="*/ 16 h 80"/>
                      <a:gd name="T10" fmla="*/ 14 w 86"/>
                      <a:gd name="T11" fmla="*/ 6 h 80"/>
                      <a:gd name="T12" fmla="*/ 20 w 86"/>
                      <a:gd name="T13" fmla="*/ 8 h 80"/>
                      <a:gd name="T14" fmla="*/ 22 w 86"/>
                      <a:gd name="T15" fmla="*/ 0 h 80"/>
                      <a:gd name="T16" fmla="*/ 26 w 86"/>
                      <a:gd name="T17" fmla="*/ 6 h 80"/>
                      <a:gd name="T18" fmla="*/ 58 w 86"/>
                      <a:gd name="T19" fmla="*/ 4 h 80"/>
                      <a:gd name="T20" fmla="*/ 60 w 86"/>
                      <a:gd name="T21" fmla="*/ 10 h 80"/>
                      <a:gd name="T22" fmla="*/ 72 w 86"/>
                      <a:gd name="T23" fmla="*/ 18 h 80"/>
                      <a:gd name="T24" fmla="*/ 82 w 86"/>
                      <a:gd name="T25" fmla="*/ 12 h 80"/>
                      <a:gd name="T26" fmla="*/ 84 w 86"/>
                      <a:gd name="T27" fmla="*/ 0 h 80"/>
                      <a:gd name="T28" fmla="*/ 86 w 86"/>
                      <a:gd name="T29" fmla="*/ 10 h 80"/>
                      <a:gd name="T30" fmla="*/ 86 w 86"/>
                      <a:gd name="T31" fmla="*/ 18 h 80"/>
                      <a:gd name="T32" fmla="*/ 72 w 86"/>
                      <a:gd name="T33" fmla="*/ 24 h 80"/>
                      <a:gd name="T34" fmla="*/ 72 w 86"/>
                      <a:gd name="T35" fmla="*/ 30 h 80"/>
                      <a:gd name="T36" fmla="*/ 84 w 86"/>
                      <a:gd name="T37" fmla="*/ 30 h 80"/>
                      <a:gd name="T38" fmla="*/ 76 w 86"/>
                      <a:gd name="T39" fmla="*/ 44 h 80"/>
                      <a:gd name="T40" fmla="*/ 76 w 86"/>
                      <a:gd name="T41" fmla="*/ 62 h 80"/>
                      <a:gd name="T42" fmla="*/ 82 w 86"/>
                      <a:gd name="T43" fmla="*/ 68 h 80"/>
                      <a:gd name="T44" fmla="*/ 76 w 86"/>
                      <a:gd name="T45" fmla="*/ 80 h 80"/>
                      <a:gd name="T46" fmla="*/ 68 w 86"/>
                      <a:gd name="T47" fmla="*/ 80 h 80"/>
                      <a:gd name="T48" fmla="*/ 56 w 86"/>
                      <a:gd name="T49" fmla="*/ 76 h 80"/>
                      <a:gd name="T50" fmla="*/ 50 w 86"/>
                      <a:gd name="T51" fmla="*/ 80 h 80"/>
                      <a:gd name="T52" fmla="*/ 46 w 86"/>
                      <a:gd name="T53" fmla="*/ 76 h 80"/>
                      <a:gd name="T54" fmla="*/ 28 w 86"/>
                      <a:gd name="T55" fmla="*/ 74 h 80"/>
                      <a:gd name="T56" fmla="*/ 14 w 86"/>
                      <a:gd name="T57" fmla="*/ 66 h 80"/>
                      <a:gd name="T58" fmla="*/ 10 w 86"/>
                      <a:gd name="T59" fmla="*/ 68 h 80"/>
                      <a:gd name="T60" fmla="*/ 10 w 86"/>
                      <a:gd name="T61" fmla="*/ 70 h 80"/>
                      <a:gd name="T62" fmla="*/ 8 w 86"/>
                      <a:gd name="T63" fmla="*/ 68 h 80"/>
                      <a:gd name="T64" fmla="*/ 10 w 86"/>
                      <a:gd name="T65" fmla="*/ 46 h 80"/>
                      <a:gd name="T66" fmla="*/ 6 w 86"/>
                      <a:gd name="T67" fmla="*/ 42 h 80"/>
                      <a:gd name="T68" fmla="*/ 4 w 86"/>
                      <a:gd name="T69" fmla="*/ 32 h 80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86"/>
                      <a:gd name="T106" fmla="*/ 0 h 80"/>
                      <a:gd name="T107" fmla="*/ 86 w 86"/>
                      <a:gd name="T108" fmla="*/ 80 h 80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86" h="80">
                        <a:moveTo>
                          <a:pt x="4" y="32"/>
                        </a:moveTo>
                        <a:lnTo>
                          <a:pt x="6" y="26"/>
                        </a:lnTo>
                        <a:lnTo>
                          <a:pt x="0" y="26"/>
                        </a:lnTo>
                        <a:lnTo>
                          <a:pt x="2" y="18"/>
                        </a:lnTo>
                        <a:lnTo>
                          <a:pt x="8" y="16"/>
                        </a:lnTo>
                        <a:lnTo>
                          <a:pt x="14" y="6"/>
                        </a:lnTo>
                        <a:lnTo>
                          <a:pt x="20" y="8"/>
                        </a:lnTo>
                        <a:lnTo>
                          <a:pt x="22" y="0"/>
                        </a:lnTo>
                        <a:lnTo>
                          <a:pt x="26" y="6"/>
                        </a:lnTo>
                        <a:lnTo>
                          <a:pt x="58" y="4"/>
                        </a:lnTo>
                        <a:lnTo>
                          <a:pt x="60" y="10"/>
                        </a:lnTo>
                        <a:lnTo>
                          <a:pt x="72" y="18"/>
                        </a:lnTo>
                        <a:lnTo>
                          <a:pt x="82" y="12"/>
                        </a:lnTo>
                        <a:lnTo>
                          <a:pt x="84" y="0"/>
                        </a:lnTo>
                        <a:lnTo>
                          <a:pt x="86" y="10"/>
                        </a:lnTo>
                        <a:lnTo>
                          <a:pt x="86" y="18"/>
                        </a:lnTo>
                        <a:lnTo>
                          <a:pt x="72" y="24"/>
                        </a:lnTo>
                        <a:lnTo>
                          <a:pt x="72" y="30"/>
                        </a:lnTo>
                        <a:lnTo>
                          <a:pt x="84" y="30"/>
                        </a:lnTo>
                        <a:lnTo>
                          <a:pt x="76" y="44"/>
                        </a:lnTo>
                        <a:lnTo>
                          <a:pt x="76" y="62"/>
                        </a:lnTo>
                        <a:lnTo>
                          <a:pt x="82" y="68"/>
                        </a:lnTo>
                        <a:lnTo>
                          <a:pt x="76" y="80"/>
                        </a:lnTo>
                        <a:lnTo>
                          <a:pt x="68" y="80"/>
                        </a:lnTo>
                        <a:lnTo>
                          <a:pt x="56" y="76"/>
                        </a:lnTo>
                        <a:lnTo>
                          <a:pt x="50" y="80"/>
                        </a:lnTo>
                        <a:lnTo>
                          <a:pt x="46" y="76"/>
                        </a:lnTo>
                        <a:lnTo>
                          <a:pt x="28" y="74"/>
                        </a:lnTo>
                        <a:lnTo>
                          <a:pt x="14" y="66"/>
                        </a:lnTo>
                        <a:lnTo>
                          <a:pt x="10" y="68"/>
                        </a:lnTo>
                        <a:lnTo>
                          <a:pt x="10" y="70"/>
                        </a:lnTo>
                        <a:lnTo>
                          <a:pt x="8" y="68"/>
                        </a:lnTo>
                        <a:lnTo>
                          <a:pt x="10" y="46"/>
                        </a:lnTo>
                        <a:lnTo>
                          <a:pt x="6" y="42"/>
                        </a:lnTo>
                        <a:lnTo>
                          <a:pt x="4" y="3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33" name="Freeform 1828"/>
                  <p:cNvSpPr>
                    <a:spLocks/>
                  </p:cNvSpPr>
                  <p:nvPr/>
                </p:nvSpPr>
                <p:spPr bwMode="auto">
                  <a:xfrm>
                    <a:off x="7810" y="3804"/>
                    <a:ext cx="74" cy="72"/>
                  </a:xfrm>
                  <a:custGeom>
                    <a:avLst/>
                    <a:gdLst>
                      <a:gd name="T0" fmla="*/ 8 w 74"/>
                      <a:gd name="T1" fmla="*/ 0 h 72"/>
                      <a:gd name="T2" fmla="*/ 10 w 74"/>
                      <a:gd name="T3" fmla="*/ 0 h 72"/>
                      <a:gd name="T4" fmla="*/ 30 w 74"/>
                      <a:gd name="T5" fmla="*/ 12 h 72"/>
                      <a:gd name="T6" fmla="*/ 62 w 74"/>
                      <a:gd name="T7" fmla="*/ 6 h 72"/>
                      <a:gd name="T8" fmla="*/ 70 w 74"/>
                      <a:gd name="T9" fmla="*/ 18 h 72"/>
                      <a:gd name="T10" fmla="*/ 60 w 74"/>
                      <a:gd name="T11" fmla="*/ 22 h 72"/>
                      <a:gd name="T12" fmla="*/ 58 w 74"/>
                      <a:gd name="T13" fmla="*/ 34 h 72"/>
                      <a:gd name="T14" fmla="*/ 64 w 74"/>
                      <a:gd name="T15" fmla="*/ 28 h 72"/>
                      <a:gd name="T16" fmla="*/ 72 w 74"/>
                      <a:gd name="T17" fmla="*/ 28 h 72"/>
                      <a:gd name="T18" fmla="*/ 74 w 74"/>
                      <a:gd name="T19" fmla="*/ 36 h 72"/>
                      <a:gd name="T20" fmla="*/ 72 w 74"/>
                      <a:gd name="T21" fmla="*/ 38 h 72"/>
                      <a:gd name="T22" fmla="*/ 70 w 74"/>
                      <a:gd name="T23" fmla="*/ 40 h 72"/>
                      <a:gd name="T24" fmla="*/ 70 w 74"/>
                      <a:gd name="T25" fmla="*/ 54 h 72"/>
                      <a:gd name="T26" fmla="*/ 60 w 74"/>
                      <a:gd name="T27" fmla="*/ 52 h 72"/>
                      <a:gd name="T28" fmla="*/ 56 w 74"/>
                      <a:gd name="T29" fmla="*/ 56 h 72"/>
                      <a:gd name="T30" fmla="*/ 58 w 74"/>
                      <a:gd name="T31" fmla="*/ 68 h 72"/>
                      <a:gd name="T32" fmla="*/ 40 w 74"/>
                      <a:gd name="T33" fmla="*/ 72 h 72"/>
                      <a:gd name="T34" fmla="*/ 24 w 74"/>
                      <a:gd name="T35" fmla="*/ 70 h 72"/>
                      <a:gd name="T36" fmla="*/ 8 w 74"/>
                      <a:gd name="T37" fmla="*/ 56 h 72"/>
                      <a:gd name="T38" fmla="*/ 6 w 74"/>
                      <a:gd name="T39" fmla="*/ 50 h 72"/>
                      <a:gd name="T40" fmla="*/ 0 w 74"/>
                      <a:gd name="T41" fmla="*/ 40 h 72"/>
                      <a:gd name="T42" fmla="*/ 2 w 74"/>
                      <a:gd name="T43" fmla="*/ 38 h 72"/>
                      <a:gd name="T44" fmla="*/ 6 w 74"/>
                      <a:gd name="T45" fmla="*/ 32 h 72"/>
                      <a:gd name="T46" fmla="*/ 8 w 74"/>
                      <a:gd name="T47" fmla="*/ 0 h 72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74"/>
                      <a:gd name="T73" fmla="*/ 0 h 72"/>
                      <a:gd name="T74" fmla="*/ 74 w 74"/>
                      <a:gd name="T75" fmla="*/ 72 h 72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74" h="72">
                        <a:moveTo>
                          <a:pt x="8" y="0"/>
                        </a:moveTo>
                        <a:lnTo>
                          <a:pt x="10" y="0"/>
                        </a:lnTo>
                        <a:lnTo>
                          <a:pt x="30" y="12"/>
                        </a:lnTo>
                        <a:lnTo>
                          <a:pt x="62" y="6"/>
                        </a:lnTo>
                        <a:lnTo>
                          <a:pt x="70" y="18"/>
                        </a:lnTo>
                        <a:lnTo>
                          <a:pt x="60" y="22"/>
                        </a:lnTo>
                        <a:lnTo>
                          <a:pt x="58" y="34"/>
                        </a:lnTo>
                        <a:lnTo>
                          <a:pt x="64" y="28"/>
                        </a:lnTo>
                        <a:lnTo>
                          <a:pt x="72" y="28"/>
                        </a:lnTo>
                        <a:lnTo>
                          <a:pt x="74" y="36"/>
                        </a:lnTo>
                        <a:lnTo>
                          <a:pt x="72" y="38"/>
                        </a:lnTo>
                        <a:lnTo>
                          <a:pt x="70" y="40"/>
                        </a:lnTo>
                        <a:lnTo>
                          <a:pt x="70" y="54"/>
                        </a:lnTo>
                        <a:lnTo>
                          <a:pt x="60" y="52"/>
                        </a:lnTo>
                        <a:lnTo>
                          <a:pt x="56" y="56"/>
                        </a:lnTo>
                        <a:lnTo>
                          <a:pt x="58" y="68"/>
                        </a:lnTo>
                        <a:lnTo>
                          <a:pt x="40" y="72"/>
                        </a:lnTo>
                        <a:lnTo>
                          <a:pt x="24" y="70"/>
                        </a:lnTo>
                        <a:lnTo>
                          <a:pt x="8" y="56"/>
                        </a:lnTo>
                        <a:lnTo>
                          <a:pt x="6" y="50"/>
                        </a:lnTo>
                        <a:lnTo>
                          <a:pt x="0" y="40"/>
                        </a:lnTo>
                        <a:lnTo>
                          <a:pt x="2" y="38"/>
                        </a:lnTo>
                        <a:lnTo>
                          <a:pt x="6" y="32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34" name="Freeform 1829"/>
                  <p:cNvSpPr>
                    <a:spLocks/>
                  </p:cNvSpPr>
                  <p:nvPr/>
                </p:nvSpPr>
                <p:spPr bwMode="auto">
                  <a:xfrm>
                    <a:off x="7762" y="3740"/>
                    <a:ext cx="128" cy="82"/>
                  </a:xfrm>
                  <a:custGeom>
                    <a:avLst/>
                    <a:gdLst>
                      <a:gd name="T0" fmla="*/ 16 w 128"/>
                      <a:gd name="T1" fmla="*/ 0 h 82"/>
                      <a:gd name="T2" fmla="*/ 38 w 128"/>
                      <a:gd name="T3" fmla="*/ 12 h 82"/>
                      <a:gd name="T4" fmla="*/ 42 w 128"/>
                      <a:gd name="T5" fmla="*/ 20 h 82"/>
                      <a:gd name="T6" fmla="*/ 60 w 128"/>
                      <a:gd name="T7" fmla="*/ 18 h 82"/>
                      <a:gd name="T8" fmla="*/ 70 w 128"/>
                      <a:gd name="T9" fmla="*/ 28 h 82"/>
                      <a:gd name="T10" fmla="*/ 82 w 128"/>
                      <a:gd name="T11" fmla="*/ 38 h 82"/>
                      <a:gd name="T12" fmla="*/ 96 w 128"/>
                      <a:gd name="T13" fmla="*/ 40 h 82"/>
                      <a:gd name="T14" fmla="*/ 100 w 128"/>
                      <a:gd name="T15" fmla="*/ 48 h 82"/>
                      <a:gd name="T16" fmla="*/ 116 w 128"/>
                      <a:gd name="T17" fmla="*/ 56 h 82"/>
                      <a:gd name="T18" fmla="*/ 118 w 128"/>
                      <a:gd name="T19" fmla="*/ 62 h 82"/>
                      <a:gd name="T20" fmla="*/ 126 w 128"/>
                      <a:gd name="T21" fmla="*/ 62 h 82"/>
                      <a:gd name="T22" fmla="*/ 128 w 128"/>
                      <a:gd name="T23" fmla="*/ 72 h 82"/>
                      <a:gd name="T24" fmla="*/ 126 w 128"/>
                      <a:gd name="T25" fmla="*/ 82 h 82"/>
                      <a:gd name="T26" fmla="*/ 118 w 128"/>
                      <a:gd name="T27" fmla="*/ 82 h 82"/>
                      <a:gd name="T28" fmla="*/ 110 w 128"/>
                      <a:gd name="T29" fmla="*/ 70 h 82"/>
                      <a:gd name="T30" fmla="*/ 78 w 128"/>
                      <a:gd name="T31" fmla="*/ 76 h 82"/>
                      <a:gd name="T32" fmla="*/ 58 w 128"/>
                      <a:gd name="T33" fmla="*/ 64 h 82"/>
                      <a:gd name="T34" fmla="*/ 48 w 128"/>
                      <a:gd name="T35" fmla="*/ 64 h 82"/>
                      <a:gd name="T36" fmla="*/ 40 w 128"/>
                      <a:gd name="T37" fmla="*/ 56 h 82"/>
                      <a:gd name="T38" fmla="*/ 20 w 128"/>
                      <a:gd name="T39" fmla="*/ 44 h 82"/>
                      <a:gd name="T40" fmla="*/ 16 w 128"/>
                      <a:gd name="T41" fmla="*/ 22 h 82"/>
                      <a:gd name="T42" fmla="*/ 0 w 128"/>
                      <a:gd name="T43" fmla="*/ 18 h 82"/>
                      <a:gd name="T44" fmla="*/ 6 w 128"/>
                      <a:gd name="T45" fmla="*/ 12 h 82"/>
                      <a:gd name="T46" fmla="*/ 16 w 128"/>
                      <a:gd name="T47" fmla="*/ 0 h 82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28"/>
                      <a:gd name="T73" fmla="*/ 0 h 82"/>
                      <a:gd name="T74" fmla="*/ 128 w 128"/>
                      <a:gd name="T75" fmla="*/ 82 h 82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28" h="82">
                        <a:moveTo>
                          <a:pt x="16" y="0"/>
                        </a:moveTo>
                        <a:lnTo>
                          <a:pt x="38" y="12"/>
                        </a:lnTo>
                        <a:lnTo>
                          <a:pt x="42" y="20"/>
                        </a:lnTo>
                        <a:lnTo>
                          <a:pt x="60" y="18"/>
                        </a:lnTo>
                        <a:lnTo>
                          <a:pt x="70" y="28"/>
                        </a:lnTo>
                        <a:lnTo>
                          <a:pt x="82" y="38"/>
                        </a:lnTo>
                        <a:lnTo>
                          <a:pt x="96" y="40"/>
                        </a:lnTo>
                        <a:lnTo>
                          <a:pt x="100" y="48"/>
                        </a:lnTo>
                        <a:lnTo>
                          <a:pt x="116" y="56"/>
                        </a:lnTo>
                        <a:lnTo>
                          <a:pt x="118" y="62"/>
                        </a:lnTo>
                        <a:lnTo>
                          <a:pt x="126" y="62"/>
                        </a:lnTo>
                        <a:lnTo>
                          <a:pt x="128" y="72"/>
                        </a:lnTo>
                        <a:lnTo>
                          <a:pt x="126" y="82"/>
                        </a:lnTo>
                        <a:lnTo>
                          <a:pt x="118" y="82"/>
                        </a:lnTo>
                        <a:lnTo>
                          <a:pt x="110" y="70"/>
                        </a:lnTo>
                        <a:lnTo>
                          <a:pt x="78" y="76"/>
                        </a:lnTo>
                        <a:lnTo>
                          <a:pt x="58" y="64"/>
                        </a:lnTo>
                        <a:lnTo>
                          <a:pt x="48" y="64"/>
                        </a:lnTo>
                        <a:lnTo>
                          <a:pt x="40" y="56"/>
                        </a:lnTo>
                        <a:lnTo>
                          <a:pt x="20" y="44"/>
                        </a:lnTo>
                        <a:lnTo>
                          <a:pt x="16" y="22"/>
                        </a:lnTo>
                        <a:lnTo>
                          <a:pt x="0" y="18"/>
                        </a:lnTo>
                        <a:lnTo>
                          <a:pt x="6" y="12"/>
                        </a:lnTo>
                        <a:lnTo>
                          <a:pt x="16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35" name="Freeform 1830"/>
                  <p:cNvSpPr>
                    <a:spLocks/>
                  </p:cNvSpPr>
                  <p:nvPr/>
                </p:nvSpPr>
                <p:spPr bwMode="auto">
                  <a:xfrm>
                    <a:off x="7832" y="3696"/>
                    <a:ext cx="90" cy="94"/>
                  </a:xfrm>
                  <a:custGeom>
                    <a:avLst/>
                    <a:gdLst>
                      <a:gd name="T0" fmla="*/ 0 w 90"/>
                      <a:gd name="T1" fmla="*/ 34 h 94"/>
                      <a:gd name="T2" fmla="*/ 16 w 90"/>
                      <a:gd name="T3" fmla="*/ 16 h 94"/>
                      <a:gd name="T4" fmla="*/ 30 w 90"/>
                      <a:gd name="T5" fmla="*/ 0 h 94"/>
                      <a:gd name="T6" fmla="*/ 32 w 90"/>
                      <a:gd name="T7" fmla="*/ 12 h 94"/>
                      <a:gd name="T8" fmla="*/ 40 w 90"/>
                      <a:gd name="T9" fmla="*/ 20 h 94"/>
                      <a:gd name="T10" fmla="*/ 54 w 90"/>
                      <a:gd name="T11" fmla="*/ 24 h 94"/>
                      <a:gd name="T12" fmla="*/ 62 w 90"/>
                      <a:gd name="T13" fmla="*/ 24 h 94"/>
                      <a:gd name="T14" fmla="*/ 82 w 90"/>
                      <a:gd name="T15" fmla="*/ 30 h 94"/>
                      <a:gd name="T16" fmla="*/ 88 w 90"/>
                      <a:gd name="T17" fmla="*/ 30 h 94"/>
                      <a:gd name="T18" fmla="*/ 90 w 90"/>
                      <a:gd name="T19" fmla="*/ 36 h 94"/>
                      <a:gd name="T20" fmla="*/ 86 w 90"/>
                      <a:gd name="T21" fmla="*/ 44 h 94"/>
                      <a:gd name="T22" fmla="*/ 78 w 90"/>
                      <a:gd name="T23" fmla="*/ 44 h 94"/>
                      <a:gd name="T24" fmla="*/ 72 w 90"/>
                      <a:gd name="T25" fmla="*/ 50 h 94"/>
                      <a:gd name="T26" fmla="*/ 74 w 90"/>
                      <a:gd name="T27" fmla="*/ 52 h 94"/>
                      <a:gd name="T28" fmla="*/ 76 w 90"/>
                      <a:gd name="T29" fmla="*/ 56 h 94"/>
                      <a:gd name="T30" fmla="*/ 70 w 90"/>
                      <a:gd name="T31" fmla="*/ 66 h 94"/>
                      <a:gd name="T32" fmla="*/ 54 w 90"/>
                      <a:gd name="T33" fmla="*/ 64 h 94"/>
                      <a:gd name="T34" fmla="*/ 52 w 90"/>
                      <a:gd name="T35" fmla="*/ 68 h 94"/>
                      <a:gd name="T36" fmla="*/ 60 w 90"/>
                      <a:gd name="T37" fmla="*/ 74 h 94"/>
                      <a:gd name="T38" fmla="*/ 68 w 90"/>
                      <a:gd name="T39" fmla="*/ 74 h 94"/>
                      <a:gd name="T40" fmla="*/ 54 w 90"/>
                      <a:gd name="T41" fmla="*/ 94 h 94"/>
                      <a:gd name="T42" fmla="*/ 42 w 90"/>
                      <a:gd name="T43" fmla="*/ 94 h 94"/>
                      <a:gd name="T44" fmla="*/ 44 w 90"/>
                      <a:gd name="T45" fmla="*/ 82 h 94"/>
                      <a:gd name="T46" fmla="*/ 46 w 90"/>
                      <a:gd name="T47" fmla="*/ 74 h 94"/>
                      <a:gd name="T48" fmla="*/ 36 w 90"/>
                      <a:gd name="T49" fmla="*/ 62 h 94"/>
                      <a:gd name="T50" fmla="*/ 34 w 90"/>
                      <a:gd name="T51" fmla="*/ 70 h 94"/>
                      <a:gd name="T52" fmla="*/ 26 w 90"/>
                      <a:gd name="T53" fmla="*/ 66 h 94"/>
                      <a:gd name="T54" fmla="*/ 20 w 90"/>
                      <a:gd name="T55" fmla="*/ 54 h 94"/>
                      <a:gd name="T56" fmla="*/ 12 w 90"/>
                      <a:gd name="T57" fmla="*/ 54 h 94"/>
                      <a:gd name="T58" fmla="*/ 10 w 90"/>
                      <a:gd name="T59" fmla="*/ 44 h 94"/>
                      <a:gd name="T60" fmla="*/ 0 w 90"/>
                      <a:gd name="T61" fmla="*/ 34 h 94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90"/>
                      <a:gd name="T94" fmla="*/ 0 h 94"/>
                      <a:gd name="T95" fmla="*/ 90 w 90"/>
                      <a:gd name="T96" fmla="*/ 94 h 94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90" h="94">
                        <a:moveTo>
                          <a:pt x="0" y="34"/>
                        </a:moveTo>
                        <a:lnTo>
                          <a:pt x="16" y="16"/>
                        </a:lnTo>
                        <a:lnTo>
                          <a:pt x="30" y="0"/>
                        </a:lnTo>
                        <a:lnTo>
                          <a:pt x="32" y="12"/>
                        </a:lnTo>
                        <a:lnTo>
                          <a:pt x="40" y="20"/>
                        </a:lnTo>
                        <a:lnTo>
                          <a:pt x="54" y="24"/>
                        </a:lnTo>
                        <a:lnTo>
                          <a:pt x="62" y="24"/>
                        </a:lnTo>
                        <a:lnTo>
                          <a:pt x="82" y="30"/>
                        </a:lnTo>
                        <a:lnTo>
                          <a:pt x="88" y="30"/>
                        </a:lnTo>
                        <a:lnTo>
                          <a:pt x="90" y="36"/>
                        </a:lnTo>
                        <a:lnTo>
                          <a:pt x="86" y="44"/>
                        </a:lnTo>
                        <a:lnTo>
                          <a:pt x="78" y="44"/>
                        </a:lnTo>
                        <a:lnTo>
                          <a:pt x="72" y="50"/>
                        </a:lnTo>
                        <a:lnTo>
                          <a:pt x="74" y="52"/>
                        </a:lnTo>
                        <a:lnTo>
                          <a:pt x="76" y="56"/>
                        </a:lnTo>
                        <a:lnTo>
                          <a:pt x="70" y="66"/>
                        </a:lnTo>
                        <a:lnTo>
                          <a:pt x="54" y="64"/>
                        </a:lnTo>
                        <a:lnTo>
                          <a:pt x="52" y="68"/>
                        </a:lnTo>
                        <a:lnTo>
                          <a:pt x="60" y="74"/>
                        </a:lnTo>
                        <a:lnTo>
                          <a:pt x="68" y="74"/>
                        </a:lnTo>
                        <a:lnTo>
                          <a:pt x="54" y="94"/>
                        </a:lnTo>
                        <a:lnTo>
                          <a:pt x="42" y="94"/>
                        </a:lnTo>
                        <a:lnTo>
                          <a:pt x="44" y="82"/>
                        </a:lnTo>
                        <a:lnTo>
                          <a:pt x="46" y="74"/>
                        </a:lnTo>
                        <a:lnTo>
                          <a:pt x="36" y="62"/>
                        </a:lnTo>
                        <a:lnTo>
                          <a:pt x="34" y="70"/>
                        </a:lnTo>
                        <a:lnTo>
                          <a:pt x="26" y="66"/>
                        </a:lnTo>
                        <a:lnTo>
                          <a:pt x="20" y="54"/>
                        </a:lnTo>
                        <a:lnTo>
                          <a:pt x="12" y="54"/>
                        </a:lnTo>
                        <a:lnTo>
                          <a:pt x="10" y="44"/>
                        </a:lnTo>
                        <a:lnTo>
                          <a:pt x="0" y="3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36" name="Freeform 1831"/>
                  <p:cNvSpPr>
                    <a:spLocks/>
                  </p:cNvSpPr>
                  <p:nvPr/>
                </p:nvSpPr>
                <p:spPr bwMode="auto">
                  <a:xfrm>
                    <a:off x="7788" y="3634"/>
                    <a:ext cx="76" cy="96"/>
                  </a:xfrm>
                  <a:custGeom>
                    <a:avLst/>
                    <a:gdLst>
                      <a:gd name="T0" fmla="*/ 24 w 76"/>
                      <a:gd name="T1" fmla="*/ 0 h 96"/>
                      <a:gd name="T2" fmla="*/ 44 w 76"/>
                      <a:gd name="T3" fmla="*/ 8 h 96"/>
                      <a:gd name="T4" fmla="*/ 58 w 76"/>
                      <a:gd name="T5" fmla="*/ 16 h 96"/>
                      <a:gd name="T6" fmla="*/ 76 w 76"/>
                      <a:gd name="T7" fmla="*/ 40 h 96"/>
                      <a:gd name="T8" fmla="*/ 74 w 76"/>
                      <a:gd name="T9" fmla="*/ 62 h 96"/>
                      <a:gd name="T10" fmla="*/ 44 w 76"/>
                      <a:gd name="T11" fmla="*/ 96 h 96"/>
                      <a:gd name="T12" fmla="*/ 30 w 76"/>
                      <a:gd name="T13" fmla="*/ 68 h 96"/>
                      <a:gd name="T14" fmla="*/ 18 w 76"/>
                      <a:gd name="T15" fmla="*/ 52 h 96"/>
                      <a:gd name="T16" fmla="*/ 6 w 76"/>
                      <a:gd name="T17" fmla="*/ 40 h 96"/>
                      <a:gd name="T18" fmla="*/ 6 w 76"/>
                      <a:gd name="T19" fmla="*/ 28 h 96"/>
                      <a:gd name="T20" fmla="*/ 0 w 76"/>
                      <a:gd name="T21" fmla="*/ 24 h 96"/>
                      <a:gd name="T22" fmla="*/ 24 w 76"/>
                      <a:gd name="T23" fmla="*/ 0 h 9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6"/>
                      <a:gd name="T37" fmla="*/ 0 h 96"/>
                      <a:gd name="T38" fmla="*/ 76 w 76"/>
                      <a:gd name="T39" fmla="*/ 96 h 9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6" h="96">
                        <a:moveTo>
                          <a:pt x="24" y="0"/>
                        </a:moveTo>
                        <a:lnTo>
                          <a:pt x="44" y="8"/>
                        </a:lnTo>
                        <a:lnTo>
                          <a:pt x="58" y="16"/>
                        </a:lnTo>
                        <a:lnTo>
                          <a:pt x="76" y="40"/>
                        </a:lnTo>
                        <a:lnTo>
                          <a:pt x="74" y="62"/>
                        </a:lnTo>
                        <a:lnTo>
                          <a:pt x="44" y="96"/>
                        </a:lnTo>
                        <a:lnTo>
                          <a:pt x="30" y="68"/>
                        </a:lnTo>
                        <a:lnTo>
                          <a:pt x="18" y="52"/>
                        </a:lnTo>
                        <a:lnTo>
                          <a:pt x="6" y="40"/>
                        </a:lnTo>
                        <a:lnTo>
                          <a:pt x="6" y="28"/>
                        </a:lnTo>
                        <a:lnTo>
                          <a:pt x="0" y="24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37" name="Freeform 1832"/>
                  <p:cNvSpPr>
                    <a:spLocks/>
                  </p:cNvSpPr>
                  <p:nvPr/>
                </p:nvSpPr>
                <p:spPr bwMode="auto">
                  <a:xfrm>
                    <a:off x="7788" y="3634"/>
                    <a:ext cx="76" cy="96"/>
                  </a:xfrm>
                  <a:custGeom>
                    <a:avLst/>
                    <a:gdLst>
                      <a:gd name="T0" fmla="*/ 24 w 76"/>
                      <a:gd name="T1" fmla="*/ 0 h 96"/>
                      <a:gd name="T2" fmla="*/ 44 w 76"/>
                      <a:gd name="T3" fmla="*/ 8 h 96"/>
                      <a:gd name="T4" fmla="*/ 58 w 76"/>
                      <a:gd name="T5" fmla="*/ 16 h 96"/>
                      <a:gd name="T6" fmla="*/ 76 w 76"/>
                      <a:gd name="T7" fmla="*/ 40 h 96"/>
                      <a:gd name="T8" fmla="*/ 74 w 76"/>
                      <a:gd name="T9" fmla="*/ 62 h 96"/>
                      <a:gd name="T10" fmla="*/ 44 w 76"/>
                      <a:gd name="T11" fmla="*/ 96 h 96"/>
                      <a:gd name="T12" fmla="*/ 30 w 76"/>
                      <a:gd name="T13" fmla="*/ 68 h 96"/>
                      <a:gd name="T14" fmla="*/ 18 w 76"/>
                      <a:gd name="T15" fmla="*/ 52 h 96"/>
                      <a:gd name="T16" fmla="*/ 6 w 76"/>
                      <a:gd name="T17" fmla="*/ 40 h 96"/>
                      <a:gd name="T18" fmla="*/ 6 w 76"/>
                      <a:gd name="T19" fmla="*/ 28 h 96"/>
                      <a:gd name="T20" fmla="*/ 0 w 76"/>
                      <a:gd name="T21" fmla="*/ 24 h 96"/>
                      <a:gd name="T22" fmla="*/ 24 w 76"/>
                      <a:gd name="T23" fmla="*/ 0 h 9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6"/>
                      <a:gd name="T37" fmla="*/ 0 h 96"/>
                      <a:gd name="T38" fmla="*/ 76 w 76"/>
                      <a:gd name="T39" fmla="*/ 96 h 9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6" h="96">
                        <a:moveTo>
                          <a:pt x="24" y="0"/>
                        </a:moveTo>
                        <a:lnTo>
                          <a:pt x="44" y="8"/>
                        </a:lnTo>
                        <a:lnTo>
                          <a:pt x="58" y="16"/>
                        </a:lnTo>
                        <a:lnTo>
                          <a:pt x="76" y="40"/>
                        </a:lnTo>
                        <a:lnTo>
                          <a:pt x="74" y="62"/>
                        </a:lnTo>
                        <a:lnTo>
                          <a:pt x="44" y="96"/>
                        </a:lnTo>
                        <a:lnTo>
                          <a:pt x="30" y="68"/>
                        </a:lnTo>
                        <a:lnTo>
                          <a:pt x="18" y="52"/>
                        </a:lnTo>
                        <a:lnTo>
                          <a:pt x="6" y="40"/>
                        </a:lnTo>
                        <a:lnTo>
                          <a:pt x="6" y="28"/>
                        </a:lnTo>
                        <a:lnTo>
                          <a:pt x="0" y="24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38" name="Freeform 1833"/>
                  <p:cNvSpPr>
                    <a:spLocks/>
                  </p:cNvSpPr>
                  <p:nvPr/>
                </p:nvSpPr>
                <p:spPr bwMode="auto">
                  <a:xfrm>
                    <a:off x="7730" y="3554"/>
                    <a:ext cx="82" cy="104"/>
                  </a:xfrm>
                  <a:custGeom>
                    <a:avLst/>
                    <a:gdLst>
                      <a:gd name="T0" fmla="*/ 40 w 82"/>
                      <a:gd name="T1" fmla="*/ 0 h 104"/>
                      <a:gd name="T2" fmla="*/ 50 w 82"/>
                      <a:gd name="T3" fmla="*/ 8 h 104"/>
                      <a:gd name="T4" fmla="*/ 52 w 82"/>
                      <a:gd name="T5" fmla="*/ 20 h 104"/>
                      <a:gd name="T6" fmla="*/ 64 w 82"/>
                      <a:gd name="T7" fmla="*/ 34 h 104"/>
                      <a:gd name="T8" fmla="*/ 70 w 82"/>
                      <a:gd name="T9" fmla="*/ 34 h 104"/>
                      <a:gd name="T10" fmla="*/ 76 w 82"/>
                      <a:gd name="T11" fmla="*/ 58 h 104"/>
                      <a:gd name="T12" fmla="*/ 82 w 82"/>
                      <a:gd name="T13" fmla="*/ 80 h 104"/>
                      <a:gd name="T14" fmla="*/ 58 w 82"/>
                      <a:gd name="T15" fmla="*/ 104 h 104"/>
                      <a:gd name="T16" fmla="*/ 34 w 82"/>
                      <a:gd name="T17" fmla="*/ 100 h 104"/>
                      <a:gd name="T18" fmla="*/ 6 w 82"/>
                      <a:gd name="T19" fmla="*/ 86 h 104"/>
                      <a:gd name="T20" fmla="*/ 0 w 82"/>
                      <a:gd name="T21" fmla="*/ 78 h 104"/>
                      <a:gd name="T22" fmla="*/ 10 w 82"/>
                      <a:gd name="T23" fmla="*/ 32 h 104"/>
                      <a:gd name="T24" fmla="*/ 40 w 82"/>
                      <a:gd name="T25" fmla="*/ 0 h 10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2"/>
                      <a:gd name="T40" fmla="*/ 0 h 104"/>
                      <a:gd name="T41" fmla="*/ 82 w 82"/>
                      <a:gd name="T42" fmla="*/ 104 h 10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2" h="104">
                        <a:moveTo>
                          <a:pt x="40" y="0"/>
                        </a:moveTo>
                        <a:lnTo>
                          <a:pt x="50" y="8"/>
                        </a:lnTo>
                        <a:lnTo>
                          <a:pt x="52" y="20"/>
                        </a:lnTo>
                        <a:lnTo>
                          <a:pt x="64" y="34"/>
                        </a:lnTo>
                        <a:lnTo>
                          <a:pt x="70" y="34"/>
                        </a:lnTo>
                        <a:lnTo>
                          <a:pt x="76" y="58"/>
                        </a:lnTo>
                        <a:lnTo>
                          <a:pt x="82" y="80"/>
                        </a:lnTo>
                        <a:lnTo>
                          <a:pt x="58" y="104"/>
                        </a:lnTo>
                        <a:lnTo>
                          <a:pt x="34" y="100"/>
                        </a:lnTo>
                        <a:lnTo>
                          <a:pt x="6" y="86"/>
                        </a:lnTo>
                        <a:lnTo>
                          <a:pt x="0" y="78"/>
                        </a:lnTo>
                        <a:lnTo>
                          <a:pt x="10" y="32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39" name="Freeform 1834"/>
                  <p:cNvSpPr>
                    <a:spLocks/>
                  </p:cNvSpPr>
                  <p:nvPr/>
                </p:nvSpPr>
                <p:spPr bwMode="auto">
                  <a:xfrm>
                    <a:off x="7708" y="3640"/>
                    <a:ext cx="110" cy="88"/>
                  </a:xfrm>
                  <a:custGeom>
                    <a:avLst/>
                    <a:gdLst>
                      <a:gd name="T0" fmla="*/ 4 w 110"/>
                      <a:gd name="T1" fmla="*/ 12 h 88"/>
                      <a:gd name="T2" fmla="*/ 28 w 110"/>
                      <a:gd name="T3" fmla="*/ 0 h 88"/>
                      <a:gd name="T4" fmla="*/ 56 w 110"/>
                      <a:gd name="T5" fmla="*/ 14 h 88"/>
                      <a:gd name="T6" fmla="*/ 80 w 110"/>
                      <a:gd name="T7" fmla="*/ 18 h 88"/>
                      <a:gd name="T8" fmla="*/ 86 w 110"/>
                      <a:gd name="T9" fmla="*/ 22 h 88"/>
                      <a:gd name="T10" fmla="*/ 86 w 110"/>
                      <a:gd name="T11" fmla="*/ 34 h 88"/>
                      <a:gd name="T12" fmla="*/ 100 w 110"/>
                      <a:gd name="T13" fmla="*/ 48 h 88"/>
                      <a:gd name="T14" fmla="*/ 110 w 110"/>
                      <a:gd name="T15" fmla="*/ 62 h 88"/>
                      <a:gd name="T16" fmla="*/ 58 w 110"/>
                      <a:gd name="T17" fmla="*/ 88 h 88"/>
                      <a:gd name="T18" fmla="*/ 48 w 110"/>
                      <a:gd name="T19" fmla="*/ 76 h 88"/>
                      <a:gd name="T20" fmla="*/ 24 w 110"/>
                      <a:gd name="T21" fmla="*/ 70 h 88"/>
                      <a:gd name="T22" fmla="*/ 28 w 110"/>
                      <a:gd name="T23" fmla="*/ 52 h 88"/>
                      <a:gd name="T24" fmla="*/ 14 w 110"/>
                      <a:gd name="T25" fmla="*/ 38 h 88"/>
                      <a:gd name="T26" fmla="*/ 12 w 110"/>
                      <a:gd name="T27" fmla="*/ 28 h 88"/>
                      <a:gd name="T28" fmla="*/ 0 w 110"/>
                      <a:gd name="T29" fmla="*/ 24 h 88"/>
                      <a:gd name="T30" fmla="*/ 4 w 110"/>
                      <a:gd name="T31" fmla="*/ 12 h 8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10"/>
                      <a:gd name="T49" fmla="*/ 0 h 88"/>
                      <a:gd name="T50" fmla="*/ 110 w 110"/>
                      <a:gd name="T51" fmla="*/ 88 h 8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10" h="88">
                        <a:moveTo>
                          <a:pt x="4" y="12"/>
                        </a:moveTo>
                        <a:lnTo>
                          <a:pt x="28" y="0"/>
                        </a:lnTo>
                        <a:lnTo>
                          <a:pt x="56" y="14"/>
                        </a:lnTo>
                        <a:lnTo>
                          <a:pt x="80" y="18"/>
                        </a:lnTo>
                        <a:lnTo>
                          <a:pt x="86" y="22"/>
                        </a:lnTo>
                        <a:lnTo>
                          <a:pt x="86" y="34"/>
                        </a:lnTo>
                        <a:lnTo>
                          <a:pt x="100" y="48"/>
                        </a:lnTo>
                        <a:lnTo>
                          <a:pt x="110" y="62"/>
                        </a:lnTo>
                        <a:lnTo>
                          <a:pt x="58" y="88"/>
                        </a:lnTo>
                        <a:lnTo>
                          <a:pt x="48" y="76"/>
                        </a:lnTo>
                        <a:lnTo>
                          <a:pt x="24" y="70"/>
                        </a:lnTo>
                        <a:lnTo>
                          <a:pt x="28" y="52"/>
                        </a:lnTo>
                        <a:lnTo>
                          <a:pt x="14" y="38"/>
                        </a:lnTo>
                        <a:lnTo>
                          <a:pt x="12" y="28"/>
                        </a:lnTo>
                        <a:lnTo>
                          <a:pt x="0" y="24"/>
                        </a:lnTo>
                        <a:lnTo>
                          <a:pt x="4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40" name="Freeform 1835"/>
                  <p:cNvSpPr>
                    <a:spLocks/>
                  </p:cNvSpPr>
                  <p:nvPr/>
                </p:nvSpPr>
                <p:spPr bwMode="auto">
                  <a:xfrm>
                    <a:off x="7650" y="3526"/>
                    <a:ext cx="120" cy="92"/>
                  </a:xfrm>
                  <a:custGeom>
                    <a:avLst/>
                    <a:gdLst>
                      <a:gd name="T0" fmla="*/ 34 w 120"/>
                      <a:gd name="T1" fmla="*/ 86 h 92"/>
                      <a:gd name="T2" fmla="*/ 20 w 120"/>
                      <a:gd name="T3" fmla="*/ 92 h 92"/>
                      <a:gd name="T4" fmla="*/ 2 w 120"/>
                      <a:gd name="T5" fmla="*/ 88 h 92"/>
                      <a:gd name="T6" fmla="*/ 8 w 120"/>
                      <a:gd name="T7" fmla="*/ 66 h 92"/>
                      <a:gd name="T8" fmla="*/ 0 w 120"/>
                      <a:gd name="T9" fmla="*/ 42 h 92"/>
                      <a:gd name="T10" fmla="*/ 4 w 120"/>
                      <a:gd name="T11" fmla="*/ 16 h 92"/>
                      <a:gd name="T12" fmla="*/ 0 w 120"/>
                      <a:gd name="T13" fmla="*/ 8 h 92"/>
                      <a:gd name="T14" fmla="*/ 16 w 120"/>
                      <a:gd name="T15" fmla="*/ 2 h 92"/>
                      <a:gd name="T16" fmla="*/ 28 w 120"/>
                      <a:gd name="T17" fmla="*/ 8 h 92"/>
                      <a:gd name="T18" fmla="*/ 54 w 120"/>
                      <a:gd name="T19" fmla="*/ 0 h 92"/>
                      <a:gd name="T20" fmla="*/ 66 w 120"/>
                      <a:gd name="T21" fmla="*/ 0 h 92"/>
                      <a:gd name="T22" fmla="*/ 70 w 120"/>
                      <a:gd name="T23" fmla="*/ 4 h 92"/>
                      <a:gd name="T24" fmla="*/ 82 w 120"/>
                      <a:gd name="T25" fmla="*/ 6 h 92"/>
                      <a:gd name="T26" fmla="*/ 84 w 120"/>
                      <a:gd name="T27" fmla="*/ 16 h 92"/>
                      <a:gd name="T28" fmla="*/ 100 w 120"/>
                      <a:gd name="T29" fmla="*/ 22 h 92"/>
                      <a:gd name="T30" fmla="*/ 108 w 120"/>
                      <a:gd name="T31" fmla="*/ 24 h 92"/>
                      <a:gd name="T32" fmla="*/ 120 w 120"/>
                      <a:gd name="T33" fmla="*/ 28 h 92"/>
                      <a:gd name="T34" fmla="*/ 90 w 120"/>
                      <a:gd name="T35" fmla="*/ 60 h 92"/>
                      <a:gd name="T36" fmla="*/ 74 w 120"/>
                      <a:gd name="T37" fmla="*/ 56 h 92"/>
                      <a:gd name="T38" fmla="*/ 58 w 120"/>
                      <a:gd name="T39" fmla="*/ 66 h 92"/>
                      <a:gd name="T40" fmla="*/ 30 w 120"/>
                      <a:gd name="T41" fmla="*/ 74 h 92"/>
                      <a:gd name="T42" fmla="*/ 34 w 120"/>
                      <a:gd name="T43" fmla="*/ 86 h 92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20"/>
                      <a:gd name="T67" fmla="*/ 0 h 92"/>
                      <a:gd name="T68" fmla="*/ 120 w 120"/>
                      <a:gd name="T69" fmla="*/ 92 h 92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20" h="92">
                        <a:moveTo>
                          <a:pt x="34" y="86"/>
                        </a:moveTo>
                        <a:lnTo>
                          <a:pt x="20" y="92"/>
                        </a:lnTo>
                        <a:lnTo>
                          <a:pt x="2" y="88"/>
                        </a:lnTo>
                        <a:lnTo>
                          <a:pt x="8" y="66"/>
                        </a:lnTo>
                        <a:lnTo>
                          <a:pt x="0" y="42"/>
                        </a:lnTo>
                        <a:lnTo>
                          <a:pt x="4" y="16"/>
                        </a:lnTo>
                        <a:lnTo>
                          <a:pt x="0" y="8"/>
                        </a:lnTo>
                        <a:lnTo>
                          <a:pt x="16" y="2"/>
                        </a:lnTo>
                        <a:lnTo>
                          <a:pt x="28" y="8"/>
                        </a:lnTo>
                        <a:lnTo>
                          <a:pt x="54" y="0"/>
                        </a:lnTo>
                        <a:lnTo>
                          <a:pt x="66" y="0"/>
                        </a:lnTo>
                        <a:lnTo>
                          <a:pt x="70" y="4"/>
                        </a:lnTo>
                        <a:lnTo>
                          <a:pt x="82" y="6"/>
                        </a:lnTo>
                        <a:lnTo>
                          <a:pt x="84" y="16"/>
                        </a:lnTo>
                        <a:lnTo>
                          <a:pt x="100" y="22"/>
                        </a:lnTo>
                        <a:lnTo>
                          <a:pt x="108" y="24"/>
                        </a:lnTo>
                        <a:lnTo>
                          <a:pt x="120" y="28"/>
                        </a:lnTo>
                        <a:lnTo>
                          <a:pt x="90" y="60"/>
                        </a:lnTo>
                        <a:lnTo>
                          <a:pt x="74" y="56"/>
                        </a:lnTo>
                        <a:lnTo>
                          <a:pt x="58" y="66"/>
                        </a:lnTo>
                        <a:lnTo>
                          <a:pt x="30" y="74"/>
                        </a:lnTo>
                        <a:lnTo>
                          <a:pt x="34" y="8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41" name="Freeform 1836"/>
                  <p:cNvSpPr>
                    <a:spLocks/>
                  </p:cNvSpPr>
                  <p:nvPr/>
                </p:nvSpPr>
                <p:spPr bwMode="auto">
                  <a:xfrm>
                    <a:off x="7650" y="3526"/>
                    <a:ext cx="120" cy="92"/>
                  </a:xfrm>
                  <a:custGeom>
                    <a:avLst/>
                    <a:gdLst>
                      <a:gd name="T0" fmla="*/ 34 w 120"/>
                      <a:gd name="T1" fmla="*/ 86 h 92"/>
                      <a:gd name="T2" fmla="*/ 20 w 120"/>
                      <a:gd name="T3" fmla="*/ 92 h 92"/>
                      <a:gd name="T4" fmla="*/ 2 w 120"/>
                      <a:gd name="T5" fmla="*/ 88 h 92"/>
                      <a:gd name="T6" fmla="*/ 8 w 120"/>
                      <a:gd name="T7" fmla="*/ 66 h 92"/>
                      <a:gd name="T8" fmla="*/ 0 w 120"/>
                      <a:gd name="T9" fmla="*/ 42 h 92"/>
                      <a:gd name="T10" fmla="*/ 4 w 120"/>
                      <a:gd name="T11" fmla="*/ 16 h 92"/>
                      <a:gd name="T12" fmla="*/ 0 w 120"/>
                      <a:gd name="T13" fmla="*/ 8 h 92"/>
                      <a:gd name="T14" fmla="*/ 16 w 120"/>
                      <a:gd name="T15" fmla="*/ 2 h 92"/>
                      <a:gd name="T16" fmla="*/ 28 w 120"/>
                      <a:gd name="T17" fmla="*/ 8 h 92"/>
                      <a:gd name="T18" fmla="*/ 54 w 120"/>
                      <a:gd name="T19" fmla="*/ 0 h 92"/>
                      <a:gd name="T20" fmla="*/ 66 w 120"/>
                      <a:gd name="T21" fmla="*/ 0 h 92"/>
                      <a:gd name="T22" fmla="*/ 70 w 120"/>
                      <a:gd name="T23" fmla="*/ 4 h 92"/>
                      <a:gd name="T24" fmla="*/ 82 w 120"/>
                      <a:gd name="T25" fmla="*/ 6 h 92"/>
                      <a:gd name="T26" fmla="*/ 84 w 120"/>
                      <a:gd name="T27" fmla="*/ 16 h 92"/>
                      <a:gd name="T28" fmla="*/ 100 w 120"/>
                      <a:gd name="T29" fmla="*/ 22 h 92"/>
                      <a:gd name="T30" fmla="*/ 108 w 120"/>
                      <a:gd name="T31" fmla="*/ 24 h 92"/>
                      <a:gd name="T32" fmla="*/ 120 w 120"/>
                      <a:gd name="T33" fmla="*/ 28 h 92"/>
                      <a:gd name="T34" fmla="*/ 90 w 120"/>
                      <a:gd name="T35" fmla="*/ 60 h 92"/>
                      <a:gd name="T36" fmla="*/ 74 w 120"/>
                      <a:gd name="T37" fmla="*/ 56 h 92"/>
                      <a:gd name="T38" fmla="*/ 58 w 120"/>
                      <a:gd name="T39" fmla="*/ 66 h 92"/>
                      <a:gd name="T40" fmla="*/ 30 w 120"/>
                      <a:gd name="T41" fmla="*/ 74 h 92"/>
                      <a:gd name="T42" fmla="*/ 34 w 120"/>
                      <a:gd name="T43" fmla="*/ 86 h 92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20"/>
                      <a:gd name="T67" fmla="*/ 0 h 92"/>
                      <a:gd name="T68" fmla="*/ 120 w 120"/>
                      <a:gd name="T69" fmla="*/ 92 h 92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20" h="92">
                        <a:moveTo>
                          <a:pt x="34" y="86"/>
                        </a:moveTo>
                        <a:lnTo>
                          <a:pt x="20" y="92"/>
                        </a:lnTo>
                        <a:lnTo>
                          <a:pt x="2" y="88"/>
                        </a:lnTo>
                        <a:lnTo>
                          <a:pt x="8" y="66"/>
                        </a:lnTo>
                        <a:lnTo>
                          <a:pt x="0" y="42"/>
                        </a:lnTo>
                        <a:lnTo>
                          <a:pt x="4" y="16"/>
                        </a:lnTo>
                        <a:lnTo>
                          <a:pt x="0" y="8"/>
                        </a:lnTo>
                        <a:lnTo>
                          <a:pt x="16" y="2"/>
                        </a:lnTo>
                        <a:lnTo>
                          <a:pt x="28" y="8"/>
                        </a:lnTo>
                        <a:lnTo>
                          <a:pt x="54" y="0"/>
                        </a:lnTo>
                        <a:lnTo>
                          <a:pt x="66" y="0"/>
                        </a:lnTo>
                        <a:lnTo>
                          <a:pt x="70" y="4"/>
                        </a:lnTo>
                        <a:lnTo>
                          <a:pt x="82" y="6"/>
                        </a:lnTo>
                        <a:lnTo>
                          <a:pt x="84" y="16"/>
                        </a:lnTo>
                        <a:lnTo>
                          <a:pt x="100" y="22"/>
                        </a:lnTo>
                        <a:lnTo>
                          <a:pt x="108" y="24"/>
                        </a:lnTo>
                        <a:lnTo>
                          <a:pt x="120" y="28"/>
                        </a:lnTo>
                        <a:lnTo>
                          <a:pt x="90" y="60"/>
                        </a:lnTo>
                        <a:lnTo>
                          <a:pt x="74" y="56"/>
                        </a:lnTo>
                        <a:lnTo>
                          <a:pt x="58" y="66"/>
                        </a:lnTo>
                        <a:lnTo>
                          <a:pt x="30" y="74"/>
                        </a:lnTo>
                        <a:lnTo>
                          <a:pt x="34" y="8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42" name="Freeform 1837"/>
                  <p:cNvSpPr>
                    <a:spLocks/>
                  </p:cNvSpPr>
                  <p:nvPr/>
                </p:nvSpPr>
                <p:spPr bwMode="auto">
                  <a:xfrm>
                    <a:off x="7634" y="3474"/>
                    <a:ext cx="82" cy="60"/>
                  </a:xfrm>
                  <a:custGeom>
                    <a:avLst/>
                    <a:gdLst>
                      <a:gd name="T0" fmla="*/ 0 w 82"/>
                      <a:gd name="T1" fmla="*/ 52 h 60"/>
                      <a:gd name="T2" fmla="*/ 6 w 82"/>
                      <a:gd name="T3" fmla="*/ 44 h 60"/>
                      <a:gd name="T4" fmla="*/ 40 w 82"/>
                      <a:gd name="T5" fmla="*/ 0 h 60"/>
                      <a:gd name="T6" fmla="*/ 60 w 82"/>
                      <a:gd name="T7" fmla="*/ 12 h 60"/>
                      <a:gd name="T8" fmla="*/ 68 w 82"/>
                      <a:gd name="T9" fmla="*/ 38 h 60"/>
                      <a:gd name="T10" fmla="*/ 78 w 82"/>
                      <a:gd name="T11" fmla="*/ 40 h 60"/>
                      <a:gd name="T12" fmla="*/ 82 w 82"/>
                      <a:gd name="T13" fmla="*/ 52 h 60"/>
                      <a:gd name="T14" fmla="*/ 70 w 82"/>
                      <a:gd name="T15" fmla="*/ 52 h 60"/>
                      <a:gd name="T16" fmla="*/ 44 w 82"/>
                      <a:gd name="T17" fmla="*/ 60 h 60"/>
                      <a:gd name="T18" fmla="*/ 32 w 82"/>
                      <a:gd name="T19" fmla="*/ 54 h 60"/>
                      <a:gd name="T20" fmla="*/ 16 w 82"/>
                      <a:gd name="T21" fmla="*/ 60 h 60"/>
                      <a:gd name="T22" fmla="*/ 0 w 82"/>
                      <a:gd name="T23" fmla="*/ 52 h 6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2"/>
                      <a:gd name="T37" fmla="*/ 0 h 60"/>
                      <a:gd name="T38" fmla="*/ 82 w 82"/>
                      <a:gd name="T39" fmla="*/ 60 h 6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2" h="60">
                        <a:moveTo>
                          <a:pt x="0" y="52"/>
                        </a:moveTo>
                        <a:lnTo>
                          <a:pt x="6" y="44"/>
                        </a:lnTo>
                        <a:lnTo>
                          <a:pt x="40" y="0"/>
                        </a:lnTo>
                        <a:lnTo>
                          <a:pt x="60" y="12"/>
                        </a:lnTo>
                        <a:lnTo>
                          <a:pt x="68" y="38"/>
                        </a:lnTo>
                        <a:lnTo>
                          <a:pt x="78" y="40"/>
                        </a:lnTo>
                        <a:lnTo>
                          <a:pt x="82" y="52"/>
                        </a:lnTo>
                        <a:lnTo>
                          <a:pt x="70" y="52"/>
                        </a:lnTo>
                        <a:lnTo>
                          <a:pt x="44" y="60"/>
                        </a:lnTo>
                        <a:lnTo>
                          <a:pt x="32" y="54"/>
                        </a:lnTo>
                        <a:lnTo>
                          <a:pt x="16" y="60"/>
                        </a:lnTo>
                        <a:lnTo>
                          <a:pt x="0" y="5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43" name="Freeform 1838"/>
                  <p:cNvSpPr>
                    <a:spLocks/>
                  </p:cNvSpPr>
                  <p:nvPr/>
                </p:nvSpPr>
                <p:spPr bwMode="auto">
                  <a:xfrm>
                    <a:off x="7608" y="3454"/>
                    <a:ext cx="66" cy="64"/>
                  </a:xfrm>
                  <a:custGeom>
                    <a:avLst/>
                    <a:gdLst>
                      <a:gd name="T0" fmla="*/ 32 w 66"/>
                      <a:gd name="T1" fmla="*/ 64 h 64"/>
                      <a:gd name="T2" fmla="*/ 24 w 66"/>
                      <a:gd name="T3" fmla="*/ 58 h 64"/>
                      <a:gd name="T4" fmla="*/ 10 w 66"/>
                      <a:gd name="T5" fmla="*/ 38 h 64"/>
                      <a:gd name="T6" fmla="*/ 12 w 66"/>
                      <a:gd name="T7" fmla="*/ 32 h 64"/>
                      <a:gd name="T8" fmla="*/ 2 w 66"/>
                      <a:gd name="T9" fmla="*/ 32 h 64"/>
                      <a:gd name="T10" fmla="*/ 4 w 66"/>
                      <a:gd name="T11" fmla="*/ 22 h 64"/>
                      <a:gd name="T12" fmla="*/ 0 w 66"/>
                      <a:gd name="T13" fmla="*/ 12 h 64"/>
                      <a:gd name="T14" fmla="*/ 20 w 66"/>
                      <a:gd name="T15" fmla="*/ 0 h 64"/>
                      <a:gd name="T16" fmla="*/ 22 w 66"/>
                      <a:gd name="T17" fmla="*/ 2 h 64"/>
                      <a:gd name="T18" fmla="*/ 32 w 66"/>
                      <a:gd name="T19" fmla="*/ 0 h 64"/>
                      <a:gd name="T20" fmla="*/ 44 w 66"/>
                      <a:gd name="T21" fmla="*/ 10 h 64"/>
                      <a:gd name="T22" fmla="*/ 54 w 66"/>
                      <a:gd name="T23" fmla="*/ 12 h 64"/>
                      <a:gd name="T24" fmla="*/ 66 w 66"/>
                      <a:gd name="T25" fmla="*/ 20 h 64"/>
                      <a:gd name="T26" fmla="*/ 32 w 66"/>
                      <a:gd name="T27" fmla="*/ 64 h 6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66"/>
                      <a:gd name="T43" fmla="*/ 0 h 64"/>
                      <a:gd name="T44" fmla="*/ 66 w 66"/>
                      <a:gd name="T45" fmla="*/ 64 h 6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66" h="64">
                        <a:moveTo>
                          <a:pt x="32" y="64"/>
                        </a:moveTo>
                        <a:lnTo>
                          <a:pt x="24" y="58"/>
                        </a:lnTo>
                        <a:lnTo>
                          <a:pt x="10" y="38"/>
                        </a:lnTo>
                        <a:lnTo>
                          <a:pt x="12" y="32"/>
                        </a:lnTo>
                        <a:lnTo>
                          <a:pt x="2" y="32"/>
                        </a:lnTo>
                        <a:lnTo>
                          <a:pt x="4" y="22"/>
                        </a:lnTo>
                        <a:lnTo>
                          <a:pt x="0" y="12"/>
                        </a:lnTo>
                        <a:lnTo>
                          <a:pt x="20" y="0"/>
                        </a:lnTo>
                        <a:lnTo>
                          <a:pt x="22" y="2"/>
                        </a:lnTo>
                        <a:lnTo>
                          <a:pt x="32" y="0"/>
                        </a:lnTo>
                        <a:lnTo>
                          <a:pt x="44" y="10"/>
                        </a:lnTo>
                        <a:lnTo>
                          <a:pt x="54" y="12"/>
                        </a:lnTo>
                        <a:lnTo>
                          <a:pt x="66" y="20"/>
                        </a:lnTo>
                        <a:lnTo>
                          <a:pt x="32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44" name="Freeform 1839"/>
                  <p:cNvSpPr>
                    <a:spLocks/>
                  </p:cNvSpPr>
                  <p:nvPr/>
                </p:nvSpPr>
                <p:spPr bwMode="auto">
                  <a:xfrm>
                    <a:off x="7564" y="3410"/>
                    <a:ext cx="76" cy="58"/>
                  </a:xfrm>
                  <a:custGeom>
                    <a:avLst/>
                    <a:gdLst>
                      <a:gd name="T0" fmla="*/ 76 w 76"/>
                      <a:gd name="T1" fmla="*/ 44 h 58"/>
                      <a:gd name="T2" fmla="*/ 66 w 76"/>
                      <a:gd name="T3" fmla="*/ 46 h 58"/>
                      <a:gd name="T4" fmla="*/ 64 w 76"/>
                      <a:gd name="T5" fmla="*/ 44 h 58"/>
                      <a:gd name="T6" fmla="*/ 44 w 76"/>
                      <a:gd name="T7" fmla="*/ 56 h 58"/>
                      <a:gd name="T8" fmla="*/ 36 w 76"/>
                      <a:gd name="T9" fmla="*/ 58 h 58"/>
                      <a:gd name="T10" fmla="*/ 26 w 76"/>
                      <a:gd name="T11" fmla="*/ 48 h 58"/>
                      <a:gd name="T12" fmla="*/ 12 w 76"/>
                      <a:gd name="T13" fmla="*/ 26 h 58"/>
                      <a:gd name="T14" fmla="*/ 18 w 76"/>
                      <a:gd name="T15" fmla="*/ 18 h 58"/>
                      <a:gd name="T16" fmla="*/ 14 w 76"/>
                      <a:gd name="T17" fmla="*/ 16 h 58"/>
                      <a:gd name="T18" fmla="*/ 8 w 76"/>
                      <a:gd name="T19" fmla="*/ 20 h 58"/>
                      <a:gd name="T20" fmla="*/ 0 w 76"/>
                      <a:gd name="T21" fmla="*/ 2 h 58"/>
                      <a:gd name="T22" fmla="*/ 12 w 76"/>
                      <a:gd name="T23" fmla="*/ 0 h 58"/>
                      <a:gd name="T24" fmla="*/ 32 w 76"/>
                      <a:gd name="T25" fmla="*/ 10 h 58"/>
                      <a:gd name="T26" fmla="*/ 66 w 76"/>
                      <a:gd name="T27" fmla="*/ 28 h 58"/>
                      <a:gd name="T28" fmla="*/ 76 w 76"/>
                      <a:gd name="T29" fmla="*/ 44 h 5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6"/>
                      <a:gd name="T46" fmla="*/ 0 h 58"/>
                      <a:gd name="T47" fmla="*/ 76 w 76"/>
                      <a:gd name="T48" fmla="*/ 58 h 5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6" h="58">
                        <a:moveTo>
                          <a:pt x="76" y="44"/>
                        </a:moveTo>
                        <a:lnTo>
                          <a:pt x="66" y="46"/>
                        </a:lnTo>
                        <a:lnTo>
                          <a:pt x="64" y="44"/>
                        </a:lnTo>
                        <a:lnTo>
                          <a:pt x="44" y="56"/>
                        </a:lnTo>
                        <a:lnTo>
                          <a:pt x="36" y="58"/>
                        </a:lnTo>
                        <a:lnTo>
                          <a:pt x="26" y="48"/>
                        </a:lnTo>
                        <a:lnTo>
                          <a:pt x="12" y="26"/>
                        </a:lnTo>
                        <a:lnTo>
                          <a:pt x="18" y="18"/>
                        </a:lnTo>
                        <a:lnTo>
                          <a:pt x="14" y="16"/>
                        </a:lnTo>
                        <a:lnTo>
                          <a:pt x="8" y="20"/>
                        </a:lnTo>
                        <a:lnTo>
                          <a:pt x="0" y="2"/>
                        </a:lnTo>
                        <a:lnTo>
                          <a:pt x="12" y="0"/>
                        </a:lnTo>
                        <a:lnTo>
                          <a:pt x="32" y="10"/>
                        </a:lnTo>
                        <a:lnTo>
                          <a:pt x="66" y="28"/>
                        </a:lnTo>
                        <a:lnTo>
                          <a:pt x="76" y="4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45" name="Freeform 1840"/>
                  <p:cNvSpPr>
                    <a:spLocks/>
                  </p:cNvSpPr>
                  <p:nvPr/>
                </p:nvSpPr>
                <p:spPr bwMode="auto">
                  <a:xfrm>
                    <a:off x="7516" y="3412"/>
                    <a:ext cx="84" cy="70"/>
                  </a:xfrm>
                  <a:custGeom>
                    <a:avLst/>
                    <a:gdLst>
                      <a:gd name="T0" fmla="*/ 56 w 84"/>
                      <a:gd name="T1" fmla="*/ 70 h 70"/>
                      <a:gd name="T2" fmla="*/ 52 w 84"/>
                      <a:gd name="T3" fmla="*/ 68 h 70"/>
                      <a:gd name="T4" fmla="*/ 42 w 84"/>
                      <a:gd name="T5" fmla="*/ 70 h 70"/>
                      <a:gd name="T6" fmla="*/ 34 w 84"/>
                      <a:gd name="T7" fmla="*/ 64 h 70"/>
                      <a:gd name="T8" fmla="*/ 28 w 84"/>
                      <a:gd name="T9" fmla="*/ 66 h 70"/>
                      <a:gd name="T10" fmla="*/ 24 w 84"/>
                      <a:gd name="T11" fmla="*/ 70 h 70"/>
                      <a:gd name="T12" fmla="*/ 6 w 84"/>
                      <a:gd name="T13" fmla="*/ 56 h 70"/>
                      <a:gd name="T14" fmla="*/ 0 w 84"/>
                      <a:gd name="T15" fmla="*/ 44 h 70"/>
                      <a:gd name="T16" fmla="*/ 14 w 84"/>
                      <a:gd name="T17" fmla="*/ 18 h 70"/>
                      <a:gd name="T18" fmla="*/ 14 w 84"/>
                      <a:gd name="T19" fmla="*/ 12 h 70"/>
                      <a:gd name="T20" fmla="*/ 22 w 84"/>
                      <a:gd name="T21" fmla="*/ 8 h 70"/>
                      <a:gd name="T22" fmla="*/ 24 w 84"/>
                      <a:gd name="T23" fmla="*/ 2 h 70"/>
                      <a:gd name="T24" fmla="*/ 48 w 84"/>
                      <a:gd name="T25" fmla="*/ 0 h 70"/>
                      <a:gd name="T26" fmla="*/ 56 w 84"/>
                      <a:gd name="T27" fmla="*/ 18 h 70"/>
                      <a:gd name="T28" fmla="*/ 62 w 84"/>
                      <a:gd name="T29" fmla="*/ 14 h 70"/>
                      <a:gd name="T30" fmla="*/ 66 w 84"/>
                      <a:gd name="T31" fmla="*/ 16 h 70"/>
                      <a:gd name="T32" fmla="*/ 60 w 84"/>
                      <a:gd name="T33" fmla="*/ 24 h 70"/>
                      <a:gd name="T34" fmla="*/ 74 w 84"/>
                      <a:gd name="T35" fmla="*/ 46 h 70"/>
                      <a:gd name="T36" fmla="*/ 84 w 84"/>
                      <a:gd name="T37" fmla="*/ 56 h 70"/>
                      <a:gd name="T38" fmla="*/ 66 w 84"/>
                      <a:gd name="T39" fmla="*/ 60 h 70"/>
                      <a:gd name="T40" fmla="*/ 66 w 84"/>
                      <a:gd name="T41" fmla="*/ 66 h 70"/>
                      <a:gd name="T42" fmla="*/ 60 w 84"/>
                      <a:gd name="T43" fmla="*/ 66 h 70"/>
                      <a:gd name="T44" fmla="*/ 56 w 84"/>
                      <a:gd name="T45" fmla="*/ 70 h 70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84"/>
                      <a:gd name="T70" fmla="*/ 0 h 70"/>
                      <a:gd name="T71" fmla="*/ 84 w 84"/>
                      <a:gd name="T72" fmla="*/ 70 h 70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84" h="70">
                        <a:moveTo>
                          <a:pt x="56" y="70"/>
                        </a:moveTo>
                        <a:lnTo>
                          <a:pt x="52" y="68"/>
                        </a:lnTo>
                        <a:lnTo>
                          <a:pt x="42" y="70"/>
                        </a:lnTo>
                        <a:lnTo>
                          <a:pt x="34" y="64"/>
                        </a:lnTo>
                        <a:lnTo>
                          <a:pt x="28" y="66"/>
                        </a:lnTo>
                        <a:lnTo>
                          <a:pt x="24" y="70"/>
                        </a:lnTo>
                        <a:lnTo>
                          <a:pt x="6" y="56"/>
                        </a:lnTo>
                        <a:lnTo>
                          <a:pt x="0" y="44"/>
                        </a:lnTo>
                        <a:lnTo>
                          <a:pt x="14" y="18"/>
                        </a:lnTo>
                        <a:lnTo>
                          <a:pt x="14" y="12"/>
                        </a:lnTo>
                        <a:lnTo>
                          <a:pt x="22" y="8"/>
                        </a:lnTo>
                        <a:lnTo>
                          <a:pt x="24" y="2"/>
                        </a:lnTo>
                        <a:lnTo>
                          <a:pt x="48" y="0"/>
                        </a:lnTo>
                        <a:lnTo>
                          <a:pt x="56" y="18"/>
                        </a:lnTo>
                        <a:lnTo>
                          <a:pt x="62" y="14"/>
                        </a:lnTo>
                        <a:lnTo>
                          <a:pt x="66" y="16"/>
                        </a:lnTo>
                        <a:lnTo>
                          <a:pt x="60" y="24"/>
                        </a:lnTo>
                        <a:lnTo>
                          <a:pt x="74" y="46"/>
                        </a:lnTo>
                        <a:lnTo>
                          <a:pt x="84" y="56"/>
                        </a:lnTo>
                        <a:lnTo>
                          <a:pt x="66" y="60"/>
                        </a:lnTo>
                        <a:lnTo>
                          <a:pt x="66" y="66"/>
                        </a:lnTo>
                        <a:lnTo>
                          <a:pt x="60" y="66"/>
                        </a:lnTo>
                        <a:lnTo>
                          <a:pt x="56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46" name="Freeform 1841"/>
                  <p:cNvSpPr>
                    <a:spLocks/>
                  </p:cNvSpPr>
                  <p:nvPr/>
                </p:nvSpPr>
                <p:spPr bwMode="auto">
                  <a:xfrm>
                    <a:off x="7484" y="3354"/>
                    <a:ext cx="92" cy="62"/>
                  </a:xfrm>
                  <a:custGeom>
                    <a:avLst/>
                    <a:gdLst>
                      <a:gd name="T0" fmla="*/ 48 w 92"/>
                      <a:gd name="T1" fmla="*/ 0 h 62"/>
                      <a:gd name="T2" fmla="*/ 58 w 92"/>
                      <a:gd name="T3" fmla="*/ 12 h 62"/>
                      <a:gd name="T4" fmla="*/ 76 w 92"/>
                      <a:gd name="T5" fmla="*/ 36 h 62"/>
                      <a:gd name="T6" fmla="*/ 84 w 92"/>
                      <a:gd name="T7" fmla="*/ 40 h 62"/>
                      <a:gd name="T8" fmla="*/ 86 w 92"/>
                      <a:gd name="T9" fmla="*/ 44 h 62"/>
                      <a:gd name="T10" fmla="*/ 92 w 92"/>
                      <a:gd name="T11" fmla="*/ 56 h 62"/>
                      <a:gd name="T12" fmla="*/ 80 w 92"/>
                      <a:gd name="T13" fmla="*/ 58 h 62"/>
                      <a:gd name="T14" fmla="*/ 56 w 92"/>
                      <a:gd name="T15" fmla="*/ 60 h 62"/>
                      <a:gd name="T16" fmla="*/ 42 w 92"/>
                      <a:gd name="T17" fmla="*/ 62 h 62"/>
                      <a:gd name="T18" fmla="*/ 26 w 92"/>
                      <a:gd name="T19" fmla="*/ 56 h 62"/>
                      <a:gd name="T20" fmla="*/ 0 w 92"/>
                      <a:gd name="T21" fmla="*/ 32 h 62"/>
                      <a:gd name="T22" fmla="*/ 4 w 92"/>
                      <a:gd name="T23" fmla="*/ 20 h 62"/>
                      <a:gd name="T24" fmla="*/ 14 w 92"/>
                      <a:gd name="T25" fmla="*/ 18 h 62"/>
                      <a:gd name="T26" fmla="*/ 20 w 92"/>
                      <a:gd name="T27" fmla="*/ 22 h 62"/>
                      <a:gd name="T28" fmla="*/ 32 w 92"/>
                      <a:gd name="T29" fmla="*/ 10 h 62"/>
                      <a:gd name="T30" fmla="*/ 38 w 92"/>
                      <a:gd name="T31" fmla="*/ 10 h 62"/>
                      <a:gd name="T32" fmla="*/ 48 w 92"/>
                      <a:gd name="T33" fmla="*/ 0 h 6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92"/>
                      <a:gd name="T52" fmla="*/ 0 h 62"/>
                      <a:gd name="T53" fmla="*/ 92 w 92"/>
                      <a:gd name="T54" fmla="*/ 62 h 6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92" h="62">
                        <a:moveTo>
                          <a:pt x="48" y="0"/>
                        </a:moveTo>
                        <a:lnTo>
                          <a:pt x="58" y="12"/>
                        </a:lnTo>
                        <a:lnTo>
                          <a:pt x="76" y="36"/>
                        </a:lnTo>
                        <a:lnTo>
                          <a:pt x="84" y="40"/>
                        </a:lnTo>
                        <a:lnTo>
                          <a:pt x="86" y="44"/>
                        </a:lnTo>
                        <a:lnTo>
                          <a:pt x="92" y="56"/>
                        </a:lnTo>
                        <a:lnTo>
                          <a:pt x="80" y="58"/>
                        </a:lnTo>
                        <a:lnTo>
                          <a:pt x="56" y="60"/>
                        </a:lnTo>
                        <a:lnTo>
                          <a:pt x="42" y="62"/>
                        </a:lnTo>
                        <a:lnTo>
                          <a:pt x="26" y="56"/>
                        </a:lnTo>
                        <a:lnTo>
                          <a:pt x="0" y="32"/>
                        </a:lnTo>
                        <a:lnTo>
                          <a:pt x="4" y="20"/>
                        </a:lnTo>
                        <a:lnTo>
                          <a:pt x="14" y="18"/>
                        </a:lnTo>
                        <a:lnTo>
                          <a:pt x="20" y="22"/>
                        </a:lnTo>
                        <a:lnTo>
                          <a:pt x="32" y="10"/>
                        </a:lnTo>
                        <a:lnTo>
                          <a:pt x="38" y="10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47" name="Freeform 1842"/>
                  <p:cNvSpPr>
                    <a:spLocks/>
                  </p:cNvSpPr>
                  <p:nvPr/>
                </p:nvSpPr>
                <p:spPr bwMode="auto">
                  <a:xfrm>
                    <a:off x="7482" y="3322"/>
                    <a:ext cx="50" cy="54"/>
                  </a:xfrm>
                  <a:custGeom>
                    <a:avLst/>
                    <a:gdLst>
                      <a:gd name="T0" fmla="*/ 50 w 50"/>
                      <a:gd name="T1" fmla="*/ 32 h 54"/>
                      <a:gd name="T2" fmla="*/ 44 w 50"/>
                      <a:gd name="T3" fmla="*/ 24 h 54"/>
                      <a:gd name="T4" fmla="*/ 40 w 50"/>
                      <a:gd name="T5" fmla="*/ 18 h 54"/>
                      <a:gd name="T6" fmla="*/ 36 w 50"/>
                      <a:gd name="T7" fmla="*/ 8 h 54"/>
                      <a:gd name="T8" fmla="*/ 28 w 50"/>
                      <a:gd name="T9" fmla="*/ 2 h 54"/>
                      <a:gd name="T10" fmla="*/ 12 w 50"/>
                      <a:gd name="T11" fmla="*/ 0 h 54"/>
                      <a:gd name="T12" fmla="*/ 0 w 50"/>
                      <a:gd name="T13" fmla="*/ 0 h 54"/>
                      <a:gd name="T14" fmla="*/ 0 w 50"/>
                      <a:gd name="T15" fmla="*/ 34 h 54"/>
                      <a:gd name="T16" fmla="*/ 4 w 50"/>
                      <a:gd name="T17" fmla="*/ 40 h 54"/>
                      <a:gd name="T18" fmla="*/ 0 w 50"/>
                      <a:gd name="T19" fmla="*/ 46 h 54"/>
                      <a:gd name="T20" fmla="*/ 6 w 50"/>
                      <a:gd name="T21" fmla="*/ 52 h 54"/>
                      <a:gd name="T22" fmla="*/ 16 w 50"/>
                      <a:gd name="T23" fmla="*/ 50 h 54"/>
                      <a:gd name="T24" fmla="*/ 22 w 50"/>
                      <a:gd name="T25" fmla="*/ 54 h 54"/>
                      <a:gd name="T26" fmla="*/ 34 w 50"/>
                      <a:gd name="T27" fmla="*/ 42 h 54"/>
                      <a:gd name="T28" fmla="*/ 36 w 50"/>
                      <a:gd name="T29" fmla="*/ 42 h 54"/>
                      <a:gd name="T30" fmla="*/ 38 w 50"/>
                      <a:gd name="T31" fmla="*/ 44 h 54"/>
                      <a:gd name="T32" fmla="*/ 40 w 50"/>
                      <a:gd name="T33" fmla="*/ 42 h 54"/>
                      <a:gd name="T34" fmla="*/ 50 w 50"/>
                      <a:gd name="T35" fmla="*/ 32 h 5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50"/>
                      <a:gd name="T55" fmla="*/ 0 h 54"/>
                      <a:gd name="T56" fmla="*/ 50 w 50"/>
                      <a:gd name="T57" fmla="*/ 54 h 5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50" h="54">
                        <a:moveTo>
                          <a:pt x="50" y="32"/>
                        </a:moveTo>
                        <a:lnTo>
                          <a:pt x="44" y="24"/>
                        </a:lnTo>
                        <a:lnTo>
                          <a:pt x="40" y="18"/>
                        </a:lnTo>
                        <a:lnTo>
                          <a:pt x="36" y="8"/>
                        </a:lnTo>
                        <a:lnTo>
                          <a:pt x="28" y="2"/>
                        </a:lnTo>
                        <a:lnTo>
                          <a:pt x="12" y="0"/>
                        </a:lnTo>
                        <a:lnTo>
                          <a:pt x="0" y="0"/>
                        </a:lnTo>
                        <a:lnTo>
                          <a:pt x="0" y="34"/>
                        </a:lnTo>
                        <a:lnTo>
                          <a:pt x="4" y="40"/>
                        </a:lnTo>
                        <a:lnTo>
                          <a:pt x="0" y="46"/>
                        </a:lnTo>
                        <a:lnTo>
                          <a:pt x="6" y="52"/>
                        </a:lnTo>
                        <a:lnTo>
                          <a:pt x="16" y="50"/>
                        </a:lnTo>
                        <a:lnTo>
                          <a:pt x="22" y="54"/>
                        </a:lnTo>
                        <a:lnTo>
                          <a:pt x="34" y="42"/>
                        </a:lnTo>
                        <a:lnTo>
                          <a:pt x="36" y="42"/>
                        </a:lnTo>
                        <a:lnTo>
                          <a:pt x="38" y="44"/>
                        </a:lnTo>
                        <a:lnTo>
                          <a:pt x="40" y="42"/>
                        </a:lnTo>
                        <a:lnTo>
                          <a:pt x="50" y="3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48" name="Freeform 1843"/>
                  <p:cNvSpPr>
                    <a:spLocks/>
                  </p:cNvSpPr>
                  <p:nvPr/>
                </p:nvSpPr>
                <p:spPr bwMode="auto">
                  <a:xfrm>
                    <a:off x="7430" y="3318"/>
                    <a:ext cx="56" cy="60"/>
                  </a:xfrm>
                  <a:custGeom>
                    <a:avLst/>
                    <a:gdLst>
                      <a:gd name="T0" fmla="*/ 0 w 56"/>
                      <a:gd name="T1" fmla="*/ 18 h 60"/>
                      <a:gd name="T2" fmla="*/ 32 w 56"/>
                      <a:gd name="T3" fmla="*/ 14 h 60"/>
                      <a:gd name="T4" fmla="*/ 38 w 56"/>
                      <a:gd name="T5" fmla="*/ 6 h 60"/>
                      <a:gd name="T6" fmla="*/ 42 w 56"/>
                      <a:gd name="T7" fmla="*/ 0 h 60"/>
                      <a:gd name="T8" fmla="*/ 52 w 56"/>
                      <a:gd name="T9" fmla="*/ 4 h 60"/>
                      <a:gd name="T10" fmla="*/ 52 w 56"/>
                      <a:gd name="T11" fmla="*/ 38 h 60"/>
                      <a:gd name="T12" fmla="*/ 56 w 56"/>
                      <a:gd name="T13" fmla="*/ 44 h 60"/>
                      <a:gd name="T14" fmla="*/ 52 w 56"/>
                      <a:gd name="T15" fmla="*/ 50 h 60"/>
                      <a:gd name="T16" fmla="*/ 42 w 56"/>
                      <a:gd name="T17" fmla="*/ 54 h 60"/>
                      <a:gd name="T18" fmla="*/ 22 w 56"/>
                      <a:gd name="T19" fmla="*/ 60 h 60"/>
                      <a:gd name="T20" fmla="*/ 10 w 56"/>
                      <a:gd name="T21" fmla="*/ 54 h 60"/>
                      <a:gd name="T22" fmla="*/ 6 w 56"/>
                      <a:gd name="T23" fmla="*/ 44 h 60"/>
                      <a:gd name="T24" fmla="*/ 0 w 56"/>
                      <a:gd name="T25" fmla="*/ 18 h 6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6"/>
                      <a:gd name="T40" fmla="*/ 0 h 60"/>
                      <a:gd name="T41" fmla="*/ 56 w 56"/>
                      <a:gd name="T42" fmla="*/ 60 h 6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6" h="60">
                        <a:moveTo>
                          <a:pt x="0" y="18"/>
                        </a:moveTo>
                        <a:lnTo>
                          <a:pt x="32" y="14"/>
                        </a:lnTo>
                        <a:lnTo>
                          <a:pt x="38" y="6"/>
                        </a:lnTo>
                        <a:lnTo>
                          <a:pt x="42" y="0"/>
                        </a:lnTo>
                        <a:lnTo>
                          <a:pt x="52" y="4"/>
                        </a:lnTo>
                        <a:lnTo>
                          <a:pt x="52" y="38"/>
                        </a:lnTo>
                        <a:lnTo>
                          <a:pt x="56" y="44"/>
                        </a:lnTo>
                        <a:lnTo>
                          <a:pt x="52" y="50"/>
                        </a:lnTo>
                        <a:lnTo>
                          <a:pt x="42" y="54"/>
                        </a:lnTo>
                        <a:lnTo>
                          <a:pt x="22" y="60"/>
                        </a:lnTo>
                        <a:lnTo>
                          <a:pt x="10" y="54"/>
                        </a:lnTo>
                        <a:lnTo>
                          <a:pt x="6" y="44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49" name="Freeform 1844"/>
                  <p:cNvSpPr>
                    <a:spLocks/>
                  </p:cNvSpPr>
                  <p:nvPr/>
                </p:nvSpPr>
                <p:spPr bwMode="auto">
                  <a:xfrm>
                    <a:off x="7422" y="3292"/>
                    <a:ext cx="50" cy="46"/>
                  </a:xfrm>
                  <a:custGeom>
                    <a:avLst/>
                    <a:gdLst>
                      <a:gd name="T0" fmla="*/ 6 w 50"/>
                      <a:gd name="T1" fmla="*/ 0 h 46"/>
                      <a:gd name="T2" fmla="*/ 22 w 50"/>
                      <a:gd name="T3" fmla="*/ 14 h 46"/>
                      <a:gd name="T4" fmla="*/ 34 w 50"/>
                      <a:gd name="T5" fmla="*/ 10 h 46"/>
                      <a:gd name="T6" fmla="*/ 50 w 50"/>
                      <a:gd name="T7" fmla="*/ 26 h 46"/>
                      <a:gd name="T8" fmla="*/ 40 w 50"/>
                      <a:gd name="T9" fmla="*/ 40 h 46"/>
                      <a:gd name="T10" fmla="*/ 8 w 50"/>
                      <a:gd name="T11" fmla="*/ 44 h 46"/>
                      <a:gd name="T12" fmla="*/ 4 w 50"/>
                      <a:gd name="T13" fmla="*/ 46 h 46"/>
                      <a:gd name="T14" fmla="*/ 0 w 50"/>
                      <a:gd name="T15" fmla="*/ 42 h 46"/>
                      <a:gd name="T16" fmla="*/ 6 w 50"/>
                      <a:gd name="T17" fmla="*/ 0 h 4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50"/>
                      <a:gd name="T28" fmla="*/ 0 h 46"/>
                      <a:gd name="T29" fmla="*/ 50 w 50"/>
                      <a:gd name="T30" fmla="*/ 46 h 4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50" h="46">
                        <a:moveTo>
                          <a:pt x="6" y="0"/>
                        </a:moveTo>
                        <a:lnTo>
                          <a:pt x="22" y="14"/>
                        </a:lnTo>
                        <a:lnTo>
                          <a:pt x="34" y="10"/>
                        </a:lnTo>
                        <a:lnTo>
                          <a:pt x="50" y="26"/>
                        </a:lnTo>
                        <a:lnTo>
                          <a:pt x="40" y="40"/>
                        </a:lnTo>
                        <a:lnTo>
                          <a:pt x="8" y="44"/>
                        </a:lnTo>
                        <a:lnTo>
                          <a:pt x="4" y="46"/>
                        </a:lnTo>
                        <a:lnTo>
                          <a:pt x="0" y="42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50" name="Freeform 1845"/>
                  <p:cNvSpPr>
                    <a:spLocks/>
                  </p:cNvSpPr>
                  <p:nvPr/>
                </p:nvSpPr>
                <p:spPr bwMode="auto">
                  <a:xfrm>
                    <a:off x="7390" y="3334"/>
                    <a:ext cx="62" cy="54"/>
                  </a:xfrm>
                  <a:custGeom>
                    <a:avLst/>
                    <a:gdLst>
                      <a:gd name="T0" fmla="*/ 62 w 62"/>
                      <a:gd name="T1" fmla="*/ 44 h 54"/>
                      <a:gd name="T2" fmla="*/ 48 w 62"/>
                      <a:gd name="T3" fmla="*/ 54 h 54"/>
                      <a:gd name="T4" fmla="*/ 32 w 62"/>
                      <a:gd name="T5" fmla="*/ 44 h 54"/>
                      <a:gd name="T6" fmla="*/ 22 w 62"/>
                      <a:gd name="T7" fmla="*/ 50 h 54"/>
                      <a:gd name="T8" fmla="*/ 12 w 62"/>
                      <a:gd name="T9" fmla="*/ 44 h 54"/>
                      <a:gd name="T10" fmla="*/ 0 w 62"/>
                      <a:gd name="T11" fmla="*/ 28 h 54"/>
                      <a:gd name="T12" fmla="*/ 12 w 62"/>
                      <a:gd name="T13" fmla="*/ 16 h 54"/>
                      <a:gd name="T14" fmla="*/ 18 w 62"/>
                      <a:gd name="T15" fmla="*/ 4 h 54"/>
                      <a:gd name="T16" fmla="*/ 32 w 62"/>
                      <a:gd name="T17" fmla="*/ 0 h 54"/>
                      <a:gd name="T18" fmla="*/ 36 w 62"/>
                      <a:gd name="T19" fmla="*/ 4 h 54"/>
                      <a:gd name="T20" fmla="*/ 40 w 62"/>
                      <a:gd name="T21" fmla="*/ 2 h 54"/>
                      <a:gd name="T22" fmla="*/ 46 w 62"/>
                      <a:gd name="T23" fmla="*/ 28 h 54"/>
                      <a:gd name="T24" fmla="*/ 50 w 62"/>
                      <a:gd name="T25" fmla="*/ 38 h 54"/>
                      <a:gd name="T26" fmla="*/ 62 w 62"/>
                      <a:gd name="T27" fmla="*/ 44 h 5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62"/>
                      <a:gd name="T43" fmla="*/ 0 h 54"/>
                      <a:gd name="T44" fmla="*/ 62 w 62"/>
                      <a:gd name="T45" fmla="*/ 54 h 5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62" h="54">
                        <a:moveTo>
                          <a:pt x="62" y="44"/>
                        </a:moveTo>
                        <a:lnTo>
                          <a:pt x="48" y="54"/>
                        </a:lnTo>
                        <a:lnTo>
                          <a:pt x="32" y="44"/>
                        </a:lnTo>
                        <a:lnTo>
                          <a:pt x="22" y="50"/>
                        </a:lnTo>
                        <a:lnTo>
                          <a:pt x="12" y="44"/>
                        </a:lnTo>
                        <a:lnTo>
                          <a:pt x="0" y="28"/>
                        </a:lnTo>
                        <a:lnTo>
                          <a:pt x="12" y="16"/>
                        </a:lnTo>
                        <a:lnTo>
                          <a:pt x="18" y="4"/>
                        </a:lnTo>
                        <a:lnTo>
                          <a:pt x="32" y="0"/>
                        </a:lnTo>
                        <a:lnTo>
                          <a:pt x="36" y="4"/>
                        </a:lnTo>
                        <a:lnTo>
                          <a:pt x="40" y="2"/>
                        </a:lnTo>
                        <a:lnTo>
                          <a:pt x="46" y="28"/>
                        </a:lnTo>
                        <a:lnTo>
                          <a:pt x="50" y="38"/>
                        </a:lnTo>
                        <a:lnTo>
                          <a:pt x="62" y="4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51" name="Freeform 1846"/>
                  <p:cNvSpPr>
                    <a:spLocks/>
                  </p:cNvSpPr>
                  <p:nvPr/>
                </p:nvSpPr>
                <p:spPr bwMode="auto">
                  <a:xfrm>
                    <a:off x="7376" y="3276"/>
                    <a:ext cx="52" cy="74"/>
                  </a:xfrm>
                  <a:custGeom>
                    <a:avLst/>
                    <a:gdLst>
                      <a:gd name="T0" fmla="*/ 46 w 52"/>
                      <a:gd name="T1" fmla="*/ 58 h 74"/>
                      <a:gd name="T2" fmla="*/ 32 w 52"/>
                      <a:gd name="T3" fmla="*/ 62 h 74"/>
                      <a:gd name="T4" fmla="*/ 26 w 52"/>
                      <a:gd name="T5" fmla="*/ 74 h 74"/>
                      <a:gd name="T6" fmla="*/ 12 w 52"/>
                      <a:gd name="T7" fmla="*/ 62 h 74"/>
                      <a:gd name="T8" fmla="*/ 18 w 52"/>
                      <a:gd name="T9" fmla="*/ 54 h 74"/>
                      <a:gd name="T10" fmla="*/ 10 w 52"/>
                      <a:gd name="T11" fmla="*/ 46 h 74"/>
                      <a:gd name="T12" fmla="*/ 8 w 52"/>
                      <a:gd name="T13" fmla="*/ 10 h 74"/>
                      <a:gd name="T14" fmla="*/ 0 w 52"/>
                      <a:gd name="T15" fmla="*/ 8 h 74"/>
                      <a:gd name="T16" fmla="*/ 2 w 52"/>
                      <a:gd name="T17" fmla="*/ 2 h 74"/>
                      <a:gd name="T18" fmla="*/ 10 w 52"/>
                      <a:gd name="T19" fmla="*/ 0 h 74"/>
                      <a:gd name="T20" fmla="*/ 20 w 52"/>
                      <a:gd name="T21" fmla="*/ 8 h 74"/>
                      <a:gd name="T22" fmla="*/ 22 w 52"/>
                      <a:gd name="T23" fmla="*/ 14 h 74"/>
                      <a:gd name="T24" fmla="*/ 32 w 52"/>
                      <a:gd name="T25" fmla="*/ 16 h 74"/>
                      <a:gd name="T26" fmla="*/ 40 w 52"/>
                      <a:gd name="T27" fmla="*/ 10 h 74"/>
                      <a:gd name="T28" fmla="*/ 50 w 52"/>
                      <a:gd name="T29" fmla="*/ 10 h 74"/>
                      <a:gd name="T30" fmla="*/ 52 w 52"/>
                      <a:gd name="T31" fmla="*/ 18 h 74"/>
                      <a:gd name="T32" fmla="*/ 46 w 52"/>
                      <a:gd name="T33" fmla="*/ 58 h 7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52"/>
                      <a:gd name="T52" fmla="*/ 0 h 74"/>
                      <a:gd name="T53" fmla="*/ 52 w 52"/>
                      <a:gd name="T54" fmla="*/ 74 h 7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52" h="74">
                        <a:moveTo>
                          <a:pt x="46" y="58"/>
                        </a:moveTo>
                        <a:lnTo>
                          <a:pt x="32" y="62"/>
                        </a:lnTo>
                        <a:lnTo>
                          <a:pt x="26" y="74"/>
                        </a:lnTo>
                        <a:lnTo>
                          <a:pt x="12" y="62"/>
                        </a:lnTo>
                        <a:lnTo>
                          <a:pt x="18" y="54"/>
                        </a:lnTo>
                        <a:lnTo>
                          <a:pt x="10" y="46"/>
                        </a:lnTo>
                        <a:lnTo>
                          <a:pt x="8" y="10"/>
                        </a:lnTo>
                        <a:lnTo>
                          <a:pt x="0" y="8"/>
                        </a:lnTo>
                        <a:lnTo>
                          <a:pt x="2" y="2"/>
                        </a:lnTo>
                        <a:lnTo>
                          <a:pt x="10" y="0"/>
                        </a:lnTo>
                        <a:lnTo>
                          <a:pt x="20" y="8"/>
                        </a:lnTo>
                        <a:lnTo>
                          <a:pt x="22" y="14"/>
                        </a:lnTo>
                        <a:lnTo>
                          <a:pt x="32" y="16"/>
                        </a:lnTo>
                        <a:lnTo>
                          <a:pt x="40" y="10"/>
                        </a:lnTo>
                        <a:lnTo>
                          <a:pt x="50" y="10"/>
                        </a:lnTo>
                        <a:lnTo>
                          <a:pt x="52" y="18"/>
                        </a:lnTo>
                        <a:lnTo>
                          <a:pt x="46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52" name="Freeform 1847"/>
                  <p:cNvSpPr>
                    <a:spLocks/>
                  </p:cNvSpPr>
                  <p:nvPr/>
                </p:nvSpPr>
                <p:spPr bwMode="auto">
                  <a:xfrm>
                    <a:off x="7378" y="3228"/>
                    <a:ext cx="78" cy="64"/>
                  </a:xfrm>
                  <a:custGeom>
                    <a:avLst/>
                    <a:gdLst>
                      <a:gd name="T0" fmla="*/ 0 w 78"/>
                      <a:gd name="T1" fmla="*/ 50 h 64"/>
                      <a:gd name="T2" fmla="*/ 0 w 78"/>
                      <a:gd name="T3" fmla="*/ 34 h 64"/>
                      <a:gd name="T4" fmla="*/ 6 w 78"/>
                      <a:gd name="T5" fmla="*/ 32 h 64"/>
                      <a:gd name="T6" fmla="*/ 6 w 78"/>
                      <a:gd name="T7" fmla="*/ 16 h 64"/>
                      <a:gd name="T8" fmla="*/ 16 w 78"/>
                      <a:gd name="T9" fmla="*/ 14 h 64"/>
                      <a:gd name="T10" fmla="*/ 76 w 78"/>
                      <a:gd name="T11" fmla="*/ 0 h 64"/>
                      <a:gd name="T12" fmla="*/ 78 w 78"/>
                      <a:gd name="T13" fmla="*/ 4 h 64"/>
                      <a:gd name="T14" fmla="*/ 76 w 78"/>
                      <a:gd name="T15" fmla="*/ 14 h 64"/>
                      <a:gd name="T16" fmla="*/ 70 w 78"/>
                      <a:gd name="T17" fmla="*/ 16 h 64"/>
                      <a:gd name="T18" fmla="*/ 54 w 78"/>
                      <a:gd name="T19" fmla="*/ 44 h 64"/>
                      <a:gd name="T20" fmla="*/ 48 w 78"/>
                      <a:gd name="T21" fmla="*/ 58 h 64"/>
                      <a:gd name="T22" fmla="*/ 38 w 78"/>
                      <a:gd name="T23" fmla="*/ 58 h 64"/>
                      <a:gd name="T24" fmla="*/ 30 w 78"/>
                      <a:gd name="T25" fmla="*/ 64 h 64"/>
                      <a:gd name="T26" fmla="*/ 20 w 78"/>
                      <a:gd name="T27" fmla="*/ 62 h 64"/>
                      <a:gd name="T28" fmla="*/ 18 w 78"/>
                      <a:gd name="T29" fmla="*/ 56 h 64"/>
                      <a:gd name="T30" fmla="*/ 8 w 78"/>
                      <a:gd name="T31" fmla="*/ 48 h 64"/>
                      <a:gd name="T32" fmla="*/ 0 w 78"/>
                      <a:gd name="T33" fmla="*/ 50 h 6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8"/>
                      <a:gd name="T52" fmla="*/ 0 h 64"/>
                      <a:gd name="T53" fmla="*/ 78 w 78"/>
                      <a:gd name="T54" fmla="*/ 64 h 6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8" h="64">
                        <a:moveTo>
                          <a:pt x="0" y="50"/>
                        </a:moveTo>
                        <a:lnTo>
                          <a:pt x="0" y="34"/>
                        </a:lnTo>
                        <a:lnTo>
                          <a:pt x="6" y="32"/>
                        </a:lnTo>
                        <a:lnTo>
                          <a:pt x="6" y="16"/>
                        </a:lnTo>
                        <a:lnTo>
                          <a:pt x="16" y="14"/>
                        </a:lnTo>
                        <a:lnTo>
                          <a:pt x="76" y="0"/>
                        </a:lnTo>
                        <a:lnTo>
                          <a:pt x="78" y="4"/>
                        </a:lnTo>
                        <a:lnTo>
                          <a:pt x="76" y="14"/>
                        </a:lnTo>
                        <a:lnTo>
                          <a:pt x="70" y="16"/>
                        </a:lnTo>
                        <a:lnTo>
                          <a:pt x="54" y="44"/>
                        </a:lnTo>
                        <a:lnTo>
                          <a:pt x="48" y="58"/>
                        </a:lnTo>
                        <a:lnTo>
                          <a:pt x="38" y="58"/>
                        </a:lnTo>
                        <a:lnTo>
                          <a:pt x="30" y="64"/>
                        </a:lnTo>
                        <a:lnTo>
                          <a:pt x="20" y="62"/>
                        </a:lnTo>
                        <a:lnTo>
                          <a:pt x="18" y="56"/>
                        </a:lnTo>
                        <a:lnTo>
                          <a:pt x="8" y="48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53" name="Freeform 1848"/>
                  <p:cNvSpPr>
                    <a:spLocks/>
                  </p:cNvSpPr>
                  <p:nvPr/>
                </p:nvSpPr>
                <p:spPr bwMode="auto">
                  <a:xfrm>
                    <a:off x="7374" y="3378"/>
                    <a:ext cx="76" cy="60"/>
                  </a:xfrm>
                  <a:custGeom>
                    <a:avLst/>
                    <a:gdLst>
                      <a:gd name="T0" fmla="*/ 0 w 76"/>
                      <a:gd name="T1" fmla="*/ 34 h 60"/>
                      <a:gd name="T2" fmla="*/ 22 w 76"/>
                      <a:gd name="T3" fmla="*/ 12 h 60"/>
                      <a:gd name="T4" fmla="*/ 28 w 76"/>
                      <a:gd name="T5" fmla="*/ 0 h 60"/>
                      <a:gd name="T6" fmla="*/ 38 w 76"/>
                      <a:gd name="T7" fmla="*/ 6 h 60"/>
                      <a:gd name="T8" fmla="*/ 48 w 76"/>
                      <a:gd name="T9" fmla="*/ 0 h 60"/>
                      <a:gd name="T10" fmla="*/ 64 w 76"/>
                      <a:gd name="T11" fmla="*/ 10 h 60"/>
                      <a:gd name="T12" fmla="*/ 76 w 76"/>
                      <a:gd name="T13" fmla="*/ 22 h 60"/>
                      <a:gd name="T14" fmla="*/ 76 w 76"/>
                      <a:gd name="T15" fmla="*/ 40 h 60"/>
                      <a:gd name="T16" fmla="*/ 50 w 76"/>
                      <a:gd name="T17" fmla="*/ 60 h 60"/>
                      <a:gd name="T18" fmla="*/ 48 w 76"/>
                      <a:gd name="T19" fmla="*/ 50 h 60"/>
                      <a:gd name="T20" fmla="*/ 10 w 76"/>
                      <a:gd name="T21" fmla="*/ 48 h 60"/>
                      <a:gd name="T22" fmla="*/ 0 w 76"/>
                      <a:gd name="T23" fmla="*/ 34 h 6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6"/>
                      <a:gd name="T37" fmla="*/ 0 h 60"/>
                      <a:gd name="T38" fmla="*/ 76 w 76"/>
                      <a:gd name="T39" fmla="*/ 60 h 6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6" h="60">
                        <a:moveTo>
                          <a:pt x="0" y="34"/>
                        </a:moveTo>
                        <a:lnTo>
                          <a:pt x="22" y="12"/>
                        </a:lnTo>
                        <a:lnTo>
                          <a:pt x="28" y="0"/>
                        </a:lnTo>
                        <a:lnTo>
                          <a:pt x="38" y="6"/>
                        </a:lnTo>
                        <a:lnTo>
                          <a:pt x="48" y="0"/>
                        </a:lnTo>
                        <a:lnTo>
                          <a:pt x="64" y="10"/>
                        </a:lnTo>
                        <a:lnTo>
                          <a:pt x="76" y="22"/>
                        </a:lnTo>
                        <a:lnTo>
                          <a:pt x="76" y="40"/>
                        </a:lnTo>
                        <a:lnTo>
                          <a:pt x="50" y="60"/>
                        </a:lnTo>
                        <a:lnTo>
                          <a:pt x="48" y="50"/>
                        </a:lnTo>
                        <a:lnTo>
                          <a:pt x="10" y="48"/>
                        </a:lnTo>
                        <a:lnTo>
                          <a:pt x="0" y="3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54" name="Freeform 1849"/>
                  <p:cNvSpPr>
                    <a:spLocks/>
                  </p:cNvSpPr>
                  <p:nvPr/>
                </p:nvSpPr>
                <p:spPr bwMode="auto">
                  <a:xfrm>
                    <a:off x="7438" y="3368"/>
                    <a:ext cx="72" cy="58"/>
                  </a:xfrm>
                  <a:custGeom>
                    <a:avLst/>
                    <a:gdLst>
                      <a:gd name="T0" fmla="*/ 12 w 72"/>
                      <a:gd name="T1" fmla="*/ 50 h 58"/>
                      <a:gd name="T2" fmla="*/ 12 w 72"/>
                      <a:gd name="T3" fmla="*/ 32 h 58"/>
                      <a:gd name="T4" fmla="*/ 0 w 72"/>
                      <a:gd name="T5" fmla="*/ 20 h 58"/>
                      <a:gd name="T6" fmla="*/ 14 w 72"/>
                      <a:gd name="T7" fmla="*/ 10 h 58"/>
                      <a:gd name="T8" fmla="*/ 34 w 72"/>
                      <a:gd name="T9" fmla="*/ 4 h 58"/>
                      <a:gd name="T10" fmla="*/ 44 w 72"/>
                      <a:gd name="T11" fmla="*/ 0 h 58"/>
                      <a:gd name="T12" fmla="*/ 50 w 72"/>
                      <a:gd name="T13" fmla="*/ 6 h 58"/>
                      <a:gd name="T14" fmla="*/ 46 w 72"/>
                      <a:gd name="T15" fmla="*/ 18 h 58"/>
                      <a:gd name="T16" fmla="*/ 72 w 72"/>
                      <a:gd name="T17" fmla="*/ 42 h 58"/>
                      <a:gd name="T18" fmla="*/ 62 w 72"/>
                      <a:gd name="T19" fmla="*/ 44 h 58"/>
                      <a:gd name="T20" fmla="*/ 46 w 72"/>
                      <a:gd name="T21" fmla="*/ 42 h 58"/>
                      <a:gd name="T22" fmla="*/ 34 w 72"/>
                      <a:gd name="T23" fmla="*/ 58 h 58"/>
                      <a:gd name="T24" fmla="*/ 22 w 72"/>
                      <a:gd name="T25" fmla="*/ 46 h 58"/>
                      <a:gd name="T26" fmla="*/ 12 w 72"/>
                      <a:gd name="T27" fmla="*/ 50 h 5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2"/>
                      <a:gd name="T43" fmla="*/ 0 h 58"/>
                      <a:gd name="T44" fmla="*/ 72 w 72"/>
                      <a:gd name="T45" fmla="*/ 58 h 5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2" h="58">
                        <a:moveTo>
                          <a:pt x="12" y="50"/>
                        </a:moveTo>
                        <a:lnTo>
                          <a:pt x="12" y="32"/>
                        </a:lnTo>
                        <a:lnTo>
                          <a:pt x="0" y="20"/>
                        </a:lnTo>
                        <a:lnTo>
                          <a:pt x="14" y="10"/>
                        </a:lnTo>
                        <a:lnTo>
                          <a:pt x="34" y="4"/>
                        </a:lnTo>
                        <a:lnTo>
                          <a:pt x="44" y="0"/>
                        </a:lnTo>
                        <a:lnTo>
                          <a:pt x="50" y="6"/>
                        </a:lnTo>
                        <a:lnTo>
                          <a:pt x="46" y="18"/>
                        </a:lnTo>
                        <a:lnTo>
                          <a:pt x="72" y="42"/>
                        </a:lnTo>
                        <a:lnTo>
                          <a:pt x="62" y="44"/>
                        </a:lnTo>
                        <a:lnTo>
                          <a:pt x="46" y="42"/>
                        </a:lnTo>
                        <a:lnTo>
                          <a:pt x="34" y="58"/>
                        </a:lnTo>
                        <a:lnTo>
                          <a:pt x="22" y="46"/>
                        </a:lnTo>
                        <a:lnTo>
                          <a:pt x="12" y="5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55" name="Freeform 1850"/>
                  <p:cNvSpPr>
                    <a:spLocks/>
                  </p:cNvSpPr>
                  <p:nvPr/>
                </p:nvSpPr>
                <p:spPr bwMode="auto">
                  <a:xfrm>
                    <a:off x="7292" y="3254"/>
                    <a:ext cx="62" cy="68"/>
                  </a:xfrm>
                  <a:custGeom>
                    <a:avLst/>
                    <a:gdLst>
                      <a:gd name="T0" fmla="*/ 4 w 62"/>
                      <a:gd name="T1" fmla="*/ 4 h 68"/>
                      <a:gd name="T2" fmla="*/ 34 w 62"/>
                      <a:gd name="T3" fmla="*/ 0 h 68"/>
                      <a:gd name="T4" fmla="*/ 46 w 62"/>
                      <a:gd name="T5" fmla="*/ 14 h 68"/>
                      <a:gd name="T6" fmla="*/ 60 w 62"/>
                      <a:gd name="T7" fmla="*/ 16 h 68"/>
                      <a:gd name="T8" fmla="*/ 62 w 62"/>
                      <a:gd name="T9" fmla="*/ 34 h 68"/>
                      <a:gd name="T10" fmla="*/ 62 w 62"/>
                      <a:gd name="T11" fmla="*/ 48 h 68"/>
                      <a:gd name="T12" fmla="*/ 52 w 62"/>
                      <a:gd name="T13" fmla="*/ 50 h 68"/>
                      <a:gd name="T14" fmla="*/ 42 w 62"/>
                      <a:gd name="T15" fmla="*/ 48 h 68"/>
                      <a:gd name="T16" fmla="*/ 32 w 62"/>
                      <a:gd name="T17" fmla="*/ 68 h 68"/>
                      <a:gd name="T18" fmla="*/ 14 w 62"/>
                      <a:gd name="T19" fmla="*/ 68 h 68"/>
                      <a:gd name="T20" fmla="*/ 20 w 62"/>
                      <a:gd name="T21" fmla="*/ 54 h 68"/>
                      <a:gd name="T22" fmla="*/ 18 w 62"/>
                      <a:gd name="T23" fmla="*/ 42 h 68"/>
                      <a:gd name="T24" fmla="*/ 10 w 62"/>
                      <a:gd name="T25" fmla="*/ 42 h 68"/>
                      <a:gd name="T26" fmla="*/ 8 w 62"/>
                      <a:gd name="T27" fmla="*/ 36 h 68"/>
                      <a:gd name="T28" fmla="*/ 10 w 62"/>
                      <a:gd name="T29" fmla="*/ 26 h 68"/>
                      <a:gd name="T30" fmla="*/ 0 w 62"/>
                      <a:gd name="T31" fmla="*/ 16 h 68"/>
                      <a:gd name="T32" fmla="*/ 4 w 62"/>
                      <a:gd name="T33" fmla="*/ 4 h 6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2"/>
                      <a:gd name="T52" fmla="*/ 0 h 68"/>
                      <a:gd name="T53" fmla="*/ 62 w 62"/>
                      <a:gd name="T54" fmla="*/ 68 h 6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2" h="68">
                        <a:moveTo>
                          <a:pt x="4" y="4"/>
                        </a:moveTo>
                        <a:lnTo>
                          <a:pt x="34" y="0"/>
                        </a:lnTo>
                        <a:lnTo>
                          <a:pt x="46" y="14"/>
                        </a:lnTo>
                        <a:lnTo>
                          <a:pt x="60" y="16"/>
                        </a:lnTo>
                        <a:lnTo>
                          <a:pt x="62" y="34"/>
                        </a:lnTo>
                        <a:lnTo>
                          <a:pt x="62" y="48"/>
                        </a:lnTo>
                        <a:lnTo>
                          <a:pt x="52" y="50"/>
                        </a:lnTo>
                        <a:lnTo>
                          <a:pt x="42" y="48"/>
                        </a:lnTo>
                        <a:lnTo>
                          <a:pt x="32" y="68"/>
                        </a:lnTo>
                        <a:lnTo>
                          <a:pt x="14" y="68"/>
                        </a:lnTo>
                        <a:lnTo>
                          <a:pt x="20" y="54"/>
                        </a:lnTo>
                        <a:lnTo>
                          <a:pt x="18" y="42"/>
                        </a:lnTo>
                        <a:lnTo>
                          <a:pt x="10" y="42"/>
                        </a:lnTo>
                        <a:lnTo>
                          <a:pt x="8" y="36"/>
                        </a:lnTo>
                        <a:lnTo>
                          <a:pt x="10" y="26"/>
                        </a:lnTo>
                        <a:lnTo>
                          <a:pt x="0" y="16"/>
                        </a:lnTo>
                        <a:lnTo>
                          <a:pt x="4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56" name="Freeform 1851"/>
                  <p:cNvSpPr>
                    <a:spLocks/>
                  </p:cNvSpPr>
                  <p:nvPr/>
                </p:nvSpPr>
                <p:spPr bwMode="auto">
                  <a:xfrm>
                    <a:off x="7292" y="3254"/>
                    <a:ext cx="62" cy="68"/>
                  </a:xfrm>
                  <a:custGeom>
                    <a:avLst/>
                    <a:gdLst>
                      <a:gd name="T0" fmla="*/ 4 w 62"/>
                      <a:gd name="T1" fmla="*/ 4 h 68"/>
                      <a:gd name="T2" fmla="*/ 34 w 62"/>
                      <a:gd name="T3" fmla="*/ 0 h 68"/>
                      <a:gd name="T4" fmla="*/ 46 w 62"/>
                      <a:gd name="T5" fmla="*/ 14 h 68"/>
                      <a:gd name="T6" fmla="*/ 60 w 62"/>
                      <a:gd name="T7" fmla="*/ 16 h 68"/>
                      <a:gd name="T8" fmla="*/ 62 w 62"/>
                      <a:gd name="T9" fmla="*/ 34 h 68"/>
                      <a:gd name="T10" fmla="*/ 62 w 62"/>
                      <a:gd name="T11" fmla="*/ 48 h 68"/>
                      <a:gd name="T12" fmla="*/ 52 w 62"/>
                      <a:gd name="T13" fmla="*/ 50 h 68"/>
                      <a:gd name="T14" fmla="*/ 42 w 62"/>
                      <a:gd name="T15" fmla="*/ 48 h 68"/>
                      <a:gd name="T16" fmla="*/ 32 w 62"/>
                      <a:gd name="T17" fmla="*/ 68 h 68"/>
                      <a:gd name="T18" fmla="*/ 14 w 62"/>
                      <a:gd name="T19" fmla="*/ 68 h 68"/>
                      <a:gd name="T20" fmla="*/ 20 w 62"/>
                      <a:gd name="T21" fmla="*/ 54 h 68"/>
                      <a:gd name="T22" fmla="*/ 18 w 62"/>
                      <a:gd name="T23" fmla="*/ 42 h 68"/>
                      <a:gd name="T24" fmla="*/ 10 w 62"/>
                      <a:gd name="T25" fmla="*/ 42 h 68"/>
                      <a:gd name="T26" fmla="*/ 8 w 62"/>
                      <a:gd name="T27" fmla="*/ 36 h 68"/>
                      <a:gd name="T28" fmla="*/ 10 w 62"/>
                      <a:gd name="T29" fmla="*/ 26 h 68"/>
                      <a:gd name="T30" fmla="*/ 0 w 62"/>
                      <a:gd name="T31" fmla="*/ 16 h 68"/>
                      <a:gd name="T32" fmla="*/ 4 w 62"/>
                      <a:gd name="T33" fmla="*/ 4 h 6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2"/>
                      <a:gd name="T52" fmla="*/ 0 h 68"/>
                      <a:gd name="T53" fmla="*/ 62 w 62"/>
                      <a:gd name="T54" fmla="*/ 68 h 6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2" h="68">
                        <a:moveTo>
                          <a:pt x="4" y="4"/>
                        </a:moveTo>
                        <a:lnTo>
                          <a:pt x="34" y="0"/>
                        </a:lnTo>
                        <a:lnTo>
                          <a:pt x="46" y="14"/>
                        </a:lnTo>
                        <a:lnTo>
                          <a:pt x="60" y="16"/>
                        </a:lnTo>
                        <a:lnTo>
                          <a:pt x="62" y="34"/>
                        </a:lnTo>
                        <a:lnTo>
                          <a:pt x="62" y="48"/>
                        </a:lnTo>
                        <a:lnTo>
                          <a:pt x="52" y="50"/>
                        </a:lnTo>
                        <a:lnTo>
                          <a:pt x="42" y="48"/>
                        </a:lnTo>
                        <a:lnTo>
                          <a:pt x="32" y="68"/>
                        </a:lnTo>
                        <a:lnTo>
                          <a:pt x="14" y="68"/>
                        </a:lnTo>
                        <a:lnTo>
                          <a:pt x="20" y="54"/>
                        </a:lnTo>
                        <a:lnTo>
                          <a:pt x="18" y="42"/>
                        </a:lnTo>
                        <a:lnTo>
                          <a:pt x="10" y="42"/>
                        </a:lnTo>
                        <a:lnTo>
                          <a:pt x="8" y="36"/>
                        </a:lnTo>
                        <a:lnTo>
                          <a:pt x="10" y="26"/>
                        </a:lnTo>
                        <a:lnTo>
                          <a:pt x="0" y="16"/>
                        </a:lnTo>
                        <a:lnTo>
                          <a:pt x="4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57" name="Freeform 1852"/>
                  <p:cNvSpPr>
                    <a:spLocks/>
                  </p:cNvSpPr>
                  <p:nvPr/>
                </p:nvSpPr>
                <p:spPr bwMode="auto">
                  <a:xfrm>
                    <a:off x="7220" y="3258"/>
                    <a:ext cx="92" cy="74"/>
                  </a:xfrm>
                  <a:custGeom>
                    <a:avLst/>
                    <a:gdLst>
                      <a:gd name="T0" fmla="*/ 0 w 92"/>
                      <a:gd name="T1" fmla="*/ 12 h 74"/>
                      <a:gd name="T2" fmla="*/ 50 w 92"/>
                      <a:gd name="T3" fmla="*/ 4 h 74"/>
                      <a:gd name="T4" fmla="*/ 76 w 92"/>
                      <a:gd name="T5" fmla="*/ 0 h 74"/>
                      <a:gd name="T6" fmla="*/ 72 w 92"/>
                      <a:gd name="T7" fmla="*/ 12 h 74"/>
                      <a:gd name="T8" fmla="*/ 82 w 92"/>
                      <a:gd name="T9" fmla="*/ 22 h 74"/>
                      <a:gd name="T10" fmla="*/ 80 w 92"/>
                      <a:gd name="T11" fmla="*/ 32 h 74"/>
                      <a:gd name="T12" fmla="*/ 82 w 92"/>
                      <a:gd name="T13" fmla="*/ 38 h 74"/>
                      <a:gd name="T14" fmla="*/ 90 w 92"/>
                      <a:gd name="T15" fmla="*/ 38 h 74"/>
                      <a:gd name="T16" fmla="*/ 92 w 92"/>
                      <a:gd name="T17" fmla="*/ 50 h 74"/>
                      <a:gd name="T18" fmla="*/ 86 w 92"/>
                      <a:gd name="T19" fmla="*/ 64 h 74"/>
                      <a:gd name="T20" fmla="*/ 80 w 92"/>
                      <a:gd name="T21" fmla="*/ 74 h 74"/>
                      <a:gd name="T22" fmla="*/ 78 w 92"/>
                      <a:gd name="T23" fmla="*/ 68 h 74"/>
                      <a:gd name="T24" fmla="*/ 70 w 92"/>
                      <a:gd name="T25" fmla="*/ 66 h 74"/>
                      <a:gd name="T26" fmla="*/ 52 w 92"/>
                      <a:gd name="T27" fmla="*/ 38 h 74"/>
                      <a:gd name="T28" fmla="*/ 38 w 92"/>
                      <a:gd name="T29" fmla="*/ 36 h 74"/>
                      <a:gd name="T30" fmla="*/ 6 w 92"/>
                      <a:gd name="T31" fmla="*/ 42 h 74"/>
                      <a:gd name="T32" fmla="*/ 0 w 92"/>
                      <a:gd name="T33" fmla="*/ 12 h 7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92"/>
                      <a:gd name="T52" fmla="*/ 0 h 74"/>
                      <a:gd name="T53" fmla="*/ 92 w 92"/>
                      <a:gd name="T54" fmla="*/ 74 h 7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92" h="74">
                        <a:moveTo>
                          <a:pt x="0" y="12"/>
                        </a:moveTo>
                        <a:lnTo>
                          <a:pt x="50" y="4"/>
                        </a:lnTo>
                        <a:lnTo>
                          <a:pt x="76" y="0"/>
                        </a:lnTo>
                        <a:lnTo>
                          <a:pt x="72" y="12"/>
                        </a:lnTo>
                        <a:lnTo>
                          <a:pt x="82" y="22"/>
                        </a:lnTo>
                        <a:lnTo>
                          <a:pt x="80" y="32"/>
                        </a:lnTo>
                        <a:lnTo>
                          <a:pt x="82" y="38"/>
                        </a:lnTo>
                        <a:lnTo>
                          <a:pt x="90" y="38"/>
                        </a:lnTo>
                        <a:lnTo>
                          <a:pt x="92" y="50"/>
                        </a:lnTo>
                        <a:lnTo>
                          <a:pt x="86" y="64"/>
                        </a:lnTo>
                        <a:lnTo>
                          <a:pt x="80" y="74"/>
                        </a:lnTo>
                        <a:lnTo>
                          <a:pt x="78" y="68"/>
                        </a:lnTo>
                        <a:lnTo>
                          <a:pt x="70" y="66"/>
                        </a:lnTo>
                        <a:lnTo>
                          <a:pt x="52" y="38"/>
                        </a:lnTo>
                        <a:lnTo>
                          <a:pt x="38" y="36"/>
                        </a:lnTo>
                        <a:lnTo>
                          <a:pt x="6" y="42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58" name="Freeform 1853"/>
                  <p:cNvSpPr>
                    <a:spLocks/>
                  </p:cNvSpPr>
                  <p:nvPr/>
                </p:nvSpPr>
                <p:spPr bwMode="auto">
                  <a:xfrm>
                    <a:off x="7180" y="3270"/>
                    <a:ext cx="52" cy="82"/>
                  </a:xfrm>
                  <a:custGeom>
                    <a:avLst/>
                    <a:gdLst>
                      <a:gd name="T0" fmla="*/ 10 w 52"/>
                      <a:gd name="T1" fmla="*/ 6 h 82"/>
                      <a:gd name="T2" fmla="*/ 20 w 52"/>
                      <a:gd name="T3" fmla="*/ 4 h 82"/>
                      <a:gd name="T4" fmla="*/ 40 w 52"/>
                      <a:gd name="T5" fmla="*/ 0 h 82"/>
                      <a:gd name="T6" fmla="*/ 46 w 52"/>
                      <a:gd name="T7" fmla="*/ 30 h 82"/>
                      <a:gd name="T8" fmla="*/ 52 w 52"/>
                      <a:gd name="T9" fmla="*/ 34 h 82"/>
                      <a:gd name="T10" fmla="*/ 42 w 52"/>
                      <a:gd name="T11" fmla="*/ 40 h 82"/>
                      <a:gd name="T12" fmla="*/ 48 w 52"/>
                      <a:gd name="T13" fmla="*/ 80 h 82"/>
                      <a:gd name="T14" fmla="*/ 36 w 52"/>
                      <a:gd name="T15" fmla="*/ 80 h 82"/>
                      <a:gd name="T16" fmla="*/ 26 w 52"/>
                      <a:gd name="T17" fmla="*/ 74 h 82"/>
                      <a:gd name="T18" fmla="*/ 26 w 52"/>
                      <a:gd name="T19" fmla="*/ 82 h 82"/>
                      <a:gd name="T20" fmla="*/ 8 w 52"/>
                      <a:gd name="T21" fmla="*/ 80 h 82"/>
                      <a:gd name="T22" fmla="*/ 0 w 52"/>
                      <a:gd name="T23" fmla="*/ 72 h 82"/>
                      <a:gd name="T24" fmla="*/ 2 w 52"/>
                      <a:gd name="T25" fmla="*/ 68 h 82"/>
                      <a:gd name="T26" fmla="*/ 8 w 52"/>
                      <a:gd name="T27" fmla="*/ 72 h 82"/>
                      <a:gd name="T28" fmla="*/ 10 w 52"/>
                      <a:gd name="T29" fmla="*/ 68 h 82"/>
                      <a:gd name="T30" fmla="*/ 0 w 52"/>
                      <a:gd name="T31" fmla="*/ 62 h 82"/>
                      <a:gd name="T32" fmla="*/ 8 w 52"/>
                      <a:gd name="T33" fmla="*/ 60 h 82"/>
                      <a:gd name="T34" fmla="*/ 12 w 52"/>
                      <a:gd name="T35" fmla="*/ 52 h 82"/>
                      <a:gd name="T36" fmla="*/ 8 w 52"/>
                      <a:gd name="T37" fmla="*/ 34 h 82"/>
                      <a:gd name="T38" fmla="*/ 14 w 52"/>
                      <a:gd name="T39" fmla="*/ 30 h 82"/>
                      <a:gd name="T40" fmla="*/ 10 w 52"/>
                      <a:gd name="T41" fmla="*/ 6 h 8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52"/>
                      <a:gd name="T64" fmla="*/ 0 h 82"/>
                      <a:gd name="T65" fmla="*/ 52 w 52"/>
                      <a:gd name="T66" fmla="*/ 82 h 8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52" h="82">
                        <a:moveTo>
                          <a:pt x="10" y="6"/>
                        </a:moveTo>
                        <a:lnTo>
                          <a:pt x="20" y="4"/>
                        </a:lnTo>
                        <a:lnTo>
                          <a:pt x="40" y="0"/>
                        </a:lnTo>
                        <a:lnTo>
                          <a:pt x="46" y="30"/>
                        </a:lnTo>
                        <a:lnTo>
                          <a:pt x="52" y="34"/>
                        </a:lnTo>
                        <a:lnTo>
                          <a:pt x="42" y="40"/>
                        </a:lnTo>
                        <a:lnTo>
                          <a:pt x="48" y="80"/>
                        </a:lnTo>
                        <a:lnTo>
                          <a:pt x="36" y="80"/>
                        </a:lnTo>
                        <a:lnTo>
                          <a:pt x="26" y="74"/>
                        </a:lnTo>
                        <a:lnTo>
                          <a:pt x="26" y="82"/>
                        </a:lnTo>
                        <a:lnTo>
                          <a:pt x="8" y="80"/>
                        </a:lnTo>
                        <a:lnTo>
                          <a:pt x="0" y="72"/>
                        </a:lnTo>
                        <a:lnTo>
                          <a:pt x="2" y="68"/>
                        </a:lnTo>
                        <a:lnTo>
                          <a:pt x="8" y="72"/>
                        </a:lnTo>
                        <a:lnTo>
                          <a:pt x="10" y="68"/>
                        </a:lnTo>
                        <a:lnTo>
                          <a:pt x="0" y="62"/>
                        </a:lnTo>
                        <a:lnTo>
                          <a:pt x="8" y="60"/>
                        </a:lnTo>
                        <a:lnTo>
                          <a:pt x="12" y="52"/>
                        </a:lnTo>
                        <a:lnTo>
                          <a:pt x="8" y="34"/>
                        </a:lnTo>
                        <a:lnTo>
                          <a:pt x="14" y="30"/>
                        </a:lnTo>
                        <a:lnTo>
                          <a:pt x="1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59" name="Freeform 1854"/>
                  <p:cNvSpPr>
                    <a:spLocks/>
                  </p:cNvSpPr>
                  <p:nvPr/>
                </p:nvSpPr>
                <p:spPr bwMode="auto">
                  <a:xfrm>
                    <a:off x="7146" y="3276"/>
                    <a:ext cx="48" cy="78"/>
                  </a:xfrm>
                  <a:custGeom>
                    <a:avLst/>
                    <a:gdLst>
                      <a:gd name="T0" fmla="*/ 44 w 48"/>
                      <a:gd name="T1" fmla="*/ 0 h 78"/>
                      <a:gd name="T2" fmla="*/ 16 w 48"/>
                      <a:gd name="T3" fmla="*/ 4 h 78"/>
                      <a:gd name="T4" fmla="*/ 12 w 48"/>
                      <a:gd name="T5" fmla="*/ 40 h 78"/>
                      <a:gd name="T6" fmla="*/ 2 w 48"/>
                      <a:gd name="T7" fmla="*/ 44 h 78"/>
                      <a:gd name="T8" fmla="*/ 0 w 48"/>
                      <a:gd name="T9" fmla="*/ 60 h 78"/>
                      <a:gd name="T10" fmla="*/ 18 w 48"/>
                      <a:gd name="T11" fmla="*/ 60 h 78"/>
                      <a:gd name="T12" fmla="*/ 20 w 48"/>
                      <a:gd name="T13" fmla="*/ 78 h 78"/>
                      <a:gd name="T14" fmla="*/ 42 w 48"/>
                      <a:gd name="T15" fmla="*/ 74 h 78"/>
                      <a:gd name="T16" fmla="*/ 34 w 48"/>
                      <a:gd name="T17" fmla="*/ 66 h 78"/>
                      <a:gd name="T18" fmla="*/ 36 w 48"/>
                      <a:gd name="T19" fmla="*/ 62 h 78"/>
                      <a:gd name="T20" fmla="*/ 42 w 48"/>
                      <a:gd name="T21" fmla="*/ 66 h 78"/>
                      <a:gd name="T22" fmla="*/ 44 w 48"/>
                      <a:gd name="T23" fmla="*/ 62 h 78"/>
                      <a:gd name="T24" fmla="*/ 34 w 48"/>
                      <a:gd name="T25" fmla="*/ 56 h 78"/>
                      <a:gd name="T26" fmla="*/ 42 w 48"/>
                      <a:gd name="T27" fmla="*/ 54 h 78"/>
                      <a:gd name="T28" fmla="*/ 46 w 48"/>
                      <a:gd name="T29" fmla="*/ 46 h 78"/>
                      <a:gd name="T30" fmla="*/ 42 w 48"/>
                      <a:gd name="T31" fmla="*/ 28 h 78"/>
                      <a:gd name="T32" fmla="*/ 48 w 48"/>
                      <a:gd name="T33" fmla="*/ 24 h 78"/>
                      <a:gd name="T34" fmla="*/ 44 w 48"/>
                      <a:gd name="T35" fmla="*/ 0 h 7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48"/>
                      <a:gd name="T55" fmla="*/ 0 h 78"/>
                      <a:gd name="T56" fmla="*/ 48 w 48"/>
                      <a:gd name="T57" fmla="*/ 78 h 7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48" h="78">
                        <a:moveTo>
                          <a:pt x="44" y="0"/>
                        </a:moveTo>
                        <a:lnTo>
                          <a:pt x="16" y="4"/>
                        </a:lnTo>
                        <a:lnTo>
                          <a:pt x="12" y="40"/>
                        </a:lnTo>
                        <a:lnTo>
                          <a:pt x="2" y="44"/>
                        </a:lnTo>
                        <a:lnTo>
                          <a:pt x="0" y="60"/>
                        </a:lnTo>
                        <a:lnTo>
                          <a:pt x="18" y="60"/>
                        </a:lnTo>
                        <a:lnTo>
                          <a:pt x="20" y="78"/>
                        </a:lnTo>
                        <a:lnTo>
                          <a:pt x="42" y="74"/>
                        </a:lnTo>
                        <a:lnTo>
                          <a:pt x="34" y="66"/>
                        </a:lnTo>
                        <a:lnTo>
                          <a:pt x="36" y="62"/>
                        </a:lnTo>
                        <a:lnTo>
                          <a:pt x="42" y="66"/>
                        </a:lnTo>
                        <a:lnTo>
                          <a:pt x="44" y="62"/>
                        </a:lnTo>
                        <a:lnTo>
                          <a:pt x="34" y="56"/>
                        </a:lnTo>
                        <a:lnTo>
                          <a:pt x="42" y="54"/>
                        </a:lnTo>
                        <a:lnTo>
                          <a:pt x="46" y="46"/>
                        </a:lnTo>
                        <a:lnTo>
                          <a:pt x="42" y="28"/>
                        </a:lnTo>
                        <a:lnTo>
                          <a:pt x="48" y="24"/>
                        </a:lnTo>
                        <a:lnTo>
                          <a:pt x="4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60" name="Freeform 1855"/>
                  <p:cNvSpPr>
                    <a:spLocks/>
                  </p:cNvSpPr>
                  <p:nvPr/>
                </p:nvSpPr>
                <p:spPr bwMode="auto">
                  <a:xfrm>
                    <a:off x="7122" y="3280"/>
                    <a:ext cx="40" cy="50"/>
                  </a:xfrm>
                  <a:custGeom>
                    <a:avLst/>
                    <a:gdLst>
                      <a:gd name="T0" fmla="*/ 0 w 40"/>
                      <a:gd name="T1" fmla="*/ 6 h 50"/>
                      <a:gd name="T2" fmla="*/ 40 w 40"/>
                      <a:gd name="T3" fmla="*/ 0 h 50"/>
                      <a:gd name="T4" fmla="*/ 36 w 40"/>
                      <a:gd name="T5" fmla="*/ 36 h 50"/>
                      <a:gd name="T6" fmla="*/ 26 w 40"/>
                      <a:gd name="T7" fmla="*/ 40 h 50"/>
                      <a:gd name="T8" fmla="*/ 24 w 40"/>
                      <a:gd name="T9" fmla="*/ 48 h 50"/>
                      <a:gd name="T10" fmla="*/ 16 w 40"/>
                      <a:gd name="T11" fmla="*/ 50 h 50"/>
                      <a:gd name="T12" fmla="*/ 12 w 40"/>
                      <a:gd name="T13" fmla="*/ 34 h 50"/>
                      <a:gd name="T14" fmla="*/ 4 w 40"/>
                      <a:gd name="T15" fmla="*/ 36 h 50"/>
                      <a:gd name="T16" fmla="*/ 0 w 40"/>
                      <a:gd name="T17" fmla="*/ 6 h 5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40"/>
                      <a:gd name="T28" fmla="*/ 0 h 50"/>
                      <a:gd name="T29" fmla="*/ 40 w 40"/>
                      <a:gd name="T30" fmla="*/ 50 h 5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40" h="50">
                        <a:moveTo>
                          <a:pt x="0" y="6"/>
                        </a:moveTo>
                        <a:lnTo>
                          <a:pt x="40" y="0"/>
                        </a:lnTo>
                        <a:lnTo>
                          <a:pt x="36" y="36"/>
                        </a:lnTo>
                        <a:lnTo>
                          <a:pt x="26" y="40"/>
                        </a:lnTo>
                        <a:lnTo>
                          <a:pt x="24" y="48"/>
                        </a:lnTo>
                        <a:lnTo>
                          <a:pt x="16" y="50"/>
                        </a:lnTo>
                        <a:lnTo>
                          <a:pt x="12" y="34"/>
                        </a:lnTo>
                        <a:lnTo>
                          <a:pt x="4" y="36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61" name="Freeform 1856"/>
                  <p:cNvSpPr>
                    <a:spLocks/>
                  </p:cNvSpPr>
                  <p:nvPr/>
                </p:nvSpPr>
                <p:spPr bwMode="auto">
                  <a:xfrm>
                    <a:off x="7087" y="3286"/>
                    <a:ext cx="79" cy="84"/>
                  </a:xfrm>
                  <a:custGeom>
                    <a:avLst/>
                    <a:gdLst>
                      <a:gd name="T0" fmla="*/ 19 w 79"/>
                      <a:gd name="T1" fmla="*/ 2 h 84"/>
                      <a:gd name="T2" fmla="*/ 35 w 79"/>
                      <a:gd name="T3" fmla="*/ 0 h 84"/>
                      <a:gd name="T4" fmla="*/ 39 w 79"/>
                      <a:gd name="T5" fmla="*/ 30 h 84"/>
                      <a:gd name="T6" fmla="*/ 47 w 79"/>
                      <a:gd name="T7" fmla="*/ 28 h 84"/>
                      <a:gd name="T8" fmla="*/ 51 w 79"/>
                      <a:gd name="T9" fmla="*/ 44 h 84"/>
                      <a:gd name="T10" fmla="*/ 59 w 79"/>
                      <a:gd name="T11" fmla="*/ 42 h 84"/>
                      <a:gd name="T12" fmla="*/ 59 w 79"/>
                      <a:gd name="T13" fmla="*/ 50 h 84"/>
                      <a:gd name="T14" fmla="*/ 77 w 79"/>
                      <a:gd name="T15" fmla="*/ 50 h 84"/>
                      <a:gd name="T16" fmla="*/ 79 w 79"/>
                      <a:gd name="T17" fmla="*/ 68 h 84"/>
                      <a:gd name="T18" fmla="*/ 77 w 79"/>
                      <a:gd name="T19" fmla="*/ 72 h 84"/>
                      <a:gd name="T20" fmla="*/ 2 w 79"/>
                      <a:gd name="T21" fmla="*/ 84 h 84"/>
                      <a:gd name="T22" fmla="*/ 0 w 79"/>
                      <a:gd name="T23" fmla="*/ 76 h 84"/>
                      <a:gd name="T24" fmla="*/ 10 w 79"/>
                      <a:gd name="T25" fmla="*/ 70 h 84"/>
                      <a:gd name="T26" fmla="*/ 12 w 79"/>
                      <a:gd name="T27" fmla="*/ 52 h 84"/>
                      <a:gd name="T28" fmla="*/ 8 w 79"/>
                      <a:gd name="T29" fmla="*/ 48 h 84"/>
                      <a:gd name="T30" fmla="*/ 16 w 79"/>
                      <a:gd name="T31" fmla="*/ 28 h 84"/>
                      <a:gd name="T32" fmla="*/ 12 w 79"/>
                      <a:gd name="T33" fmla="*/ 24 h 84"/>
                      <a:gd name="T34" fmla="*/ 19 w 79"/>
                      <a:gd name="T35" fmla="*/ 2 h 8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79"/>
                      <a:gd name="T55" fmla="*/ 0 h 84"/>
                      <a:gd name="T56" fmla="*/ 79 w 79"/>
                      <a:gd name="T57" fmla="*/ 84 h 8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79" h="84">
                        <a:moveTo>
                          <a:pt x="19" y="2"/>
                        </a:moveTo>
                        <a:lnTo>
                          <a:pt x="35" y="0"/>
                        </a:lnTo>
                        <a:lnTo>
                          <a:pt x="39" y="30"/>
                        </a:lnTo>
                        <a:lnTo>
                          <a:pt x="47" y="28"/>
                        </a:lnTo>
                        <a:lnTo>
                          <a:pt x="51" y="44"/>
                        </a:lnTo>
                        <a:lnTo>
                          <a:pt x="59" y="42"/>
                        </a:lnTo>
                        <a:lnTo>
                          <a:pt x="59" y="50"/>
                        </a:lnTo>
                        <a:lnTo>
                          <a:pt x="77" y="50"/>
                        </a:lnTo>
                        <a:lnTo>
                          <a:pt x="79" y="68"/>
                        </a:lnTo>
                        <a:lnTo>
                          <a:pt x="77" y="72"/>
                        </a:lnTo>
                        <a:lnTo>
                          <a:pt x="2" y="84"/>
                        </a:lnTo>
                        <a:lnTo>
                          <a:pt x="0" y="76"/>
                        </a:lnTo>
                        <a:lnTo>
                          <a:pt x="10" y="70"/>
                        </a:lnTo>
                        <a:lnTo>
                          <a:pt x="12" y="52"/>
                        </a:lnTo>
                        <a:lnTo>
                          <a:pt x="8" y="48"/>
                        </a:lnTo>
                        <a:lnTo>
                          <a:pt x="16" y="28"/>
                        </a:lnTo>
                        <a:lnTo>
                          <a:pt x="12" y="24"/>
                        </a:lnTo>
                        <a:lnTo>
                          <a:pt x="19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62" name="Freeform 1857"/>
                  <p:cNvSpPr>
                    <a:spLocks/>
                  </p:cNvSpPr>
                  <p:nvPr/>
                </p:nvSpPr>
                <p:spPr bwMode="auto">
                  <a:xfrm>
                    <a:off x="7065" y="3288"/>
                    <a:ext cx="41" cy="74"/>
                  </a:xfrm>
                  <a:custGeom>
                    <a:avLst/>
                    <a:gdLst>
                      <a:gd name="T0" fmla="*/ 41 w 41"/>
                      <a:gd name="T1" fmla="*/ 0 h 74"/>
                      <a:gd name="T2" fmla="*/ 0 w 41"/>
                      <a:gd name="T3" fmla="*/ 8 h 74"/>
                      <a:gd name="T4" fmla="*/ 22 w 41"/>
                      <a:gd name="T5" fmla="*/ 74 h 74"/>
                      <a:gd name="T6" fmla="*/ 32 w 41"/>
                      <a:gd name="T7" fmla="*/ 68 h 74"/>
                      <a:gd name="T8" fmla="*/ 34 w 41"/>
                      <a:gd name="T9" fmla="*/ 50 h 74"/>
                      <a:gd name="T10" fmla="*/ 30 w 41"/>
                      <a:gd name="T11" fmla="*/ 46 h 74"/>
                      <a:gd name="T12" fmla="*/ 38 w 41"/>
                      <a:gd name="T13" fmla="*/ 26 h 74"/>
                      <a:gd name="T14" fmla="*/ 34 w 41"/>
                      <a:gd name="T15" fmla="*/ 22 h 74"/>
                      <a:gd name="T16" fmla="*/ 41 w 41"/>
                      <a:gd name="T17" fmla="*/ 0 h 7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41"/>
                      <a:gd name="T28" fmla="*/ 0 h 74"/>
                      <a:gd name="T29" fmla="*/ 41 w 41"/>
                      <a:gd name="T30" fmla="*/ 74 h 7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41" h="74">
                        <a:moveTo>
                          <a:pt x="41" y="0"/>
                        </a:moveTo>
                        <a:lnTo>
                          <a:pt x="0" y="8"/>
                        </a:lnTo>
                        <a:lnTo>
                          <a:pt x="22" y="74"/>
                        </a:lnTo>
                        <a:lnTo>
                          <a:pt x="32" y="68"/>
                        </a:lnTo>
                        <a:lnTo>
                          <a:pt x="34" y="50"/>
                        </a:lnTo>
                        <a:lnTo>
                          <a:pt x="30" y="46"/>
                        </a:lnTo>
                        <a:lnTo>
                          <a:pt x="38" y="26"/>
                        </a:lnTo>
                        <a:lnTo>
                          <a:pt x="34" y="22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63" name="Freeform 1858"/>
                  <p:cNvSpPr>
                    <a:spLocks/>
                  </p:cNvSpPr>
                  <p:nvPr/>
                </p:nvSpPr>
                <p:spPr bwMode="auto">
                  <a:xfrm>
                    <a:off x="7089" y="3360"/>
                    <a:ext cx="69" cy="70"/>
                  </a:xfrm>
                  <a:custGeom>
                    <a:avLst/>
                    <a:gdLst>
                      <a:gd name="T0" fmla="*/ 0 w 69"/>
                      <a:gd name="T1" fmla="*/ 10 h 70"/>
                      <a:gd name="T2" fmla="*/ 69 w 69"/>
                      <a:gd name="T3" fmla="*/ 0 h 70"/>
                      <a:gd name="T4" fmla="*/ 69 w 69"/>
                      <a:gd name="T5" fmla="*/ 6 h 70"/>
                      <a:gd name="T6" fmla="*/ 61 w 69"/>
                      <a:gd name="T7" fmla="*/ 32 h 70"/>
                      <a:gd name="T8" fmla="*/ 37 w 69"/>
                      <a:gd name="T9" fmla="*/ 50 h 70"/>
                      <a:gd name="T10" fmla="*/ 33 w 69"/>
                      <a:gd name="T11" fmla="*/ 70 h 70"/>
                      <a:gd name="T12" fmla="*/ 23 w 69"/>
                      <a:gd name="T13" fmla="*/ 68 h 70"/>
                      <a:gd name="T14" fmla="*/ 0 w 69"/>
                      <a:gd name="T15" fmla="*/ 10 h 7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69"/>
                      <a:gd name="T25" fmla="*/ 0 h 70"/>
                      <a:gd name="T26" fmla="*/ 69 w 69"/>
                      <a:gd name="T27" fmla="*/ 70 h 7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69" h="70">
                        <a:moveTo>
                          <a:pt x="0" y="10"/>
                        </a:moveTo>
                        <a:lnTo>
                          <a:pt x="69" y="0"/>
                        </a:lnTo>
                        <a:lnTo>
                          <a:pt x="69" y="6"/>
                        </a:lnTo>
                        <a:lnTo>
                          <a:pt x="61" y="32"/>
                        </a:lnTo>
                        <a:lnTo>
                          <a:pt x="37" y="50"/>
                        </a:lnTo>
                        <a:lnTo>
                          <a:pt x="33" y="70"/>
                        </a:lnTo>
                        <a:lnTo>
                          <a:pt x="23" y="68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64" name="Freeform 1859"/>
                  <p:cNvSpPr>
                    <a:spLocks/>
                  </p:cNvSpPr>
                  <p:nvPr/>
                </p:nvSpPr>
                <p:spPr bwMode="auto">
                  <a:xfrm>
                    <a:off x="7222" y="3294"/>
                    <a:ext cx="78" cy="64"/>
                  </a:xfrm>
                  <a:custGeom>
                    <a:avLst/>
                    <a:gdLst>
                      <a:gd name="T0" fmla="*/ 4 w 78"/>
                      <a:gd name="T1" fmla="*/ 6 h 64"/>
                      <a:gd name="T2" fmla="*/ 36 w 78"/>
                      <a:gd name="T3" fmla="*/ 0 h 64"/>
                      <a:gd name="T4" fmla="*/ 50 w 78"/>
                      <a:gd name="T5" fmla="*/ 2 h 64"/>
                      <a:gd name="T6" fmla="*/ 68 w 78"/>
                      <a:gd name="T7" fmla="*/ 30 h 64"/>
                      <a:gd name="T8" fmla="*/ 76 w 78"/>
                      <a:gd name="T9" fmla="*/ 32 h 64"/>
                      <a:gd name="T10" fmla="*/ 78 w 78"/>
                      <a:gd name="T11" fmla="*/ 38 h 64"/>
                      <a:gd name="T12" fmla="*/ 68 w 78"/>
                      <a:gd name="T13" fmla="*/ 50 h 64"/>
                      <a:gd name="T14" fmla="*/ 62 w 78"/>
                      <a:gd name="T15" fmla="*/ 48 h 64"/>
                      <a:gd name="T16" fmla="*/ 56 w 78"/>
                      <a:gd name="T17" fmla="*/ 52 h 64"/>
                      <a:gd name="T18" fmla="*/ 8 w 78"/>
                      <a:gd name="T19" fmla="*/ 64 h 64"/>
                      <a:gd name="T20" fmla="*/ 6 w 78"/>
                      <a:gd name="T21" fmla="*/ 56 h 64"/>
                      <a:gd name="T22" fmla="*/ 0 w 78"/>
                      <a:gd name="T23" fmla="*/ 16 h 64"/>
                      <a:gd name="T24" fmla="*/ 10 w 78"/>
                      <a:gd name="T25" fmla="*/ 10 h 64"/>
                      <a:gd name="T26" fmla="*/ 4 w 78"/>
                      <a:gd name="T27" fmla="*/ 6 h 6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8"/>
                      <a:gd name="T43" fmla="*/ 0 h 64"/>
                      <a:gd name="T44" fmla="*/ 78 w 78"/>
                      <a:gd name="T45" fmla="*/ 64 h 6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8" h="64">
                        <a:moveTo>
                          <a:pt x="4" y="6"/>
                        </a:moveTo>
                        <a:lnTo>
                          <a:pt x="36" y="0"/>
                        </a:lnTo>
                        <a:lnTo>
                          <a:pt x="50" y="2"/>
                        </a:lnTo>
                        <a:lnTo>
                          <a:pt x="68" y="30"/>
                        </a:lnTo>
                        <a:lnTo>
                          <a:pt x="76" y="32"/>
                        </a:lnTo>
                        <a:lnTo>
                          <a:pt x="78" y="38"/>
                        </a:lnTo>
                        <a:lnTo>
                          <a:pt x="68" y="50"/>
                        </a:lnTo>
                        <a:lnTo>
                          <a:pt x="62" y="48"/>
                        </a:lnTo>
                        <a:lnTo>
                          <a:pt x="56" y="52"/>
                        </a:lnTo>
                        <a:lnTo>
                          <a:pt x="8" y="64"/>
                        </a:lnTo>
                        <a:lnTo>
                          <a:pt x="6" y="56"/>
                        </a:lnTo>
                        <a:lnTo>
                          <a:pt x="0" y="16"/>
                        </a:lnTo>
                        <a:lnTo>
                          <a:pt x="10" y="10"/>
                        </a:lnTo>
                        <a:lnTo>
                          <a:pt x="4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65" name="Freeform 1860"/>
                  <p:cNvSpPr>
                    <a:spLocks/>
                  </p:cNvSpPr>
                  <p:nvPr/>
                </p:nvSpPr>
                <p:spPr bwMode="auto">
                  <a:xfrm>
                    <a:off x="7158" y="3344"/>
                    <a:ext cx="74" cy="54"/>
                  </a:xfrm>
                  <a:custGeom>
                    <a:avLst/>
                    <a:gdLst>
                      <a:gd name="T0" fmla="*/ 0 w 74"/>
                      <a:gd name="T1" fmla="*/ 16 h 54"/>
                      <a:gd name="T2" fmla="*/ 6 w 74"/>
                      <a:gd name="T3" fmla="*/ 14 h 54"/>
                      <a:gd name="T4" fmla="*/ 10 w 74"/>
                      <a:gd name="T5" fmla="*/ 10 h 54"/>
                      <a:gd name="T6" fmla="*/ 30 w 74"/>
                      <a:gd name="T7" fmla="*/ 6 h 54"/>
                      <a:gd name="T8" fmla="*/ 48 w 74"/>
                      <a:gd name="T9" fmla="*/ 8 h 54"/>
                      <a:gd name="T10" fmla="*/ 48 w 74"/>
                      <a:gd name="T11" fmla="*/ 0 h 54"/>
                      <a:gd name="T12" fmla="*/ 58 w 74"/>
                      <a:gd name="T13" fmla="*/ 6 h 54"/>
                      <a:gd name="T14" fmla="*/ 70 w 74"/>
                      <a:gd name="T15" fmla="*/ 6 h 54"/>
                      <a:gd name="T16" fmla="*/ 72 w 74"/>
                      <a:gd name="T17" fmla="*/ 14 h 54"/>
                      <a:gd name="T18" fmla="*/ 74 w 74"/>
                      <a:gd name="T19" fmla="*/ 40 h 54"/>
                      <a:gd name="T20" fmla="*/ 64 w 74"/>
                      <a:gd name="T21" fmla="*/ 40 h 54"/>
                      <a:gd name="T22" fmla="*/ 62 w 74"/>
                      <a:gd name="T23" fmla="*/ 44 h 54"/>
                      <a:gd name="T24" fmla="*/ 20 w 74"/>
                      <a:gd name="T25" fmla="*/ 52 h 54"/>
                      <a:gd name="T26" fmla="*/ 8 w 74"/>
                      <a:gd name="T27" fmla="*/ 54 h 54"/>
                      <a:gd name="T28" fmla="*/ 4 w 74"/>
                      <a:gd name="T29" fmla="*/ 48 h 54"/>
                      <a:gd name="T30" fmla="*/ 4 w 74"/>
                      <a:gd name="T31" fmla="*/ 26 h 54"/>
                      <a:gd name="T32" fmla="*/ 0 w 74"/>
                      <a:gd name="T33" fmla="*/ 22 h 54"/>
                      <a:gd name="T34" fmla="*/ 0 w 74"/>
                      <a:gd name="T35" fmla="*/ 16 h 5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74"/>
                      <a:gd name="T55" fmla="*/ 0 h 54"/>
                      <a:gd name="T56" fmla="*/ 74 w 74"/>
                      <a:gd name="T57" fmla="*/ 54 h 5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74" h="54">
                        <a:moveTo>
                          <a:pt x="0" y="16"/>
                        </a:moveTo>
                        <a:lnTo>
                          <a:pt x="6" y="14"/>
                        </a:lnTo>
                        <a:lnTo>
                          <a:pt x="10" y="10"/>
                        </a:lnTo>
                        <a:lnTo>
                          <a:pt x="30" y="6"/>
                        </a:lnTo>
                        <a:lnTo>
                          <a:pt x="48" y="8"/>
                        </a:lnTo>
                        <a:lnTo>
                          <a:pt x="48" y="0"/>
                        </a:lnTo>
                        <a:lnTo>
                          <a:pt x="58" y="6"/>
                        </a:lnTo>
                        <a:lnTo>
                          <a:pt x="70" y="6"/>
                        </a:lnTo>
                        <a:lnTo>
                          <a:pt x="72" y="14"/>
                        </a:lnTo>
                        <a:lnTo>
                          <a:pt x="74" y="40"/>
                        </a:lnTo>
                        <a:lnTo>
                          <a:pt x="64" y="40"/>
                        </a:lnTo>
                        <a:lnTo>
                          <a:pt x="62" y="44"/>
                        </a:lnTo>
                        <a:lnTo>
                          <a:pt x="20" y="52"/>
                        </a:lnTo>
                        <a:lnTo>
                          <a:pt x="8" y="54"/>
                        </a:lnTo>
                        <a:lnTo>
                          <a:pt x="4" y="48"/>
                        </a:lnTo>
                        <a:lnTo>
                          <a:pt x="4" y="26"/>
                        </a:lnTo>
                        <a:lnTo>
                          <a:pt x="0" y="22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66" name="Freeform 1861"/>
                  <p:cNvSpPr>
                    <a:spLocks/>
                  </p:cNvSpPr>
                  <p:nvPr/>
                </p:nvSpPr>
                <p:spPr bwMode="auto">
                  <a:xfrm>
                    <a:off x="7112" y="3366"/>
                    <a:ext cx="70" cy="96"/>
                  </a:xfrm>
                  <a:custGeom>
                    <a:avLst/>
                    <a:gdLst>
                      <a:gd name="T0" fmla="*/ 0 w 70"/>
                      <a:gd name="T1" fmla="*/ 62 h 96"/>
                      <a:gd name="T2" fmla="*/ 10 w 70"/>
                      <a:gd name="T3" fmla="*/ 64 h 96"/>
                      <a:gd name="T4" fmla="*/ 14 w 70"/>
                      <a:gd name="T5" fmla="*/ 44 h 96"/>
                      <a:gd name="T6" fmla="*/ 38 w 70"/>
                      <a:gd name="T7" fmla="*/ 26 h 96"/>
                      <a:gd name="T8" fmla="*/ 46 w 70"/>
                      <a:gd name="T9" fmla="*/ 0 h 96"/>
                      <a:gd name="T10" fmla="*/ 50 w 70"/>
                      <a:gd name="T11" fmla="*/ 4 h 96"/>
                      <a:gd name="T12" fmla="*/ 50 w 70"/>
                      <a:gd name="T13" fmla="*/ 26 h 96"/>
                      <a:gd name="T14" fmla="*/ 54 w 70"/>
                      <a:gd name="T15" fmla="*/ 32 h 96"/>
                      <a:gd name="T16" fmla="*/ 66 w 70"/>
                      <a:gd name="T17" fmla="*/ 30 h 96"/>
                      <a:gd name="T18" fmla="*/ 68 w 70"/>
                      <a:gd name="T19" fmla="*/ 36 h 96"/>
                      <a:gd name="T20" fmla="*/ 66 w 70"/>
                      <a:gd name="T21" fmla="*/ 36 h 96"/>
                      <a:gd name="T22" fmla="*/ 70 w 70"/>
                      <a:gd name="T23" fmla="*/ 62 h 96"/>
                      <a:gd name="T24" fmla="*/ 64 w 70"/>
                      <a:gd name="T25" fmla="*/ 64 h 96"/>
                      <a:gd name="T26" fmla="*/ 68 w 70"/>
                      <a:gd name="T27" fmla="*/ 88 h 96"/>
                      <a:gd name="T28" fmla="*/ 40 w 70"/>
                      <a:gd name="T29" fmla="*/ 92 h 96"/>
                      <a:gd name="T30" fmla="*/ 36 w 70"/>
                      <a:gd name="T31" fmla="*/ 96 h 96"/>
                      <a:gd name="T32" fmla="*/ 10 w 70"/>
                      <a:gd name="T33" fmla="*/ 96 h 96"/>
                      <a:gd name="T34" fmla="*/ 0 w 70"/>
                      <a:gd name="T35" fmla="*/ 62 h 9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70"/>
                      <a:gd name="T55" fmla="*/ 0 h 96"/>
                      <a:gd name="T56" fmla="*/ 70 w 70"/>
                      <a:gd name="T57" fmla="*/ 96 h 9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70" h="96">
                        <a:moveTo>
                          <a:pt x="0" y="62"/>
                        </a:moveTo>
                        <a:lnTo>
                          <a:pt x="10" y="64"/>
                        </a:lnTo>
                        <a:lnTo>
                          <a:pt x="14" y="44"/>
                        </a:lnTo>
                        <a:lnTo>
                          <a:pt x="38" y="26"/>
                        </a:lnTo>
                        <a:lnTo>
                          <a:pt x="46" y="0"/>
                        </a:lnTo>
                        <a:lnTo>
                          <a:pt x="50" y="4"/>
                        </a:lnTo>
                        <a:lnTo>
                          <a:pt x="50" y="26"/>
                        </a:lnTo>
                        <a:lnTo>
                          <a:pt x="54" y="32"/>
                        </a:lnTo>
                        <a:lnTo>
                          <a:pt x="66" y="30"/>
                        </a:lnTo>
                        <a:lnTo>
                          <a:pt x="68" y="36"/>
                        </a:lnTo>
                        <a:lnTo>
                          <a:pt x="66" y="36"/>
                        </a:lnTo>
                        <a:lnTo>
                          <a:pt x="70" y="62"/>
                        </a:lnTo>
                        <a:lnTo>
                          <a:pt x="64" y="64"/>
                        </a:lnTo>
                        <a:lnTo>
                          <a:pt x="68" y="88"/>
                        </a:lnTo>
                        <a:lnTo>
                          <a:pt x="40" y="92"/>
                        </a:lnTo>
                        <a:lnTo>
                          <a:pt x="36" y="96"/>
                        </a:lnTo>
                        <a:lnTo>
                          <a:pt x="10" y="96"/>
                        </a:lnTo>
                        <a:lnTo>
                          <a:pt x="0" y="6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67" name="Freeform 1862"/>
                  <p:cNvSpPr>
                    <a:spLocks/>
                  </p:cNvSpPr>
                  <p:nvPr/>
                </p:nvSpPr>
                <p:spPr bwMode="auto">
                  <a:xfrm>
                    <a:off x="7134" y="3488"/>
                    <a:ext cx="58" cy="52"/>
                  </a:xfrm>
                  <a:custGeom>
                    <a:avLst/>
                    <a:gdLst>
                      <a:gd name="T0" fmla="*/ 0 w 58"/>
                      <a:gd name="T1" fmla="*/ 8 h 52"/>
                      <a:gd name="T2" fmla="*/ 50 w 58"/>
                      <a:gd name="T3" fmla="*/ 0 h 52"/>
                      <a:gd name="T4" fmla="*/ 54 w 58"/>
                      <a:gd name="T5" fmla="*/ 0 h 52"/>
                      <a:gd name="T6" fmla="*/ 58 w 58"/>
                      <a:gd name="T7" fmla="*/ 16 h 52"/>
                      <a:gd name="T8" fmla="*/ 58 w 58"/>
                      <a:gd name="T9" fmla="*/ 36 h 52"/>
                      <a:gd name="T10" fmla="*/ 50 w 58"/>
                      <a:gd name="T11" fmla="*/ 44 h 52"/>
                      <a:gd name="T12" fmla="*/ 46 w 58"/>
                      <a:gd name="T13" fmla="*/ 40 h 52"/>
                      <a:gd name="T14" fmla="*/ 26 w 58"/>
                      <a:gd name="T15" fmla="*/ 52 h 52"/>
                      <a:gd name="T16" fmla="*/ 14 w 58"/>
                      <a:gd name="T17" fmla="*/ 52 h 52"/>
                      <a:gd name="T18" fmla="*/ 0 w 58"/>
                      <a:gd name="T19" fmla="*/ 8 h 5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8"/>
                      <a:gd name="T31" fmla="*/ 0 h 52"/>
                      <a:gd name="T32" fmla="*/ 58 w 58"/>
                      <a:gd name="T33" fmla="*/ 52 h 5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8" h="52">
                        <a:moveTo>
                          <a:pt x="0" y="8"/>
                        </a:moveTo>
                        <a:lnTo>
                          <a:pt x="50" y="0"/>
                        </a:lnTo>
                        <a:lnTo>
                          <a:pt x="54" y="0"/>
                        </a:lnTo>
                        <a:lnTo>
                          <a:pt x="58" y="16"/>
                        </a:lnTo>
                        <a:lnTo>
                          <a:pt x="58" y="36"/>
                        </a:lnTo>
                        <a:lnTo>
                          <a:pt x="50" y="44"/>
                        </a:lnTo>
                        <a:lnTo>
                          <a:pt x="46" y="40"/>
                        </a:lnTo>
                        <a:lnTo>
                          <a:pt x="26" y="52"/>
                        </a:lnTo>
                        <a:lnTo>
                          <a:pt x="14" y="52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68" name="Freeform 1863"/>
                  <p:cNvSpPr>
                    <a:spLocks/>
                  </p:cNvSpPr>
                  <p:nvPr/>
                </p:nvSpPr>
                <p:spPr bwMode="auto">
                  <a:xfrm>
                    <a:off x="7148" y="3504"/>
                    <a:ext cx="84" cy="80"/>
                  </a:xfrm>
                  <a:custGeom>
                    <a:avLst/>
                    <a:gdLst>
                      <a:gd name="T0" fmla="*/ 44 w 84"/>
                      <a:gd name="T1" fmla="*/ 0 h 80"/>
                      <a:gd name="T2" fmla="*/ 68 w 84"/>
                      <a:gd name="T3" fmla="*/ 8 h 80"/>
                      <a:gd name="T4" fmla="*/ 68 w 84"/>
                      <a:gd name="T5" fmla="*/ 14 h 80"/>
                      <a:gd name="T6" fmla="*/ 66 w 84"/>
                      <a:gd name="T7" fmla="*/ 18 h 80"/>
                      <a:gd name="T8" fmla="*/ 70 w 84"/>
                      <a:gd name="T9" fmla="*/ 20 h 80"/>
                      <a:gd name="T10" fmla="*/ 72 w 84"/>
                      <a:gd name="T11" fmla="*/ 44 h 80"/>
                      <a:gd name="T12" fmla="*/ 84 w 84"/>
                      <a:gd name="T13" fmla="*/ 44 h 80"/>
                      <a:gd name="T14" fmla="*/ 82 w 84"/>
                      <a:gd name="T15" fmla="*/ 56 h 80"/>
                      <a:gd name="T16" fmla="*/ 70 w 84"/>
                      <a:gd name="T17" fmla="*/ 70 h 80"/>
                      <a:gd name="T18" fmla="*/ 62 w 84"/>
                      <a:gd name="T19" fmla="*/ 70 h 80"/>
                      <a:gd name="T20" fmla="*/ 60 w 84"/>
                      <a:gd name="T21" fmla="*/ 76 h 80"/>
                      <a:gd name="T22" fmla="*/ 56 w 84"/>
                      <a:gd name="T23" fmla="*/ 76 h 80"/>
                      <a:gd name="T24" fmla="*/ 14 w 84"/>
                      <a:gd name="T25" fmla="*/ 80 h 80"/>
                      <a:gd name="T26" fmla="*/ 8 w 84"/>
                      <a:gd name="T27" fmla="*/ 66 h 80"/>
                      <a:gd name="T28" fmla="*/ 0 w 84"/>
                      <a:gd name="T29" fmla="*/ 36 h 80"/>
                      <a:gd name="T30" fmla="*/ 12 w 84"/>
                      <a:gd name="T31" fmla="*/ 36 h 80"/>
                      <a:gd name="T32" fmla="*/ 32 w 84"/>
                      <a:gd name="T33" fmla="*/ 24 h 80"/>
                      <a:gd name="T34" fmla="*/ 36 w 84"/>
                      <a:gd name="T35" fmla="*/ 28 h 80"/>
                      <a:gd name="T36" fmla="*/ 44 w 84"/>
                      <a:gd name="T37" fmla="*/ 20 h 80"/>
                      <a:gd name="T38" fmla="*/ 44 w 84"/>
                      <a:gd name="T39" fmla="*/ 0 h 80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84"/>
                      <a:gd name="T61" fmla="*/ 0 h 80"/>
                      <a:gd name="T62" fmla="*/ 84 w 84"/>
                      <a:gd name="T63" fmla="*/ 80 h 80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84" h="80">
                        <a:moveTo>
                          <a:pt x="44" y="0"/>
                        </a:moveTo>
                        <a:lnTo>
                          <a:pt x="68" y="8"/>
                        </a:lnTo>
                        <a:lnTo>
                          <a:pt x="68" y="14"/>
                        </a:lnTo>
                        <a:lnTo>
                          <a:pt x="66" y="18"/>
                        </a:lnTo>
                        <a:lnTo>
                          <a:pt x="70" y="20"/>
                        </a:lnTo>
                        <a:lnTo>
                          <a:pt x="72" y="44"/>
                        </a:lnTo>
                        <a:lnTo>
                          <a:pt x="84" y="44"/>
                        </a:lnTo>
                        <a:lnTo>
                          <a:pt x="82" y="56"/>
                        </a:lnTo>
                        <a:lnTo>
                          <a:pt x="70" y="70"/>
                        </a:lnTo>
                        <a:lnTo>
                          <a:pt x="62" y="70"/>
                        </a:lnTo>
                        <a:lnTo>
                          <a:pt x="60" y="76"/>
                        </a:lnTo>
                        <a:lnTo>
                          <a:pt x="56" y="76"/>
                        </a:lnTo>
                        <a:lnTo>
                          <a:pt x="14" y="80"/>
                        </a:lnTo>
                        <a:lnTo>
                          <a:pt x="8" y="66"/>
                        </a:lnTo>
                        <a:lnTo>
                          <a:pt x="0" y="36"/>
                        </a:lnTo>
                        <a:lnTo>
                          <a:pt x="12" y="36"/>
                        </a:lnTo>
                        <a:lnTo>
                          <a:pt x="32" y="24"/>
                        </a:lnTo>
                        <a:lnTo>
                          <a:pt x="36" y="28"/>
                        </a:lnTo>
                        <a:lnTo>
                          <a:pt x="44" y="20"/>
                        </a:lnTo>
                        <a:lnTo>
                          <a:pt x="4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69" name="Freeform 1864"/>
                  <p:cNvSpPr>
                    <a:spLocks/>
                  </p:cNvSpPr>
                  <p:nvPr/>
                </p:nvSpPr>
                <p:spPr bwMode="auto">
                  <a:xfrm>
                    <a:off x="7184" y="3446"/>
                    <a:ext cx="58" cy="66"/>
                  </a:xfrm>
                  <a:custGeom>
                    <a:avLst/>
                    <a:gdLst>
                      <a:gd name="T0" fmla="*/ 18 w 58"/>
                      <a:gd name="T1" fmla="*/ 4 h 66"/>
                      <a:gd name="T2" fmla="*/ 46 w 58"/>
                      <a:gd name="T3" fmla="*/ 0 h 66"/>
                      <a:gd name="T4" fmla="*/ 50 w 58"/>
                      <a:gd name="T5" fmla="*/ 26 h 66"/>
                      <a:gd name="T6" fmla="*/ 54 w 58"/>
                      <a:gd name="T7" fmla="*/ 28 h 66"/>
                      <a:gd name="T8" fmla="*/ 58 w 58"/>
                      <a:gd name="T9" fmla="*/ 54 h 66"/>
                      <a:gd name="T10" fmla="*/ 58 w 58"/>
                      <a:gd name="T11" fmla="*/ 58 h 66"/>
                      <a:gd name="T12" fmla="*/ 40 w 58"/>
                      <a:gd name="T13" fmla="*/ 66 h 66"/>
                      <a:gd name="T14" fmla="*/ 32 w 58"/>
                      <a:gd name="T15" fmla="*/ 66 h 66"/>
                      <a:gd name="T16" fmla="*/ 8 w 58"/>
                      <a:gd name="T17" fmla="*/ 58 h 66"/>
                      <a:gd name="T18" fmla="*/ 4 w 58"/>
                      <a:gd name="T19" fmla="*/ 42 h 66"/>
                      <a:gd name="T20" fmla="*/ 0 w 58"/>
                      <a:gd name="T21" fmla="*/ 42 h 66"/>
                      <a:gd name="T22" fmla="*/ 0 w 58"/>
                      <a:gd name="T23" fmla="*/ 32 h 66"/>
                      <a:gd name="T24" fmla="*/ 4 w 58"/>
                      <a:gd name="T25" fmla="*/ 32 h 66"/>
                      <a:gd name="T26" fmla="*/ 10 w 58"/>
                      <a:gd name="T27" fmla="*/ 30 h 66"/>
                      <a:gd name="T28" fmla="*/ 14 w 58"/>
                      <a:gd name="T29" fmla="*/ 16 h 66"/>
                      <a:gd name="T30" fmla="*/ 18 w 58"/>
                      <a:gd name="T31" fmla="*/ 4 h 6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58"/>
                      <a:gd name="T49" fmla="*/ 0 h 66"/>
                      <a:gd name="T50" fmla="*/ 58 w 58"/>
                      <a:gd name="T51" fmla="*/ 66 h 6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58" h="66">
                        <a:moveTo>
                          <a:pt x="18" y="4"/>
                        </a:moveTo>
                        <a:lnTo>
                          <a:pt x="46" y="0"/>
                        </a:lnTo>
                        <a:lnTo>
                          <a:pt x="50" y="26"/>
                        </a:lnTo>
                        <a:lnTo>
                          <a:pt x="54" y="28"/>
                        </a:lnTo>
                        <a:lnTo>
                          <a:pt x="58" y="54"/>
                        </a:lnTo>
                        <a:lnTo>
                          <a:pt x="58" y="58"/>
                        </a:lnTo>
                        <a:lnTo>
                          <a:pt x="40" y="66"/>
                        </a:lnTo>
                        <a:lnTo>
                          <a:pt x="32" y="66"/>
                        </a:lnTo>
                        <a:lnTo>
                          <a:pt x="8" y="58"/>
                        </a:lnTo>
                        <a:lnTo>
                          <a:pt x="4" y="42"/>
                        </a:lnTo>
                        <a:lnTo>
                          <a:pt x="0" y="42"/>
                        </a:lnTo>
                        <a:lnTo>
                          <a:pt x="0" y="32"/>
                        </a:lnTo>
                        <a:lnTo>
                          <a:pt x="4" y="32"/>
                        </a:lnTo>
                        <a:lnTo>
                          <a:pt x="10" y="30"/>
                        </a:lnTo>
                        <a:lnTo>
                          <a:pt x="14" y="16"/>
                        </a:lnTo>
                        <a:lnTo>
                          <a:pt x="18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70" name="Freeform 1865"/>
                  <p:cNvSpPr>
                    <a:spLocks/>
                  </p:cNvSpPr>
                  <p:nvPr/>
                </p:nvSpPr>
                <p:spPr bwMode="auto">
                  <a:xfrm>
                    <a:off x="7204" y="3554"/>
                    <a:ext cx="88" cy="60"/>
                  </a:xfrm>
                  <a:custGeom>
                    <a:avLst/>
                    <a:gdLst>
                      <a:gd name="T0" fmla="*/ 26 w 88"/>
                      <a:gd name="T1" fmla="*/ 6 h 60"/>
                      <a:gd name="T2" fmla="*/ 64 w 88"/>
                      <a:gd name="T3" fmla="*/ 0 h 60"/>
                      <a:gd name="T4" fmla="*/ 62 w 88"/>
                      <a:gd name="T5" fmla="*/ 20 h 60"/>
                      <a:gd name="T6" fmla="*/ 88 w 88"/>
                      <a:gd name="T7" fmla="*/ 44 h 60"/>
                      <a:gd name="T8" fmla="*/ 88 w 88"/>
                      <a:gd name="T9" fmla="*/ 50 h 60"/>
                      <a:gd name="T10" fmla="*/ 32 w 88"/>
                      <a:gd name="T11" fmla="*/ 60 h 60"/>
                      <a:gd name="T12" fmla="*/ 20 w 88"/>
                      <a:gd name="T13" fmla="*/ 60 h 60"/>
                      <a:gd name="T14" fmla="*/ 0 w 88"/>
                      <a:gd name="T15" fmla="*/ 26 h 60"/>
                      <a:gd name="T16" fmla="*/ 4 w 88"/>
                      <a:gd name="T17" fmla="*/ 26 h 60"/>
                      <a:gd name="T18" fmla="*/ 6 w 88"/>
                      <a:gd name="T19" fmla="*/ 20 h 60"/>
                      <a:gd name="T20" fmla="*/ 14 w 88"/>
                      <a:gd name="T21" fmla="*/ 20 h 60"/>
                      <a:gd name="T22" fmla="*/ 26 w 88"/>
                      <a:gd name="T23" fmla="*/ 6 h 6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8"/>
                      <a:gd name="T37" fmla="*/ 0 h 60"/>
                      <a:gd name="T38" fmla="*/ 88 w 88"/>
                      <a:gd name="T39" fmla="*/ 60 h 6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8" h="60">
                        <a:moveTo>
                          <a:pt x="26" y="6"/>
                        </a:moveTo>
                        <a:lnTo>
                          <a:pt x="64" y="0"/>
                        </a:lnTo>
                        <a:lnTo>
                          <a:pt x="62" y="20"/>
                        </a:lnTo>
                        <a:lnTo>
                          <a:pt x="88" y="44"/>
                        </a:lnTo>
                        <a:lnTo>
                          <a:pt x="88" y="50"/>
                        </a:lnTo>
                        <a:lnTo>
                          <a:pt x="32" y="60"/>
                        </a:lnTo>
                        <a:lnTo>
                          <a:pt x="20" y="60"/>
                        </a:lnTo>
                        <a:lnTo>
                          <a:pt x="0" y="26"/>
                        </a:lnTo>
                        <a:lnTo>
                          <a:pt x="4" y="26"/>
                        </a:lnTo>
                        <a:lnTo>
                          <a:pt x="6" y="20"/>
                        </a:lnTo>
                        <a:lnTo>
                          <a:pt x="14" y="20"/>
                        </a:lnTo>
                        <a:lnTo>
                          <a:pt x="26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71" name="Freeform 1866"/>
                  <p:cNvSpPr>
                    <a:spLocks/>
                  </p:cNvSpPr>
                  <p:nvPr/>
                </p:nvSpPr>
                <p:spPr bwMode="auto">
                  <a:xfrm>
                    <a:off x="7358" y="3936"/>
                    <a:ext cx="82" cy="80"/>
                  </a:xfrm>
                  <a:custGeom>
                    <a:avLst/>
                    <a:gdLst>
                      <a:gd name="T0" fmla="*/ 48 w 82"/>
                      <a:gd name="T1" fmla="*/ 4 h 80"/>
                      <a:gd name="T2" fmla="*/ 70 w 82"/>
                      <a:gd name="T3" fmla="*/ 0 h 80"/>
                      <a:gd name="T4" fmla="*/ 74 w 82"/>
                      <a:gd name="T5" fmla="*/ 18 h 80"/>
                      <a:gd name="T6" fmla="*/ 80 w 82"/>
                      <a:gd name="T7" fmla="*/ 56 h 80"/>
                      <a:gd name="T8" fmla="*/ 78 w 82"/>
                      <a:gd name="T9" fmla="*/ 58 h 80"/>
                      <a:gd name="T10" fmla="*/ 78 w 82"/>
                      <a:gd name="T11" fmla="*/ 60 h 80"/>
                      <a:gd name="T12" fmla="*/ 82 w 82"/>
                      <a:gd name="T13" fmla="*/ 60 h 80"/>
                      <a:gd name="T14" fmla="*/ 82 w 82"/>
                      <a:gd name="T15" fmla="*/ 66 h 80"/>
                      <a:gd name="T16" fmla="*/ 64 w 82"/>
                      <a:gd name="T17" fmla="*/ 70 h 80"/>
                      <a:gd name="T18" fmla="*/ 22 w 82"/>
                      <a:gd name="T19" fmla="*/ 76 h 80"/>
                      <a:gd name="T20" fmla="*/ 0 w 82"/>
                      <a:gd name="T21" fmla="*/ 80 h 80"/>
                      <a:gd name="T22" fmla="*/ 0 w 82"/>
                      <a:gd name="T23" fmla="*/ 62 h 80"/>
                      <a:gd name="T24" fmla="*/ 8 w 82"/>
                      <a:gd name="T25" fmla="*/ 52 h 80"/>
                      <a:gd name="T26" fmla="*/ 14 w 82"/>
                      <a:gd name="T27" fmla="*/ 54 h 80"/>
                      <a:gd name="T28" fmla="*/ 20 w 82"/>
                      <a:gd name="T29" fmla="*/ 30 h 80"/>
                      <a:gd name="T30" fmla="*/ 40 w 82"/>
                      <a:gd name="T31" fmla="*/ 20 h 80"/>
                      <a:gd name="T32" fmla="*/ 40 w 82"/>
                      <a:gd name="T33" fmla="*/ 12 h 80"/>
                      <a:gd name="T34" fmla="*/ 48 w 82"/>
                      <a:gd name="T35" fmla="*/ 4 h 8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2"/>
                      <a:gd name="T55" fmla="*/ 0 h 80"/>
                      <a:gd name="T56" fmla="*/ 82 w 82"/>
                      <a:gd name="T57" fmla="*/ 80 h 8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2" h="80">
                        <a:moveTo>
                          <a:pt x="48" y="4"/>
                        </a:moveTo>
                        <a:lnTo>
                          <a:pt x="70" y="0"/>
                        </a:lnTo>
                        <a:lnTo>
                          <a:pt x="74" y="18"/>
                        </a:lnTo>
                        <a:lnTo>
                          <a:pt x="80" y="56"/>
                        </a:lnTo>
                        <a:lnTo>
                          <a:pt x="78" y="58"/>
                        </a:lnTo>
                        <a:lnTo>
                          <a:pt x="78" y="60"/>
                        </a:lnTo>
                        <a:lnTo>
                          <a:pt x="82" y="60"/>
                        </a:lnTo>
                        <a:lnTo>
                          <a:pt x="82" y="66"/>
                        </a:lnTo>
                        <a:lnTo>
                          <a:pt x="64" y="70"/>
                        </a:lnTo>
                        <a:lnTo>
                          <a:pt x="22" y="76"/>
                        </a:lnTo>
                        <a:lnTo>
                          <a:pt x="0" y="80"/>
                        </a:lnTo>
                        <a:lnTo>
                          <a:pt x="0" y="62"/>
                        </a:lnTo>
                        <a:lnTo>
                          <a:pt x="8" y="52"/>
                        </a:lnTo>
                        <a:lnTo>
                          <a:pt x="14" y="54"/>
                        </a:lnTo>
                        <a:lnTo>
                          <a:pt x="20" y="30"/>
                        </a:lnTo>
                        <a:lnTo>
                          <a:pt x="40" y="20"/>
                        </a:lnTo>
                        <a:lnTo>
                          <a:pt x="40" y="12"/>
                        </a:lnTo>
                        <a:lnTo>
                          <a:pt x="48" y="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72" name="Freeform 1867"/>
                  <p:cNvSpPr>
                    <a:spLocks/>
                  </p:cNvSpPr>
                  <p:nvPr/>
                </p:nvSpPr>
                <p:spPr bwMode="auto">
                  <a:xfrm>
                    <a:off x="7236" y="3894"/>
                    <a:ext cx="58" cy="56"/>
                  </a:xfrm>
                  <a:custGeom>
                    <a:avLst/>
                    <a:gdLst>
                      <a:gd name="T0" fmla="*/ 20 w 58"/>
                      <a:gd name="T1" fmla="*/ 50 h 56"/>
                      <a:gd name="T2" fmla="*/ 18 w 58"/>
                      <a:gd name="T3" fmla="*/ 38 h 56"/>
                      <a:gd name="T4" fmla="*/ 2 w 58"/>
                      <a:gd name="T5" fmla="*/ 8 h 56"/>
                      <a:gd name="T6" fmla="*/ 0 w 58"/>
                      <a:gd name="T7" fmla="*/ 0 h 56"/>
                      <a:gd name="T8" fmla="*/ 10 w 58"/>
                      <a:gd name="T9" fmla="*/ 2 h 56"/>
                      <a:gd name="T10" fmla="*/ 28 w 58"/>
                      <a:gd name="T11" fmla="*/ 0 h 56"/>
                      <a:gd name="T12" fmla="*/ 28 w 58"/>
                      <a:gd name="T13" fmla="*/ 12 h 56"/>
                      <a:gd name="T14" fmla="*/ 34 w 58"/>
                      <a:gd name="T15" fmla="*/ 16 h 56"/>
                      <a:gd name="T16" fmla="*/ 36 w 58"/>
                      <a:gd name="T17" fmla="*/ 28 h 56"/>
                      <a:gd name="T18" fmla="*/ 54 w 58"/>
                      <a:gd name="T19" fmla="*/ 24 h 56"/>
                      <a:gd name="T20" fmla="*/ 52 w 58"/>
                      <a:gd name="T21" fmla="*/ 34 h 56"/>
                      <a:gd name="T22" fmla="*/ 56 w 58"/>
                      <a:gd name="T23" fmla="*/ 34 h 56"/>
                      <a:gd name="T24" fmla="*/ 58 w 58"/>
                      <a:gd name="T25" fmla="*/ 50 h 56"/>
                      <a:gd name="T26" fmla="*/ 24 w 58"/>
                      <a:gd name="T27" fmla="*/ 56 h 56"/>
                      <a:gd name="T28" fmla="*/ 20 w 58"/>
                      <a:gd name="T29" fmla="*/ 50 h 5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58"/>
                      <a:gd name="T46" fmla="*/ 0 h 56"/>
                      <a:gd name="T47" fmla="*/ 58 w 58"/>
                      <a:gd name="T48" fmla="*/ 56 h 5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58" h="56">
                        <a:moveTo>
                          <a:pt x="20" y="50"/>
                        </a:moveTo>
                        <a:lnTo>
                          <a:pt x="18" y="38"/>
                        </a:lnTo>
                        <a:lnTo>
                          <a:pt x="2" y="8"/>
                        </a:lnTo>
                        <a:lnTo>
                          <a:pt x="0" y="0"/>
                        </a:lnTo>
                        <a:lnTo>
                          <a:pt x="10" y="2"/>
                        </a:lnTo>
                        <a:lnTo>
                          <a:pt x="28" y="0"/>
                        </a:lnTo>
                        <a:lnTo>
                          <a:pt x="28" y="12"/>
                        </a:lnTo>
                        <a:lnTo>
                          <a:pt x="34" y="16"/>
                        </a:lnTo>
                        <a:lnTo>
                          <a:pt x="36" y="28"/>
                        </a:lnTo>
                        <a:lnTo>
                          <a:pt x="54" y="24"/>
                        </a:lnTo>
                        <a:lnTo>
                          <a:pt x="52" y="34"/>
                        </a:lnTo>
                        <a:lnTo>
                          <a:pt x="56" y="34"/>
                        </a:lnTo>
                        <a:lnTo>
                          <a:pt x="58" y="50"/>
                        </a:lnTo>
                        <a:lnTo>
                          <a:pt x="24" y="56"/>
                        </a:lnTo>
                        <a:lnTo>
                          <a:pt x="20" y="5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73" name="Freeform 1868"/>
                  <p:cNvSpPr>
                    <a:spLocks/>
                  </p:cNvSpPr>
                  <p:nvPr/>
                </p:nvSpPr>
                <p:spPr bwMode="auto">
                  <a:xfrm>
                    <a:off x="7234" y="3856"/>
                    <a:ext cx="38" cy="40"/>
                  </a:xfrm>
                  <a:custGeom>
                    <a:avLst/>
                    <a:gdLst>
                      <a:gd name="T0" fmla="*/ 2 w 38"/>
                      <a:gd name="T1" fmla="*/ 38 h 40"/>
                      <a:gd name="T2" fmla="*/ 0 w 38"/>
                      <a:gd name="T3" fmla="*/ 22 h 40"/>
                      <a:gd name="T4" fmla="*/ 6 w 38"/>
                      <a:gd name="T5" fmla="*/ 0 h 40"/>
                      <a:gd name="T6" fmla="*/ 10 w 38"/>
                      <a:gd name="T7" fmla="*/ 0 h 40"/>
                      <a:gd name="T8" fmla="*/ 10 w 38"/>
                      <a:gd name="T9" fmla="*/ 2 h 40"/>
                      <a:gd name="T10" fmla="*/ 10 w 38"/>
                      <a:gd name="T11" fmla="*/ 4 h 40"/>
                      <a:gd name="T12" fmla="*/ 12 w 38"/>
                      <a:gd name="T13" fmla="*/ 4 h 40"/>
                      <a:gd name="T14" fmla="*/ 24 w 38"/>
                      <a:gd name="T15" fmla="*/ 2 h 40"/>
                      <a:gd name="T16" fmla="*/ 34 w 38"/>
                      <a:gd name="T17" fmla="*/ 8 h 40"/>
                      <a:gd name="T18" fmla="*/ 38 w 38"/>
                      <a:gd name="T19" fmla="*/ 36 h 40"/>
                      <a:gd name="T20" fmla="*/ 30 w 38"/>
                      <a:gd name="T21" fmla="*/ 38 h 40"/>
                      <a:gd name="T22" fmla="*/ 12 w 38"/>
                      <a:gd name="T23" fmla="*/ 40 h 40"/>
                      <a:gd name="T24" fmla="*/ 2 w 38"/>
                      <a:gd name="T25" fmla="*/ 38 h 4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38"/>
                      <a:gd name="T40" fmla="*/ 0 h 40"/>
                      <a:gd name="T41" fmla="*/ 38 w 38"/>
                      <a:gd name="T42" fmla="*/ 40 h 4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38" h="40">
                        <a:moveTo>
                          <a:pt x="2" y="38"/>
                        </a:moveTo>
                        <a:lnTo>
                          <a:pt x="0" y="22"/>
                        </a:lnTo>
                        <a:lnTo>
                          <a:pt x="6" y="0"/>
                        </a:lnTo>
                        <a:lnTo>
                          <a:pt x="10" y="0"/>
                        </a:lnTo>
                        <a:lnTo>
                          <a:pt x="10" y="2"/>
                        </a:lnTo>
                        <a:lnTo>
                          <a:pt x="10" y="4"/>
                        </a:lnTo>
                        <a:lnTo>
                          <a:pt x="12" y="4"/>
                        </a:lnTo>
                        <a:lnTo>
                          <a:pt x="24" y="2"/>
                        </a:lnTo>
                        <a:lnTo>
                          <a:pt x="34" y="8"/>
                        </a:lnTo>
                        <a:lnTo>
                          <a:pt x="38" y="36"/>
                        </a:lnTo>
                        <a:lnTo>
                          <a:pt x="30" y="38"/>
                        </a:lnTo>
                        <a:lnTo>
                          <a:pt x="12" y="40"/>
                        </a:lnTo>
                        <a:lnTo>
                          <a:pt x="2" y="3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74" name="Freeform 1869"/>
                  <p:cNvSpPr>
                    <a:spLocks/>
                  </p:cNvSpPr>
                  <p:nvPr/>
                </p:nvSpPr>
                <p:spPr bwMode="auto">
                  <a:xfrm>
                    <a:off x="7238" y="3798"/>
                    <a:ext cx="70" cy="66"/>
                  </a:xfrm>
                  <a:custGeom>
                    <a:avLst/>
                    <a:gdLst>
                      <a:gd name="T0" fmla="*/ 2 w 70"/>
                      <a:gd name="T1" fmla="*/ 58 h 66"/>
                      <a:gd name="T2" fmla="*/ 0 w 70"/>
                      <a:gd name="T3" fmla="*/ 40 h 66"/>
                      <a:gd name="T4" fmla="*/ 0 w 70"/>
                      <a:gd name="T5" fmla="*/ 20 h 66"/>
                      <a:gd name="T6" fmla="*/ 14 w 70"/>
                      <a:gd name="T7" fmla="*/ 14 h 66"/>
                      <a:gd name="T8" fmla="*/ 16 w 70"/>
                      <a:gd name="T9" fmla="*/ 6 h 66"/>
                      <a:gd name="T10" fmla="*/ 34 w 70"/>
                      <a:gd name="T11" fmla="*/ 2 h 66"/>
                      <a:gd name="T12" fmla="*/ 36 w 70"/>
                      <a:gd name="T13" fmla="*/ 6 h 66"/>
                      <a:gd name="T14" fmla="*/ 38 w 70"/>
                      <a:gd name="T15" fmla="*/ 6 h 66"/>
                      <a:gd name="T16" fmla="*/ 40 w 70"/>
                      <a:gd name="T17" fmla="*/ 2 h 66"/>
                      <a:gd name="T18" fmla="*/ 60 w 70"/>
                      <a:gd name="T19" fmla="*/ 0 h 66"/>
                      <a:gd name="T20" fmla="*/ 64 w 70"/>
                      <a:gd name="T21" fmla="*/ 6 h 66"/>
                      <a:gd name="T22" fmla="*/ 70 w 70"/>
                      <a:gd name="T23" fmla="*/ 58 h 66"/>
                      <a:gd name="T24" fmla="*/ 30 w 70"/>
                      <a:gd name="T25" fmla="*/ 66 h 66"/>
                      <a:gd name="T26" fmla="*/ 20 w 70"/>
                      <a:gd name="T27" fmla="*/ 60 h 66"/>
                      <a:gd name="T28" fmla="*/ 8 w 70"/>
                      <a:gd name="T29" fmla="*/ 62 h 66"/>
                      <a:gd name="T30" fmla="*/ 6 w 70"/>
                      <a:gd name="T31" fmla="*/ 58 h 66"/>
                      <a:gd name="T32" fmla="*/ 2 w 70"/>
                      <a:gd name="T33" fmla="*/ 58 h 6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0"/>
                      <a:gd name="T52" fmla="*/ 0 h 66"/>
                      <a:gd name="T53" fmla="*/ 70 w 70"/>
                      <a:gd name="T54" fmla="*/ 66 h 6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0" h="66">
                        <a:moveTo>
                          <a:pt x="2" y="58"/>
                        </a:moveTo>
                        <a:lnTo>
                          <a:pt x="0" y="40"/>
                        </a:lnTo>
                        <a:lnTo>
                          <a:pt x="0" y="20"/>
                        </a:lnTo>
                        <a:lnTo>
                          <a:pt x="14" y="14"/>
                        </a:lnTo>
                        <a:lnTo>
                          <a:pt x="16" y="6"/>
                        </a:lnTo>
                        <a:lnTo>
                          <a:pt x="34" y="2"/>
                        </a:lnTo>
                        <a:lnTo>
                          <a:pt x="36" y="6"/>
                        </a:lnTo>
                        <a:lnTo>
                          <a:pt x="38" y="6"/>
                        </a:lnTo>
                        <a:lnTo>
                          <a:pt x="40" y="2"/>
                        </a:lnTo>
                        <a:lnTo>
                          <a:pt x="60" y="0"/>
                        </a:lnTo>
                        <a:lnTo>
                          <a:pt x="64" y="6"/>
                        </a:lnTo>
                        <a:lnTo>
                          <a:pt x="70" y="58"/>
                        </a:lnTo>
                        <a:lnTo>
                          <a:pt x="30" y="66"/>
                        </a:lnTo>
                        <a:lnTo>
                          <a:pt x="20" y="60"/>
                        </a:lnTo>
                        <a:lnTo>
                          <a:pt x="8" y="62"/>
                        </a:lnTo>
                        <a:lnTo>
                          <a:pt x="6" y="58"/>
                        </a:lnTo>
                        <a:lnTo>
                          <a:pt x="2" y="5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75" name="Freeform 1870"/>
                  <p:cNvSpPr>
                    <a:spLocks/>
                  </p:cNvSpPr>
                  <p:nvPr/>
                </p:nvSpPr>
                <p:spPr bwMode="auto">
                  <a:xfrm>
                    <a:off x="7264" y="3856"/>
                    <a:ext cx="76" cy="66"/>
                  </a:xfrm>
                  <a:custGeom>
                    <a:avLst/>
                    <a:gdLst>
                      <a:gd name="T0" fmla="*/ 4 w 76"/>
                      <a:gd name="T1" fmla="*/ 8 h 66"/>
                      <a:gd name="T2" fmla="*/ 44 w 76"/>
                      <a:gd name="T3" fmla="*/ 0 h 66"/>
                      <a:gd name="T4" fmla="*/ 52 w 76"/>
                      <a:gd name="T5" fmla="*/ 4 h 66"/>
                      <a:gd name="T6" fmla="*/ 58 w 76"/>
                      <a:gd name="T7" fmla="*/ 28 h 66"/>
                      <a:gd name="T8" fmla="*/ 62 w 76"/>
                      <a:gd name="T9" fmla="*/ 28 h 66"/>
                      <a:gd name="T10" fmla="*/ 68 w 76"/>
                      <a:gd name="T11" fmla="*/ 44 h 66"/>
                      <a:gd name="T12" fmla="*/ 72 w 76"/>
                      <a:gd name="T13" fmla="*/ 42 h 66"/>
                      <a:gd name="T14" fmla="*/ 76 w 76"/>
                      <a:gd name="T15" fmla="*/ 54 h 66"/>
                      <a:gd name="T16" fmla="*/ 58 w 76"/>
                      <a:gd name="T17" fmla="*/ 58 h 66"/>
                      <a:gd name="T18" fmla="*/ 54 w 76"/>
                      <a:gd name="T19" fmla="*/ 54 h 66"/>
                      <a:gd name="T20" fmla="*/ 50 w 76"/>
                      <a:gd name="T21" fmla="*/ 58 h 66"/>
                      <a:gd name="T22" fmla="*/ 26 w 76"/>
                      <a:gd name="T23" fmla="*/ 62 h 66"/>
                      <a:gd name="T24" fmla="*/ 8 w 76"/>
                      <a:gd name="T25" fmla="*/ 66 h 66"/>
                      <a:gd name="T26" fmla="*/ 6 w 76"/>
                      <a:gd name="T27" fmla="*/ 54 h 66"/>
                      <a:gd name="T28" fmla="*/ 0 w 76"/>
                      <a:gd name="T29" fmla="*/ 50 h 66"/>
                      <a:gd name="T30" fmla="*/ 0 w 76"/>
                      <a:gd name="T31" fmla="*/ 38 h 66"/>
                      <a:gd name="T32" fmla="*/ 8 w 76"/>
                      <a:gd name="T33" fmla="*/ 36 h 66"/>
                      <a:gd name="T34" fmla="*/ 4 w 76"/>
                      <a:gd name="T35" fmla="*/ 8 h 6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76"/>
                      <a:gd name="T55" fmla="*/ 0 h 66"/>
                      <a:gd name="T56" fmla="*/ 76 w 76"/>
                      <a:gd name="T57" fmla="*/ 66 h 6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76" h="66">
                        <a:moveTo>
                          <a:pt x="4" y="8"/>
                        </a:moveTo>
                        <a:lnTo>
                          <a:pt x="44" y="0"/>
                        </a:lnTo>
                        <a:lnTo>
                          <a:pt x="52" y="4"/>
                        </a:lnTo>
                        <a:lnTo>
                          <a:pt x="58" y="28"/>
                        </a:lnTo>
                        <a:lnTo>
                          <a:pt x="62" y="28"/>
                        </a:lnTo>
                        <a:lnTo>
                          <a:pt x="68" y="44"/>
                        </a:lnTo>
                        <a:lnTo>
                          <a:pt x="72" y="42"/>
                        </a:lnTo>
                        <a:lnTo>
                          <a:pt x="76" y="54"/>
                        </a:lnTo>
                        <a:lnTo>
                          <a:pt x="58" y="58"/>
                        </a:lnTo>
                        <a:lnTo>
                          <a:pt x="54" y="54"/>
                        </a:lnTo>
                        <a:lnTo>
                          <a:pt x="50" y="58"/>
                        </a:lnTo>
                        <a:lnTo>
                          <a:pt x="26" y="62"/>
                        </a:lnTo>
                        <a:lnTo>
                          <a:pt x="8" y="66"/>
                        </a:lnTo>
                        <a:lnTo>
                          <a:pt x="6" y="54"/>
                        </a:lnTo>
                        <a:lnTo>
                          <a:pt x="0" y="50"/>
                        </a:lnTo>
                        <a:lnTo>
                          <a:pt x="0" y="38"/>
                        </a:lnTo>
                        <a:lnTo>
                          <a:pt x="8" y="36"/>
                        </a:lnTo>
                        <a:lnTo>
                          <a:pt x="4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76" name="Freeform 1871"/>
                  <p:cNvSpPr>
                    <a:spLocks/>
                  </p:cNvSpPr>
                  <p:nvPr/>
                </p:nvSpPr>
                <p:spPr bwMode="auto">
                  <a:xfrm>
                    <a:off x="7242" y="3742"/>
                    <a:ext cx="58" cy="62"/>
                  </a:xfrm>
                  <a:custGeom>
                    <a:avLst/>
                    <a:gdLst>
                      <a:gd name="T0" fmla="*/ 12 w 58"/>
                      <a:gd name="T1" fmla="*/ 62 h 62"/>
                      <a:gd name="T2" fmla="*/ 18 w 58"/>
                      <a:gd name="T3" fmla="*/ 56 h 62"/>
                      <a:gd name="T4" fmla="*/ 14 w 58"/>
                      <a:gd name="T5" fmla="*/ 50 h 62"/>
                      <a:gd name="T6" fmla="*/ 0 w 58"/>
                      <a:gd name="T7" fmla="*/ 44 h 62"/>
                      <a:gd name="T8" fmla="*/ 0 w 58"/>
                      <a:gd name="T9" fmla="*/ 34 h 62"/>
                      <a:gd name="T10" fmla="*/ 10 w 58"/>
                      <a:gd name="T11" fmla="*/ 32 h 62"/>
                      <a:gd name="T12" fmla="*/ 28 w 58"/>
                      <a:gd name="T13" fmla="*/ 24 h 62"/>
                      <a:gd name="T14" fmla="*/ 34 w 58"/>
                      <a:gd name="T15" fmla="*/ 22 h 62"/>
                      <a:gd name="T16" fmla="*/ 38 w 58"/>
                      <a:gd name="T17" fmla="*/ 4 h 62"/>
                      <a:gd name="T18" fmla="*/ 44 w 58"/>
                      <a:gd name="T19" fmla="*/ 0 h 62"/>
                      <a:gd name="T20" fmla="*/ 50 w 58"/>
                      <a:gd name="T21" fmla="*/ 0 h 62"/>
                      <a:gd name="T22" fmla="*/ 58 w 58"/>
                      <a:gd name="T23" fmla="*/ 52 h 62"/>
                      <a:gd name="T24" fmla="*/ 56 w 58"/>
                      <a:gd name="T25" fmla="*/ 56 h 62"/>
                      <a:gd name="T26" fmla="*/ 36 w 58"/>
                      <a:gd name="T27" fmla="*/ 58 h 62"/>
                      <a:gd name="T28" fmla="*/ 34 w 58"/>
                      <a:gd name="T29" fmla="*/ 62 h 62"/>
                      <a:gd name="T30" fmla="*/ 32 w 58"/>
                      <a:gd name="T31" fmla="*/ 62 h 62"/>
                      <a:gd name="T32" fmla="*/ 30 w 58"/>
                      <a:gd name="T33" fmla="*/ 58 h 62"/>
                      <a:gd name="T34" fmla="*/ 12 w 58"/>
                      <a:gd name="T35" fmla="*/ 62 h 6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58"/>
                      <a:gd name="T55" fmla="*/ 0 h 62"/>
                      <a:gd name="T56" fmla="*/ 58 w 58"/>
                      <a:gd name="T57" fmla="*/ 62 h 6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58" h="62">
                        <a:moveTo>
                          <a:pt x="12" y="62"/>
                        </a:moveTo>
                        <a:lnTo>
                          <a:pt x="18" y="56"/>
                        </a:lnTo>
                        <a:lnTo>
                          <a:pt x="14" y="50"/>
                        </a:lnTo>
                        <a:lnTo>
                          <a:pt x="0" y="44"/>
                        </a:lnTo>
                        <a:lnTo>
                          <a:pt x="0" y="34"/>
                        </a:lnTo>
                        <a:lnTo>
                          <a:pt x="10" y="32"/>
                        </a:lnTo>
                        <a:lnTo>
                          <a:pt x="28" y="24"/>
                        </a:lnTo>
                        <a:lnTo>
                          <a:pt x="34" y="22"/>
                        </a:lnTo>
                        <a:lnTo>
                          <a:pt x="38" y="4"/>
                        </a:lnTo>
                        <a:lnTo>
                          <a:pt x="44" y="0"/>
                        </a:lnTo>
                        <a:lnTo>
                          <a:pt x="50" y="0"/>
                        </a:lnTo>
                        <a:lnTo>
                          <a:pt x="58" y="52"/>
                        </a:lnTo>
                        <a:lnTo>
                          <a:pt x="56" y="56"/>
                        </a:lnTo>
                        <a:lnTo>
                          <a:pt x="36" y="58"/>
                        </a:lnTo>
                        <a:lnTo>
                          <a:pt x="34" y="62"/>
                        </a:lnTo>
                        <a:lnTo>
                          <a:pt x="32" y="62"/>
                        </a:lnTo>
                        <a:lnTo>
                          <a:pt x="30" y="58"/>
                        </a:lnTo>
                        <a:lnTo>
                          <a:pt x="12" y="6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77" name="Freeform 1872"/>
                  <p:cNvSpPr>
                    <a:spLocks/>
                  </p:cNvSpPr>
                  <p:nvPr/>
                </p:nvSpPr>
                <p:spPr bwMode="auto">
                  <a:xfrm>
                    <a:off x="7224" y="3730"/>
                    <a:ext cx="62" cy="46"/>
                  </a:xfrm>
                  <a:custGeom>
                    <a:avLst/>
                    <a:gdLst>
                      <a:gd name="T0" fmla="*/ 18 w 62"/>
                      <a:gd name="T1" fmla="*/ 46 h 46"/>
                      <a:gd name="T2" fmla="*/ 18 w 62"/>
                      <a:gd name="T3" fmla="*/ 40 h 46"/>
                      <a:gd name="T4" fmla="*/ 14 w 62"/>
                      <a:gd name="T5" fmla="*/ 30 h 46"/>
                      <a:gd name="T6" fmla="*/ 14 w 62"/>
                      <a:gd name="T7" fmla="*/ 24 h 46"/>
                      <a:gd name="T8" fmla="*/ 4 w 62"/>
                      <a:gd name="T9" fmla="*/ 16 h 46"/>
                      <a:gd name="T10" fmla="*/ 0 w 62"/>
                      <a:gd name="T11" fmla="*/ 6 h 46"/>
                      <a:gd name="T12" fmla="*/ 22 w 62"/>
                      <a:gd name="T13" fmla="*/ 2 h 46"/>
                      <a:gd name="T14" fmla="*/ 24 w 62"/>
                      <a:gd name="T15" fmla="*/ 6 h 46"/>
                      <a:gd name="T16" fmla="*/ 58 w 62"/>
                      <a:gd name="T17" fmla="*/ 0 h 46"/>
                      <a:gd name="T18" fmla="*/ 62 w 62"/>
                      <a:gd name="T19" fmla="*/ 6 h 46"/>
                      <a:gd name="T20" fmla="*/ 62 w 62"/>
                      <a:gd name="T21" fmla="*/ 12 h 46"/>
                      <a:gd name="T22" fmla="*/ 56 w 62"/>
                      <a:gd name="T23" fmla="*/ 16 h 46"/>
                      <a:gd name="T24" fmla="*/ 52 w 62"/>
                      <a:gd name="T25" fmla="*/ 34 h 46"/>
                      <a:gd name="T26" fmla="*/ 46 w 62"/>
                      <a:gd name="T27" fmla="*/ 36 h 46"/>
                      <a:gd name="T28" fmla="*/ 28 w 62"/>
                      <a:gd name="T29" fmla="*/ 44 h 46"/>
                      <a:gd name="T30" fmla="*/ 18 w 62"/>
                      <a:gd name="T31" fmla="*/ 46 h 4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2"/>
                      <a:gd name="T49" fmla="*/ 0 h 46"/>
                      <a:gd name="T50" fmla="*/ 62 w 62"/>
                      <a:gd name="T51" fmla="*/ 46 h 4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2" h="46">
                        <a:moveTo>
                          <a:pt x="18" y="46"/>
                        </a:moveTo>
                        <a:lnTo>
                          <a:pt x="18" y="40"/>
                        </a:lnTo>
                        <a:lnTo>
                          <a:pt x="14" y="30"/>
                        </a:lnTo>
                        <a:lnTo>
                          <a:pt x="14" y="24"/>
                        </a:lnTo>
                        <a:lnTo>
                          <a:pt x="4" y="16"/>
                        </a:lnTo>
                        <a:lnTo>
                          <a:pt x="0" y="6"/>
                        </a:lnTo>
                        <a:lnTo>
                          <a:pt x="22" y="2"/>
                        </a:lnTo>
                        <a:lnTo>
                          <a:pt x="24" y="6"/>
                        </a:lnTo>
                        <a:lnTo>
                          <a:pt x="58" y="0"/>
                        </a:lnTo>
                        <a:lnTo>
                          <a:pt x="62" y="6"/>
                        </a:lnTo>
                        <a:lnTo>
                          <a:pt x="62" y="12"/>
                        </a:lnTo>
                        <a:lnTo>
                          <a:pt x="56" y="16"/>
                        </a:lnTo>
                        <a:lnTo>
                          <a:pt x="52" y="34"/>
                        </a:lnTo>
                        <a:lnTo>
                          <a:pt x="46" y="36"/>
                        </a:lnTo>
                        <a:lnTo>
                          <a:pt x="28" y="44"/>
                        </a:lnTo>
                        <a:lnTo>
                          <a:pt x="18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78" name="Freeform 1873"/>
                  <p:cNvSpPr>
                    <a:spLocks/>
                  </p:cNvSpPr>
                  <p:nvPr/>
                </p:nvSpPr>
                <p:spPr bwMode="auto">
                  <a:xfrm>
                    <a:off x="7196" y="3678"/>
                    <a:ext cx="86" cy="58"/>
                  </a:xfrm>
                  <a:custGeom>
                    <a:avLst/>
                    <a:gdLst>
                      <a:gd name="T0" fmla="*/ 0 w 86"/>
                      <a:gd name="T1" fmla="*/ 10 h 58"/>
                      <a:gd name="T2" fmla="*/ 12 w 86"/>
                      <a:gd name="T3" fmla="*/ 32 h 58"/>
                      <a:gd name="T4" fmla="*/ 20 w 86"/>
                      <a:gd name="T5" fmla="*/ 54 h 58"/>
                      <a:gd name="T6" fmla="*/ 28 w 86"/>
                      <a:gd name="T7" fmla="*/ 58 h 58"/>
                      <a:gd name="T8" fmla="*/ 50 w 86"/>
                      <a:gd name="T9" fmla="*/ 54 h 58"/>
                      <a:gd name="T10" fmla="*/ 52 w 86"/>
                      <a:gd name="T11" fmla="*/ 58 h 58"/>
                      <a:gd name="T12" fmla="*/ 86 w 86"/>
                      <a:gd name="T13" fmla="*/ 52 h 58"/>
                      <a:gd name="T14" fmla="*/ 84 w 86"/>
                      <a:gd name="T15" fmla="*/ 34 h 58"/>
                      <a:gd name="T16" fmla="*/ 80 w 86"/>
                      <a:gd name="T17" fmla="*/ 28 h 58"/>
                      <a:gd name="T18" fmla="*/ 84 w 86"/>
                      <a:gd name="T19" fmla="*/ 26 h 58"/>
                      <a:gd name="T20" fmla="*/ 78 w 86"/>
                      <a:gd name="T21" fmla="*/ 2 h 58"/>
                      <a:gd name="T22" fmla="*/ 70 w 86"/>
                      <a:gd name="T23" fmla="*/ 0 h 58"/>
                      <a:gd name="T24" fmla="*/ 52 w 86"/>
                      <a:gd name="T25" fmla="*/ 2 h 58"/>
                      <a:gd name="T26" fmla="*/ 0 w 86"/>
                      <a:gd name="T27" fmla="*/ 10 h 5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6"/>
                      <a:gd name="T43" fmla="*/ 0 h 58"/>
                      <a:gd name="T44" fmla="*/ 86 w 86"/>
                      <a:gd name="T45" fmla="*/ 58 h 5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6" h="58">
                        <a:moveTo>
                          <a:pt x="0" y="10"/>
                        </a:moveTo>
                        <a:lnTo>
                          <a:pt x="12" y="32"/>
                        </a:lnTo>
                        <a:lnTo>
                          <a:pt x="20" y="54"/>
                        </a:lnTo>
                        <a:lnTo>
                          <a:pt x="28" y="58"/>
                        </a:lnTo>
                        <a:lnTo>
                          <a:pt x="50" y="54"/>
                        </a:lnTo>
                        <a:lnTo>
                          <a:pt x="52" y="58"/>
                        </a:lnTo>
                        <a:lnTo>
                          <a:pt x="86" y="52"/>
                        </a:lnTo>
                        <a:lnTo>
                          <a:pt x="84" y="34"/>
                        </a:lnTo>
                        <a:lnTo>
                          <a:pt x="80" y="28"/>
                        </a:lnTo>
                        <a:lnTo>
                          <a:pt x="84" y="26"/>
                        </a:lnTo>
                        <a:lnTo>
                          <a:pt x="78" y="2"/>
                        </a:lnTo>
                        <a:lnTo>
                          <a:pt x="70" y="0"/>
                        </a:lnTo>
                        <a:lnTo>
                          <a:pt x="52" y="2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79" name="Freeform 1874"/>
                  <p:cNvSpPr>
                    <a:spLocks/>
                  </p:cNvSpPr>
                  <p:nvPr/>
                </p:nvSpPr>
                <p:spPr bwMode="auto">
                  <a:xfrm>
                    <a:off x="7178" y="3614"/>
                    <a:ext cx="70" cy="74"/>
                  </a:xfrm>
                  <a:custGeom>
                    <a:avLst/>
                    <a:gdLst>
                      <a:gd name="T0" fmla="*/ 18 w 70"/>
                      <a:gd name="T1" fmla="*/ 74 h 74"/>
                      <a:gd name="T2" fmla="*/ 14 w 70"/>
                      <a:gd name="T3" fmla="*/ 68 h 74"/>
                      <a:gd name="T4" fmla="*/ 0 w 70"/>
                      <a:gd name="T5" fmla="*/ 28 h 74"/>
                      <a:gd name="T6" fmla="*/ 20 w 70"/>
                      <a:gd name="T7" fmla="*/ 20 h 74"/>
                      <a:gd name="T8" fmla="*/ 18 w 70"/>
                      <a:gd name="T9" fmla="*/ 14 h 74"/>
                      <a:gd name="T10" fmla="*/ 24 w 70"/>
                      <a:gd name="T11" fmla="*/ 16 h 74"/>
                      <a:gd name="T12" fmla="*/ 40 w 70"/>
                      <a:gd name="T13" fmla="*/ 8 h 74"/>
                      <a:gd name="T14" fmla="*/ 46 w 70"/>
                      <a:gd name="T15" fmla="*/ 0 h 74"/>
                      <a:gd name="T16" fmla="*/ 58 w 70"/>
                      <a:gd name="T17" fmla="*/ 0 h 74"/>
                      <a:gd name="T18" fmla="*/ 70 w 70"/>
                      <a:gd name="T19" fmla="*/ 66 h 74"/>
                      <a:gd name="T20" fmla="*/ 18 w 70"/>
                      <a:gd name="T21" fmla="*/ 74 h 7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0"/>
                      <a:gd name="T34" fmla="*/ 0 h 74"/>
                      <a:gd name="T35" fmla="*/ 70 w 70"/>
                      <a:gd name="T36" fmla="*/ 74 h 7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0" h="74">
                        <a:moveTo>
                          <a:pt x="18" y="74"/>
                        </a:moveTo>
                        <a:lnTo>
                          <a:pt x="14" y="68"/>
                        </a:lnTo>
                        <a:lnTo>
                          <a:pt x="0" y="28"/>
                        </a:lnTo>
                        <a:lnTo>
                          <a:pt x="20" y="20"/>
                        </a:lnTo>
                        <a:lnTo>
                          <a:pt x="18" y="14"/>
                        </a:lnTo>
                        <a:lnTo>
                          <a:pt x="24" y="16"/>
                        </a:lnTo>
                        <a:lnTo>
                          <a:pt x="40" y="8"/>
                        </a:lnTo>
                        <a:lnTo>
                          <a:pt x="46" y="0"/>
                        </a:lnTo>
                        <a:lnTo>
                          <a:pt x="58" y="0"/>
                        </a:lnTo>
                        <a:lnTo>
                          <a:pt x="70" y="66"/>
                        </a:lnTo>
                        <a:lnTo>
                          <a:pt x="18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80" name="Freeform 1875"/>
                  <p:cNvSpPr>
                    <a:spLocks/>
                  </p:cNvSpPr>
                  <p:nvPr/>
                </p:nvSpPr>
                <p:spPr bwMode="auto">
                  <a:xfrm>
                    <a:off x="7236" y="3604"/>
                    <a:ext cx="68" cy="76"/>
                  </a:xfrm>
                  <a:custGeom>
                    <a:avLst/>
                    <a:gdLst>
                      <a:gd name="T0" fmla="*/ 0 w 68"/>
                      <a:gd name="T1" fmla="*/ 10 h 76"/>
                      <a:gd name="T2" fmla="*/ 56 w 68"/>
                      <a:gd name="T3" fmla="*/ 0 h 76"/>
                      <a:gd name="T4" fmla="*/ 60 w 68"/>
                      <a:gd name="T5" fmla="*/ 10 h 76"/>
                      <a:gd name="T6" fmla="*/ 58 w 68"/>
                      <a:gd name="T7" fmla="*/ 32 h 76"/>
                      <a:gd name="T8" fmla="*/ 58 w 68"/>
                      <a:gd name="T9" fmla="*/ 48 h 76"/>
                      <a:gd name="T10" fmla="*/ 60 w 68"/>
                      <a:gd name="T11" fmla="*/ 52 h 76"/>
                      <a:gd name="T12" fmla="*/ 62 w 68"/>
                      <a:gd name="T13" fmla="*/ 54 h 76"/>
                      <a:gd name="T14" fmla="*/ 68 w 68"/>
                      <a:gd name="T15" fmla="*/ 64 h 76"/>
                      <a:gd name="T16" fmla="*/ 58 w 68"/>
                      <a:gd name="T17" fmla="*/ 72 h 76"/>
                      <a:gd name="T18" fmla="*/ 38 w 68"/>
                      <a:gd name="T19" fmla="*/ 76 h 76"/>
                      <a:gd name="T20" fmla="*/ 30 w 68"/>
                      <a:gd name="T21" fmla="*/ 74 h 76"/>
                      <a:gd name="T22" fmla="*/ 12 w 68"/>
                      <a:gd name="T23" fmla="*/ 76 h 76"/>
                      <a:gd name="T24" fmla="*/ 0 w 68"/>
                      <a:gd name="T25" fmla="*/ 10 h 7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8"/>
                      <a:gd name="T40" fmla="*/ 0 h 76"/>
                      <a:gd name="T41" fmla="*/ 68 w 68"/>
                      <a:gd name="T42" fmla="*/ 76 h 7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8" h="76">
                        <a:moveTo>
                          <a:pt x="0" y="10"/>
                        </a:moveTo>
                        <a:lnTo>
                          <a:pt x="56" y="0"/>
                        </a:lnTo>
                        <a:lnTo>
                          <a:pt x="60" y="10"/>
                        </a:lnTo>
                        <a:lnTo>
                          <a:pt x="58" y="32"/>
                        </a:lnTo>
                        <a:lnTo>
                          <a:pt x="58" y="48"/>
                        </a:lnTo>
                        <a:lnTo>
                          <a:pt x="60" y="52"/>
                        </a:lnTo>
                        <a:lnTo>
                          <a:pt x="62" y="54"/>
                        </a:lnTo>
                        <a:lnTo>
                          <a:pt x="68" y="64"/>
                        </a:lnTo>
                        <a:lnTo>
                          <a:pt x="58" y="72"/>
                        </a:lnTo>
                        <a:lnTo>
                          <a:pt x="38" y="76"/>
                        </a:lnTo>
                        <a:lnTo>
                          <a:pt x="30" y="74"/>
                        </a:lnTo>
                        <a:lnTo>
                          <a:pt x="12" y="76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81" name="Freeform 1876"/>
                  <p:cNvSpPr>
                    <a:spLocks/>
                  </p:cNvSpPr>
                  <p:nvPr/>
                </p:nvSpPr>
                <p:spPr bwMode="auto">
                  <a:xfrm>
                    <a:off x="7176" y="3384"/>
                    <a:ext cx="66" cy="68"/>
                  </a:xfrm>
                  <a:custGeom>
                    <a:avLst/>
                    <a:gdLst>
                      <a:gd name="T0" fmla="*/ 2 w 66"/>
                      <a:gd name="T1" fmla="*/ 12 h 68"/>
                      <a:gd name="T2" fmla="*/ 44 w 66"/>
                      <a:gd name="T3" fmla="*/ 4 h 68"/>
                      <a:gd name="T4" fmla="*/ 46 w 66"/>
                      <a:gd name="T5" fmla="*/ 0 h 68"/>
                      <a:gd name="T6" fmla="*/ 56 w 66"/>
                      <a:gd name="T7" fmla="*/ 0 h 68"/>
                      <a:gd name="T8" fmla="*/ 66 w 66"/>
                      <a:gd name="T9" fmla="*/ 58 h 68"/>
                      <a:gd name="T10" fmla="*/ 54 w 66"/>
                      <a:gd name="T11" fmla="*/ 62 h 68"/>
                      <a:gd name="T12" fmla="*/ 24 w 66"/>
                      <a:gd name="T13" fmla="*/ 68 h 68"/>
                      <a:gd name="T14" fmla="*/ 4 w 66"/>
                      <a:gd name="T15" fmla="*/ 68 h 68"/>
                      <a:gd name="T16" fmla="*/ 0 w 66"/>
                      <a:gd name="T17" fmla="*/ 46 h 68"/>
                      <a:gd name="T18" fmla="*/ 6 w 66"/>
                      <a:gd name="T19" fmla="*/ 44 h 68"/>
                      <a:gd name="T20" fmla="*/ 0 w 66"/>
                      <a:gd name="T21" fmla="*/ 18 h 68"/>
                      <a:gd name="T22" fmla="*/ 4 w 66"/>
                      <a:gd name="T23" fmla="*/ 18 h 68"/>
                      <a:gd name="T24" fmla="*/ 2 w 66"/>
                      <a:gd name="T25" fmla="*/ 12 h 6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6"/>
                      <a:gd name="T40" fmla="*/ 0 h 68"/>
                      <a:gd name="T41" fmla="*/ 66 w 66"/>
                      <a:gd name="T42" fmla="*/ 68 h 6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6" h="68">
                        <a:moveTo>
                          <a:pt x="2" y="12"/>
                        </a:moveTo>
                        <a:lnTo>
                          <a:pt x="44" y="4"/>
                        </a:lnTo>
                        <a:lnTo>
                          <a:pt x="46" y="0"/>
                        </a:lnTo>
                        <a:lnTo>
                          <a:pt x="56" y="0"/>
                        </a:lnTo>
                        <a:lnTo>
                          <a:pt x="66" y="58"/>
                        </a:lnTo>
                        <a:lnTo>
                          <a:pt x="54" y="62"/>
                        </a:lnTo>
                        <a:lnTo>
                          <a:pt x="24" y="68"/>
                        </a:lnTo>
                        <a:lnTo>
                          <a:pt x="4" y="68"/>
                        </a:lnTo>
                        <a:lnTo>
                          <a:pt x="0" y="46"/>
                        </a:lnTo>
                        <a:lnTo>
                          <a:pt x="6" y="44"/>
                        </a:lnTo>
                        <a:lnTo>
                          <a:pt x="0" y="18"/>
                        </a:lnTo>
                        <a:lnTo>
                          <a:pt x="4" y="18"/>
                        </a:lnTo>
                        <a:lnTo>
                          <a:pt x="2" y="1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82" name="Freeform 1877"/>
                  <p:cNvSpPr>
                    <a:spLocks/>
                  </p:cNvSpPr>
                  <p:nvPr/>
                </p:nvSpPr>
                <p:spPr bwMode="auto">
                  <a:xfrm>
                    <a:off x="7232" y="3376"/>
                    <a:ext cx="70" cy="68"/>
                  </a:xfrm>
                  <a:custGeom>
                    <a:avLst/>
                    <a:gdLst>
                      <a:gd name="T0" fmla="*/ 0 w 70"/>
                      <a:gd name="T1" fmla="*/ 8 h 68"/>
                      <a:gd name="T2" fmla="*/ 12 w 70"/>
                      <a:gd name="T3" fmla="*/ 6 h 68"/>
                      <a:gd name="T4" fmla="*/ 14 w 70"/>
                      <a:gd name="T5" fmla="*/ 8 h 68"/>
                      <a:gd name="T6" fmla="*/ 64 w 70"/>
                      <a:gd name="T7" fmla="*/ 0 h 68"/>
                      <a:gd name="T8" fmla="*/ 66 w 70"/>
                      <a:gd name="T9" fmla="*/ 10 h 68"/>
                      <a:gd name="T10" fmla="*/ 70 w 70"/>
                      <a:gd name="T11" fmla="*/ 38 h 68"/>
                      <a:gd name="T12" fmla="*/ 62 w 70"/>
                      <a:gd name="T13" fmla="*/ 40 h 68"/>
                      <a:gd name="T14" fmla="*/ 48 w 70"/>
                      <a:gd name="T15" fmla="*/ 58 h 68"/>
                      <a:gd name="T16" fmla="*/ 46 w 70"/>
                      <a:gd name="T17" fmla="*/ 64 h 68"/>
                      <a:gd name="T18" fmla="*/ 26 w 70"/>
                      <a:gd name="T19" fmla="*/ 68 h 68"/>
                      <a:gd name="T20" fmla="*/ 24 w 70"/>
                      <a:gd name="T21" fmla="*/ 66 h 68"/>
                      <a:gd name="T22" fmla="*/ 10 w 70"/>
                      <a:gd name="T23" fmla="*/ 66 h 68"/>
                      <a:gd name="T24" fmla="*/ 0 w 70"/>
                      <a:gd name="T25" fmla="*/ 8 h 6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0"/>
                      <a:gd name="T40" fmla="*/ 0 h 68"/>
                      <a:gd name="T41" fmla="*/ 70 w 70"/>
                      <a:gd name="T42" fmla="*/ 68 h 6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0" h="68">
                        <a:moveTo>
                          <a:pt x="0" y="8"/>
                        </a:moveTo>
                        <a:lnTo>
                          <a:pt x="12" y="6"/>
                        </a:lnTo>
                        <a:lnTo>
                          <a:pt x="14" y="8"/>
                        </a:lnTo>
                        <a:lnTo>
                          <a:pt x="64" y="0"/>
                        </a:lnTo>
                        <a:lnTo>
                          <a:pt x="66" y="10"/>
                        </a:lnTo>
                        <a:lnTo>
                          <a:pt x="70" y="38"/>
                        </a:lnTo>
                        <a:lnTo>
                          <a:pt x="62" y="40"/>
                        </a:lnTo>
                        <a:lnTo>
                          <a:pt x="48" y="58"/>
                        </a:lnTo>
                        <a:lnTo>
                          <a:pt x="46" y="64"/>
                        </a:lnTo>
                        <a:lnTo>
                          <a:pt x="26" y="68"/>
                        </a:lnTo>
                        <a:lnTo>
                          <a:pt x="24" y="66"/>
                        </a:lnTo>
                        <a:lnTo>
                          <a:pt x="10" y="66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83" name="Freeform 1878"/>
                  <p:cNvSpPr>
                    <a:spLocks/>
                  </p:cNvSpPr>
                  <p:nvPr/>
                </p:nvSpPr>
                <p:spPr bwMode="auto">
                  <a:xfrm>
                    <a:off x="7332" y="3338"/>
                    <a:ext cx="70" cy="84"/>
                  </a:xfrm>
                  <a:custGeom>
                    <a:avLst/>
                    <a:gdLst>
                      <a:gd name="T0" fmla="*/ 8 w 70"/>
                      <a:gd name="T1" fmla="*/ 24 h 84"/>
                      <a:gd name="T2" fmla="*/ 14 w 70"/>
                      <a:gd name="T3" fmla="*/ 14 h 84"/>
                      <a:gd name="T4" fmla="*/ 20 w 70"/>
                      <a:gd name="T5" fmla="*/ 14 h 84"/>
                      <a:gd name="T6" fmla="*/ 30 w 70"/>
                      <a:gd name="T7" fmla="*/ 4 h 84"/>
                      <a:gd name="T8" fmla="*/ 56 w 70"/>
                      <a:gd name="T9" fmla="*/ 0 h 84"/>
                      <a:gd name="T10" fmla="*/ 70 w 70"/>
                      <a:gd name="T11" fmla="*/ 12 h 84"/>
                      <a:gd name="T12" fmla="*/ 58 w 70"/>
                      <a:gd name="T13" fmla="*/ 24 h 84"/>
                      <a:gd name="T14" fmla="*/ 70 w 70"/>
                      <a:gd name="T15" fmla="*/ 40 h 84"/>
                      <a:gd name="T16" fmla="*/ 64 w 70"/>
                      <a:gd name="T17" fmla="*/ 52 h 84"/>
                      <a:gd name="T18" fmla="*/ 42 w 70"/>
                      <a:gd name="T19" fmla="*/ 74 h 84"/>
                      <a:gd name="T20" fmla="*/ 36 w 70"/>
                      <a:gd name="T21" fmla="*/ 84 h 84"/>
                      <a:gd name="T22" fmla="*/ 0 w 70"/>
                      <a:gd name="T23" fmla="*/ 76 h 84"/>
                      <a:gd name="T24" fmla="*/ 2 w 70"/>
                      <a:gd name="T25" fmla="*/ 68 h 84"/>
                      <a:gd name="T26" fmla="*/ 18 w 70"/>
                      <a:gd name="T27" fmla="*/ 52 h 84"/>
                      <a:gd name="T28" fmla="*/ 18 w 70"/>
                      <a:gd name="T29" fmla="*/ 46 h 84"/>
                      <a:gd name="T30" fmla="*/ 14 w 70"/>
                      <a:gd name="T31" fmla="*/ 46 h 84"/>
                      <a:gd name="T32" fmla="*/ 12 w 70"/>
                      <a:gd name="T33" fmla="*/ 40 h 84"/>
                      <a:gd name="T34" fmla="*/ 10 w 70"/>
                      <a:gd name="T35" fmla="*/ 30 h 84"/>
                      <a:gd name="T36" fmla="*/ 8 w 70"/>
                      <a:gd name="T37" fmla="*/ 24 h 8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70"/>
                      <a:gd name="T58" fmla="*/ 0 h 84"/>
                      <a:gd name="T59" fmla="*/ 70 w 70"/>
                      <a:gd name="T60" fmla="*/ 84 h 8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70" h="84">
                        <a:moveTo>
                          <a:pt x="8" y="24"/>
                        </a:moveTo>
                        <a:lnTo>
                          <a:pt x="14" y="14"/>
                        </a:lnTo>
                        <a:lnTo>
                          <a:pt x="20" y="14"/>
                        </a:lnTo>
                        <a:lnTo>
                          <a:pt x="30" y="4"/>
                        </a:lnTo>
                        <a:lnTo>
                          <a:pt x="56" y="0"/>
                        </a:lnTo>
                        <a:lnTo>
                          <a:pt x="70" y="12"/>
                        </a:lnTo>
                        <a:lnTo>
                          <a:pt x="58" y="24"/>
                        </a:lnTo>
                        <a:lnTo>
                          <a:pt x="70" y="40"/>
                        </a:lnTo>
                        <a:lnTo>
                          <a:pt x="64" y="52"/>
                        </a:lnTo>
                        <a:lnTo>
                          <a:pt x="42" y="74"/>
                        </a:lnTo>
                        <a:lnTo>
                          <a:pt x="36" y="84"/>
                        </a:lnTo>
                        <a:lnTo>
                          <a:pt x="0" y="76"/>
                        </a:lnTo>
                        <a:lnTo>
                          <a:pt x="2" y="68"/>
                        </a:lnTo>
                        <a:lnTo>
                          <a:pt x="18" y="52"/>
                        </a:lnTo>
                        <a:lnTo>
                          <a:pt x="18" y="46"/>
                        </a:lnTo>
                        <a:lnTo>
                          <a:pt x="14" y="46"/>
                        </a:lnTo>
                        <a:lnTo>
                          <a:pt x="12" y="40"/>
                        </a:lnTo>
                        <a:lnTo>
                          <a:pt x="10" y="30"/>
                        </a:lnTo>
                        <a:lnTo>
                          <a:pt x="8" y="2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84" name="Freeform 1879"/>
                  <p:cNvSpPr>
                    <a:spLocks/>
                  </p:cNvSpPr>
                  <p:nvPr/>
                </p:nvSpPr>
                <p:spPr bwMode="auto">
                  <a:xfrm>
                    <a:off x="7230" y="3440"/>
                    <a:ext cx="60" cy="68"/>
                  </a:xfrm>
                  <a:custGeom>
                    <a:avLst/>
                    <a:gdLst>
                      <a:gd name="T0" fmla="*/ 0 w 60"/>
                      <a:gd name="T1" fmla="*/ 6 h 68"/>
                      <a:gd name="T2" fmla="*/ 12 w 60"/>
                      <a:gd name="T3" fmla="*/ 2 h 68"/>
                      <a:gd name="T4" fmla="*/ 26 w 60"/>
                      <a:gd name="T5" fmla="*/ 2 h 68"/>
                      <a:gd name="T6" fmla="*/ 28 w 60"/>
                      <a:gd name="T7" fmla="*/ 4 h 68"/>
                      <a:gd name="T8" fmla="*/ 48 w 60"/>
                      <a:gd name="T9" fmla="*/ 0 h 68"/>
                      <a:gd name="T10" fmla="*/ 50 w 60"/>
                      <a:gd name="T11" fmla="*/ 6 h 68"/>
                      <a:gd name="T12" fmla="*/ 60 w 60"/>
                      <a:gd name="T13" fmla="*/ 22 h 68"/>
                      <a:gd name="T14" fmla="*/ 50 w 60"/>
                      <a:gd name="T15" fmla="*/ 34 h 68"/>
                      <a:gd name="T16" fmla="*/ 50 w 60"/>
                      <a:gd name="T17" fmla="*/ 44 h 68"/>
                      <a:gd name="T18" fmla="*/ 40 w 60"/>
                      <a:gd name="T19" fmla="*/ 58 h 68"/>
                      <a:gd name="T20" fmla="*/ 36 w 60"/>
                      <a:gd name="T21" fmla="*/ 68 h 68"/>
                      <a:gd name="T22" fmla="*/ 26 w 60"/>
                      <a:gd name="T23" fmla="*/ 56 h 68"/>
                      <a:gd name="T24" fmla="*/ 12 w 60"/>
                      <a:gd name="T25" fmla="*/ 60 h 68"/>
                      <a:gd name="T26" fmla="*/ 8 w 60"/>
                      <a:gd name="T27" fmla="*/ 34 h 68"/>
                      <a:gd name="T28" fmla="*/ 4 w 60"/>
                      <a:gd name="T29" fmla="*/ 32 h 68"/>
                      <a:gd name="T30" fmla="*/ 0 w 60"/>
                      <a:gd name="T31" fmla="*/ 6 h 6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0"/>
                      <a:gd name="T49" fmla="*/ 0 h 68"/>
                      <a:gd name="T50" fmla="*/ 60 w 60"/>
                      <a:gd name="T51" fmla="*/ 68 h 6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0" h="68">
                        <a:moveTo>
                          <a:pt x="0" y="6"/>
                        </a:moveTo>
                        <a:lnTo>
                          <a:pt x="12" y="2"/>
                        </a:lnTo>
                        <a:lnTo>
                          <a:pt x="26" y="2"/>
                        </a:lnTo>
                        <a:lnTo>
                          <a:pt x="28" y="4"/>
                        </a:lnTo>
                        <a:lnTo>
                          <a:pt x="48" y="0"/>
                        </a:lnTo>
                        <a:lnTo>
                          <a:pt x="50" y="6"/>
                        </a:lnTo>
                        <a:lnTo>
                          <a:pt x="60" y="22"/>
                        </a:lnTo>
                        <a:lnTo>
                          <a:pt x="50" y="34"/>
                        </a:lnTo>
                        <a:lnTo>
                          <a:pt x="50" y="44"/>
                        </a:lnTo>
                        <a:lnTo>
                          <a:pt x="40" y="58"/>
                        </a:lnTo>
                        <a:lnTo>
                          <a:pt x="36" y="68"/>
                        </a:lnTo>
                        <a:lnTo>
                          <a:pt x="26" y="56"/>
                        </a:lnTo>
                        <a:lnTo>
                          <a:pt x="12" y="60"/>
                        </a:lnTo>
                        <a:lnTo>
                          <a:pt x="8" y="34"/>
                        </a:lnTo>
                        <a:lnTo>
                          <a:pt x="4" y="32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85" name="Freeform 1880"/>
                  <p:cNvSpPr>
                    <a:spLocks/>
                  </p:cNvSpPr>
                  <p:nvPr/>
                </p:nvSpPr>
                <p:spPr bwMode="auto">
                  <a:xfrm>
                    <a:off x="7464" y="3408"/>
                    <a:ext cx="76" cy="68"/>
                  </a:xfrm>
                  <a:custGeom>
                    <a:avLst/>
                    <a:gdLst>
                      <a:gd name="T0" fmla="*/ 2 w 76"/>
                      <a:gd name="T1" fmla="*/ 14 h 68"/>
                      <a:gd name="T2" fmla="*/ 8 w 76"/>
                      <a:gd name="T3" fmla="*/ 18 h 68"/>
                      <a:gd name="T4" fmla="*/ 20 w 76"/>
                      <a:gd name="T5" fmla="*/ 2 h 68"/>
                      <a:gd name="T6" fmla="*/ 36 w 76"/>
                      <a:gd name="T7" fmla="*/ 4 h 68"/>
                      <a:gd name="T8" fmla="*/ 46 w 76"/>
                      <a:gd name="T9" fmla="*/ 0 h 68"/>
                      <a:gd name="T10" fmla="*/ 62 w 76"/>
                      <a:gd name="T11" fmla="*/ 8 h 68"/>
                      <a:gd name="T12" fmla="*/ 76 w 76"/>
                      <a:gd name="T13" fmla="*/ 6 h 68"/>
                      <a:gd name="T14" fmla="*/ 74 w 76"/>
                      <a:gd name="T15" fmla="*/ 12 h 68"/>
                      <a:gd name="T16" fmla="*/ 66 w 76"/>
                      <a:gd name="T17" fmla="*/ 16 h 68"/>
                      <a:gd name="T18" fmla="*/ 66 w 76"/>
                      <a:gd name="T19" fmla="*/ 22 h 68"/>
                      <a:gd name="T20" fmla="*/ 52 w 76"/>
                      <a:gd name="T21" fmla="*/ 48 h 68"/>
                      <a:gd name="T22" fmla="*/ 58 w 76"/>
                      <a:gd name="T23" fmla="*/ 60 h 68"/>
                      <a:gd name="T24" fmla="*/ 52 w 76"/>
                      <a:gd name="T25" fmla="*/ 68 h 68"/>
                      <a:gd name="T26" fmla="*/ 44 w 76"/>
                      <a:gd name="T27" fmla="*/ 62 h 68"/>
                      <a:gd name="T28" fmla="*/ 32 w 76"/>
                      <a:gd name="T29" fmla="*/ 68 h 68"/>
                      <a:gd name="T30" fmla="*/ 8 w 76"/>
                      <a:gd name="T31" fmla="*/ 60 h 68"/>
                      <a:gd name="T32" fmla="*/ 4 w 76"/>
                      <a:gd name="T33" fmla="*/ 48 h 68"/>
                      <a:gd name="T34" fmla="*/ 10 w 76"/>
                      <a:gd name="T35" fmla="*/ 38 h 68"/>
                      <a:gd name="T36" fmla="*/ 2 w 76"/>
                      <a:gd name="T37" fmla="*/ 32 h 68"/>
                      <a:gd name="T38" fmla="*/ 0 w 76"/>
                      <a:gd name="T39" fmla="*/ 18 h 68"/>
                      <a:gd name="T40" fmla="*/ 2 w 76"/>
                      <a:gd name="T41" fmla="*/ 14 h 6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76"/>
                      <a:gd name="T64" fmla="*/ 0 h 68"/>
                      <a:gd name="T65" fmla="*/ 76 w 76"/>
                      <a:gd name="T66" fmla="*/ 68 h 68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76" h="68">
                        <a:moveTo>
                          <a:pt x="2" y="14"/>
                        </a:moveTo>
                        <a:lnTo>
                          <a:pt x="8" y="18"/>
                        </a:lnTo>
                        <a:lnTo>
                          <a:pt x="20" y="2"/>
                        </a:lnTo>
                        <a:lnTo>
                          <a:pt x="36" y="4"/>
                        </a:lnTo>
                        <a:lnTo>
                          <a:pt x="46" y="0"/>
                        </a:lnTo>
                        <a:lnTo>
                          <a:pt x="62" y="8"/>
                        </a:lnTo>
                        <a:lnTo>
                          <a:pt x="76" y="6"/>
                        </a:lnTo>
                        <a:lnTo>
                          <a:pt x="74" y="12"/>
                        </a:lnTo>
                        <a:lnTo>
                          <a:pt x="66" y="16"/>
                        </a:lnTo>
                        <a:lnTo>
                          <a:pt x="66" y="22"/>
                        </a:lnTo>
                        <a:lnTo>
                          <a:pt x="52" y="48"/>
                        </a:lnTo>
                        <a:lnTo>
                          <a:pt x="58" y="60"/>
                        </a:lnTo>
                        <a:lnTo>
                          <a:pt x="52" y="68"/>
                        </a:lnTo>
                        <a:lnTo>
                          <a:pt x="44" y="62"/>
                        </a:lnTo>
                        <a:lnTo>
                          <a:pt x="32" y="68"/>
                        </a:lnTo>
                        <a:lnTo>
                          <a:pt x="8" y="60"/>
                        </a:lnTo>
                        <a:lnTo>
                          <a:pt x="4" y="48"/>
                        </a:lnTo>
                        <a:lnTo>
                          <a:pt x="10" y="38"/>
                        </a:lnTo>
                        <a:lnTo>
                          <a:pt x="2" y="32"/>
                        </a:lnTo>
                        <a:lnTo>
                          <a:pt x="0" y="18"/>
                        </a:lnTo>
                        <a:lnTo>
                          <a:pt x="2" y="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86" name="Freeform 1881"/>
                  <p:cNvSpPr>
                    <a:spLocks/>
                  </p:cNvSpPr>
                  <p:nvPr/>
                </p:nvSpPr>
                <p:spPr bwMode="auto">
                  <a:xfrm>
                    <a:off x="7516" y="3468"/>
                    <a:ext cx="56" cy="54"/>
                  </a:xfrm>
                  <a:custGeom>
                    <a:avLst/>
                    <a:gdLst>
                      <a:gd name="T0" fmla="*/ 0 w 56"/>
                      <a:gd name="T1" fmla="*/ 8 h 54"/>
                      <a:gd name="T2" fmla="*/ 6 w 56"/>
                      <a:gd name="T3" fmla="*/ 0 h 54"/>
                      <a:gd name="T4" fmla="*/ 24 w 56"/>
                      <a:gd name="T5" fmla="*/ 14 h 54"/>
                      <a:gd name="T6" fmla="*/ 28 w 56"/>
                      <a:gd name="T7" fmla="*/ 10 h 54"/>
                      <a:gd name="T8" fmla="*/ 34 w 56"/>
                      <a:gd name="T9" fmla="*/ 8 h 54"/>
                      <a:gd name="T10" fmla="*/ 42 w 56"/>
                      <a:gd name="T11" fmla="*/ 14 h 54"/>
                      <a:gd name="T12" fmla="*/ 52 w 56"/>
                      <a:gd name="T13" fmla="*/ 12 h 54"/>
                      <a:gd name="T14" fmla="*/ 56 w 56"/>
                      <a:gd name="T15" fmla="*/ 14 h 54"/>
                      <a:gd name="T16" fmla="*/ 48 w 56"/>
                      <a:gd name="T17" fmla="*/ 22 h 54"/>
                      <a:gd name="T18" fmla="*/ 50 w 56"/>
                      <a:gd name="T19" fmla="*/ 30 h 54"/>
                      <a:gd name="T20" fmla="*/ 44 w 56"/>
                      <a:gd name="T21" fmla="*/ 34 h 54"/>
                      <a:gd name="T22" fmla="*/ 36 w 56"/>
                      <a:gd name="T23" fmla="*/ 34 h 54"/>
                      <a:gd name="T24" fmla="*/ 34 w 56"/>
                      <a:gd name="T25" fmla="*/ 42 h 54"/>
                      <a:gd name="T26" fmla="*/ 32 w 56"/>
                      <a:gd name="T27" fmla="*/ 48 h 54"/>
                      <a:gd name="T28" fmla="*/ 30 w 56"/>
                      <a:gd name="T29" fmla="*/ 50 h 54"/>
                      <a:gd name="T30" fmla="*/ 24 w 56"/>
                      <a:gd name="T31" fmla="*/ 50 h 54"/>
                      <a:gd name="T32" fmla="*/ 16 w 56"/>
                      <a:gd name="T33" fmla="*/ 54 h 54"/>
                      <a:gd name="T34" fmla="*/ 8 w 56"/>
                      <a:gd name="T35" fmla="*/ 50 h 54"/>
                      <a:gd name="T36" fmla="*/ 10 w 56"/>
                      <a:gd name="T37" fmla="*/ 44 h 54"/>
                      <a:gd name="T38" fmla="*/ 4 w 56"/>
                      <a:gd name="T39" fmla="*/ 26 h 54"/>
                      <a:gd name="T40" fmla="*/ 10 w 56"/>
                      <a:gd name="T41" fmla="*/ 12 h 54"/>
                      <a:gd name="T42" fmla="*/ 0 w 56"/>
                      <a:gd name="T43" fmla="*/ 8 h 54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56"/>
                      <a:gd name="T67" fmla="*/ 0 h 54"/>
                      <a:gd name="T68" fmla="*/ 56 w 56"/>
                      <a:gd name="T69" fmla="*/ 54 h 54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56" h="54">
                        <a:moveTo>
                          <a:pt x="0" y="8"/>
                        </a:moveTo>
                        <a:lnTo>
                          <a:pt x="6" y="0"/>
                        </a:lnTo>
                        <a:lnTo>
                          <a:pt x="24" y="14"/>
                        </a:lnTo>
                        <a:lnTo>
                          <a:pt x="28" y="10"/>
                        </a:lnTo>
                        <a:lnTo>
                          <a:pt x="34" y="8"/>
                        </a:lnTo>
                        <a:lnTo>
                          <a:pt x="42" y="14"/>
                        </a:lnTo>
                        <a:lnTo>
                          <a:pt x="52" y="12"/>
                        </a:lnTo>
                        <a:lnTo>
                          <a:pt x="56" y="14"/>
                        </a:lnTo>
                        <a:lnTo>
                          <a:pt x="48" y="22"/>
                        </a:lnTo>
                        <a:lnTo>
                          <a:pt x="50" y="30"/>
                        </a:lnTo>
                        <a:lnTo>
                          <a:pt x="44" y="34"/>
                        </a:lnTo>
                        <a:lnTo>
                          <a:pt x="36" y="34"/>
                        </a:lnTo>
                        <a:lnTo>
                          <a:pt x="34" y="42"/>
                        </a:lnTo>
                        <a:lnTo>
                          <a:pt x="32" y="48"/>
                        </a:lnTo>
                        <a:lnTo>
                          <a:pt x="30" y="50"/>
                        </a:lnTo>
                        <a:lnTo>
                          <a:pt x="24" y="50"/>
                        </a:lnTo>
                        <a:lnTo>
                          <a:pt x="16" y="54"/>
                        </a:lnTo>
                        <a:lnTo>
                          <a:pt x="8" y="50"/>
                        </a:lnTo>
                        <a:lnTo>
                          <a:pt x="10" y="44"/>
                        </a:lnTo>
                        <a:lnTo>
                          <a:pt x="4" y="26"/>
                        </a:lnTo>
                        <a:lnTo>
                          <a:pt x="10" y="12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87" name="Freeform 1882"/>
                  <p:cNvSpPr>
                    <a:spLocks/>
                  </p:cNvSpPr>
                  <p:nvPr/>
                </p:nvSpPr>
                <p:spPr bwMode="auto">
                  <a:xfrm>
                    <a:off x="7360" y="3452"/>
                    <a:ext cx="72" cy="58"/>
                  </a:xfrm>
                  <a:custGeom>
                    <a:avLst/>
                    <a:gdLst>
                      <a:gd name="T0" fmla="*/ 0 w 72"/>
                      <a:gd name="T1" fmla="*/ 30 h 58"/>
                      <a:gd name="T2" fmla="*/ 24 w 72"/>
                      <a:gd name="T3" fmla="*/ 2 h 58"/>
                      <a:gd name="T4" fmla="*/ 30 w 72"/>
                      <a:gd name="T5" fmla="*/ 6 h 58"/>
                      <a:gd name="T6" fmla="*/ 48 w 72"/>
                      <a:gd name="T7" fmla="*/ 0 h 58"/>
                      <a:gd name="T8" fmla="*/ 72 w 72"/>
                      <a:gd name="T9" fmla="*/ 12 h 58"/>
                      <a:gd name="T10" fmla="*/ 54 w 72"/>
                      <a:gd name="T11" fmla="*/ 58 h 58"/>
                      <a:gd name="T12" fmla="*/ 12 w 72"/>
                      <a:gd name="T13" fmla="*/ 40 h 58"/>
                      <a:gd name="T14" fmla="*/ 0 w 72"/>
                      <a:gd name="T15" fmla="*/ 30 h 5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2"/>
                      <a:gd name="T25" fmla="*/ 0 h 58"/>
                      <a:gd name="T26" fmla="*/ 72 w 72"/>
                      <a:gd name="T27" fmla="*/ 58 h 5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2" h="58">
                        <a:moveTo>
                          <a:pt x="0" y="30"/>
                        </a:moveTo>
                        <a:lnTo>
                          <a:pt x="24" y="2"/>
                        </a:lnTo>
                        <a:lnTo>
                          <a:pt x="30" y="6"/>
                        </a:lnTo>
                        <a:lnTo>
                          <a:pt x="48" y="0"/>
                        </a:lnTo>
                        <a:lnTo>
                          <a:pt x="72" y="12"/>
                        </a:lnTo>
                        <a:lnTo>
                          <a:pt x="54" y="58"/>
                        </a:lnTo>
                        <a:lnTo>
                          <a:pt x="12" y="4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88" name="Freeform 1883"/>
                  <p:cNvSpPr>
                    <a:spLocks/>
                  </p:cNvSpPr>
                  <p:nvPr/>
                </p:nvSpPr>
                <p:spPr bwMode="auto">
                  <a:xfrm>
                    <a:off x="7454" y="3468"/>
                    <a:ext cx="72" cy="74"/>
                  </a:xfrm>
                  <a:custGeom>
                    <a:avLst/>
                    <a:gdLst>
                      <a:gd name="T0" fmla="*/ 0 w 72"/>
                      <a:gd name="T1" fmla="*/ 16 h 74"/>
                      <a:gd name="T2" fmla="*/ 10 w 72"/>
                      <a:gd name="T3" fmla="*/ 10 h 74"/>
                      <a:gd name="T4" fmla="*/ 16 w 72"/>
                      <a:gd name="T5" fmla="*/ 10 h 74"/>
                      <a:gd name="T6" fmla="*/ 18 w 72"/>
                      <a:gd name="T7" fmla="*/ 0 h 74"/>
                      <a:gd name="T8" fmla="*/ 42 w 72"/>
                      <a:gd name="T9" fmla="*/ 8 h 74"/>
                      <a:gd name="T10" fmla="*/ 54 w 72"/>
                      <a:gd name="T11" fmla="*/ 2 h 74"/>
                      <a:gd name="T12" fmla="*/ 72 w 72"/>
                      <a:gd name="T13" fmla="*/ 12 h 74"/>
                      <a:gd name="T14" fmla="*/ 66 w 72"/>
                      <a:gd name="T15" fmla="*/ 26 h 74"/>
                      <a:gd name="T16" fmla="*/ 72 w 72"/>
                      <a:gd name="T17" fmla="*/ 44 h 74"/>
                      <a:gd name="T18" fmla="*/ 70 w 72"/>
                      <a:gd name="T19" fmla="*/ 50 h 74"/>
                      <a:gd name="T20" fmla="*/ 50 w 72"/>
                      <a:gd name="T21" fmla="*/ 74 h 74"/>
                      <a:gd name="T22" fmla="*/ 26 w 72"/>
                      <a:gd name="T23" fmla="*/ 54 h 74"/>
                      <a:gd name="T24" fmla="*/ 24 w 72"/>
                      <a:gd name="T25" fmla="*/ 40 h 74"/>
                      <a:gd name="T26" fmla="*/ 20 w 72"/>
                      <a:gd name="T27" fmla="*/ 42 h 74"/>
                      <a:gd name="T28" fmla="*/ 0 w 72"/>
                      <a:gd name="T29" fmla="*/ 16 h 7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2"/>
                      <a:gd name="T46" fmla="*/ 0 h 74"/>
                      <a:gd name="T47" fmla="*/ 72 w 72"/>
                      <a:gd name="T48" fmla="*/ 74 h 7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2" h="74">
                        <a:moveTo>
                          <a:pt x="0" y="16"/>
                        </a:moveTo>
                        <a:lnTo>
                          <a:pt x="10" y="10"/>
                        </a:lnTo>
                        <a:lnTo>
                          <a:pt x="16" y="10"/>
                        </a:lnTo>
                        <a:lnTo>
                          <a:pt x="18" y="0"/>
                        </a:lnTo>
                        <a:lnTo>
                          <a:pt x="42" y="8"/>
                        </a:lnTo>
                        <a:lnTo>
                          <a:pt x="54" y="2"/>
                        </a:lnTo>
                        <a:lnTo>
                          <a:pt x="72" y="12"/>
                        </a:lnTo>
                        <a:lnTo>
                          <a:pt x="66" y="26"/>
                        </a:lnTo>
                        <a:lnTo>
                          <a:pt x="72" y="44"/>
                        </a:lnTo>
                        <a:lnTo>
                          <a:pt x="70" y="50"/>
                        </a:lnTo>
                        <a:lnTo>
                          <a:pt x="50" y="74"/>
                        </a:lnTo>
                        <a:lnTo>
                          <a:pt x="26" y="54"/>
                        </a:lnTo>
                        <a:lnTo>
                          <a:pt x="24" y="40"/>
                        </a:lnTo>
                        <a:lnTo>
                          <a:pt x="20" y="42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89" name="Freeform 1884"/>
                  <p:cNvSpPr>
                    <a:spLocks/>
                  </p:cNvSpPr>
                  <p:nvPr/>
                </p:nvSpPr>
                <p:spPr bwMode="auto">
                  <a:xfrm>
                    <a:off x="7414" y="3464"/>
                    <a:ext cx="66" cy="74"/>
                  </a:xfrm>
                  <a:custGeom>
                    <a:avLst/>
                    <a:gdLst>
                      <a:gd name="T0" fmla="*/ 0 w 66"/>
                      <a:gd name="T1" fmla="*/ 46 h 74"/>
                      <a:gd name="T2" fmla="*/ 18 w 66"/>
                      <a:gd name="T3" fmla="*/ 0 h 74"/>
                      <a:gd name="T4" fmla="*/ 32 w 66"/>
                      <a:gd name="T5" fmla="*/ 8 h 74"/>
                      <a:gd name="T6" fmla="*/ 32 w 66"/>
                      <a:gd name="T7" fmla="*/ 16 h 74"/>
                      <a:gd name="T8" fmla="*/ 40 w 66"/>
                      <a:gd name="T9" fmla="*/ 20 h 74"/>
                      <a:gd name="T10" fmla="*/ 60 w 66"/>
                      <a:gd name="T11" fmla="*/ 46 h 74"/>
                      <a:gd name="T12" fmla="*/ 64 w 66"/>
                      <a:gd name="T13" fmla="*/ 44 h 74"/>
                      <a:gd name="T14" fmla="*/ 66 w 66"/>
                      <a:gd name="T15" fmla="*/ 58 h 74"/>
                      <a:gd name="T16" fmla="*/ 26 w 66"/>
                      <a:gd name="T17" fmla="*/ 74 h 74"/>
                      <a:gd name="T18" fmla="*/ 0 w 66"/>
                      <a:gd name="T19" fmla="*/ 62 h 74"/>
                      <a:gd name="T20" fmla="*/ 0 w 66"/>
                      <a:gd name="T21" fmla="*/ 46 h 7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6"/>
                      <a:gd name="T34" fmla="*/ 0 h 74"/>
                      <a:gd name="T35" fmla="*/ 66 w 66"/>
                      <a:gd name="T36" fmla="*/ 74 h 7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6" h="74">
                        <a:moveTo>
                          <a:pt x="0" y="46"/>
                        </a:moveTo>
                        <a:lnTo>
                          <a:pt x="18" y="0"/>
                        </a:lnTo>
                        <a:lnTo>
                          <a:pt x="32" y="8"/>
                        </a:lnTo>
                        <a:lnTo>
                          <a:pt x="32" y="16"/>
                        </a:lnTo>
                        <a:lnTo>
                          <a:pt x="40" y="20"/>
                        </a:lnTo>
                        <a:lnTo>
                          <a:pt x="60" y="46"/>
                        </a:lnTo>
                        <a:lnTo>
                          <a:pt x="64" y="44"/>
                        </a:lnTo>
                        <a:lnTo>
                          <a:pt x="66" y="58"/>
                        </a:lnTo>
                        <a:lnTo>
                          <a:pt x="26" y="74"/>
                        </a:lnTo>
                        <a:lnTo>
                          <a:pt x="0" y="62"/>
                        </a:lnTo>
                        <a:lnTo>
                          <a:pt x="0" y="4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90" name="Freeform 1885"/>
                  <p:cNvSpPr>
                    <a:spLocks/>
                  </p:cNvSpPr>
                  <p:nvPr/>
                </p:nvSpPr>
                <p:spPr bwMode="auto">
                  <a:xfrm>
                    <a:off x="7590" y="3526"/>
                    <a:ext cx="68" cy="108"/>
                  </a:xfrm>
                  <a:custGeom>
                    <a:avLst/>
                    <a:gdLst>
                      <a:gd name="T0" fmla="*/ 0 w 68"/>
                      <a:gd name="T1" fmla="*/ 48 h 108"/>
                      <a:gd name="T2" fmla="*/ 12 w 68"/>
                      <a:gd name="T3" fmla="*/ 46 h 108"/>
                      <a:gd name="T4" fmla="*/ 10 w 68"/>
                      <a:gd name="T5" fmla="*/ 36 h 108"/>
                      <a:gd name="T6" fmla="*/ 28 w 68"/>
                      <a:gd name="T7" fmla="*/ 14 h 108"/>
                      <a:gd name="T8" fmla="*/ 36 w 68"/>
                      <a:gd name="T9" fmla="*/ 4 h 108"/>
                      <a:gd name="T10" fmla="*/ 44 w 68"/>
                      <a:gd name="T11" fmla="*/ 0 h 108"/>
                      <a:gd name="T12" fmla="*/ 60 w 68"/>
                      <a:gd name="T13" fmla="*/ 8 h 108"/>
                      <a:gd name="T14" fmla="*/ 64 w 68"/>
                      <a:gd name="T15" fmla="*/ 16 h 108"/>
                      <a:gd name="T16" fmla="*/ 60 w 68"/>
                      <a:gd name="T17" fmla="*/ 42 h 108"/>
                      <a:gd name="T18" fmla="*/ 68 w 68"/>
                      <a:gd name="T19" fmla="*/ 66 h 108"/>
                      <a:gd name="T20" fmla="*/ 62 w 68"/>
                      <a:gd name="T21" fmla="*/ 88 h 108"/>
                      <a:gd name="T22" fmla="*/ 54 w 68"/>
                      <a:gd name="T23" fmla="*/ 92 h 108"/>
                      <a:gd name="T24" fmla="*/ 52 w 68"/>
                      <a:gd name="T25" fmla="*/ 88 h 108"/>
                      <a:gd name="T26" fmla="*/ 46 w 68"/>
                      <a:gd name="T27" fmla="*/ 96 h 108"/>
                      <a:gd name="T28" fmla="*/ 54 w 68"/>
                      <a:gd name="T29" fmla="*/ 104 h 108"/>
                      <a:gd name="T30" fmla="*/ 44 w 68"/>
                      <a:gd name="T31" fmla="*/ 108 h 108"/>
                      <a:gd name="T32" fmla="*/ 30 w 68"/>
                      <a:gd name="T33" fmla="*/ 100 h 108"/>
                      <a:gd name="T34" fmla="*/ 30 w 68"/>
                      <a:gd name="T35" fmla="*/ 78 h 108"/>
                      <a:gd name="T36" fmla="*/ 20 w 68"/>
                      <a:gd name="T37" fmla="*/ 64 h 108"/>
                      <a:gd name="T38" fmla="*/ 0 w 68"/>
                      <a:gd name="T39" fmla="*/ 48 h 108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68"/>
                      <a:gd name="T61" fmla="*/ 0 h 108"/>
                      <a:gd name="T62" fmla="*/ 68 w 68"/>
                      <a:gd name="T63" fmla="*/ 108 h 108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68" h="108">
                        <a:moveTo>
                          <a:pt x="0" y="48"/>
                        </a:moveTo>
                        <a:lnTo>
                          <a:pt x="12" y="46"/>
                        </a:lnTo>
                        <a:lnTo>
                          <a:pt x="10" y="36"/>
                        </a:lnTo>
                        <a:lnTo>
                          <a:pt x="28" y="14"/>
                        </a:lnTo>
                        <a:lnTo>
                          <a:pt x="36" y="4"/>
                        </a:lnTo>
                        <a:lnTo>
                          <a:pt x="44" y="0"/>
                        </a:lnTo>
                        <a:lnTo>
                          <a:pt x="60" y="8"/>
                        </a:lnTo>
                        <a:lnTo>
                          <a:pt x="64" y="16"/>
                        </a:lnTo>
                        <a:lnTo>
                          <a:pt x="60" y="42"/>
                        </a:lnTo>
                        <a:lnTo>
                          <a:pt x="68" y="66"/>
                        </a:lnTo>
                        <a:lnTo>
                          <a:pt x="62" y="88"/>
                        </a:lnTo>
                        <a:lnTo>
                          <a:pt x="54" y="92"/>
                        </a:lnTo>
                        <a:lnTo>
                          <a:pt x="52" y="88"/>
                        </a:lnTo>
                        <a:lnTo>
                          <a:pt x="46" y="96"/>
                        </a:lnTo>
                        <a:lnTo>
                          <a:pt x="54" y="104"/>
                        </a:lnTo>
                        <a:lnTo>
                          <a:pt x="44" y="108"/>
                        </a:lnTo>
                        <a:lnTo>
                          <a:pt x="30" y="100"/>
                        </a:lnTo>
                        <a:lnTo>
                          <a:pt x="30" y="78"/>
                        </a:lnTo>
                        <a:lnTo>
                          <a:pt x="20" y="6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91" name="Freeform 1886"/>
                  <p:cNvSpPr>
                    <a:spLocks/>
                  </p:cNvSpPr>
                  <p:nvPr/>
                </p:nvSpPr>
                <p:spPr bwMode="auto">
                  <a:xfrm>
                    <a:off x="7590" y="3526"/>
                    <a:ext cx="68" cy="108"/>
                  </a:xfrm>
                  <a:custGeom>
                    <a:avLst/>
                    <a:gdLst>
                      <a:gd name="T0" fmla="*/ 0 w 68"/>
                      <a:gd name="T1" fmla="*/ 48 h 108"/>
                      <a:gd name="T2" fmla="*/ 12 w 68"/>
                      <a:gd name="T3" fmla="*/ 46 h 108"/>
                      <a:gd name="T4" fmla="*/ 10 w 68"/>
                      <a:gd name="T5" fmla="*/ 36 h 108"/>
                      <a:gd name="T6" fmla="*/ 28 w 68"/>
                      <a:gd name="T7" fmla="*/ 14 h 108"/>
                      <a:gd name="T8" fmla="*/ 36 w 68"/>
                      <a:gd name="T9" fmla="*/ 4 h 108"/>
                      <a:gd name="T10" fmla="*/ 44 w 68"/>
                      <a:gd name="T11" fmla="*/ 0 h 108"/>
                      <a:gd name="T12" fmla="*/ 60 w 68"/>
                      <a:gd name="T13" fmla="*/ 8 h 108"/>
                      <a:gd name="T14" fmla="*/ 64 w 68"/>
                      <a:gd name="T15" fmla="*/ 16 h 108"/>
                      <a:gd name="T16" fmla="*/ 60 w 68"/>
                      <a:gd name="T17" fmla="*/ 42 h 108"/>
                      <a:gd name="T18" fmla="*/ 68 w 68"/>
                      <a:gd name="T19" fmla="*/ 66 h 108"/>
                      <a:gd name="T20" fmla="*/ 62 w 68"/>
                      <a:gd name="T21" fmla="*/ 88 h 108"/>
                      <a:gd name="T22" fmla="*/ 54 w 68"/>
                      <a:gd name="T23" fmla="*/ 92 h 108"/>
                      <a:gd name="T24" fmla="*/ 52 w 68"/>
                      <a:gd name="T25" fmla="*/ 88 h 108"/>
                      <a:gd name="T26" fmla="*/ 46 w 68"/>
                      <a:gd name="T27" fmla="*/ 96 h 108"/>
                      <a:gd name="T28" fmla="*/ 54 w 68"/>
                      <a:gd name="T29" fmla="*/ 104 h 108"/>
                      <a:gd name="T30" fmla="*/ 44 w 68"/>
                      <a:gd name="T31" fmla="*/ 108 h 108"/>
                      <a:gd name="T32" fmla="*/ 30 w 68"/>
                      <a:gd name="T33" fmla="*/ 100 h 108"/>
                      <a:gd name="T34" fmla="*/ 30 w 68"/>
                      <a:gd name="T35" fmla="*/ 78 h 108"/>
                      <a:gd name="T36" fmla="*/ 20 w 68"/>
                      <a:gd name="T37" fmla="*/ 64 h 108"/>
                      <a:gd name="T38" fmla="*/ 0 w 68"/>
                      <a:gd name="T39" fmla="*/ 48 h 108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68"/>
                      <a:gd name="T61" fmla="*/ 0 h 108"/>
                      <a:gd name="T62" fmla="*/ 68 w 68"/>
                      <a:gd name="T63" fmla="*/ 108 h 108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68" h="108">
                        <a:moveTo>
                          <a:pt x="0" y="48"/>
                        </a:moveTo>
                        <a:lnTo>
                          <a:pt x="12" y="46"/>
                        </a:lnTo>
                        <a:lnTo>
                          <a:pt x="10" y="36"/>
                        </a:lnTo>
                        <a:lnTo>
                          <a:pt x="28" y="14"/>
                        </a:lnTo>
                        <a:lnTo>
                          <a:pt x="36" y="4"/>
                        </a:lnTo>
                        <a:lnTo>
                          <a:pt x="44" y="0"/>
                        </a:lnTo>
                        <a:lnTo>
                          <a:pt x="60" y="8"/>
                        </a:lnTo>
                        <a:lnTo>
                          <a:pt x="64" y="16"/>
                        </a:lnTo>
                        <a:lnTo>
                          <a:pt x="60" y="42"/>
                        </a:lnTo>
                        <a:lnTo>
                          <a:pt x="68" y="66"/>
                        </a:lnTo>
                        <a:lnTo>
                          <a:pt x="62" y="88"/>
                        </a:lnTo>
                        <a:lnTo>
                          <a:pt x="54" y="92"/>
                        </a:lnTo>
                        <a:lnTo>
                          <a:pt x="52" y="88"/>
                        </a:lnTo>
                        <a:lnTo>
                          <a:pt x="46" y="96"/>
                        </a:lnTo>
                        <a:lnTo>
                          <a:pt x="54" y="104"/>
                        </a:lnTo>
                        <a:lnTo>
                          <a:pt x="44" y="108"/>
                        </a:lnTo>
                        <a:lnTo>
                          <a:pt x="30" y="100"/>
                        </a:lnTo>
                        <a:lnTo>
                          <a:pt x="30" y="78"/>
                        </a:lnTo>
                        <a:lnTo>
                          <a:pt x="20" y="6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92" name="Freeform 1887"/>
                  <p:cNvSpPr>
                    <a:spLocks/>
                  </p:cNvSpPr>
                  <p:nvPr/>
                </p:nvSpPr>
                <p:spPr bwMode="auto">
                  <a:xfrm>
                    <a:off x="7492" y="3518"/>
                    <a:ext cx="80" cy="78"/>
                  </a:xfrm>
                  <a:custGeom>
                    <a:avLst/>
                    <a:gdLst>
                      <a:gd name="T0" fmla="*/ 12 w 80"/>
                      <a:gd name="T1" fmla="*/ 24 h 78"/>
                      <a:gd name="T2" fmla="*/ 32 w 80"/>
                      <a:gd name="T3" fmla="*/ 0 h 78"/>
                      <a:gd name="T4" fmla="*/ 40 w 80"/>
                      <a:gd name="T5" fmla="*/ 4 h 78"/>
                      <a:gd name="T6" fmla="*/ 48 w 80"/>
                      <a:gd name="T7" fmla="*/ 0 h 78"/>
                      <a:gd name="T8" fmla="*/ 54 w 80"/>
                      <a:gd name="T9" fmla="*/ 0 h 78"/>
                      <a:gd name="T10" fmla="*/ 62 w 80"/>
                      <a:gd name="T11" fmla="*/ 8 h 78"/>
                      <a:gd name="T12" fmla="*/ 78 w 80"/>
                      <a:gd name="T13" fmla="*/ 34 h 78"/>
                      <a:gd name="T14" fmla="*/ 80 w 80"/>
                      <a:gd name="T15" fmla="*/ 38 h 78"/>
                      <a:gd name="T16" fmla="*/ 62 w 80"/>
                      <a:gd name="T17" fmla="*/ 50 h 78"/>
                      <a:gd name="T18" fmla="*/ 60 w 80"/>
                      <a:gd name="T19" fmla="*/ 60 h 78"/>
                      <a:gd name="T20" fmla="*/ 38 w 80"/>
                      <a:gd name="T21" fmla="*/ 76 h 78"/>
                      <a:gd name="T22" fmla="*/ 30 w 80"/>
                      <a:gd name="T23" fmla="*/ 78 h 78"/>
                      <a:gd name="T24" fmla="*/ 26 w 80"/>
                      <a:gd name="T25" fmla="*/ 72 h 78"/>
                      <a:gd name="T26" fmla="*/ 28 w 80"/>
                      <a:gd name="T27" fmla="*/ 62 h 78"/>
                      <a:gd name="T28" fmla="*/ 22 w 80"/>
                      <a:gd name="T29" fmla="*/ 62 h 78"/>
                      <a:gd name="T30" fmla="*/ 0 w 80"/>
                      <a:gd name="T31" fmla="*/ 60 h 78"/>
                      <a:gd name="T32" fmla="*/ 0 w 80"/>
                      <a:gd name="T33" fmla="*/ 50 h 78"/>
                      <a:gd name="T34" fmla="*/ 4 w 80"/>
                      <a:gd name="T35" fmla="*/ 40 h 78"/>
                      <a:gd name="T36" fmla="*/ 12 w 80"/>
                      <a:gd name="T37" fmla="*/ 32 h 78"/>
                      <a:gd name="T38" fmla="*/ 12 w 80"/>
                      <a:gd name="T39" fmla="*/ 24 h 78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80"/>
                      <a:gd name="T61" fmla="*/ 0 h 78"/>
                      <a:gd name="T62" fmla="*/ 80 w 80"/>
                      <a:gd name="T63" fmla="*/ 78 h 78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80" h="78">
                        <a:moveTo>
                          <a:pt x="12" y="24"/>
                        </a:moveTo>
                        <a:lnTo>
                          <a:pt x="32" y="0"/>
                        </a:lnTo>
                        <a:lnTo>
                          <a:pt x="40" y="4"/>
                        </a:lnTo>
                        <a:lnTo>
                          <a:pt x="48" y="0"/>
                        </a:lnTo>
                        <a:lnTo>
                          <a:pt x="54" y="0"/>
                        </a:lnTo>
                        <a:lnTo>
                          <a:pt x="62" y="8"/>
                        </a:lnTo>
                        <a:lnTo>
                          <a:pt x="78" y="34"/>
                        </a:lnTo>
                        <a:lnTo>
                          <a:pt x="80" y="38"/>
                        </a:lnTo>
                        <a:lnTo>
                          <a:pt x="62" y="50"/>
                        </a:lnTo>
                        <a:lnTo>
                          <a:pt x="60" y="60"/>
                        </a:lnTo>
                        <a:lnTo>
                          <a:pt x="38" y="76"/>
                        </a:lnTo>
                        <a:lnTo>
                          <a:pt x="30" y="78"/>
                        </a:lnTo>
                        <a:lnTo>
                          <a:pt x="26" y="72"/>
                        </a:lnTo>
                        <a:lnTo>
                          <a:pt x="28" y="62"/>
                        </a:lnTo>
                        <a:lnTo>
                          <a:pt x="22" y="62"/>
                        </a:lnTo>
                        <a:lnTo>
                          <a:pt x="0" y="60"/>
                        </a:lnTo>
                        <a:lnTo>
                          <a:pt x="0" y="50"/>
                        </a:lnTo>
                        <a:lnTo>
                          <a:pt x="4" y="40"/>
                        </a:lnTo>
                        <a:lnTo>
                          <a:pt x="12" y="32"/>
                        </a:lnTo>
                        <a:lnTo>
                          <a:pt x="12" y="2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93" name="Freeform 1888"/>
                  <p:cNvSpPr>
                    <a:spLocks/>
                  </p:cNvSpPr>
                  <p:nvPr/>
                </p:nvSpPr>
                <p:spPr bwMode="auto">
                  <a:xfrm>
                    <a:off x="7680" y="3662"/>
                    <a:ext cx="56" cy="54"/>
                  </a:xfrm>
                  <a:custGeom>
                    <a:avLst/>
                    <a:gdLst>
                      <a:gd name="T0" fmla="*/ 42 w 56"/>
                      <a:gd name="T1" fmla="*/ 52 h 54"/>
                      <a:gd name="T2" fmla="*/ 2 w 56"/>
                      <a:gd name="T3" fmla="*/ 54 h 54"/>
                      <a:gd name="T4" fmla="*/ 0 w 56"/>
                      <a:gd name="T5" fmla="*/ 46 h 54"/>
                      <a:gd name="T6" fmla="*/ 8 w 56"/>
                      <a:gd name="T7" fmla="*/ 28 h 54"/>
                      <a:gd name="T8" fmla="*/ 8 w 56"/>
                      <a:gd name="T9" fmla="*/ 12 h 54"/>
                      <a:gd name="T10" fmla="*/ 20 w 56"/>
                      <a:gd name="T11" fmla="*/ 0 h 54"/>
                      <a:gd name="T12" fmla="*/ 28 w 56"/>
                      <a:gd name="T13" fmla="*/ 2 h 54"/>
                      <a:gd name="T14" fmla="*/ 40 w 56"/>
                      <a:gd name="T15" fmla="*/ 6 h 54"/>
                      <a:gd name="T16" fmla="*/ 42 w 56"/>
                      <a:gd name="T17" fmla="*/ 16 h 54"/>
                      <a:gd name="T18" fmla="*/ 56 w 56"/>
                      <a:gd name="T19" fmla="*/ 30 h 54"/>
                      <a:gd name="T20" fmla="*/ 52 w 56"/>
                      <a:gd name="T21" fmla="*/ 48 h 54"/>
                      <a:gd name="T22" fmla="*/ 42 w 56"/>
                      <a:gd name="T23" fmla="*/ 52 h 5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56"/>
                      <a:gd name="T37" fmla="*/ 0 h 54"/>
                      <a:gd name="T38" fmla="*/ 56 w 56"/>
                      <a:gd name="T39" fmla="*/ 54 h 5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56" h="54">
                        <a:moveTo>
                          <a:pt x="42" y="52"/>
                        </a:moveTo>
                        <a:lnTo>
                          <a:pt x="2" y="54"/>
                        </a:lnTo>
                        <a:lnTo>
                          <a:pt x="0" y="46"/>
                        </a:lnTo>
                        <a:lnTo>
                          <a:pt x="8" y="28"/>
                        </a:lnTo>
                        <a:lnTo>
                          <a:pt x="8" y="12"/>
                        </a:lnTo>
                        <a:lnTo>
                          <a:pt x="20" y="0"/>
                        </a:lnTo>
                        <a:lnTo>
                          <a:pt x="28" y="2"/>
                        </a:lnTo>
                        <a:lnTo>
                          <a:pt x="40" y="6"/>
                        </a:lnTo>
                        <a:lnTo>
                          <a:pt x="42" y="16"/>
                        </a:lnTo>
                        <a:lnTo>
                          <a:pt x="56" y="30"/>
                        </a:lnTo>
                        <a:lnTo>
                          <a:pt x="52" y="48"/>
                        </a:lnTo>
                        <a:lnTo>
                          <a:pt x="42" y="5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94" name="Freeform 1889"/>
                  <p:cNvSpPr>
                    <a:spLocks/>
                  </p:cNvSpPr>
                  <p:nvPr/>
                </p:nvSpPr>
                <p:spPr bwMode="auto">
                  <a:xfrm>
                    <a:off x="7308" y="3414"/>
                    <a:ext cx="76" cy="78"/>
                  </a:xfrm>
                  <a:custGeom>
                    <a:avLst/>
                    <a:gdLst>
                      <a:gd name="T0" fmla="*/ 0 w 76"/>
                      <a:gd name="T1" fmla="*/ 46 h 78"/>
                      <a:gd name="T2" fmla="*/ 2 w 76"/>
                      <a:gd name="T3" fmla="*/ 34 h 78"/>
                      <a:gd name="T4" fmla="*/ 14 w 76"/>
                      <a:gd name="T5" fmla="*/ 34 h 78"/>
                      <a:gd name="T6" fmla="*/ 14 w 76"/>
                      <a:gd name="T7" fmla="*/ 28 h 78"/>
                      <a:gd name="T8" fmla="*/ 22 w 76"/>
                      <a:gd name="T9" fmla="*/ 26 h 78"/>
                      <a:gd name="T10" fmla="*/ 22 w 76"/>
                      <a:gd name="T11" fmla="*/ 20 h 78"/>
                      <a:gd name="T12" fmla="*/ 24 w 76"/>
                      <a:gd name="T13" fmla="*/ 0 h 78"/>
                      <a:gd name="T14" fmla="*/ 60 w 76"/>
                      <a:gd name="T15" fmla="*/ 8 h 78"/>
                      <a:gd name="T16" fmla="*/ 64 w 76"/>
                      <a:gd name="T17" fmla="*/ 24 h 78"/>
                      <a:gd name="T18" fmla="*/ 76 w 76"/>
                      <a:gd name="T19" fmla="*/ 40 h 78"/>
                      <a:gd name="T20" fmla="*/ 52 w 76"/>
                      <a:gd name="T21" fmla="*/ 68 h 78"/>
                      <a:gd name="T22" fmla="*/ 42 w 76"/>
                      <a:gd name="T23" fmla="*/ 78 h 78"/>
                      <a:gd name="T24" fmla="*/ 38 w 76"/>
                      <a:gd name="T25" fmla="*/ 76 h 78"/>
                      <a:gd name="T26" fmla="*/ 28 w 76"/>
                      <a:gd name="T27" fmla="*/ 64 h 78"/>
                      <a:gd name="T28" fmla="*/ 4 w 76"/>
                      <a:gd name="T29" fmla="*/ 54 h 78"/>
                      <a:gd name="T30" fmla="*/ 0 w 76"/>
                      <a:gd name="T31" fmla="*/ 46 h 7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76"/>
                      <a:gd name="T49" fmla="*/ 0 h 78"/>
                      <a:gd name="T50" fmla="*/ 76 w 76"/>
                      <a:gd name="T51" fmla="*/ 78 h 7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76" h="78">
                        <a:moveTo>
                          <a:pt x="0" y="46"/>
                        </a:moveTo>
                        <a:lnTo>
                          <a:pt x="2" y="34"/>
                        </a:lnTo>
                        <a:lnTo>
                          <a:pt x="14" y="34"/>
                        </a:lnTo>
                        <a:lnTo>
                          <a:pt x="14" y="28"/>
                        </a:lnTo>
                        <a:lnTo>
                          <a:pt x="22" y="26"/>
                        </a:lnTo>
                        <a:lnTo>
                          <a:pt x="22" y="20"/>
                        </a:lnTo>
                        <a:lnTo>
                          <a:pt x="24" y="0"/>
                        </a:lnTo>
                        <a:lnTo>
                          <a:pt x="60" y="8"/>
                        </a:lnTo>
                        <a:lnTo>
                          <a:pt x="64" y="24"/>
                        </a:lnTo>
                        <a:lnTo>
                          <a:pt x="76" y="40"/>
                        </a:lnTo>
                        <a:lnTo>
                          <a:pt x="52" y="68"/>
                        </a:lnTo>
                        <a:lnTo>
                          <a:pt x="42" y="78"/>
                        </a:lnTo>
                        <a:lnTo>
                          <a:pt x="38" y="76"/>
                        </a:lnTo>
                        <a:lnTo>
                          <a:pt x="28" y="64"/>
                        </a:lnTo>
                        <a:lnTo>
                          <a:pt x="4" y="54"/>
                        </a:lnTo>
                        <a:lnTo>
                          <a:pt x="0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95" name="Freeform 1890"/>
                  <p:cNvSpPr>
                    <a:spLocks/>
                  </p:cNvSpPr>
                  <p:nvPr/>
                </p:nvSpPr>
                <p:spPr bwMode="auto">
                  <a:xfrm>
                    <a:off x="7390" y="3526"/>
                    <a:ext cx="58" cy="76"/>
                  </a:xfrm>
                  <a:custGeom>
                    <a:avLst/>
                    <a:gdLst>
                      <a:gd name="T0" fmla="*/ 24 w 58"/>
                      <a:gd name="T1" fmla="*/ 0 h 76"/>
                      <a:gd name="T2" fmla="*/ 50 w 58"/>
                      <a:gd name="T3" fmla="*/ 12 h 76"/>
                      <a:gd name="T4" fmla="*/ 58 w 58"/>
                      <a:gd name="T5" fmla="*/ 62 h 76"/>
                      <a:gd name="T6" fmla="*/ 18 w 58"/>
                      <a:gd name="T7" fmla="*/ 76 h 76"/>
                      <a:gd name="T8" fmla="*/ 16 w 58"/>
                      <a:gd name="T9" fmla="*/ 68 h 76"/>
                      <a:gd name="T10" fmla="*/ 16 w 58"/>
                      <a:gd name="T11" fmla="*/ 64 h 76"/>
                      <a:gd name="T12" fmla="*/ 12 w 58"/>
                      <a:gd name="T13" fmla="*/ 60 h 76"/>
                      <a:gd name="T14" fmla="*/ 14 w 58"/>
                      <a:gd name="T15" fmla="*/ 56 h 76"/>
                      <a:gd name="T16" fmla="*/ 4 w 58"/>
                      <a:gd name="T17" fmla="*/ 38 h 76"/>
                      <a:gd name="T18" fmla="*/ 2 w 58"/>
                      <a:gd name="T19" fmla="*/ 32 h 76"/>
                      <a:gd name="T20" fmla="*/ 0 w 58"/>
                      <a:gd name="T21" fmla="*/ 24 h 76"/>
                      <a:gd name="T22" fmla="*/ 24 w 58"/>
                      <a:gd name="T23" fmla="*/ 6 h 76"/>
                      <a:gd name="T24" fmla="*/ 24 w 58"/>
                      <a:gd name="T25" fmla="*/ 0 h 7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8"/>
                      <a:gd name="T40" fmla="*/ 0 h 76"/>
                      <a:gd name="T41" fmla="*/ 58 w 58"/>
                      <a:gd name="T42" fmla="*/ 76 h 7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8" h="76">
                        <a:moveTo>
                          <a:pt x="24" y="0"/>
                        </a:moveTo>
                        <a:lnTo>
                          <a:pt x="50" y="12"/>
                        </a:lnTo>
                        <a:lnTo>
                          <a:pt x="58" y="62"/>
                        </a:lnTo>
                        <a:lnTo>
                          <a:pt x="18" y="76"/>
                        </a:lnTo>
                        <a:lnTo>
                          <a:pt x="16" y="68"/>
                        </a:lnTo>
                        <a:lnTo>
                          <a:pt x="16" y="64"/>
                        </a:lnTo>
                        <a:lnTo>
                          <a:pt x="12" y="60"/>
                        </a:lnTo>
                        <a:lnTo>
                          <a:pt x="14" y="56"/>
                        </a:lnTo>
                        <a:lnTo>
                          <a:pt x="4" y="38"/>
                        </a:lnTo>
                        <a:lnTo>
                          <a:pt x="2" y="32"/>
                        </a:lnTo>
                        <a:lnTo>
                          <a:pt x="0" y="24"/>
                        </a:lnTo>
                        <a:lnTo>
                          <a:pt x="24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96" name="Freeform 1891"/>
                  <p:cNvSpPr>
                    <a:spLocks/>
                  </p:cNvSpPr>
                  <p:nvPr/>
                </p:nvSpPr>
                <p:spPr bwMode="auto">
                  <a:xfrm>
                    <a:off x="7266" y="3542"/>
                    <a:ext cx="44" cy="56"/>
                  </a:xfrm>
                  <a:custGeom>
                    <a:avLst/>
                    <a:gdLst>
                      <a:gd name="T0" fmla="*/ 2 w 44"/>
                      <a:gd name="T1" fmla="*/ 8 h 56"/>
                      <a:gd name="T2" fmla="*/ 22 w 44"/>
                      <a:gd name="T3" fmla="*/ 0 h 56"/>
                      <a:gd name="T4" fmla="*/ 30 w 44"/>
                      <a:gd name="T5" fmla="*/ 4 h 56"/>
                      <a:gd name="T6" fmla="*/ 30 w 44"/>
                      <a:gd name="T7" fmla="*/ 10 h 56"/>
                      <a:gd name="T8" fmla="*/ 36 w 44"/>
                      <a:gd name="T9" fmla="*/ 10 h 56"/>
                      <a:gd name="T10" fmla="*/ 40 w 44"/>
                      <a:gd name="T11" fmla="*/ 28 h 56"/>
                      <a:gd name="T12" fmla="*/ 44 w 44"/>
                      <a:gd name="T13" fmla="*/ 34 h 56"/>
                      <a:gd name="T14" fmla="*/ 36 w 44"/>
                      <a:gd name="T15" fmla="*/ 54 h 56"/>
                      <a:gd name="T16" fmla="*/ 26 w 44"/>
                      <a:gd name="T17" fmla="*/ 56 h 56"/>
                      <a:gd name="T18" fmla="*/ 0 w 44"/>
                      <a:gd name="T19" fmla="*/ 32 h 56"/>
                      <a:gd name="T20" fmla="*/ 2 w 44"/>
                      <a:gd name="T21" fmla="*/ 8 h 5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44"/>
                      <a:gd name="T34" fmla="*/ 0 h 56"/>
                      <a:gd name="T35" fmla="*/ 44 w 44"/>
                      <a:gd name="T36" fmla="*/ 56 h 5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44" h="56">
                        <a:moveTo>
                          <a:pt x="2" y="8"/>
                        </a:moveTo>
                        <a:lnTo>
                          <a:pt x="22" y="0"/>
                        </a:lnTo>
                        <a:lnTo>
                          <a:pt x="30" y="4"/>
                        </a:lnTo>
                        <a:lnTo>
                          <a:pt x="30" y="10"/>
                        </a:lnTo>
                        <a:lnTo>
                          <a:pt x="36" y="10"/>
                        </a:lnTo>
                        <a:lnTo>
                          <a:pt x="40" y="28"/>
                        </a:lnTo>
                        <a:lnTo>
                          <a:pt x="44" y="34"/>
                        </a:lnTo>
                        <a:lnTo>
                          <a:pt x="36" y="54"/>
                        </a:lnTo>
                        <a:lnTo>
                          <a:pt x="26" y="56"/>
                        </a:lnTo>
                        <a:lnTo>
                          <a:pt x="0" y="32"/>
                        </a:lnTo>
                        <a:lnTo>
                          <a:pt x="2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97" name="Freeform 1892"/>
                  <p:cNvSpPr>
                    <a:spLocks/>
                  </p:cNvSpPr>
                  <p:nvPr/>
                </p:nvSpPr>
                <p:spPr bwMode="auto">
                  <a:xfrm>
                    <a:off x="7440" y="3522"/>
                    <a:ext cx="64" cy="66"/>
                  </a:xfrm>
                  <a:custGeom>
                    <a:avLst/>
                    <a:gdLst>
                      <a:gd name="T0" fmla="*/ 0 w 64"/>
                      <a:gd name="T1" fmla="*/ 16 h 66"/>
                      <a:gd name="T2" fmla="*/ 40 w 64"/>
                      <a:gd name="T3" fmla="*/ 0 h 66"/>
                      <a:gd name="T4" fmla="*/ 64 w 64"/>
                      <a:gd name="T5" fmla="*/ 20 h 66"/>
                      <a:gd name="T6" fmla="*/ 64 w 64"/>
                      <a:gd name="T7" fmla="*/ 28 h 66"/>
                      <a:gd name="T8" fmla="*/ 56 w 64"/>
                      <a:gd name="T9" fmla="*/ 36 h 66"/>
                      <a:gd name="T10" fmla="*/ 52 w 64"/>
                      <a:gd name="T11" fmla="*/ 46 h 66"/>
                      <a:gd name="T12" fmla="*/ 52 w 64"/>
                      <a:gd name="T13" fmla="*/ 56 h 66"/>
                      <a:gd name="T14" fmla="*/ 46 w 64"/>
                      <a:gd name="T15" fmla="*/ 56 h 66"/>
                      <a:gd name="T16" fmla="*/ 42 w 64"/>
                      <a:gd name="T17" fmla="*/ 62 h 66"/>
                      <a:gd name="T18" fmla="*/ 34 w 64"/>
                      <a:gd name="T19" fmla="*/ 58 h 66"/>
                      <a:gd name="T20" fmla="*/ 26 w 64"/>
                      <a:gd name="T21" fmla="*/ 62 h 66"/>
                      <a:gd name="T22" fmla="*/ 8 w 64"/>
                      <a:gd name="T23" fmla="*/ 66 h 66"/>
                      <a:gd name="T24" fmla="*/ 0 w 64"/>
                      <a:gd name="T25" fmla="*/ 16 h 6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4"/>
                      <a:gd name="T40" fmla="*/ 0 h 66"/>
                      <a:gd name="T41" fmla="*/ 64 w 64"/>
                      <a:gd name="T42" fmla="*/ 66 h 6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4" h="66">
                        <a:moveTo>
                          <a:pt x="0" y="16"/>
                        </a:moveTo>
                        <a:lnTo>
                          <a:pt x="40" y="0"/>
                        </a:lnTo>
                        <a:lnTo>
                          <a:pt x="64" y="20"/>
                        </a:lnTo>
                        <a:lnTo>
                          <a:pt x="64" y="28"/>
                        </a:lnTo>
                        <a:lnTo>
                          <a:pt x="56" y="36"/>
                        </a:lnTo>
                        <a:lnTo>
                          <a:pt x="52" y="46"/>
                        </a:lnTo>
                        <a:lnTo>
                          <a:pt x="52" y="56"/>
                        </a:lnTo>
                        <a:lnTo>
                          <a:pt x="46" y="56"/>
                        </a:lnTo>
                        <a:lnTo>
                          <a:pt x="42" y="62"/>
                        </a:lnTo>
                        <a:lnTo>
                          <a:pt x="34" y="58"/>
                        </a:lnTo>
                        <a:lnTo>
                          <a:pt x="26" y="62"/>
                        </a:lnTo>
                        <a:lnTo>
                          <a:pt x="8" y="66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98" name="Freeform 1893"/>
                  <p:cNvSpPr>
                    <a:spLocks/>
                  </p:cNvSpPr>
                  <p:nvPr/>
                </p:nvSpPr>
                <p:spPr bwMode="auto">
                  <a:xfrm>
                    <a:off x="7310" y="3518"/>
                    <a:ext cx="68" cy="62"/>
                  </a:xfrm>
                  <a:custGeom>
                    <a:avLst/>
                    <a:gdLst>
                      <a:gd name="T0" fmla="*/ 10 w 68"/>
                      <a:gd name="T1" fmla="*/ 2 h 62"/>
                      <a:gd name="T2" fmla="*/ 22 w 68"/>
                      <a:gd name="T3" fmla="*/ 0 h 62"/>
                      <a:gd name="T4" fmla="*/ 34 w 68"/>
                      <a:gd name="T5" fmla="*/ 14 h 62"/>
                      <a:gd name="T6" fmla="*/ 40 w 68"/>
                      <a:gd name="T7" fmla="*/ 12 h 62"/>
                      <a:gd name="T8" fmla="*/ 46 w 68"/>
                      <a:gd name="T9" fmla="*/ 18 h 62"/>
                      <a:gd name="T10" fmla="*/ 64 w 68"/>
                      <a:gd name="T11" fmla="*/ 22 h 62"/>
                      <a:gd name="T12" fmla="*/ 68 w 68"/>
                      <a:gd name="T13" fmla="*/ 30 h 62"/>
                      <a:gd name="T14" fmla="*/ 56 w 68"/>
                      <a:gd name="T15" fmla="*/ 54 h 62"/>
                      <a:gd name="T16" fmla="*/ 44 w 68"/>
                      <a:gd name="T17" fmla="*/ 60 h 62"/>
                      <a:gd name="T18" fmla="*/ 38 w 68"/>
                      <a:gd name="T19" fmla="*/ 62 h 62"/>
                      <a:gd name="T20" fmla="*/ 36 w 68"/>
                      <a:gd name="T21" fmla="*/ 58 h 62"/>
                      <a:gd name="T22" fmla="*/ 36 w 68"/>
                      <a:gd name="T23" fmla="*/ 56 h 62"/>
                      <a:gd name="T24" fmla="*/ 34 w 68"/>
                      <a:gd name="T25" fmla="*/ 54 h 62"/>
                      <a:gd name="T26" fmla="*/ 20 w 68"/>
                      <a:gd name="T27" fmla="*/ 58 h 62"/>
                      <a:gd name="T28" fmla="*/ 20 w 68"/>
                      <a:gd name="T29" fmla="*/ 56 h 62"/>
                      <a:gd name="T30" fmla="*/ 18 w 68"/>
                      <a:gd name="T31" fmla="*/ 54 h 62"/>
                      <a:gd name="T32" fmla="*/ 2 w 68"/>
                      <a:gd name="T33" fmla="*/ 54 h 62"/>
                      <a:gd name="T34" fmla="*/ 0 w 68"/>
                      <a:gd name="T35" fmla="*/ 40 h 62"/>
                      <a:gd name="T36" fmla="*/ 8 w 68"/>
                      <a:gd name="T37" fmla="*/ 46 h 62"/>
                      <a:gd name="T38" fmla="*/ 10 w 68"/>
                      <a:gd name="T39" fmla="*/ 38 h 62"/>
                      <a:gd name="T40" fmla="*/ 8 w 68"/>
                      <a:gd name="T41" fmla="*/ 12 h 62"/>
                      <a:gd name="T42" fmla="*/ 14 w 68"/>
                      <a:gd name="T43" fmla="*/ 10 h 62"/>
                      <a:gd name="T44" fmla="*/ 10 w 68"/>
                      <a:gd name="T45" fmla="*/ 2 h 6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68"/>
                      <a:gd name="T70" fmla="*/ 0 h 62"/>
                      <a:gd name="T71" fmla="*/ 68 w 68"/>
                      <a:gd name="T72" fmla="*/ 62 h 62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68" h="62">
                        <a:moveTo>
                          <a:pt x="10" y="2"/>
                        </a:moveTo>
                        <a:lnTo>
                          <a:pt x="22" y="0"/>
                        </a:lnTo>
                        <a:lnTo>
                          <a:pt x="34" y="14"/>
                        </a:lnTo>
                        <a:lnTo>
                          <a:pt x="40" y="12"/>
                        </a:lnTo>
                        <a:lnTo>
                          <a:pt x="46" y="18"/>
                        </a:lnTo>
                        <a:lnTo>
                          <a:pt x="64" y="22"/>
                        </a:lnTo>
                        <a:lnTo>
                          <a:pt x="68" y="30"/>
                        </a:lnTo>
                        <a:lnTo>
                          <a:pt x="56" y="54"/>
                        </a:lnTo>
                        <a:lnTo>
                          <a:pt x="44" y="60"/>
                        </a:lnTo>
                        <a:lnTo>
                          <a:pt x="38" y="62"/>
                        </a:lnTo>
                        <a:lnTo>
                          <a:pt x="36" y="58"/>
                        </a:lnTo>
                        <a:lnTo>
                          <a:pt x="36" y="56"/>
                        </a:lnTo>
                        <a:lnTo>
                          <a:pt x="34" y="54"/>
                        </a:lnTo>
                        <a:lnTo>
                          <a:pt x="20" y="58"/>
                        </a:lnTo>
                        <a:lnTo>
                          <a:pt x="20" y="56"/>
                        </a:lnTo>
                        <a:lnTo>
                          <a:pt x="18" y="54"/>
                        </a:lnTo>
                        <a:lnTo>
                          <a:pt x="2" y="54"/>
                        </a:lnTo>
                        <a:lnTo>
                          <a:pt x="0" y="40"/>
                        </a:lnTo>
                        <a:lnTo>
                          <a:pt x="8" y="46"/>
                        </a:lnTo>
                        <a:lnTo>
                          <a:pt x="10" y="38"/>
                        </a:lnTo>
                        <a:lnTo>
                          <a:pt x="8" y="12"/>
                        </a:lnTo>
                        <a:lnTo>
                          <a:pt x="14" y="10"/>
                        </a:lnTo>
                        <a:lnTo>
                          <a:pt x="1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99" name="Freeform 1894"/>
                  <p:cNvSpPr>
                    <a:spLocks/>
                  </p:cNvSpPr>
                  <p:nvPr/>
                </p:nvSpPr>
                <p:spPr bwMode="auto">
                  <a:xfrm>
                    <a:off x="7294" y="3608"/>
                    <a:ext cx="44" cy="44"/>
                  </a:xfrm>
                  <a:custGeom>
                    <a:avLst/>
                    <a:gdLst>
                      <a:gd name="T0" fmla="*/ 6 w 44"/>
                      <a:gd name="T1" fmla="*/ 0 h 44"/>
                      <a:gd name="T2" fmla="*/ 20 w 44"/>
                      <a:gd name="T3" fmla="*/ 0 h 44"/>
                      <a:gd name="T4" fmla="*/ 22 w 44"/>
                      <a:gd name="T5" fmla="*/ 4 h 44"/>
                      <a:gd name="T6" fmla="*/ 44 w 44"/>
                      <a:gd name="T7" fmla="*/ 0 h 44"/>
                      <a:gd name="T8" fmla="*/ 44 w 44"/>
                      <a:gd name="T9" fmla="*/ 12 h 44"/>
                      <a:gd name="T10" fmla="*/ 40 w 44"/>
                      <a:gd name="T11" fmla="*/ 18 h 44"/>
                      <a:gd name="T12" fmla="*/ 42 w 44"/>
                      <a:gd name="T13" fmla="*/ 26 h 44"/>
                      <a:gd name="T14" fmla="*/ 44 w 44"/>
                      <a:gd name="T15" fmla="*/ 32 h 44"/>
                      <a:gd name="T16" fmla="*/ 44 w 44"/>
                      <a:gd name="T17" fmla="*/ 36 h 44"/>
                      <a:gd name="T18" fmla="*/ 0 w 44"/>
                      <a:gd name="T19" fmla="*/ 44 h 44"/>
                      <a:gd name="T20" fmla="*/ 0 w 44"/>
                      <a:gd name="T21" fmla="*/ 36 h 44"/>
                      <a:gd name="T22" fmla="*/ 0 w 44"/>
                      <a:gd name="T23" fmla="*/ 26 h 44"/>
                      <a:gd name="T24" fmla="*/ 2 w 44"/>
                      <a:gd name="T25" fmla="*/ 14 h 44"/>
                      <a:gd name="T26" fmla="*/ 2 w 44"/>
                      <a:gd name="T27" fmla="*/ 6 h 44"/>
                      <a:gd name="T28" fmla="*/ 6 w 44"/>
                      <a:gd name="T29" fmla="*/ 0 h 4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44"/>
                      <a:gd name="T46" fmla="*/ 0 h 44"/>
                      <a:gd name="T47" fmla="*/ 44 w 44"/>
                      <a:gd name="T48" fmla="*/ 44 h 4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44" h="44">
                        <a:moveTo>
                          <a:pt x="6" y="0"/>
                        </a:moveTo>
                        <a:lnTo>
                          <a:pt x="20" y="0"/>
                        </a:lnTo>
                        <a:lnTo>
                          <a:pt x="22" y="4"/>
                        </a:lnTo>
                        <a:lnTo>
                          <a:pt x="44" y="0"/>
                        </a:lnTo>
                        <a:lnTo>
                          <a:pt x="44" y="12"/>
                        </a:lnTo>
                        <a:lnTo>
                          <a:pt x="40" y="18"/>
                        </a:lnTo>
                        <a:lnTo>
                          <a:pt x="42" y="26"/>
                        </a:lnTo>
                        <a:lnTo>
                          <a:pt x="44" y="32"/>
                        </a:lnTo>
                        <a:lnTo>
                          <a:pt x="44" y="36"/>
                        </a:lnTo>
                        <a:lnTo>
                          <a:pt x="0" y="44"/>
                        </a:lnTo>
                        <a:lnTo>
                          <a:pt x="0" y="36"/>
                        </a:lnTo>
                        <a:lnTo>
                          <a:pt x="0" y="26"/>
                        </a:lnTo>
                        <a:lnTo>
                          <a:pt x="2" y="14"/>
                        </a:lnTo>
                        <a:lnTo>
                          <a:pt x="2" y="6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00" name="Freeform 1895"/>
                  <p:cNvSpPr>
                    <a:spLocks/>
                  </p:cNvSpPr>
                  <p:nvPr/>
                </p:nvSpPr>
                <p:spPr bwMode="auto">
                  <a:xfrm>
                    <a:off x="7530" y="3556"/>
                    <a:ext cx="90" cy="94"/>
                  </a:xfrm>
                  <a:custGeom>
                    <a:avLst/>
                    <a:gdLst>
                      <a:gd name="T0" fmla="*/ 0 w 90"/>
                      <a:gd name="T1" fmla="*/ 64 h 94"/>
                      <a:gd name="T2" fmla="*/ 2 w 90"/>
                      <a:gd name="T3" fmla="*/ 54 h 94"/>
                      <a:gd name="T4" fmla="*/ 0 w 90"/>
                      <a:gd name="T5" fmla="*/ 38 h 94"/>
                      <a:gd name="T6" fmla="*/ 22 w 90"/>
                      <a:gd name="T7" fmla="*/ 22 h 94"/>
                      <a:gd name="T8" fmla="*/ 24 w 90"/>
                      <a:gd name="T9" fmla="*/ 12 h 94"/>
                      <a:gd name="T10" fmla="*/ 42 w 90"/>
                      <a:gd name="T11" fmla="*/ 0 h 94"/>
                      <a:gd name="T12" fmla="*/ 46 w 90"/>
                      <a:gd name="T13" fmla="*/ 8 h 94"/>
                      <a:gd name="T14" fmla="*/ 60 w 90"/>
                      <a:gd name="T15" fmla="*/ 18 h 94"/>
                      <a:gd name="T16" fmla="*/ 80 w 90"/>
                      <a:gd name="T17" fmla="*/ 34 h 94"/>
                      <a:gd name="T18" fmla="*/ 90 w 90"/>
                      <a:gd name="T19" fmla="*/ 48 h 94"/>
                      <a:gd name="T20" fmla="*/ 90 w 90"/>
                      <a:gd name="T21" fmla="*/ 70 h 94"/>
                      <a:gd name="T22" fmla="*/ 52 w 90"/>
                      <a:gd name="T23" fmla="*/ 84 h 94"/>
                      <a:gd name="T24" fmla="*/ 46 w 90"/>
                      <a:gd name="T25" fmla="*/ 80 h 94"/>
                      <a:gd name="T26" fmla="*/ 22 w 90"/>
                      <a:gd name="T27" fmla="*/ 94 h 94"/>
                      <a:gd name="T28" fmla="*/ 16 w 90"/>
                      <a:gd name="T29" fmla="*/ 78 h 94"/>
                      <a:gd name="T30" fmla="*/ 14 w 90"/>
                      <a:gd name="T31" fmla="*/ 80 h 94"/>
                      <a:gd name="T32" fmla="*/ 0 w 90"/>
                      <a:gd name="T33" fmla="*/ 64 h 9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90"/>
                      <a:gd name="T52" fmla="*/ 0 h 94"/>
                      <a:gd name="T53" fmla="*/ 90 w 90"/>
                      <a:gd name="T54" fmla="*/ 94 h 9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90" h="94">
                        <a:moveTo>
                          <a:pt x="0" y="64"/>
                        </a:moveTo>
                        <a:lnTo>
                          <a:pt x="2" y="54"/>
                        </a:lnTo>
                        <a:lnTo>
                          <a:pt x="0" y="38"/>
                        </a:lnTo>
                        <a:lnTo>
                          <a:pt x="22" y="22"/>
                        </a:lnTo>
                        <a:lnTo>
                          <a:pt x="24" y="12"/>
                        </a:lnTo>
                        <a:lnTo>
                          <a:pt x="42" y="0"/>
                        </a:lnTo>
                        <a:lnTo>
                          <a:pt x="46" y="8"/>
                        </a:lnTo>
                        <a:lnTo>
                          <a:pt x="60" y="18"/>
                        </a:lnTo>
                        <a:lnTo>
                          <a:pt x="80" y="34"/>
                        </a:lnTo>
                        <a:lnTo>
                          <a:pt x="90" y="48"/>
                        </a:lnTo>
                        <a:lnTo>
                          <a:pt x="90" y="70"/>
                        </a:lnTo>
                        <a:lnTo>
                          <a:pt x="52" y="84"/>
                        </a:lnTo>
                        <a:lnTo>
                          <a:pt x="46" y="80"/>
                        </a:lnTo>
                        <a:lnTo>
                          <a:pt x="22" y="94"/>
                        </a:lnTo>
                        <a:lnTo>
                          <a:pt x="16" y="78"/>
                        </a:lnTo>
                        <a:lnTo>
                          <a:pt x="14" y="80"/>
                        </a:lnTo>
                        <a:lnTo>
                          <a:pt x="0" y="6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01" name="Freeform 1896"/>
                  <p:cNvSpPr>
                    <a:spLocks/>
                  </p:cNvSpPr>
                  <p:nvPr/>
                </p:nvSpPr>
                <p:spPr bwMode="auto">
                  <a:xfrm>
                    <a:off x="7610" y="3612"/>
                    <a:ext cx="102" cy="108"/>
                  </a:xfrm>
                  <a:custGeom>
                    <a:avLst/>
                    <a:gdLst>
                      <a:gd name="T0" fmla="*/ 0 w 102"/>
                      <a:gd name="T1" fmla="*/ 78 h 108"/>
                      <a:gd name="T2" fmla="*/ 12 w 102"/>
                      <a:gd name="T3" fmla="*/ 70 h 108"/>
                      <a:gd name="T4" fmla="*/ 8 w 102"/>
                      <a:gd name="T5" fmla="*/ 64 h 108"/>
                      <a:gd name="T6" fmla="*/ 20 w 102"/>
                      <a:gd name="T7" fmla="*/ 50 h 108"/>
                      <a:gd name="T8" fmla="*/ 20 w 102"/>
                      <a:gd name="T9" fmla="*/ 38 h 108"/>
                      <a:gd name="T10" fmla="*/ 24 w 102"/>
                      <a:gd name="T11" fmla="*/ 22 h 108"/>
                      <a:gd name="T12" fmla="*/ 34 w 102"/>
                      <a:gd name="T13" fmla="*/ 18 h 108"/>
                      <a:gd name="T14" fmla="*/ 26 w 102"/>
                      <a:gd name="T15" fmla="*/ 10 h 108"/>
                      <a:gd name="T16" fmla="*/ 32 w 102"/>
                      <a:gd name="T17" fmla="*/ 2 h 108"/>
                      <a:gd name="T18" fmla="*/ 34 w 102"/>
                      <a:gd name="T19" fmla="*/ 6 h 108"/>
                      <a:gd name="T20" fmla="*/ 42 w 102"/>
                      <a:gd name="T21" fmla="*/ 2 h 108"/>
                      <a:gd name="T22" fmla="*/ 60 w 102"/>
                      <a:gd name="T23" fmla="*/ 6 h 108"/>
                      <a:gd name="T24" fmla="*/ 74 w 102"/>
                      <a:gd name="T25" fmla="*/ 0 h 108"/>
                      <a:gd name="T26" fmla="*/ 88 w 102"/>
                      <a:gd name="T27" fmla="*/ 26 h 108"/>
                      <a:gd name="T28" fmla="*/ 102 w 102"/>
                      <a:gd name="T29" fmla="*/ 40 h 108"/>
                      <a:gd name="T30" fmla="*/ 98 w 102"/>
                      <a:gd name="T31" fmla="*/ 52 h 108"/>
                      <a:gd name="T32" fmla="*/ 90 w 102"/>
                      <a:gd name="T33" fmla="*/ 50 h 108"/>
                      <a:gd name="T34" fmla="*/ 78 w 102"/>
                      <a:gd name="T35" fmla="*/ 62 h 108"/>
                      <a:gd name="T36" fmla="*/ 78 w 102"/>
                      <a:gd name="T37" fmla="*/ 78 h 108"/>
                      <a:gd name="T38" fmla="*/ 70 w 102"/>
                      <a:gd name="T39" fmla="*/ 96 h 108"/>
                      <a:gd name="T40" fmla="*/ 72 w 102"/>
                      <a:gd name="T41" fmla="*/ 104 h 108"/>
                      <a:gd name="T42" fmla="*/ 60 w 102"/>
                      <a:gd name="T43" fmla="*/ 108 h 108"/>
                      <a:gd name="T44" fmla="*/ 52 w 102"/>
                      <a:gd name="T45" fmla="*/ 104 h 108"/>
                      <a:gd name="T46" fmla="*/ 52 w 102"/>
                      <a:gd name="T47" fmla="*/ 84 h 108"/>
                      <a:gd name="T48" fmla="*/ 24 w 102"/>
                      <a:gd name="T49" fmla="*/ 74 h 108"/>
                      <a:gd name="T50" fmla="*/ 6 w 102"/>
                      <a:gd name="T51" fmla="*/ 80 h 108"/>
                      <a:gd name="T52" fmla="*/ 0 w 102"/>
                      <a:gd name="T53" fmla="*/ 78 h 108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102"/>
                      <a:gd name="T82" fmla="*/ 0 h 108"/>
                      <a:gd name="T83" fmla="*/ 102 w 102"/>
                      <a:gd name="T84" fmla="*/ 108 h 108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102" h="108">
                        <a:moveTo>
                          <a:pt x="0" y="78"/>
                        </a:moveTo>
                        <a:lnTo>
                          <a:pt x="12" y="70"/>
                        </a:lnTo>
                        <a:lnTo>
                          <a:pt x="8" y="64"/>
                        </a:lnTo>
                        <a:lnTo>
                          <a:pt x="20" y="50"/>
                        </a:lnTo>
                        <a:lnTo>
                          <a:pt x="20" y="38"/>
                        </a:lnTo>
                        <a:lnTo>
                          <a:pt x="24" y="22"/>
                        </a:lnTo>
                        <a:lnTo>
                          <a:pt x="34" y="18"/>
                        </a:lnTo>
                        <a:lnTo>
                          <a:pt x="26" y="10"/>
                        </a:lnTo>
                        <a:lnTo>
                          <a:pt x="32" y="2"/>
                        </a:lnTo>
                        <a:lnTo>
                          <a:pt x="34" y="6"/>
                        </a:lnTo>
                        <a:lnTo>
                          <a:pt x="42" y="2"/>
                        </a:lnTo>
                        <a:lnTo>
                          <a:pt x="60" y="6"/>
                        </a:lnTo>
                        <a:lnTo>
                          <a:pt x="74" y="0"/>
                        </a:lnTo>
                        <a:lnTo>
                          <a:pt x="88" y="26"/>
                        </a:lnTo>
                        <a:lnTo>
                          <a:pt x="102" y="40"/>
                        </a:lnTo>
                        <a:lnTo>
                          <a:pt x="98" y="52"/>
                        </a:lnTo>
                        <a:lnTo>
                          <a:pt x="90" y="50"/>
                        </a:lnTo>
                        <a:lnTo>
                          <a:pt x="78" y="62"/>
                        </a:lnTo>
                        <a:lnTo>
                          <a:pt x="78" y="78"/>
                        </a:lnTo>
                        <a:lnTo>
                          <a:pt x="70" y="96"/>
                        </a:lnTo>
                        <a:lnTo>
                          <a:pt x="72" y="104"/>
                        </a:lnTo>
                        <a:lnTo>
                          <a:pt x="60" y="108"/>
                        </a:lnTo>
                        <a:lnTo>
                          <a:pt x="52" y="104"/>
                        </a:lnTo>
                        <a:lnTo>
                          <a:pt x="52" y="84"/>
                        </a:lnTo>
                        <a:lnTo>
                          <a:pt x="24" y="74"/>
                        </a:lnTo>
                        <a:lnTo>
                          <a:pt x="6" y="80"/>
                        </a:lnTo>
                        <a:lnTo>
                          <a:pt x="0" y="7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02" name="Freeform 1897"/>
                  <p:cNvSpPr>
                    <a:spLocks/>
                  </p:cNvSpPr>
                  <p:nvPr/>
                </p:nvSpPr>
                <p:spPr bwMode="auto">
                  <a:xfrm>
                    <a:off x="7408" y="3584"/>
                    <a:ext cx="76" cy="66"/>
                  </a:xfrm>
                  <a:custGeom>
                    <a:avLst/>
                    <a:gdLst>
                      <a:gd name="T0" fmla="*/ 0 w 76"/>
                      <a:gd name="T1" fmla="*/ 18 h 66"/>
                      <a:gd name="T2" fmla="*/ 40 w 76"/>
                      <a:gd name="T3" fmla="*/ 4 h 66"/>
                      <a:gd name="T4" fmla="*/ 58 w 76"/>
                      <a:gd name="T5" fmla="*/ 0 h 66"/>
                      <a:gd name="T6" fmla="*/ 76 w 76"/>
                      <a:gd name="T7" fmla="*/ 44 h 66"/>
                      <a:gd name="T8" fmla="*/ 68 w 76"/>
                      <a:gd name="T9" fmla="*/ 52 h 66"/>
                      <a:gd name="T10" fmla="*/ 54 w 76"/>
                      <a:gd name="T11" fmla="*/ 66 h 66"/>
                      <a:gd name="T12" fmla="*/ 44 w 76"/>
                      <a:gd name="T13" fmla="*/ 62 h 66"/>
                      <a:gd name="T14" fmla="*/ 40 w 76"/>
                      <a:gd name="T15" fmla="*/ 56 h 66"/>
                      <a:gd name="T16" fmla="*/ 30 w 76"/>
                      <a:gd name="T17" fmla="*/ 60 h 66"/>
                      <a:gd name="T18" fmla="*/ 20 w 76"/>
                      <a:gd name="T19" fmla="*/ 48 h 66"/>
                      <a:gd name="T20" fmla="*/ 14 w 76"/>
                      <a:gd name="T21" fmla="*/ 32 h 66"/>
                      <a:gd name="T22" fmla="*/ 0 w 76"/>
                      <a:gd name="T23" fmla="*/ 18 h 6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6"/>
                      <a:gd name="T37" fmla="*/ 0 h 66"/>
                      <a:gd name="T38" fmla="*/ 76 w 76"/>
                      <a:gd name="T39" fmla="*/ 66 h 6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6" h="66">
                        <a:moveTo>
                          <a:pt x="0" y="18"/>
                        </a:moveTo>
                        <a:lnTo>
                          <a:pt x="40" y="4"/>
                        </a:lnTo>
                        <a:lnTo>
                          <a:pt x="58" y="0"/>
                        </a:lnTo>
                        <a:lnTo>
                          <a:pt x="76" y="44"/>
                        </a:lnTo>
                        <a:lnTo>
                          <a:pt x="68" y="52"/>
                        </a:lnTo>
                        <a:lnTo>
                          <a:pt x="54" y="66"/>
                        </a:lnTo>
                        <a:lnTo>
                          <a:pt x="44" y="62"/>
                        </a:lnTo>
                        <a:lnTo>
                          <a:pt x="40" y="56"/>
                        </a:lnTo>
                        <a:lnTo>
                          <a:pt x="30" y="60"/>
                        </a:lnTo>
                        <a:lnTo>
                          <a:pt x="20" y="48"/>
                        </a:lnTo>
                        <a:lnTo>
                          <a:pt x="14" y="32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03" name="Freeform 1898"/>
                  <p:cNvSpPr>
                    <a:spLocks/>
                  </p:cNvSpPr>
                  <p:nvPr/>
                </p:nvSpPr>
                <p:spPr bwMode="auto">
                  <a:xfrm>
                    <a:off x="7682" y="3714"/>
                    <a:ext cx="86" cy="90"/>
                  </a:xfrm>
                  <a:custGeom>
                    <a:avLst/>
                    <a:gdLst>
                      <a:gd name="T0" fmla="*/ 0 w 86"/>
                      <a:gd name="T1" fmla="*/ 2 h 90"/>
                      <a:gd name="T2" fmla="*/ 40 w 86"/>
                      <a:gd name="T3" fmla="*/ 0 h 90"/>
                      <a:gd name="T4" fmla="*/ 56 w 86"/>
                      <a:gd name="T5" fmla="*/ 38 h 90"/>
                      <a:gd name="T6" fmla="*/ 86 w 86"/>
                      <a:gd name="T7" fmla="*/ 38 h 90"/>
                      <a:gd name="T8" fmla="*/ 80 w 86"/>
                      <a:gd name="T9" fmla="*/ 44 h 90"/>
                      <a:gd name="T10" fmla="*/ 74 w 86"/>
                      <a:gd name="T11" fmla="*/ 52 h 90"/>
                      <a:gd name="T12" fmla="*/ 72 w 86"/>
                      <a:gd name="T13" fmla="*/ 78 h 90"/>
                      <a:gd name="T14" fmla="*/ 64 w 86"/>
                      <a:gd name="T15" fmla="*/ 88 h 90"/>
                      <a:gd name="T16" fmla="*/ 48 w 86"/>
                      <a:gd name="T17" fmla="*/ 90 h 90"/>
                      <a:gd name="T18" fmla="*/ 42 w 86"/>
                      <a:gd name="T19" fmla="*/ 86 h 90"/>
                      <a:gd name="T20" fmla="*/ 40 w 86"/>
                      <a:gd name="T21" fmla="*/ 74 h 90"/>
                      <a:gd name="T22" fmla="*/ 18 w 86"/>
                      <a:gd name="T23" fmla="*/ 78 h 90"/>
                      <a:gd name="T24" fmla="*/ 16 w 86"/>
                      <a:gd name="T25" fmla="*/ 24 h 90"/>
                      <a:gd name="T26" fmla="*/ 10 w 86"/>
                      <a:gd name="T27" fmla="*/ 22 h 90"/>
                      <a:gd name="T28" fmla="*/ 0 w 86"/>
                      <a:gd name="T29" fmla="*/ 2 h 9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6"/>
                      <a:gd name="T46" fmla="*/ 0 h 90"/>
                      <a:gd name="T47" fmla="*/ 86 w 86"/>
                      <a:gd name="T48" fmla="*/ 90 h 9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6" h="90">
                        <a:moveTo>
                          <a:pt x="0" y="2"/>
                        </a:moveTo>
                        <a:lnTo>
                          <a:pt x="40" y="0"/>
                        </a:lnTo>
                        <a:lnTo>
                          <a:pt x="56" y="38"/>
                        </a:lnTo>
                        <a:lnTo>
                          <a:pt x="86" y="38"/>
                        </a:lnTo>
                        <a:lnTo>
                          <a:pt x="80" y="44"/>
                        </a:lnTo>
                        <a:lnTo>
                          <a:pt x="74" y="52"/>
                        </a:lnTo>
                        <a:lnTo>
                          <a:pt x="72" y="78"/>
                        </a:lnTo>
                        <a:lnTo>
                          <a:pt x="64" y="88"/>
                        </a:lnTo>
                        <a:lnTo>
                          <a:pt x="48" y="90"/>
                        </a:lnTo>
                        <a:lnTo>
                          <a:pt x="42" y="86"/>
                        </a:lnTo>
                        <a:lnTo>
                          <a:pt x="40" y="74"/>
                        </a:lnTo>
                        <a:lnTo>
                          <a:pt x="18" y="78"/>
                        </a:lnTo>
                        <a:lnTo>
                          <a:pt x="16" y="24"/>
                        </a:lnTo>
                        <a:lnTo>
                          <a:pt x="10" y="2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04" name="Freeform 1899"/>
                  <p:cNvSpPr>
                    <a:spLocks/>
                  </p:cNvSpPr>
                  <p:nvPr/>
                </p:nvSpPr>
                <p:spPr bwMode="auto">
                  <a:xfrm>
                    <a:off x="7654" y="3716"/>
                    <a:ext cx="46" cy="78"/>
                  </a:xfrm>
                  <a:custGeom>
                    <a:avLst/>
                    <a:gdLst>
                      <a:gd name="T0" fmla="*/ 28 w 46"/>
                      <a:gd name="T1" fmla="*/ 0 h 78"/>
                      <a:gd name="T2" fmla="*/ 16 w 46"/>
                      <a:gd name="T3" fmla="*/ 4 h 78"/>
                      <a:gd name="T4" fmla="*/ 8 w 46"/>
                      <a:gd name="T5" fmla="*/ 0 h 78"/>
                      <a:gd name="T6" fmla="*/ 0 w 46"/>
                      <a:gd name="T7" fmla="*/ 76 h 78"/>
                      <a:gd name="T8" fmla="*/ 12 w 46"/>
                      <a:gd name="T9" fmla="*/ 74 h 78"/>
                      <a:gd name="T10" fmla="*/ 20 w 46"/>
                      <a:gd name="T11" fmla="*/ 72 h 78"/>
                      <a:gd name="T12" fmla="*/ 30 w 46"/>
                      <a:gd name="T13" fmla="*/ 78 h 78"/>
                      <a:gd name="T14" fmla="*/ 36 w 46"/>
                      <a:gd name="T15" fmla="*/ 72 h 78"/>
                      <a:gd name="T16" fmla="*/ 46 w 46"/>
                      <a:gd name="T17" fmla="*/ 76 h 78"/>
                      <a:gd name="T18" fmla="*/ 44 w 46"/>
                      <a:gd name="T19" fmla="*/ 22 h 78"/>
                      <a:gd name="T20" fmla="*/ 38 w 46"/>
                      <a:gd name="T21" fmla="*/ 20 h 78"/>
                      <a:gd name="T22" fmla="*/ 28 w 46"/>
                      <a:gd name="T23" fmla="*/ 0 h 7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46"/>
                      <a:gd name="T37" fmla="*/ 0 h 78"/>
                      <a:gd name="T38" fmla="*/ 46 w 46"/>
                      <a:gd name="T39" fmla="*/ 78 h 7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46" h="78">
                        <a:moveTo>
                          <a:pt x="28" y="0"/>
                        </a:moveTo>
                        <a:lnTo>
                          <a:pt x="16" y="4"/>
                        </a:lnTo>
                        <a:lnTo>
                          <a:pt x="8" y="0"/>
                        </a:lnTo>
                        <a:lnTo>
                          <a:pt x="0" y="76"/>
                        </a:lnTo>
                        <a:lnTo>
                          <a:pt x="12" y="74"/>
                        </a:lnTo>
                        <a:lnTo>
                          <a:pt x="20" y="72"/>
                        </a:lnTo>
                        <a:lnTo>
                          <a:pt x="30" y="78"/>
                        </a:lnTo>
                        <a:lnTo>
                          <a:pt x="36" y="72"/>
                        </a:lnTo>
                        <a:lnTo>
                          <a:pt x="46" y="76"/>
                        </a:lnTo>
                        <a:lnTo>
                          <a:pt x="44" y="22"/>
                        </a:lnTo>
                        <a:lnTo>
                          <a:pt x="38" y="20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05" name="Freeform 1900"/>
                  <p:cNvSpPr>
                    <a:spLocks/>
                  </p:cNvSpPr>
                  <p:nvPr/>
                </p:nvSpPr>
                <p:spPr bwMode="auto">
                  <a:xfrm>
                    <a:off x="7746" y="3758"/>
                    <a:ext cx="72" cy="86"/>
                  </a:xfrm>
                  <a:custGeom>
                    <a:avLst/>
                    <a:gdLst>
                      <a:gd name="T0" fmla="*/ 0 w 72"/>
                      <a:gd name="T1" fmla="*/ 44 h 86"/>
                      <a:gd name="T2" fmla="*/ 8 w 72"/>
                      <a:gd name="T3" fmla="*/ 34 h 86"/>
                      <a:gd name="T4" fmla="*/ 10 w 72"/>
                      <a:gd name="T5" fmla="*/ 8 h 86"/>
                      <a:gd name="T6" fmla="*/ 16 w 72"/>
                      <a:gd name="T7" fmla="*/ 0 h 86"/>
                      <a:gd name="T8" fmla="*/ 32 w 72"/>
                      <a:gd name="T9" fmla="*/ 4 h 86"/>
                      <a:gd name="T10" fmla="*/ 36 w 72"/>
                      <a:gd name="T11" fmla="*/ 26 h 86"/>
                      <a:gd name="T12" fmla="*/ 56 w 72"/>
                      <a:gd name="T13" fmla="*/ 38 h 86"/>
                      <a:gd name="T14" fmla="*/ 64 w 72"/>
                      <a:gd name="T15" fmla="*/ 46 h 86"/>
                      <a:gd name="T16" fmla="*/ 72 w 72"/>
                      <a:gd name="T17" fmla="*/ 46 h 86"/>
                      <a:gd name="T18" fmla="*/ 70 w 72"/>
                      <a:gd name="T19" fmla="*/ 78 h 86"/>
                      <a:gd name="T20" fmla="*/ 64 w 72"/>
                      <a:gd name="T21" fmla="*/ 86 h 86"/>
                      <a:gd name="T22" fmla="*/ 54 w 72"/>
                      <a:gd name="T23" fmla="*/ 80 h 86"/>
                      <a:gd name="T24" fmla="*/ 32 w 72"/>
                      <a:gd name="T25" fmla="*/ 66 h 86"/>
                      <a:gd name="T26" fmla="*/ 28 w 72"/>
                      <a:gd name="T27" fmla="*/ 70 h 86"/>
                      <a:gd name="T28" fmla="*/ 12 w 72"/>
                      <a:gd name="T29" fmla="*/ 50 h 86"/>
                      <a:gd name="T30" fmla="*/ 0 w 72"/>
                      <a:gd name="T31" fmla="*/ 44 h 8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72"/>
                      <a:gd name="T49" fmla="*/ 0 h 86"/>
                      <a:gd name="T50" fmla="*/ 72 w 72"/>
                      <a:gd name="T51" fmla="*/ 86 h 8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72" h="86">
                        <a:moveTo>
                          <a:pt x="0" y="44"/>
                        </a:moveTo>
                        <a:lnTo>
                          <a:pt x="8" y="34"/>
                        </a:lnTo>
                        <a:lnTo>
                          <a:pt x="10" y="8"/>
                        </a:lnTo>
                        <a:lnTo>
                          <a:pt x="16" y="0"/>
                        </a:lnTo>
                        <a:lnTo>
                          <a:pt x="32" y="4"/>
                        </a:lnTo>
                        <a:lnTo>
                          <a:pt x="36" y="26"/>
                        </a:lnTo>
                        <a:lnTo>
                          <a:pt x="56" y="38"/>
                        </a:lnTo>
                        <a:lnTo>
                          <a:pt x="64" y="46"/>
                        </a:lnTo>
                        <a:lnTo>
                          <a:pt x="72" y="46"/>
                        </a:lnTo>
                        <a:lnTo>
                          <a:pt x="70" y="78"/>
                        </a:lnTo>
                        <a:lnTo>
                          <a:pt x="64" y="86"/>
                        </a:lnTo>
                        <a:lnTo>
                          <a:pt x="54" y="80"/>
                        </a:lnTo>
                        <a:lnTo>
                          <a:pt x="32" y="66"/>
                        </a:lnTo>
                        <a:lnTo>
                          <a:pt x="28" y="70"/>
                        </a:lnTo>
                        <a:lnTo>
                          <a:pt x="12" y="50"/>
                        </a:lnTo>
                        <a:lnTo>
                          <a:pt x="0" y="4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06" name="Freeform 1901"/>
                  <p:cNvSpPr>
                    <a:spLocks/>
                  </p:cNvSpPr>
                  <p:nvPr/>
                </p:nvSpPr>
                <p:spPr bwMode="auto">
                  <a:xfrm>
                    <a:off x="7718" y="3802"/>
                    <a:ext cx="100" cy="90"/>
                  </a:xfrm>
                  <a:custGeom>
                    <a:avLst/>
                    <a:gdLst>
                      <a:gd name="T0" fmla="*/ 12 w 100"/>
                      <a:gd name="T1" fmla="*/ 2 h 90"/>
                      <a:gd name="T2" fmla="*/ 28 w 100"/>
                      <a:gd name="T3" fmla="*/ 0 h 90"/>
                      <a:gd name="T4" fmla="*/ 40 w 100"/>
                      <a:gd name="T5" fmla="*/ 6 h 90"/>
                      <a:gd name="T6" fmla="*/ 56 w 100"/>
                      <a:gd name="T7" fmla="*/ 26 h 90"/>
                      <a:gd name="T8" fmla="*/ 60 w 100"/>
                      <a:gd name="T9" fmla="*/ 22 h 90"/>
                      <a:gd name="T10" fmla="*/ 92 w 100"/>
                      <a:gd name="T11" fmla="*/ 42 h 90"/>
                      <a:gd name="T12" fmla="*/ 98 w 100"/>
                      <a:gd name="T13" fmla="*/ 52 h 90"/>
                      <a:gd name="T14" fmla="*/ 100 w 100"/>
                      <a:gd name="T15" fmla="*/ 58 h 90"/>
                      <a:gd name="T16" fmla="*/ 88 w 100"/>
                      <a:gd name="T17" fmla="*/ 86 h 90"/>
                      <a:gd name="T18" fmla="*/ 84 w 100"/>
                      <a:gd name="T19" fmla="*/ 86 h 90"/>
                      <a:gd name="T20" fmla="*/ 72 w 100"/>
                      <a:gd name="T21" fmla="*/ 82 h 90"/>
                      <a:gd name="T22" fmla="*/ 58 w 100"/>
                      <a:gd name="T23" fmla="*/ 88 h 90"/>
                      <a:gd name="T24" fmla="*/ 32 w 100"/>
                      <a:gd name="T25" fmla="*/ 90 h 90"/>
                      <a:gd name="T26" fmla="*/ 26 w 100"/>
                      <a:gd name="T27" fmla="*/ 78 h 90"/>
                      <a:gd name="T28" fmla="*/ 22 w 100"/>
                      <a:gd name="T29" fmla="*/ 70 h 90"/>
                      <a:gd name="T30" fmla="*/ 10 w 100"/>
                      <a:gd name="T31" fmla="*/ 70 h 90"/>
                      <a:gd name="T32" fmla="*/ 0 w 100"/>
                      <a:gd name="T33" fmla="*/ 12 h 90"/>
                      <a:gd name="T34" fmla="*/ 4 w 100"/>
                      <a:gd name="T35" fmla="*/ 4 h 90"/>
                      <a:gd name="T36" fmla="*/ 12 w 100"/>
                      <a:gd name="T37" fmla="*/ 2 h 9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00"/>
                      <a:gd name="T58" fmla="*/ 0 h 90"/>
                      <a:gd name="T59" fmla="*/ 100 w 100"/>
                      <a:gd name="T60" fmla="*/ 90 h 90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00" h="90">
                        <a:moveTo>
                          <a:pt x="12" y="2"/>
                        </a:moveTo>
                        <a:lnTo>
                          <a:pt x="28" y="0"/>
                        </a:lnTo>
                        <a:lnTo>
                          <a:pt x="40" y="6"/>
                        </a:lnTo>
                        <a:lnTo>
                          <a:pt x="56" y="26"/>
                        </a:lnTo>
                        <a:lnTo>
                          <a:pt x="60" y="22"/>
                        </a:lnTo>
                        <a:lnTo>
                          <a:pt x="92" y="42"/>
                        </a:lnTo>
                        <a:lnTo>
                          <a:pt x="98" y="52"/>
                        </a:lnTo>
                        <a:lnTo>
                          <a:pt x="100" y="58"/>
                        </a:lnTo>
                        <a:lnTo>
                          <a:pt x="88" y="86"/>
                        </a:lnTo>
                        <a:lnTo>
                          <a:pt x="84" y="86"/>
                        </a:lnTo>
                        <a:lnTo>
                          <a:pt x="72" y="82"/>
                        </a:lnTo>
                        <a:lnTo>
                          <a:pt x="58" y="88"/>
                        </a:lnTo>
                        <a:lnTo>
                          <a:pt x="32" y="90"/>
                        </a:lnTo>
                        <a:lnTo>
                          <a:pt x="26" y="78"/>
                        </a:lnTo>
                        <a:lnTo>
                          <a:pt x="22" y="70"/>
                        </a:lnTo>
                        <a:lnTo>
                          <a:pt x="10" y="70"/>
                        </a:lnTo>
                        <a:lnTo>
                          <a:pt x="0" y="12"/>
                        </a:lnTo>
                        <a:lnTo>
                          <a:pt x="4" y="4"/>
                        </a:lnTo>
                        <a:lnTo>
                          <a:pt x="12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07" name="Freeform 1902"/>
                  <p:cNvSpPr>
                    <a:spLocks/>
                  </p:cNvSpPr>
                  <p:nvPr/>
                </p:nvSpPr>
                <p:spPr bwMode="auto">
                  <a:xfrm>
                    <a:off x="7654" y="3788"/>
                    <a:ext cx="76" cy="84"/>
                  </a:xfrm>
                  <a:custGeom>
                    <a:avLst/>
                    <a:gdLst>
                      <a:gd name="T0" fmla="*/ 12 w 76"/>
                      <a:gd name="T1" fmla="*/ 2 h 84"/>
                      <a:gd name="T2" fmla="*/ 20 w 76"/>
                      <a:gd name="T3" fmla="*/ 0 h 84"/>
                      <a:gd name="T4" fmla="*/ 30 w 76"/>
                      <a:gd name="T5" fmla="*/ 6 h 84"/>
                      <a:gd name="T6" fmla="*/ 36 w 76"/>
                      <a:gd name="T7" fmla="*/ 0 h 84"/>
                      <a:gd name="T8" fmla="*/ 46 w 76"/>
                      <a:gd name="T9" fmla="*/ 4 h 84"/>
                      <a:gd name="T10" fmla="*/ 68 w 76"/>
                      <a:gd name="T11" fmla="*/ 0 h 84"/>
                      <a:gd name="T12" fmla="*/ 70 w 76"/>
                      <a:gd name="T13" fmla="*/ 12 h 84"/>
                      <a:gd name="T14" fmla="*/ 76 w 76"/>
                      <a:gd name="T15" fmla="*/ 16 h 84"/>
                      <a:gd name="T16" fmla="*/ 68 w 76"/>
                      <a:gd name="T17" fmla="*/ 18 h 84"/>
                      <a:gd name="T18" fmla="*/ 64 w 76"/>
                      <a:gd name="T19" fmla="*/ 26 h 84"/>
                      <a:gd name="T20" fmla="*/ 74 w 76"/>
                      <a:gd name="T21" fmla="*/ 84 h 84"/>
                      <a:gd name="T22" fmla="*/ 66 w 76"/>
                      <a:gd name="T23" fmla="*/ 84 h 84"/>
                      <a:gd name="T24" fmla="*/ 58 w 76"/>
                      <a:gd name="T25" fmla="*/ 78 h 84"/>
                      <a:gd name="T26" fmla="*/ 48 w 76"/>
                      <a:gd name="T27" fmla="*/ 68 h 84"/>
                      <a:gd name="T28" fmla="*/ 8 w 76"/>
                      <a:gd name="T29" fmla="*/ 50 h 84"/>
                      <a:gd name="T30" fmla="*/ 0 w 76"/>
                      <a:gd name="T31" fmla="*/ 48 h 84"/>
                      <a:gd name="T32" fmla="*/ 0 w 76"/>
                      <a:gd name="T33" fmla="*/ 42 h 84"/>
                      <a:gd name="T34" fmla="*/ 4 w 76"/>
                      <a:gd name="T35" fmla="*/ 40 h 84"/>
                      <a:gd name="T36" fmla="*/ 2 w 76"/>
                      <a:gd name="T37" fmla="*/ 30 h 84"/>
                      <a:gd name="T38" fmla="*/ 14 w 76"/>
                      <a:gd name="T39" fmla="*/ 26 h 84"/>
                      <a:gd name="T40" fmla="*/ 12 w 76"/>
                      <a:gd name="T41" fmla="*/ 2 h 8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76"/>
                      <a:gd name="T64" fmla="*/ 0 h 84"/>
                      <a:gd name="T65" fmla="*/ 76 w 76"/>
                      <a:gd name="T66" fmla="*/ 84 h 84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76" h="84">
                        <a:moveTo>
                          <a:pt x="12" y="2"/>
                        </a:moveTo>
                        <a:lnTo>
                          <a:pt x="20" y="0"/>
                        </a:lnTo>
                        <a:lnTo>
                          <a:pt x="30" y="6"/>
                        </a:lnTo>
                        <a:lnTo>
                          <a:pt x="36" y="0"/>
                        </a:lnTo>
                        <a:lnTo>
                          <a:pt x="46" y="4"/>
                        </a:lnTo>
                        <a:lnTo>
                          <a:pt x="68" y="0"/>
                        </a:lnTo>
                        <a:lnTo>
                          <a:pt x="70" y="12"/>
                        </a:lnTo>
                        <a:lnTo>
                          <a:pt x="76" y="16"/>
                        </a:lnTo>
                        <a:lnTo>
                          <a:pt x="68" y="18"/>
                        </a:lnTo>
                        <a:lnTo>
                          <a:pt x="64" y="26"/>
                        </a:lnTo>
                        <a:lnTo>
                          <a:pt x="74" y="84"/>
                        </a:lnTo>
                        <a:lnTo>
                          <a:pt x="66" y="84"/>
                        </a:lnTo>
                        <a:lnTo>
                          <a:pt x="58" y="78"/>
                        </a:lnTo>
                        <a:lnTo>
                          <a:pt x="48" y="68"/>
                        </a:lnTo>
                        <a:lnTo>
                          <a:pt x="8" y="50"/>
                        </a:lnTo>
                        <a:lnTo>
                          <a:pt x="0" y="48"/>
                        </a:lnTo>
                        <a:lnTo>
                          <a:pt x="0" y="42"/>
                        </a:lnTo>
                        <a:lnTo>
                          <a:pt x="4" y="40"/>
                        </a:lnTo>
                        <a:lnTo>
                          <a:pt x="2" y="30"/>
                        </a:lnTo>
                        <a:lnTo>
                          <a:pt x="14" y="26"/>
                        </a:lnTo>
                        <a:lnTo>
                          <a:pt x="12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08" name="Freeform 1903"/>
                  <p:cNvSpPr>
                    <a:spLocks/>
                  </p:cNvSpPr>
                  <p:nvPr/>
                </p:nvSpPr>
                <p:spPr bwMode="auto">
                  <a:xfrm>
                    <a:off x="7686" y="3866"/>
                    <a:ext cx="72" cy="60"/>
                  </a:xfrm>
                  <a:custGeom>
                    <a:avLst/>
                    <a:gdLst>
                      <a:gd name="T0" fmla="*/ 0 w 72"/>
                      <a:gd name="T1" fmla="*/ 28 h 60"/>
                      <a:gd name="T2" fmla="*/ 2 w 72"/>
                      <a:gd name="T3" fmla="*/ 24 h 60"/>
                      <a:gd name="T4" fmla="*/ 10 w 72"/>
                      <a:gd name="T5" fmla="*/ 22 h 60"/>
                      <a:gd name="T6" fmla="*/ 26 w 72"/>
                      <a:gd name="T7" fmla="*/ 0 h 60"/>
                      <a:gd name="T8" fmla="*/ 34 w 72"/>
                      <a:gd name="T9" fmla="*/ 6 h 60"/>
                      <a:gd name="T10" fmla="*/ 42 w 72"/>
                      <a:gd name="T11" fmla="*/ 6 h 60"/>
                      <a:gd name="T12" fmla="*/ 54 w 72"/>
                      <a:gd name="T13" fmla="*/ 6 h 60"/>
                      <a:gd name="T14" fmla="*/ 58 w 72"/>
                      <a:gd name="T15" fmla="*/ 14 h 60"/>
                      <a:gd name="T16" fmla="*/ 64 w 72"/>
                      <a:gd name="T17" fmla="*/ 26 h 60"/>
                      <a:gd name="T18" fmla="*/ 66 w 72"/>
                      <a:gd name="T19" fmla="*/ 32 h 60"/>
                      <a:gd name="T20" fmla="*/ 72 w 72"/>
                      <a:gd name="T21" fmla="*/ 38 h 60"/>
                      <a:gd name="T22" fmla="*/ 48 w 72"/>
                      <a:gd name="T23" fmla="*/ 46 h 60"/>
                      <a:gd name="T24" fmla="*/ 46 w 72"/>
                      <a:gd name="T25" fmla="*/ 54 h 60"/>
                      <a:gd name="T26" fmla="*/ 28 w 72"/>
                      <a:gd name="T27" fmla="*/ 60 h 60"/>
                      <a:gd name="T28" fmla="*/ 14 w 72"/>
                      <a:gd name="T29" fmla="*/ 56 h 60"/>
                      <a:gd name="T30" fmla="*/ 6 w 72"/>
                      <a:gd name="T31" fmla="*/ 38 h 60"/>
                      <a:gd name="T32" fmla="*/ 0 w 72"/>
                      <a:gd name="T33" fmla="*/ 28 h 6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2"/>
                      <a:gd name="T52" fmla="*/ 0 h 60"/>
                      <a:gd name="T53" fmla="*/ 72 w 72"/>
                      <a:gd name="T54" fmla="*/ 60 h 6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2" h="60">
                        <a:moveTo>
                          <a:pt x="0" y="28"/>
                        </a:moveTo>
                        <a:lnTo>
                          <a:pt x="2" y="24"/>
                        </a:lnTo>
                        <a:lnTo>
                          <a:pt x="10" y="22"/>
                        </a:lnTo>
                        <a:lnTo>
                          <a:pt x="26" y="0"/>
                        </a:lnTo>
                        <a:lnTo>
                          <a:pt x="34" y="6"/>
                        </a:lnTo>
                        <a:lnTo>
                          <a:pt x="42" y="6"/>
                        </a:lnTo>
                        <a:lnTo>
                          <a:pt x="54" y="6"/>
                        </a:lnTo>
                        <a:lnTo>
                          <a:pt x="58" y="14"/>
                        </a:lnTo>
                        <a:lnTo>
                          <a:pt x="64" y="26"/>
                        </a:lnTo>
                        <a:lnTo>
                          <a:pt x="66" y="32"/>
                        </a:lnTo>
                        <a:lnTo>
                          <a:pt x="72" y="38"/>
                        </a:lnTo>
                        <a:lnTo>
                          <a:pt x="48" y="46"/>
                        </a:lnTo>
                        <a:lnTo>
                          <a:pt x="46" y="54"/>
                        </a:lnTo>
                        <a:lnTo>
                          <a:pt x="28" y="60"/>
                        </a:lnTo>
                        <a:lnTo>
                          <a:pt x="14" y="56"/>
                        </a:lnTo>
                        <a:lnTo>
                          <a:pt x="6" y="3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09" name="Freeform 1904"/>
                  <p:cNvSpPr>
                    <a:spLocks/>
                  </p:cNvSpPr>
                  <p:nvPr/>
                </p:nvSpPr>
                <p:spPr bwMode="auto">
                  <a:xfrm>
                    <a:off x="7524" y="3902"/>
                    <a:ext cx="72" cy="84"/>
                  </a:xfrm>
                  <a:custGeom>
                    <a:avLst/>
                    <a:gdLst>
                      <a:gd name="T0" fmla="*/ 50 w 72"/>
                      <a:gd name="T1" fmla="*/ 84 h 84"/>
                      <a:gd name="T2" fmla="*/ 38 w 72"/>
                      <a:gd name="T3" fmla="*/ 84 h 84"/>
                      <a:gd name="T4" fmla="*/ 36 w 72"/>
                      <a:gd name="T5" fmla="*/ 80 h 84"/>
                      <a:gd name="T6" fmla="*/ 26 w 72"/>
                      <a:gd name="T7" fmla="*/ 74 h 84"/>
                      <a:gd name="T8" fmla="*/ 24 w 72"/>
                      <a:gd name="T9" fmla="*/ 62 h 84"/>
                      <a:gd name="T10" fmla="*/ 16 w 72"/>
                      <a:gd name="T11" fmla="*/ 48 h 84"/>
                      <a:gd name="T12" fmla="*/ 4 w 72"/>
                      <a:gd name="T13" fmla="*/ 46 h 84"/>
                      <a:gd name="T14" fmla="*/ 0 w 72"/>
                      <a:gd name="T15" fmla="*/ 34 h 84"/>
                      <a:gd name="T16" fmla="*/ 6 w 72"/>
                      <a:gd name="T17" fmla="*/ 10 h 84"/>
                      <a:gd name="T18" fmla="*/ 8 w 72"/>
                      <a:gd name="T19" fmla="*/ 8 h 84"/>
                      <a:gd name="T20" fmla="*/ 8 w 72"/>
                      <a:gd name="T21" fmla="*/ 6 h 84"/>
                      <a:gd name="T22" fmla="*/ 42 w 72"/>
                      <a:gd name="T23" fmla="*/ 0 h 84"/>
                      <a:gd name="T24" fmla="*/ 46 w 72"/>
                      <a:gd name="T25" fmla="*/ 14 h 84"/>
                      <a:gd name="T26" fmla="*/ 68 w 72"/>
                      <a:gd name="T27" fmla="*/ 34 h 84"/>
                      <a:gd name="T28" fmla="*/ 66 w 72"/>
                      <a:gd name="T29" fmla="*/ 46 h 84"/>
                      <a:gd name="T30" fmla="*/ 72 w 72"/>
                      <a:gd name="T31" fmla="*/ 54 h 84"/>
                      <a:gd name="T32" fmla="*/ 72 w 72"/>
                      <a:gd name="T33" fmla="*/ 60 h 84"/>
                      <a:gd name="T34" fmla="*/ 54 w 72"/>
                      <a:gd name="T35" fmla="*/ 66 h 84"/>
                      <a:gd name="T36" fmla="*/ 56 w 72"/>
                      <a:gd name="T37" fmla="*/ 80 h 84"/>
                      <a:gd name="T38" fmla="*/ 48 w 72"/>
                      <a:gd name="T39" fmla="*/ 80 h 84"/>
                      <a:gd name="T40" fmla="*/ 50 w 72"/>
                      <a:gd name="T41" fmla="*/ 84 h 8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72"/>
                      <a:gd name="T64" fmla="*/ 0 h 84"/>
                      <a:gd name="T65" fmla="*/ 72 w 72"/>
                      <a:gd name="T66" fmla="*/ 84 h 84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72" h="84">
                        <a:moveTo>
                          <a:pt x="50" y="84"/>
                        </a:moveTo>
                        <a:lnTo>
                          <a:pt x="38" y="84"/>
                        </a:lnTo>
                        <a:lnTo>
                          <a:pt x="36" y="80"/>
                        </a:lnTo>
                        <a:lnTo>
                          <a:pt x="26" y="74"/>
                        </a:lnTo>
                        <a:lnTo>
                          <a:pt x="24" y="62"/>
                        </a:lnTo>
                        <a:lnTo>
                          <a:pt x="16" y="48"/>
                        </a:lnTo>
                        <a:lnTo>
                          <a:pt x="4" y="46"/>
                        </a:lnTo>
                        <a:lnTo>
                          <a:pt x="0" y="34"/>
                        </a:lnTo>
                        <a:lnTo>
                          <a:pt x="6" y="10"/>
                        </a:lnTo>
                        <a:lnTo>
                          <a:pt x="8" y="8"/>
                        </a:lnTo>
                        <a:lnTo>
                          <a:pt x="8" y="6"/>
                        </a:lnTo>
                        <a:lnTo>
                          <a:pt x="42" y="0"/>
                        </a:lnTo>
                        <a:lnTo>
                          <a:pt x="46" y="14"/>
                        </a:lnTo>
                        <a:lnTo>
                          <a:pt x="68" y="34"/>
                        </a:lnTo>
                        <a:lnTo>
                          <a:pt x="66" y="46"/>
                        </a:lnTo>
                        <a:lnTo>
                          <a:pt x="72" y="54"/>
                        </a:lnTo>
                        <a:lnTo>
                          <a:pt x="72" y="60"/>
                        </a:lnTo>
                        <a:lnTo>
                          <a:pt x="54" y="66"/>
                        </a:lnTo>
                        <a:lnTo>
                          <a:pt x="56" y="80"/>
                        </a:lnTo>
                        <a:lnTo>
                          <a:pt x="48" y="80"/>
                        </a:lnTo>
                        <a:lnTo>
                          <a:pt x="50" y="8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10" name="Freeform 1905"/>
                  <p:cNvSpPr>
                    <a:spLocks/>
                  </p:cNvSpPr>
                  <p:nvPr/>
                </p:nvSpPr>
                <p:spPr bwMode="auto">
                  <a:xfrm>
                    <a:off x="7432" y="3942"/>
                    <a:ext cx="82" cy="66"/>
                  </a:xfrm>
                  <a:custGeom>
                    <a:avLst/>
                    <a:gdLst>
                      <a:gd name="T0" fmla="*/ 10 w 82"/>
                      <a:gd name="T1" fmla="*/ 66 h 66"/>
                      <a:gd name="T2" fmla="*/ 8 w 82"/>
                      <a:gd name="T3" fmla="*/ 54 h 66"/>
                      <a:gd name="T4" fmla="*/ 4 w 82"/>
                      <a:gd name="T5" fmla="*/ 54 h 66"/>
                      <a:gd name="T6" fmla="*/ 4 w 82"/>
                      <a:gd name="T7" fmla="*/ 52 h 66"/>
                      <a:gd name="T8" fmla="*/ 6 w 82"/>
                      <a:gd name="T9" fmla="*/ 50 h 66"/>
                      <a:gd name="T10" fmla="*/ 0 w 82"/>
                      <a:gd name="T11" fmla="*/ 12 h 66"/>
                      <a:gd name="T12" fmla="*/ 38 w 82"/>
                      <a:gd name="T13" fmla="*/ 6 h 66"/>
                      <a:gd name="T14" fmla="*/ 38 w 82"/>
                      <a:gd name="T15" fmla="*/ 10 h 66"/>
                      <a:gd name="T16" fmla="*/ 58 w 82"/>
                      <a:gd name="T17" fmla="*/ 2 h 66"/>
                      <a:gd name="T18" fmla="*/ 76 w 82"/>
                      <a:gd name="T19" fmla="*/ 0 h 66"/>
                      <a:gd name="T20" fmla="*/ 82 w 82"/>
                      <a:gd name="T21" fmla="*/ 20 h 66"/>
                      <a:gd name="T22" fmla="*/ 76 w 82"/>
                      <a:gd name="T23" fmla="*/ 34 h 66"/>
                      <a:gd name="T24" fmla="*/ 80 w 82"/>
                      <a:gd name="T25" fmla="*/ 48 h 66"/>
                      <a:gd name="T26" fmla="*/ 80 w 82"/>
                      <a:gd name="T27" fmla="*/ 54 h 66"/>
                      <a:gd name="T28" fmla="*/ 50 w 82"/>
                      <a:gd name="T29" fmla="*/ 60 h 66"/>
                      <a:gd name="T30" fmla="*/ 46 w 82"/>
                      <a:gd name="T31" fmla="*/ 60 h 66"/>
                      <a:gd name="T32" fmla="*/ 44 w 82"/>
                      <a:gd name="T33" fmla="*/ 64 h 66"/>
                      <a:gd name="T34" fmla="*/ 42 w 82"/>
                      <a:gd name="T35" fmla="*/ 64 h 66"/>
                      <a:gd name="T36" fmla="*/ 40 w 82"/>
                      <a:gd name="T37" fmla="*/ 60 h 66"/>
                      <a:gd name="T38" fmla="*/ 10 w 82"/>
                      <a:gd name="T39" fmla="*/ 66 h 6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82"/>
                      <a:gd name="T61" fmla="*/ 0 h 66"/>
                      <a:gd name="T62" fmla="*/ 82 w 82"/>
                      <a:gd name="T63" fmla="*/ 66 h 6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82" h="66">
                        <a:moveTo>
                          <a:pt x="10" y="66"/>
                        </a:moveTo>
                        <a:lnTo>
                          <a:pt x="8" y="54"/>
                        </a:lnTo>
                        <a:lnTo>
                          <a:pt x="4" y="54"/>
                        </a:lnTo>
                        <a:lnTo>
                          <a:pt x="4" y="52"/>
                        </a:lnTo>
                        <a:lnTo>
                          <a:pt x="6" y="50"/>
                        </a:lnTo>
                        <a:lnTo>
                          <a:pt x="0" y="12"/>
                        </a:lnTo>
                        <a:lnTo>
                          <a:pt x="38" y="6"/>
                        </a:lnTo>
                        <a:lnTo>
                          <a:pt x="38" y="10"/>
                        </a:lnTo>
                        <a:lnTo>
                          <a:pt x="58" y="2"/>
                        </a:lnTo>
                        <a:lnTo>
                          <a:pt x="76" y="0"/>
                        </a:lnTo>
                        <a:lnTo>
                          <a:pt x="82" y="20"/>
                        </a:lnTo>
                        <a:lnTo>
                          <a:pt x="76" y="34"/>
                        </a:lnTo>
                        <a:lnTo>
                          <a:pt x="80" y="48"/>
                        </a:lnTo>
                        <a:lnTo>
                          <a:pt x="80" y="54"/>
                        </a:lnTo>
                        <a:lnTo>
                          <a:pt x="50" y="60"/>
                        </a:lnTo>
                        <a:lnTo>
                          <a:pt x="46" y="60"/>
                        </a:lnTo>
                        <a:lnTo>
                          <a:pt x="44" y="64"/>
                        </a:lnTo>
                        <a:lnTo>
                          <a:pt x="42" y="64"/>
                        </a:lnTo>
                        <a:lnTo>
                          <a:pt x="40" y="60"/>
                        </a:lnTo>
                        <a:lnTo>
                          <a:pt x="10" y="6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11" name="Freeform 1906"/>
                  <p:cNvSpPr>
                    <a:spLocks/>
                  </p:cNvSpPr>
                  <p:nvPr/>
                </p:nvSpPr>
                <p:spPr bwMode="auto">
                  <a:xfrm>
                    <a:off x="7288" y="3910"/>
                    <a:ext cx="76" cy="44"/>
                  </a:xfrm>
                  <a:custGeom>
                    <a:avLst/>
                    <a:gdLst>
                      <a:gd name="T0" fmla="*/ 2 w 76"/>
                      <a:gd name="T1" fmla="*/ 8 h 44"/>
                      <a:gd name="T2" fmla="*/ 26 w 76"/>
                      <a:gd name="T3" fmla="*/ 4 h 44"/>
                      <a:gd name="T4" fmla="*/ 30 w 76"/>
                      <a:gd name="T5" fmla="*/ 0 h 44"/>
                      <a:gd name="T6" fmla="*/ 34 w 76"/>
                      <a:gd name="T7" fmla="*/ 4 h 44"/>
                      <a:gd name="T8" fmla="*/ 52 w 76"/>
                      <a:gd name="T9" fmla="*/ 0 h 44"/>
                      <a:gd name="T10" fmla="*/ 62 w 76"/>
                      <a:gd name="T11" fmla="*/ 0 h 44"/>
                      <a:gd name="T12" fmla="*/ 66 w 76"/>
                      <a:gd name="T13" fmla="*/ 22 h 44"/>
                      <a:gd name="T14" fmla="*/ 76 w 76"/>
                      <a:gd name="T15" fmla="*/ 36 h 44"/>
                      <a:gd name="T16" fmla="*/ 70 w 76"/>
                      <a:gd name="T17" fmla="*/ 36 h 44"/>
                      <a:gd name="T18" fmla="*/ 68 w 76"/>
                      <a:gd name="T19" fmla="*/ 34 h 44"/>
                      <a:gd name="T20" fmla="*/ 64 w 76"/>
                      <a:gd name="T21" fmla="*/ 34 h 44"/>
                      <a:gd name="T22" fmla="*/ 62 w 76"/>
                      <a:gd name="T23" fmla="*/ 38 h 44"/>
                      <a:gd name="T24" fmla="*/ 38 w 76"/>
                      <a:gd name="T25" fmla="*/ 44 h 44"/>
                      <a:gd name="T26" fmla="*/ 14 w 76"/>
                      <a:gd name="T27" fmla="*/ 44 h 44"/>
                      <a:gd name="T28" fmla="*/ 6 w 76"/>
                      <a:gd name="T29" fmla="*/ 34 h 44"/>
                      <a:gd name="T30" fmla="*/ 4 w 76"/>
                      <a:gd name="T31" fmla="*/ 18 h 44"/>
                      <a:gd name="T32" fmla="*/ 0 w 76"/>
                      <a:gd name="T33" fmla="*/ 18 h 44"/>
                      <a:gd name="T34" fmla="*/ 2 w 76"/>
                      <a:gd name="T35" fmla="*/ 8 h 4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76"/>
                      <a:gd name="T55" fmla="*/ 0 h 44"/>
                      <a:gd name="T56" fmla="*/ 76 w 76"/>
                      <a:gd name="T57" fmla="*/ 44 h 4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76" h="44">
                        <a:moveTo>
                          <a:pt x="2" y="8"/>
                        </a:moveTo>
                        <a:lnTo>
                          <a:pt x="26" y="4"/>
                        </a:lnTo>
                        <a:lnTo>
                          <a:pt x="30" y="0"/>
                        </a:lnTo>
                        <a:lnTo>
                          <a:pt x="34" y="4"/>
                        </a:lnTo>
                        <a:lnTo>
                          <a:pt x="52" y="0"/>
                        </a:lnTo>
                        <a:lnTo>
                          <a:pt x="62" y="0"/>
                        </a:lnTo>
                        <a:lnTo>
                          <a:pt x="66" y="22"/>
                        </a:lnTo>
                        <a:lnTo>
                          <a:pt x="76" y="36"/>
                        </a:lnTo>
                        <a:lnTo>
                          <a:pt x="70" y="36"/>
                        </a:lnTo>
                        <a:lnTo>
                          <a:pt x="68" y="34"/>
                        </a:lnTo>
                        <a:lnTo>
                          <a:pt x="64" y="34"/>
                        </a:lnTo>
                        <a:lnTo>
                          <a:pt x="62" y="38"/>
                        </a:lnTo>
                        <a:lnTo>
                          <a:pt x="38" y="44"/>
                        </a:lnTo>
                        <a:lnTo>
                          <a:pt x="14" y="44"/>
                        </a:lnTo>
                        <a:lnTo>
                          <a:pt x="6" y="34"/>
                        </a:lnTo>
                        <a:lnTo>
                          <a:pt x="4" y="18"/>
                        </a:lnTo>
                        <a:lnTo>
                          <a:pt x="0" y="18"/>
                        </a:lnTo>
                        <a:lnTo>
                          <a:pt x="2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12" name="Freeform 1907"/>
                  <p:cNvSpPr>
                    <a:spLocks/>
                  </p:cNvSpPr>
                  <p:nvPr/>
                </p:nvSpPr>
                <p:spPr bwMode="auto">
                  <a:xfrm>
                    <a:off x="7350" y="3892"/>
                    <a:ext cx="78" cy="54"/>
                  </a:xfrm>
                  <a:custGeom>
                    <a:avLst/>
                    <a:gdLst>
                      <a:gd name="T0" fmla="*/ 0 w 78"/>
                      <a:gd name="T1" fmla="*/ 18 h 54"/>
                      <a:gd name="T2" fmla="*/ 24 w 78"/>
                      <a:gd name="T3" fmla="*/ 12 h 54"/>
                      <a:gd name="T4" fmla="*/ 60 w 78"/>
                      <a:gd name="T5" fmla="*/ 8 h 54"/>
                      <a:gd name="T6" fmla="*/ 66 w 78"/>
                      <a:gd name="T7" fmla="*/ 0 h 54"/>
                      <a:gd name="T8" fmla="*/ 72 w 78"/>
                      <a:gd name="T9" fmla="*/ 0 h 54"/>
                      <a:gd name="T10" fmla="*/ 70 w 78"/>
                      <a:gd name="T11" fmla="*/ 6 h 54"/>
                      <a:gd name="T12" fmla="*/ 74 w 78"/>
                      <a:gd name="T13" fmla="*/ 6 h 54"/>
                      <a:gd name="T14" fmla="*/ 78 w 78"/>
                      <a:gd name="T15" fmla="*/ 44 h 54"/>
                      <a:gd name="T16" fmla="*/ 56 w 78"/>
                      <a:gd name="T17" fmla="*/ 48 h 54"/>
                      <a:gd name="T18" fmla="*/ 40 w 78"/>
                      <a:gd name="T19" fmla="*/ 46 h 54"/>
                      <a:gd name="T20" fmla="*/ 40 w 78"/>
                      <a:gd name="T21" fmla="*/ 48 h 54"/>
                      <a:gd name="T22" fmla="*/ 12 w 78"/>
                      <a:gd name="T23" fmla="*/ 54 h 54"/>
                      <a:gd name="T24" fmla="*/ 12 w 78"/>
                      <a:gd name="T25" fmla="*/ 50 h 54"/>
                      <a:gd name="T26" fmla="*/ 4 w 78"/>
                      <a:gd name="T27" fmla="*/ 40 h 54"/>
                      <a:gd name="T28" fmla="*/ 0 w 78"/>
                      <a:gd name="T29" fmla="*/ 18 h 5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8"/>
                      <a:gd name="T46" fmla="*/ 0 h 54"/>
                      <a:gd name="T47" fmla="*/ 78 w 78"/>
                      <a:gd name="T48" fmla="*/ 54 h 5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8" h="54">
                        <a:moveTo>
                          <a:pt x="0" y="18"/>
                        </a:moveTo>
                        <a:lnTo>
                          <a:pt x="24" y="12"/>
                        </a:lnTo>
                        <a:lnTo>
                          <a:pt x="60" y="8"/>
                        </a:lnTo>
                        <a:lnTo>
                          <a:pt x="66" y="0"/>
                        </a:lnTo>
                        <a:lnTo>
                          <a:pt x="72" y="0"/>
                        </a:lnTo>
                        <a:lnTo>
                          <a:pt x="70" y="6"/>
                        </a:lnTo>
                        <a:lnTo>
                          <a:pt x="74" y="6"/>
                        </a:lnTo>
                        <a:lnTo>
                          <a:pt x="78" y="44"/>
                        </a:lnTo>
                        <a:lnTo>
                          <a:pt x="56" y="48"/>
                        </a:lnTo>
                        <a:lnTo>
                          <a:pt x="40" y="46"/>
                        </a:lnTo>
                        <a:lnTo>
                          <a:pt x="40" y="48"/>
                        </a:lnTo>
                        <a:lnTo>
                          <a:pt x="12" y="54"/>
                        </a:lnTo>
                        <a:lnTo>
                          <a:pt x="12" y="50"/>
                        </a:lnTo>
                        <a:lnTo>
                          <a:pt x="4" y="4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13" name="Freeform 1908"/>
                  <p:cNvSpPr>
                    <a:spLocks/>
                  </p:cNvSpPr>
                  <p:nvPr/>
                </p:nvSpPr>
                <p:spPr bwMode="auto">
                  <a:xfrm>
                    <a:off x="7334" y="3786"/>
                    <a:ext cx="88" cy="74"/>
                  </a:xfrm>
                  <a:custGeom>
                    <a:avLst/>
                    <a:gdLst>
                      <a:gd name="T0" fmla="*/ 0 w 88"/>
                      <a:gd name="T1" fmla="*/ 28 h 74"/>
                      <a:gd name="T2" fmla="*/ 0 w 88"/>
                      <a:gd name="T3" fmla="*/ 22 h 74"/>
                      <a:gd name="T4" fmla="*/ 22 w 88"/>
                      <a:gd name="T5" fmla="*/ 14 h 74"/>
                      <a:gd name="T6" fmla="*/ 24 w 88"/>
                      <a:gd name="T7" fmla="*/ 16 h 74"/>
                      <a:gd name="T8" fmla="*/ 40 w 88"/>
                      <a:gd name="T9" fmla="*/ 16 h 74"/>
                      <a:gd name="T10" fmla="*/ 38 w 88"/>
                      <a:gd name="T11" fmla="*/ 2 h 74"/>
                      <a:gd name="T12" fmla="*/ 44 w 88"/>
                      <a:gd name="T13" fmla="*/ 0 h 74"/>
                      <a:gd name="T14" fmla="*/ 48 w 88"/>
                      <a:gd name="T15" fmla="*/ 6 h 74"/>
                      <a:gd name="T16" fmla="*/ 50 w 88"/>
                      <a:gd name="T17" fmla="*/ 4 h 74"/>
                      <a:gd name="T18" fmla="*/ 64 w 88"/>
                      <a:gd name="T19" fmla="*/ 6 h 74"/>
                      <a:gd name="T20" fmla="*/ 70 w 88"/>
                      <a:gd name="T21" fmla="*/ 12 h 74"/>
                      <a:gd name="T22" fmla="*/ 70 w 88"/>
                      <a:gd name="T23" fmla="*/ 16 h 74"/>
                      <a:gd name="T24" fmla="*/ 78 w 88"/>
                      <a:gd name="T25" fmla="*/ 22 h 74"/>
                      <a:gd name="T26" fmla="*/ 80 w 88"/>
                      <a:gd name="T27" fmla="*/ 34 h 74"/>
                      <a:gd name="T28" fmla="*/ 88 w 88"/>
                      <a:gd name="T29" fmla="*/ 52 h 74"/>
                      <a:gd name="T30" fmla="*/ 26 w 88"/>
                      <a:gd name="T31" fmla="*/ 62 h 74"/>
                      <a:gd name="T32" fmla="*/ 28 w 88"/>
                      <a:gd name="T33" fmla="*/ 74 h 74"/>
                      <a:gd name="T34" fmla="*/ 24 w 88"/>
                      <a:gd name="T35" fmla="*/ 72 h 74"/>
                      <a:gd name="T36" fmla="*/ 6 w 88"/>
                      <a:gd name="T37" fmla="*/ 58 h 74"/>
                      <a:gd name="T38" fmla="*/ 0 w 88"/>
                      <a:gd name="T39" fmla="*/ 28 h 74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88"/>
                      <a:gd name="T61" fmla="*/ 0 h 74"/>
                      <a:gd name="T62" fmla="*/ 88 w 88"/>
                      <a:gd name="T63" fmla="*/ 74 h 74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88" h="74">
                        <a:moveTo>
                          <a:pt x="0" y="28"/>
                        </a:moveTo>
                        <a:lnTo>
                          <a:pt x="0" y="22"/>
                        </a:lnTo>
                        <a:lnTo>
                          <a:pt x="22" y="14"/>
                        </a:lnTo>
                        <a:lnTo>
                          <a:pt x="24" y="16"/>
                        </a:lnTo>
                        <a:lnTo>
                          <a:pt x="40" y="16"/>
                        </a:lnTo>
                        <a:lnTo>
                          <a:pt x="38" y="2"/>
                        </a:lnTo>
                        <a:lnTo>
                          <a:pt x="44" y="0"/>
                        </a:lnTo>
                        <a:lnTo>
                          <a:pt x="48" y="6"/>
                        </a:lnTo>
                        <a:lnTo>
                          <a:pt x="50" y="4"/>
                        </a:lnTo>
                        <a:lnTo>
                          <a:pt x="64" y="6"/>
                        </a:lnTo>
                        <a:lnTo>
                          <a:pt x="70" y="12"/>
                        </a:lnTo>
                        <a:lnTo>
                          <a:pt x="70" y="16"/>
                        </a:lnTo>
                        <a:lnTo>
                          <a:pt x="78" y="22"/>
                        </a:lnTo>
                        <a:lnTo>
                          <a:pt x="80" y="34"/>
                        </a:lnTo>
                        <a:lnTo>
                          <a:pt x="88" y="52"/>
                        </a:lnTo>
                        <a:lnTo>
                          <a:pt x="26" y="62"/>
                        </a:lnTo>
                        <a:lnTo>
                          <a:pt x="28" y="74"/>
                        </a:lnTo>
                        <a:lnTo>
                          <a:pt x="24" y="72"/>
                        </a:lnTo>
                        <a:lnTo>
                          <a:pt x="6" y="5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14" name="Freeform 1909"/>
                  <p:cNvSpPr>
                    <a:spLocks/>
                  </p:cNvSpPr>
                  <p:nvPr/>
                </p:nvSpPr>
                <p:spPr bwMode="auto">
                  <a:xfrm>
                    <a:off x="7360" y="3838"/>
                    <a:ext cx="62" cy="66"/>
                  </a:xfrm>
                  <a:custGeom>
                    <a:avLst/>
                    <a:gdLst>
                      <a:gd name="T0" fmla="*/ 0 w 62"/>
                      <a:gd name="T1" fmla="*/ 10 h 66"/>
                      <a:gd name="T2" fmla="*/ 62 w 62"/>
                      <a:gd name="T3" fmla="*/ 0 h 66"/>
                      <a:gd name="T4" fmla="*/ 62 w 62"/>
                      <a:gd name="T5" fmla="*/ 14 h 66"/>
                      <a:gd name="T6" fmla="*/ 54 w 62"/>
                      <a:gd name="T7" fmla="*/ 22 h 66"/>
                      <a:gd name="T8" fmla="*/ 54 w 62"/>
                      <a:gd name="T9" fmla="*/ 32 h 66"/>
                      <a:gd name="T10" fmla="*/ 50 w 62"/>
                      <a:gd name="T11" fmla="*/ 40 h 66"/>
                      <a:gd name="T12" fmla="*/ 56 w 62"/>
                      <a:gd name="T13" fmla="*/ 54 h 66"/>
                      <a:gd name="T14" fmla="*/ 50 w 62"/>
                      <a:gd name="T15" fmla="*/ 62 h 66"/>
                      <a:gd name="T16" fmla="*/ 14 w 62"/>
                      <a:gd name="T17" fmla="*/ 66 h 66"/>
                      <a:gd name="T18" fmla="*/ 10 w 62"/>
                      <a:gd name="T19" fmla="*/ 36 h 66"/>
                      <a:gd name="T20" fmla="*/ 14 w 62"/>
                      <a:gd name="T21" fmla="*/ 32 h 66"/>
                      <a:gd name="T22" fmla="*/ 12 w 62"/>
                      <a:gd name="T23" fmla="*/ 26 h 66"/>
                      <a:gd name="T24" fmla="*/ 2 w 62"/>
                      <a:gd name="T25" fmla="*/ 22 h 66"/>
                      <a:gd name="T26" fmla="*/ 0 w 62"/>
                      <a:gd name="T27" fmla="*/ 10 h 6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62"/>
                      <a:gd name="T43" fmla="*/ 0 h 66"/>
                      <a:gd name="T44" fmla="*/ 62 w 62"/>
                      <a:gd name="T45" fmla="*/ 66 h 6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62" h="66">
                        <a:moveTo>
                          <a:pt x="0" y="10"/>
                        </a:moveTo>
                        <a:lnTo>
                          <a:pt x="62" y="0"/>
                        </a:lnTo>
                        <a:lnTo>
                          <a:pt x="62" y="14"/>
                        </a:lnTo>
                        <a:lnTo>
                          <a:pt x="54" y="22"/>
                        </a:lnTo>
                        <a:lnTo>
                          <a:pt x="54" y="32"/>
                        </a:lnTo>
                        <a:lnTo>
                          <a:pt x="50" y="40"/>
                        </a:lnTo>
                        <a:lnTo>
                          <a:pt x="56" y="54"/>
                        </a:lnTo>
                        <a:lnTo>
                          <a:pt x="50" y="62"/>
                        </a:lnTo>
                        <a:lnTo>
                          <a:pt x="14" y="66"/>
                        </a:lnTo>
                        <a:lnTo>
                          <a:pt x="10" y="36"/>
                        </a:lnTo>
                        <a:lnTo>
                          <a:pt x="14" y="32"/>
                        </a:lnTo>
                        <a:lnTo>
                          <a:pt x="12" y="26"/>
                        </a:lnTo>
                        <a:lnTo>
                          <a:pt x="2" y="22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15" name="Freeform 1910"/>
                  <p:cNvSpPr>
                    <a:spLocks/>
                  </p:cNvSpPr>
                  <p:nvPr/>
                </p:nvSpPr>
                <p:spPr bwMode="auto">
                  <a:xfrm>
                    <a:off x="7410" y="3848"/>
                    <a:ext cx="80" cy="106"/>
                  </a:xfrm>
                  <a:custGeom>
                    <a:avLst/>
                    <a:gdLst>
                      <a:gd name="T0" fmla="*/ 6 w 80"/>
                      <a:gd name="T1" fmla="*/ 44 h 106"/>
                      <a:gd name="T2" fmla="*/ 0 w 80"/>
                      <a:gd name="T3" fmla="*/ 30 h 106"/>
                      <a:gd name="T4" fmla="*/ 4 w 80"/>
                      <a:gd name="T5" fmla="*/ 22 h 106"/>
                      <a:gd name="T6" fmla="*/ 4 w 80"/>
                      <a:gd name="T7" fmla="*/ 12 h 106"/>
                      <a:gd name="T8" fmla="*/ 12 w 80"/>
                      <a:gd name="T9" fmla="*/ 4 h 106"/>
                      <a:gd name="T10" fmla="*/ 16 w 80"/>
                      <a:gd name="T11" fmla="*/ 0 h 106"/>
                      <a:gd name="T12" fmla="*/ 30 w 80"/>
                      <a:gd name="T13" fmla="*/ 4 h 106"/>
                      <a:gd name="T14" fmla="*/ 40 w 80"/>
                      <a:gd name="T15" fmla="*/ 10 h 106"/>
                      <a:gd name="T16" fmla="*/ 46 w 80"/>
                      <a:gd name="T17" fmla="*/ 44 h 106"/>
                      <a:gd name="T18" fmla="*/ 56 w 80"/>
                      <a:gd name="T19" fmla="*/ 42 h 106"/>
                      <a:gd name="T20" fmla="*/ 72 w 80"/>
                      <a:gd name="T21" fmla="*/ 50 h 106"/>
                      <a:gd name="T22" fmla="*/ 72 w 80"/>
                      <a:gd name="T23" fmla="*/ 68 h 106"/>
                      <a:gd name="T24" fmla="*/ 70 w 80"/>
                      <a:gd name="T25" fmla="*/ 68 h 106"/>
                      <a:gd name="T26" fmla="*/ 70 w 80"/>
                      <a:gd name="T27" fmla="*/ 72 h 106"/>
                      <a:gd name="T28" fmla="*/ 74 w 80"/>
                      <a:gd name="T29" fmla="*/ 72 h 106"/>
                      <a:gd name="T30" fmla="*/ 80 w 80"/>
                      <a:gd name="T31" fmla="*/ 96 h 106"/>
                      <a:gd name="T32" fmla="*/ 60 w 80"/>
                      <a:gd name="T33" fmla="*/ 104 h 106"/>
                      <a:gd name="T34" fmla="*/ 60 w 80"/>
                      <a:gd name="T35" fmla="*/ 100 h 106"/>
                      <a:gd name="T36" fmla="*/ 22 w 80"/>
                      <a:gd name="T37" fmla="*/ 106 h 106"/>
                      <a:gd name="T38" fmla="*/ 18 w 80"/>
                      <a:gd name="T39" fmla="*/ 88 h 106"/>
                      <a:gd name="T40" fmla="*/ 14 w 80"/>
                      <a:gd name="T41" fmla="*/ 50 h 106"/>
                      <a:gd name="T42" fmla="*/ 10 w 80"/>
                      <a:gd name="T43" fmla="*/ 50 h 106"/>
                      <a:gd name="T44" fmla="*/ 12 w 80"/>
                      <a:gd name="T45" fmla="*/ 44 h 106"/>
                      <a:gd name="T46" fmla="*/ 6 w 80"/>
                      <a:gd name="T47" fmla="*/ 44 h 10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80"/>
                      <a:gd name="T73" fmla="*/ 0 h 106"/>
                      <a:gd name="T74" fmla="*/ 80 w 80"/>
                      <a:gd name="T75" fmla="*/ 106 h 10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80" h="106">
                        <a:moveTo>
                          <a:pt x="6" y="44"/>
                        </a:moveTo>
                        <a:lnTo>
                          <a:pt x="0" y="30"/>
                        </a:lnTo>
                        <a:lnTo>
                          <a:pt x="4" y="22"/>
                        </a:lnTo>
                        <a:lnTo>
                          <a:pt x="4" y="12"/>
                        </a:lnTo>
                        <a:lnTo>
                          <a:pt x="12" y="4"/>
                        </a:lnTo>
                        <a:lnTo>
                          <a:pt x="16" y="0"/>
                        </a:lnTo>
                        <a:lnTo>
                          <a:pt x="30" y="4"/>
                        </a:lnTo>
                        <a:lnTo>
                          <a:pt x="40" y="10"/>
                        </a:lnTo>
                        <a:lnTo>
                          <a:pt x="46" y="44"/>
                        </a:lnTo>
                        <a:lnTo>
                          <a:pt x="56" y="42"/>
                        </a:lnTo>
                        <a:lnTo>
                          <a:pt x="72" y="50"/>
                        </a:lnTo>
                        <a:lnTo>
                          <a:pt x="72" y="68"/>
                        </a:lnTo>
                        <a:lnTo>
                          <a:pt x="70" y="68"/>
                        </a:lnTo>
                        <a:lnTo>
                          <a:pt x="70" y="72"/>
                        </a:lnTo>
                        <a:lnTo>
                          <a:pt x="74" y="72"/>
                        </a:lnTo>
                        <a:lnTo>
                          <a:pt x="80" y="96"/>
                        </a:lnTo>
                        <a:lnTo>
                          <a:pt x="60" y="104"/>
                        </a:lnTo>
                        <a:lnTo>
                          <a:pt x="60" y="100"/>
                        </a:lnTo>
                        <a:lnTo>
                          <a:pt x="22" y="106"/>
                        </a:lnTo>
                        <a:lnTo>
                          <a:pt x="18" y="88"/>
                        </a:lnTo>
                        <a:lnTo>
                          <a:pt x="14" y="50"/>
                        </a:lnTo>
                        <a:lnTo>
                          <a:pt x="10" y="50"/>
                        </a:lnTo>
                        <a:lnTo>
                          <a:pt x="12" y="44"/>
                        </a:lnTo>
                        <a:lnTo>
                          <a:pt x="6" y="4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16" name="Freeform 1911"/>
                  <p:cNvSpPr>
                    <a:spLocks/>
                  </p:cNvSpPr>
                  <p:nvPr/>
                </p:nvSpPr>
                <p:spPr bwMode="auto">
                  <a:xfrm>
                    <a:off x="7498" y="3852"/>
                    <a:ext cx="80" cy="56"/>
                  </a:xfrm>
                  <a:custGeom>
                    <a:avLst/>
                    <a:gdLst>
                      <a:gd name="T0" fmla="*/ 68 w 80"/>
                      <a:gd name="T1" fmla="*/ 50 h 56"/>
                      <a:gd name="T2" fmla="*/ 34 w 80"/>
                      <a:gd name="T3" fmla="*/ 56 h 56"/>
                      <a:gd name="T4" fmla="*/ 26 w 80"/>
                      <a:gd name="T5" fmla="*/ 54 h 56"/>
                      <a:gd name="T6" fmla="*/ 24 w 80"/>
                      <a:gd name="T7" fmla="*/ 46 h 56"/>
                      <a:gd name="T8" fmla="*/ 6 w 80"/>
                      <a:gd name="T9" fmla="*/ 38 h 56"/>
                      <a:gd name="T10" fmla="*/ 0 w 80"/>
                      <a:gd name="T11" fmla="*/ 16 h 56"/>
                      <a:gd name="T12" fmla="*/ 6 w 80"/>
                      <a:gd name="T13" fmla="*/ 14 h 56"/>
                      <a:gd name="T14" fmla="*/ 4 w 80"/>
                      <a:gd name="T15" fmla="*/ 6 h 56"/>
                      <a:gd name="T16" fmla="*/ 6 w 80"/>
                      <a:gd name="T17" fmla="*/ 4 h 56"/>
                      <a:gd name="T18" fmla="*/ 6 w 80"/>
                      <a:gd name="T19" fmla="*/ 2 h 56"/>
                      <a:gd name="T20" fmla="*/ 8 w 80"/>
                      <a:gd name="T21" fmla="*/ 2 h 56"/>
                      <a:gd name="T22" fmla="*/ 16 w 80"/>
                      <a:gd name="T23" fmla="*/ 0 h 56"/>
                      <a:gd name="T24" fmla="*/ 24 w 80"/>
                      <a:gd name="T25" fmla="*/ 0 h 56"/>
                      <a:gd name="T26" fmla="*/ 28 w 80"/>
                      <a:gd name="T27" fmla="*/ 14 h 56"/>
                      <a:gd name="T28" fmla="*/ 38 w 80"/>
                      <a:gd name="T29" fmla="*/ 12 h 56"/>
                      <a:gd name="T30" fmla="*/ 40 w 80"/>
                      <a:gd name="T31" fmla="*/ 16 h 56"/>
                      <a:gd name="T32" fmla="*/ 54 w 80"/>
                      <a:gd name="T33" fmla="*/ 14 h 56"/>
                      <a:gd name="T34" fmla="*/ 52 w 80"/>
                      <a:gd name="T35" fmla="*/ 10 h 56"/>
                      <a:gd name="T36" fmla="*/ 80 w 80"/>
                      <a:gd name="T37" fmla="*/ 6 h 56"/>
                      <a:gd name="T38" fmla="*/ 80 w 80"/>
                      <a:gd name="T39" fmla="*/ 14 h 56"/>
                      <a:gd name="T40" fmla="*/ 74 w 80"/>
                      <a:gd name="T41" fmla="*/ 24 h 56"/>
                      <a:gd name="T42" fmla="*/ 76 w 80"/>
                      <a:gd name="T43" fmla="*/ 46 h 56"/>
                      <a:gd name="T44" fmla="*/ 70 w 80"/>
                      <a:gd name="T45" fmla="*/ 46 h 56"/>
                      <a:gd name="T46" fmla="*/ 68 w 80"/>
                      <a:gd name="T47" fmla="*/ 50 h 5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80"/>
                      <a:gd name="T73" fmla="*/ 0 h 56"/>
                      <a:gd name="T74" fmla="*/ 80 w 80"/>
                      <a:gd name="T75" fmla="*/ 56 h 5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80" h="56">
                        <a:moveTo>
                          <a:pt x="68" y="50"/>
                        </a:moveTo>
                        <a:lnTo>
                          <a:pt x="34" y="56"/>
                        </a:lnTo>
                        <a:lnTo>
                          <a:pt x="26" y="54"/>
                        </a:lnTo>
                        <a:lnTo>
                          <a:pt x="24" y="46"/>
                        </a:lnTo>
                        <a:lnTo>
                          <a:pt x="6" y="38"/>
                        </a:lnTo>
                        <a:lnTo>
                          <a:pt x="0" y="16"/>
                        </a:lnTo>
                        <a:lnTo>
                          <a:pt x="6" y="14"/>
                        </a:lnTo>
                        <a:lnTo>
                          <a:pt x="4" y="6"/>
                        </a:lnTo>
                        <a:lnTo>
                          <a:pt x="6" y="4"/>
                        </a:lnTo>
                        <a:lnTo>
                          <a:pt x="6" y="2"/>
                        </a:lnTo>
                        <a:lnTo>
                          <a:pt x="8" y="2"/>
                        </a:lnTo>
                        <a:lnTo>
                          <a:pt x="16" y="0"/>
                        </a:lnTo>
                        <a:lnTo>
                          <a:pt x="24" y="0"/>
                        </a:lnTo>
                        <a:lnTo>
                          <a:pt x="28" y="14"/>
                        </a:lnTo>
                        <a:lnTo>
                          <a:pt x="38" y="12"/>
                        </a:lnTo>
                        <a:lnTo>
                          <a:pt x="40" y="16"/>
                        </a:lnTo>
                        <a:lnTo>
                          <a:pt x="54" y="14"/>
                        </a:lnTo>
                        <a:lnTo>
                          <a:pt x="52" y="10"/>
                        </a:lnTo>
                        <a:lnTo>
                          <a:pt x="80" y="6"/>
                        </a:lnTo>
                        <a:lnTo>
                          <a:pt x="80" y="14"/>
                        </a:lnTo>
                        <a:lnTo>
                          <a:pt x="74" y="24"/>
                        </a:lnTo>
                        <a:lnTo>
                          <a:pt x="76" y="46"/>
                        </a:lnTo>
                        <a:lnTo>
                          <a:pt x="70" y="46"/>
                        </a:lnTo>
                        <a:lnTo>
                          <a:pt x="68" y="5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17" name="Freeform 1912"/>
                  <p:cNvSpPr>
                    <a:spLocks/>
                  </p:cNvSpPr>
                  <p:nvPr/>
                </p:nvSpPr>
                <p:spPr bwMode="auto">
                  <a:xfrm>
                    <a:off x="7566" y="3830"/>
                    <a:ext cx="88" cy="86"/>
                  </a:xfrm>
                  <a:custGeom>
                    <a:avLst/>
                    <a:gdLst>
                      <a:gd name="T0" fmla="*/ 12 w 88"/>
                      <a:gd name="T1" fmla="*/ 28 h 86"/>
                      <a:gd name="T2" fmla="*/ 14 w 88"/>
                      <a:gd name="T3" fmla="*/ 26 h 86"/>
                      <a:gd name="T4" fmla="*/ 12 w 88"/>
                      <a:gd name="T5" fmla="*/ 12 h 86"/>
                      <a:gd name="T6" fmla="*/ 22 w 88"/>
                      <a:gd name="T7" fmla="*/ 10 h 86"/>
                      <a:gd name="T8" fmla="*/ 24 w 88"/>
                      <a:gd name="T9" fmla="*/ 6 h 86"/>
                      <a:gd name="T10" fmla="*/ 30 w 88"/>
                      <a:gd name="T11" fmla="*/ 8 h 86"/>
                      <a:gd name="T12" fmla="*/ 36 w 88"/>
                      <a:gd name="T13" fmla="*/ 0 h 86"/>
                      <a:gd name="T14" fmla="*/ 44 w 88"/>
                      <a:gd name="T15" fmla="*/ 24 h 86"/>
                      <a:gd name="T16" fmla="*/ 74 w 88"/>
                      <a:gd name="T17" fmla="*/ 20 h 86"/>
                      <a:gd name="T18" fmla="*/ 78 w 88"/>
                      <a:gd name="T19" fmla="*/ 42 h 86"/>
                      <a:gd name="T20" fmla="*/ 84 w 88"/>
                      <a:gd name="T21" fmla="*/ 40 h 86"/>
                      <a:gd name="T22" fmla="*/ 88 w 88"/>
                      <a:gd name="T23" fmla="*/ 60 h 86"/>
                      <a:gd name="T24" fmla="*/ 82 w 88"/>
                      <a:gd name="T25" fmla="*/ 60 h 86"/>
                      <a:gd name="T26" fmla="*/ 84 w 88"/>
                      <a:gd name="T27" fmla="*/ 80 h 86"/>
                      <a:gd name="T28" fmla="*/ 54 w 88"/>
                      <a:gd name="T29" fmla="*/ 86 h 86"/>
                      <a:gd name="T30" fmla="*/ 52 w 88"/>
                      <a:gd name="T31" fmla="*/ 80 h 86"/>
                      <a:gd name="T32" fmla="*/ 4 w 88"/>
                      <a:gd name="T33" fmla="*/ 86 h 86"/>
                      <a:gd name="T34" fmla="*/ 0 w 88"/>
                      <a:gd name="T35" fmla="*/ 72 h 86"/>
                      <a:gd name="T36" fmla="*/ 2 w 88"/>
                      <a:gd name="T37" fmla="*/ 68 h 86"/>
                      <a:gd name="T38" fmla="*/ 8 w 88"/>
                      <a:gd name="T39" fmla="*/ 68 h 86"/>
                      <a:gd name="T40" fmla="*/ 6 w 88"/>
                      <a:gd name="T41" fmla="*/ 46 h 86"/>
                      <a:gd name="T42" fmla="*/ 12 w 88"/>
                      <a:gd name="T43" fmla="*/ 36 h 86"/>
                      <a:gd name="T44" fmla="*/ 12 w 88"/>
                      <a:gd name="T45" fmla="*/ 28 h 8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88"/>
                      <a:gd name="T70" fmla="*/ 0 h 86"/>
                      <a:gd name="T71" fmla="*/ 88 w 88"/>
                      <a:gd name="T72" fmla="*/ 86 h 8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88" h="86">
                        <a:moveTo>
                          <a:pt x="12" y="28"/>
                        </a:moveTo>
                        <a:lnTo>
                          <a:pt x="14" y="26"/>
                        </a:lnTo>
                        <a:lnTo>
                          <a:pt x="12" y="12"/>
                        </a:lnTo>
                        <a:lnTo>
                          <a:pt x="22" y="10"/>
                        </a:lnTo>
                        <a:lnTo>
                          <a:pt x="24" y="6"/>
                        </a:lnTo>
                        <a:lnTo>
                          <a:pt x="30" y="8"/>
                        </a:lnTo>
                        <a:lnTo>
                          <a:pt x="36" y="0"/>
                        </a:lnTo>
                        <a:lnTo>
                          <a:pt x="44" y="24"/>
                        </a:lnTo>
                        <a:lnTo>
                          <a:pt x="74" y="20"/>
                        </a:lnTo>
                        <a:lnTo>
                          <a:pt x="78" y="42"/>
                        </a:lnTo>
                        <a:lnTo>
                          <a:pt x="84" y="40"/>
                        </a:lnTo>
                        <a:lnTo>
                          <a:pt x="88" y="60"/>
                        </a:lnTo>
                        <a:lnTo>
                          <a:pt x="82" y="60"/>
                        </a:lnTo>
                        <a:lnTo>
                          <a:pt x="84" y="80"/>
                        </a:lnTo>
                        <a:lnTo>
                          <a:pt x="54" y="86"/>
                        </a:lnTo>
                        <a:lnTo>
                          <a:pt x="52" y="80"/>
                        </a:lnTo>
                        <a:lnTo>
                          <a:pt x="4" y="86"/>
                        </a:lnTo>
                        <a:lnTo>
                          <a:pt x="0" y="72"/>
                        </a:lnTo>
                        <a:lnTo>
                          <a:pt x="2" y="68"/>
                        </a:lnTo>
                        <a:lnTo>
                          <a:pt x="8" y="68"/>
                        </a:lnTo>
                        <a:lnTo>
                          <a:pt x="6" y="46"/>
                        </a:lnTo>
                        <a:lnTo>
                          <a:pt x="12" y="36"/>
                        </a:lnTo>
                        <a:lnTo>
                          <a:pt x="12" y="2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18" name="Freeform 1913"/>
                  <p:cNvSpPr>
                    <a:spLocks/>
                  </p:cNvSpPr>
                  <p:nvPr/>
                </p:nvSpPr>
                <p:spPr bwMode="auto">
                  <a:xfrm>
                    <a:off x="7466" y="3782"/>
                    <a:ext cx="80" cy="60"/>
                  </a:xfrm>
                  <a:custGeom>
                    <a:avLst/>
                    <a:gdLst>
                      <a:gd name="T0" fmla="*/ 2 w 80"/>
                      <a:gd name="T1" fmla="*/ 30 h 60"/>
                      <a:gd name="T2" fmla="*/ 0 w 80"/>
                      <a:gd name="T3" fmla="*/ 14 h 60"/>
                      <a:gd name="T4" fmla="*/ 6 w 80"/>
                      <a:gd name="T5" fmla="*/ 8 h 60"/>
                      <a:gd name="T6" fmla="*/ 18 w 80"/>
                      <a:gd name="T7" fmla="*/ 10 h 60"/>
                      <a:gd name="T8" fmla="*/ 28 w 80"/>
                      <a:gd name="T9" fmla="*/ 2 h 60"/>
                      <a:gd name="T10" fmla="*/ 34 w 80"/>
                      <a:gd name="T11" fmla="*/ 0 h 60"/>
                      <a:gd name="T12" fmla="*/ 44 w 80"/>
                      <a:gd name="T13" fmla="*/ 6 h 60"/>
                      <a:gd name="T14" fmla="*/ 52 w 80"/>
                      <a:gd name="T15" fmla="*/ 12 h 60"/>
                      <a:gd name="T16" fmla="*/ 56 w 80"/>
                      <a:gd name="T17" fmla="*/ 24 h 60"/>
                      <a:gd name="T18" fmla="*/ 74 w 80"/>
                      <a:gd name="T19" fmla="*/ 38 h 60"/>
                      <a:gd name="T20" fmla="*/ 80 w 80"/>
                      <a:gd name="T21" fmla="*/ 48 h 60"/>
                      <a:gd name="T22" fmla="*/ 32 w 80"/>
                      <a:gd name="T23" fmla="*/ 60 h 60"/>
                      <a:gd name="T24" fmla="*/ 16 w 80"/>
                      <a:gd name="T25" fmla="*/ 60 h 60"/>
                      <a:gd name="T26" fmla="*/ 16 w 80"/>
                      <a:gd name="T27" fmla="*/ 56 h 60"/>
                      <a:gd name="T28" fmla="*/ 8 w 80"/>
                      <a:gd name="T29" fmla="*/ 58 h 60"/>
                      <a:gd name="T30" fmla="*/ 2 w 80"/>
                      <a:gd name="T31" fmla="*/ 30 h 6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0"/>
                      <a:gd name="T49" fmla="*/ 0 h 60"/>
                      <a:gd name="T50" fmla="*/ 80 w 80"/>
                      <a:gd name="T51" fmla="*/ 60 h 6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0" h="60">
                        <a:moveTo>
                          <a:pt x="2" y="30"/>
                        </a:moveTo>
                        <a:lnTo>
                          <a:pt x="0" y="14"/>
                        </a:lnTo>
                        <a:lnTo>
                          <a:pt x="6" y="8"/>
                        </a:lnTo>
                        <a:lnTo>
                          <a:pt x="18" y="10"/>
                        </a:lnTo>
                        <a:lnTo>
                          <a:pt x="28" y="2"/>
                        </a:lnTo>
                        <a:lnTo>
                          <a:pt x="34" y="0"/>
                        </a:lnTo>
                        <a:lnTo>
                          <a:pt x="44" y="6"/>
                        </a:lnTo>
                        <a:lnTo>
                          <a:pt x="52" y="12"/>
                        </a:lnTo>
                        <a:lnTo>
                          <a:pt x="56" y="24"/>
                        </a:lnTo>
                        <a:lnTo>
                          <a:pt x="74" y="38"/>
                        </a:lnTo>
                        <a:lnTo>
                          <a:pt x="80" y="48"/>
                        </a:lnTo>
                        <a:lnTo>
                          <a:pt x="32" y="60"/>
                        </a:lnTo>
                        <a:lnTo>
                          <a:pt x="16" y="60"/>
                        </a:lnTo>
                        <a:lnTo>
                          <a:pt x="16" y="56"/>
                        </a:lnTo>
                        <a:lnTo>
                          <a:pt x="8" y="58"/>
                        </a:lnTo>
                        <a:lnTo>
                          <a:pt x="2" y="3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19" name="Freeform 1914"/>
                  <p:cNvSpPr>
                    <a:spLocks/>
                  </p:cNvSpPr>
                  <p:nvPr/>
                </p:nvSpPr>
                <p:spPr bwMode="auto">
                  <a:xfrm>
                    <a:off x="7540" y="3772"/>
                    <a:ext cx="90" cy="70"/>
                  </a:xfrm>
                  <a:custGeom>
                    <a:avLst/>
                    <a:gdLst>
                      <a:gd name="T0" fmla="*/ 0 w 90"/>
                      <a:gd name="T1" fmla="*/ 48 h 70"/>
                      <a:gd name="T2" fmla="*/ 36 w 90"/>
                      <a:gd name="T3" fmla="*/ 0 h 70"/>
                      <a:gd name="T4" fmla="*/ 44 w 90"/>
                      <a:gd name="T5" fmla="*/ 2 h 70"/>
                      <a:gd name="T6" fmla="*/ 52 w 90"/>
                      <a:gd name="T7" fmla="*/ 12 h 70"/>
                      <a:gd name="T8" fmla="*/ 70 w 90"/>
                      <a:gd name="T9" fmla="*/ 18 h 70"/>
                      <a:gd name="T10" fmla="*/ 90 w 90"/>
                      <a:gd name="T11" fmla="*/ 32 h 70"/>
                      <a:gd name="T12" fmla="*/ 62 w 90"/>
                      <a:gd name="T13" fmla="*/ 58 h 70"/>
                      <a:gd name="T14" fmla="*/ 56 w 90"/>
                      <a:gd name="T15" fmla="*/ 66 h 70"/>
                      <a:gd name="T16" fmla="*/ 50 w 90"/>
                      <a:gd name="T17" fmla="*/ 64 h 70"/>
                      <a:gd name="T18" fmla="*/ 48 w 90"/>
                      <a:gd name="T19" fmla="*/ 68 h 70"/>
                      <a:gd name="T20" fmla="*/ 38 w 90"/>
                      <a:gd name="T21" fmla="*/ 70 h 70"/>
                      <a:gd name="T22" fmla="*/ 30 w 90"/>
                      <a:gd name="T23" fmla="*/ 70 h 70"/>
                      <a:gd name="T24" fmla="*/ 16 w 90"/>
                      <a:gd name="T25" fmla="*/ 60 h 70"/>
                      <a:gd name="T26" fmla="*/ 12 w 90"/>
                      <a:gd name="T27" fmla="*/ 64 h 70"/>
                      <a:gd name="T28" fmla="*/ 6 w 90"/>
                      <a:gd name="T29" fmla="*/ 58 h 70"/>
                      <a:gd name="T30" fmla="*/ 0 w 90"/>
                      <a:gd name="T31" fmla="*/ 48 h 7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0"/>
                      <a:gd name="T49" fmla="*/ 0 h 70"/>
                      <a:gd name="T50" fmla="*/ 90 w 90"/>
                      <a:gd name="T51" fmla="*/ 70 h 7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0" h="70">
                        <a:moveTo>
                          <a:pt x="0" y="48"/>
                        </a:moveTo>
                        <a:lnTo>
                          <a:pt x="36" y="0"/>
                        </a:lnTo>
                        <a:lnTo>
                          <a:pt x="44" y="2"/>
                        </a:lnTo>
                        <a:lnTo>
                          <a:pt x="52" y="12"/>
                        </a:lnTo>
                        <a:lnTo>
                          <a:pt x="70" y="18"/>
                        </a:lnTo>
                        <a:lnTo>
                          <a:pt x="90" y="32"/>
                        </a:lnTo>
                        <a:lnTo>
                          <a:pt x="62" y="58"/>
                        </a:lnTo>
                        <a:lnTo>
                          <a:pt x="56" y="66"/>
                        </a:lnTo>
                        <a:lnTo>
                          <a:pt x="50" y="64"/>
                        </a:lnTo>
                        <a:lnTo>
                          <a:pt x="48" y="68"/>
                        </a:lnTo>
                        <a:lnTo>
                          <a:pt x="38" y="70"/>
                        </a:lnTo>
                        <a:lnTo>
                          <a:pt x="30" y="70"/>
                        </a:lnTo>
                        <a:lnTo>
                          <a:pt x="16" y="60"/>
                        </a:lnTo>
                        <a:lnTo>
                          <a:pt x="12" y="64"/>
                        </a:lnTo>
                        <a:lnTo>
                          <a:pt x="6" y="58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20" name="Freeform 1915"/>
                  <p:cNvSpPr>
                    <a:spLocks/>
                  </p:cNvSpPr>
                  <p:nvPr/>
                </p:nvSpPr>
                <p:spPr bwMode="auto">
                  <a:xfrm>
                    <a:off x="7500" y="3714"/>
                    <a:ext cx="82" cy="106"/>
                  </a:xfrm>
                  <a:custGeom>
                    <a:avLst/>
                    <a:gdLst>
                      <a:gd name="T0" fmla="*/ 40 w 82"/>
                      <a:gd name="T1" fmla="*/ 106 h 106"/>
                      <a:gd name="T2" fmla="*/ 22 w 82"/>
                      <a:gd name="T3" fmla="*/ 92 h 106"/>
                      <a:gd name="T4" fmla="*/ 18 w 82"/>
                      <a:gd name="T5" fmla="*/ 80 h 106"/>
                      <a:gd name="T6" fmla="*/ 10 w 82"/>
                      <a:gd name="T7" fmla="*/ 74 h 106"/>
                      <a:gd name="T8" fmla="*/ 14 w 82"/>
                      <a:gd name="T9" fmla="*/ 68 h 106"/>
                      <a:gd name="T10" fmla="*/ 10 w 82"/>
                      <a:gd name="T11" fmla="*/ 64 h 106"/>
                      <a:gd name="T12" fmla="*/ 18 w 82"/>
                      <a:gd name="T13" fmla="*/ 56 h 106"/>
                      <a:gd name="T14" fmla="*/ 2 w 82"/>
                      <a:gd name="T15" fmla="*/ 46 h 106"/>
                      <a:gd name="T16" fmla="*/ 0 w 82"/>
                      <a:gd name="T17" fmla="*/ 40 h 106"/>
                      <a:gd name="T18" fmla="*/ 6 w 82"/>
                      <a:gd name="T19" fmla="*/ 38 h 106"/>
                      <a:gd name="T20" fmla="*/ 14 w 82"/>
                      <a:gd name="T21" fmla="*/ 28 h 106"/>
                      <a:gd name="T22" fmla="*/ 10 w 82"/>
                      <a:gd name="T23" fmla="*/ 24 h 106"/>
                      <a:gd name="T24" fmla="*/ 30 w 82"/>
                      <a:gd name="T25" fmla="*/ 0 h 106"/>
                      <a:gd name="T26" fmla="*/ 54 w 82"/>
                      <a:gd name="T27" fmla="*/ 34 h 106"/>
                      <a:gd name="T28" fmla="*/ 58 w 82"/>
                      <a:gd name="T29" fmla="*/ 36 h 106"/>
                      <a:gd name="T30" fmla="*/ 58 w 82"/>
                      <a:gd name="T31" fmla="*/ 42 h 106"/>
                      <a:gd name="T32" fmla="*/ 68 w 82"/>
                      <a:gd name="T33" fmla="*/ 52 h 106"/>
                      <a:gd name="T34" fmla="*/ 82 w 82"/>
                      <a:gd name="T35" fmla="*/ 44 h 106"/>
                      <a:gd name="T36" fmla="*/ 80 w 82"/>
                      <a:gd name="T37" fmla="*/ 54 h 106"/>
                      <a:gd name="T38" fmla="*/ 74 w 82"/>
                      <a:gd name="T39" fmla="*/ 54 h 106"/>
                      <a:gd name="T40" fmla="*/ 72 w 82"/>
                      <a:gd name="T41" fmla="*/ 56 h 106"/>
                      <a:gd name="T42" fmla="*/ 76 w 82"/>
                      <a:gd name="T43" fmla="*/ 58 h 106"/>
                      <a:gd name="T44" fmla="*/ 40 w 82"/>
                      <a:gd name="T45" fmla="*/ 106 h 10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82"/>
                      <a:gd name="T70" fmla="*/ 0 h 106"/>
                      <a:gd name="T71" fmla="*/ 82 w 82"/>
                      <a:gd name="T72" fmla="*/ 106 h 10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82" h="106">
                        <a:moveTo>
                          <a:pt x="40" y="106"/>
                        </a:moveTo>
                        <a:lnTo>
                          <a:pt x="22" y="92"/>
                        </a:lnTo>
                        <a:lnTo>
                          <a:pt x="18" y="80"/>
                        </a:lnTo>
                        <a:lnTo>
                          <a:pt x="10" y="74"/>
                        </a:lnTo>
                        <a:lnTo>
                          <a:pt x="14" y="68"/>
                        </a:lnTo>
                        <a:lnTo>
                          <a:pt x="10" y="64"/>
                        </a:lnTo>
                        <a:lnTo>
                          <a:pt x="18" y="56"/>
                        </a:lnTo>
                        <a:lnTo>
                          <a:pt x="2" y="46"/>
                        </a:lnTo>
                        <a:lnTo>
                          <a:pt x="0" y="40"/>
                        </a:lnTo>
                        <a:lnTo>
                          <a:pt x="6" y="38"/>
                        </a:lnTo>
                        <a:lnTo>
                          <a:pt x="14" y="28"/>
                        </a:lnTo>
                        <a:lnTo>
                          <a:pt x="10" y="24"/>
                        </a:lnTo>
                        <a:lnTo>
                          <a:pt x="30" y="0"/>
                        </a:lnTo>
                        <a:lnTo>
                          <a:pt x="54" y="34"/>
                        </a:lnTo>
                        <a:lnTo>
                          <a:pt x="58" y="36"/>
                        </a:lnTo>
                        <a:lnTo>
                          <a:pt x="58" y="42"/>
                        </a:lnTo>
                        <a:lnTo>
                          <a:pt x="68" y="52"/>
                        </a:lnTo>
                        <a:lnTo>
                          <a:pt x="82" y="44"/>
                        </a:lnTo>
                        <a:lnTo>
                          <a:pt x="80" y="54"/>
                        </a:lnTo>
                        <a:lnTo>
                          <a:pt x="74" y="54"/>
                        </a:lnTo>
                        <a:lnTo>
                          <a:pt x="72" y="56"/>
                        </a:lnTo>
                        <a:lnTo>
                          <a:pt x="76" y="58"/>
                        </a:lnTo>
                        <a:lnTo>
                          <a:pt x="40" y="10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21" name="Freeform 1916"/>
                  <p:cNvSpPr>
                    <a:spLocks/>
                  </p:cNvSpPr>
                  <p:nvPr/>
                </p:nvSpPr>
                <p:spPr bwMode="auto">
                  <a:xfrm>
                    <a:off x="7618" y="3716"/>
                    <a:ext cx="44" cy="76"/>
                  </a:xfrm>
                  <a:custGeom>
                    <a:avLst/>
                    <a:gdLst>
                      <a:gd name="T0" fmla="*/ 0 w 44"/>
                      <a:gd name="T1" fmla="*/ 16 h 76"/>
                      <a:gd name="T2" fmla="*/ 44 w 44"/>
                      <a:gd name="T3" fmla="*/ 0 h 76"/>
                      <a:gd name="T4" fmla="*/ 36 w 44"/>
                      <a:gd name="T5" fmla="*/ 76 h 76"/>
                      <a:gd name="T6" fmla="*/ 30 w 44"/>
                      <a:gd name="T7" fmla="*/ 76 h 76"/>
                      <a:gd name="T8" fmla="*/ 18 w 44"/>
                      <a:gd name="T9" fmla="*/ 68 h 76"/>
                      <a:gd name="T10" fmla="*/ 0 w 44"/>
                      <a:gd name="T11" fmla="*/ 16 h 7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4"/>
                      <a:gd name="T19" fmla="*/ 0 h 76"/>
                      <a:gd name="T20" fmla="*/ 44 w 44"/>
                      <a:gd name="T21" fmla="*/ 76 h 7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4" h="76">
                        <a:moveTo>
                          <a:pt x="0" y="16"/>
                        </a:moveTo>
                        <a:lnTo>
                          <a:pt x="44" y="0"/>
                        </a:lnTo>
                        <a:lnTo>
                          <a:pt x="36" y="76"/>
                        </a:lnTo>
                        <a:lnTo>
                          <a:pt x="30" y="76"/>
                        </a:lnTo>
                        <a:lnTo>
                          <a:pt x="18" y="68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22" name="Freeform 1917"/>
                  <p:cNvSpPr>
                    <a:spLocks/>
                  </p:cNvSpPr>
                  <p:nvPr/>
                </p:nvSpPr>
                <p:spPr bwMode="auto">
                  <a:xfrm>
                    <a:off x="7604" y="3686"/>
                    <a:ext cx="58" cy="46"/>
                  </a:xfrm>
                  <a:custGeom>
                    <a:avLst/>
                    <a:gdLst>
                      <a:gd name="T0" fmla="*/ 14 w 58"/>
                      <a:gd name="T1" fmla="*/ 46 h 46"/>
                      <a:gd name="T2" fmla="*/ 2 w 58"/>
                      <a:gd name="T3" fmla="*/ 44 h 46"/>
                      <a:gd name="T4" fmla="*/ 0 w 58"/>
                      <a:gd name="T5" fmla="*/ 38 h 46"/>
                      <a:gd name="T6" fmla="*/ 2 w 58"/>
                      <a:gd name="T7" fmla="*/ 26 h 46"/>
                      <a:gd name="T8" fmla="*/ 0 w 58"/>
                      <a:gd name="T9" fmla="*/ 16 h 46"/>
                      <a:gd name="T10" fmla="*/ 8 w 58"/>
                      <a:gd name="T11" fmla="*/ 14 h 46"/>
                      <a:gd name="T12" fmla="*/ 6 w 58"/>
                      <a:gd name="T13" fmla="*/ 4 h 46"/>
                      <a:gd name="T14" fmla="*/ 12 w 58"/>
                      <a:gd name="T15" fmla="*/ 6 h 46"/>
                      <a:gd name="T16" fmla="*/ 30 w 58"/>
                      <a:gd name="T17" fmla="*/ 0 h 46"/>
                      <a:gd name="T18" fmla="*/ 58 w 58"/>
                      <a:gd name="T19" fmla="*/ 10 h 46"/>
                      <a:gd name="T20" fmla="*/ 58 w 58"/>
                      <a:gd name="T21" fmla="*/ 30 h 46"/>
                      <a:gd name="T22" fmla="*/ 14 w 58"/>
                      <a:gd name="T23" fmla="*/ 46 h 4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58"/>
                      <a:gd name="T37" fmla="*/ 0 h 46"/>
                      <a:gd name="T38" fmla="*/ 58 w 58"/>
                      <a:gd name="T39" fmla="*/ 46 h 4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58" h="46">
                        <a:moveTo>
                          <a:pt x="14" y="46"/>
                        </a:moveTo>
                        <a:lnTo>
                          <a:pt x="2" y="44"/>
                        </a:lnTo>
                        <a:lnTo>
                          <a:pt x="0" y="38"/>
                        </a:lnTo>
                        <a:lnTo>
                          <a:pt x="2" y="26"/>
                        </a:lnTo>
                        <a:lnTo>
                          <a:pt x="0" y="16"/>
                        </a:lnTo>
                        <a:lnTo>
                          <a:pt x="8" y="14"/>
                        </a:lnTo>
                        <a:lnTo>
                          <a:pt x="6" y="4"/>
                        </a:lnTo>
                        <a:lnTo>
                          <a:pt x="12" y="6"/>
                        </a:lnTo>
                        <a:lnTo>
                          <a:pt x="30" y="0"/>
                        </a:lnTo>
                        <a:lnTo>
                          <a:pt x="58" y="10"/>
                        </a:lnTo>
                        <a:lnTo>
                          <a:pt x="58" y="30"/>
                        </a:lnTo>
                        <a:lnTo>
                          <a:pt x="14" y="4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23" name="Freeform 1918"/>
                  <p:cNvSpPr>
                    <a:spLocks/>
                  </p:cNvSpPr>
                  <p:nvPr/>
                </p:nvSpPr>
                <p:spPr bwMode="auto">
                  <a:xfrm>
                    <a:off x="7514" y="3658"/>
                    <a:ext cx="98" cy="108"/>
                  </a:xfrm>
                  <a:custGeom>
                    <a:avLst/>
                    <a:gdLst>
                      <a:gd name="T0" fmla="*/ 16 w 98"/>
                      <a:gd name="T1" fmla="*/ 56 h 108"/>
                      <a:gd name="T2" fmla="*/ 0 w 98"/>
                      <a:gd name="T3" fmla="*/ 34 h 108"/>
                      <a:gd name="T4" fmla="*/ 42 w 98"/>
                      <a:gd name="T5" fmla="*/ 2 h 108"/>
                      <a:gd name="T6" fmla="*/ 68 w 98"/>
                      <a:gd name="T7" fmla="*/ 0 h 108"/>
                      <a:gd name="T8" fmla="*/ 68 w 98"/>
                      <a:gd name="T9" fmla="*/ 6 h 108"/>
                      <a:gd name="T10" fmla="*/ 88 w 98"/>
                      <a:gd name="T11" fmla="*/ 10 h 108"/>
                      <a:gd name="T12" fmla="*/ 96 w 98"/>
                      <a:gd name="T13" fmla="*/ 32 h 108"/>
                      <a:gd name="T14" fmla="*/ 98 w 98"/>
                      <a:gd name="T15" fmla="*/ 42 h 108"/>
                      <a:gd name="T16" fmla="*/ 90 w 98"/>
                      <a:gd name="T17" fmla="*/ 44 h 108"/>
                      <a:gd name="T18" fmla="*/ 92 w 98"/>
                      <a:gd name="T19" fmla="*/ 54 h 108"/>
                      <a:gd name="T20" fmla="*/ 90 w 98"/>
                      <a:gd name="T21" fmla="*/ 66 h 108"/>
                      <a:gd name="T22" fmla="*/ 92 w 98"/>
                      <a:gd name="T23" fmla="*/ 72 h 108"/>
                      <a:gd name="T24" fmla="*/ 76 w 98"/>
                      <a:gd name="T25" fmla="*/ 96 h 108"/>
                      <a:gd name="T26" fmla="*/ 54 w 98"/>
                      <a:gd name="T27" fmla="*/ 108 h 108"/>
                      <a:gd name="T28" fmla="*/ 44 w 98"/>
                      <a:gd name="T29" fmla="*/ 98 h 108"/>
                      <a:gd name="T30" fmla="*/ 44 w 98"/>
                      <a:gd name="T31" fmla="*/ 92 h 108"/>
                      <a:gd name="T32" fmla="*/ 40 w 98"/>
                      <a:gd name="T33" fmla="*/ 90 h 108"/>
                      <a:gd name="T34" fmla="*/ 16 w 98"/>
                      <a:gd name="T35" fmla="*/ 56 h 10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98"/>
                      <a:gd name="T55" fmla="*/ 0 h 108"/>
                      <a:gd name="T56" fmla="*/ 98 w 98"/>
                      <a:gd name="T57" fmla="*/ 108 h 10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98" h="108">
                        <a:moveTo>
                          <a:pt x="16" y="56"/>
                        </a:moveTo>
                        <a:lnTo>
                          <a:pt x="0" y="34"/>
                        </a:lnTo>
                        <a:lnTo>
                          <a:pt x="42" y="2"/>
                        </a:lnTo>
                        <a:lnTo>
                          <a:pt x="68" y="0"/>
                        </a:lnTo>
                        <a:lnTo>
                          <a:pt x="68" y="6"/>
                        </a:lnTo>
                        <a:lnTo>
                          <a:pt x="88" y="10"/>
                        </a:lnTo>
                        <a:lnTo>
                          <a:pt x="96" y="32"/>
                        </a:lnTo>
                        <a:lnTo>
                          <a:pt x="98" y="42"/>
                        </a:lnTo>
                        <a:lnTo>
                          <a:pt x="90" y="44"/>
                        </a:lnTo>
                        <a:lnTo>
                          <a:pt x="92" y="54"/>
                        </a:lnTo>
                        <a:lnTo>
                          <a:pt x="90" y="66"/>
                        </a:lnTo>
                        <a:lnTo>
                          <a:pt x="92" y="72"/>
                        </a:lnTo>
                        <a:lnTo>
                          <a:pt x="76" y="96"/>
                        </a:lnTo>
                        <a:lnTo>
                          <a:pt x="54" y="108"/>
                        </a:lnTo>
                        <a:lnTo>
                          <a:pt x="44" y="98"/>
                        </a:lnTo>
                        <a:lnTo>
                          <a:pt x="44" y="92"/>
                        </a:lnTo>
                        <a:lnTo>
                          <a:pt x="40" y="90"/>
                        </a:lnTo>
                        <a:lnTo>
                          <a:pt x="16" y="5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24" name="Freeform 1919"/>
                  <p:cNvSpPr>
                    <a:spLocks/>
                  </p:cNvSpPr>
                  <p:nvPr/>
                </p:nvSpPr>
                <p:spPr bwMode="auto">
                  <a:xfrm>
                    <a:off x="7476" y="3610"/>
                    <a:ext cx="80" cy="82"/>
                  </a:xfrm>
                  <a:custGeom>
                    <a:avLst/>
                    <a:gdLst>
                      <a:gd name="T0" fmla="*/ 38 w 80"/>
                      <a:gd name="T1" fmla="*/ 82 h 82"/>
                      <a:gd name="T2" fmla="*/ 0 w 80"/>
                      <a:gd name="T3" fmla="*/ 26 h 82"/>
                      <a:gd name="T4" fmla="*/ 8 w 80"/>
                      <a:gd name="T5" fmla="*/ 18 h 82"/>
                      <a:gd name="T6" fmla="*/ 38 w 80"/>
                      <a:gd name="T7" fmla="*/ 0 h 82"/>
                      <a:gd name="T8" fmla="*/ 44 w 80"/>
                      <a:gd name="T9" fmla="*/ 8 h 82"/>
                      <a:gd name="T10" fmla="*/ 54 w 80"/>
                      <a:gd name="T11" fmla="*/ 10 h 82"/>
                      <a:gd name="T12" fmla="*/ 68 w 80"/>
                      <a:gd name="T13" fmla="*/ 26 h 82"/>
                      <a:gd name="T14" fmla="*/ 70 w 80"/>
                      <a:gd name="T15" fmla="*/ 24 h 82"/>
                      <a:gd name="T16" fmla="*/ 76 w 80"/>
                      <a:gd name="T17" fmla="*/ 40 h 82"/>
                      <a:gd name="T18" fmla="*/ 80 w 80"/>
                      <a:gd name="T19" fmla="*/ 50 h 82"/>
                      <a:gd name="T20" fmla="*/ 38 w 80"/>
                      <a:gd name="T21" fmla="*/ 82 h 8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0"/>
                      <a:gd name="T34" fmla="*/ 0 h 82"/>
                      <a:gd name="T35" fmla="*/ 80 w 80"/>
                      <a:gd name="T36" fmla="*/ 82 h 8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0" h="82">
                        <a:moveTo>
                          <a:pt x="38" y="82"/>
                        </a:moveTo>
                        <a:lnTo>
                          <a:pt x="0" y="26"/>
                        </a:lnTo>
                        <a:lnTo>
                          <a:pt x="8" y="18"/>
                        </a:lnTo>
                        <a:lnTo>
                          <a:pt x="38" y="0"/>
                        </a:lnTo>
                        <a:lnTo>
                          <a:pt x="44" y="8"/>
                        </a:lnTo>
                        <a:lnTo>
                          <a:pt x="54" y="10"/>
                        </a:lnTo>
                        <a:lnTo>
                          <a:pt x="68" y="26"/>
                        </a:lnTo>
                        <a:lnTo>
                          <a:pt x="70" y="24"/>
                        </a:lnTo>
                        <a:lnTo>
                          <a:pt x="76" y="40"/>
                        </a:lnTo>
                        <a:lnTo>
                          <a:pt x="80" y="50"/>
                        </a:lnTo>
                        <a:lnTo>
                          <a:pt x="38" y="8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25" name="Freeform 1920"/>
                  <p:cNvSpPr>
                    <a:spLocks/>
                  </p:cNvSpPr>
                  <p:nvPr/>
                </p:nvSpPr>
                <p:spPr bwMode="auto">
                  <a:xfrm>
                    <a:off x="7476" y="3692"/>
                    <a:ext cx="54" cy="62"/>
                  </a:xfrm>
                  <a:custGeom>
                    <a:avLst/>
                    <a:gdLst>
                      <a:gd name="T0" fmla="*/ 24 w 54"/>
                      <a:gd name="T1" fmla="*/ 62 h 62"/>
                      <a:gd name="T2" fmla="*/ 0 w 54"/>
                      <a:gd name="T3" fmla="*/ 42 h 62"/>
                      <a:gd name="T4" fmla="*/ 0 w 54"/>
                      <a:gd name="T5" fmla="*/ 28 h 62"/>
                      <a:gd name="T6" fmla="*/ 20 w 54"/>
                      <a:gd name="T7" fmla="*/ 12 h 62"/>
                      <a:gd name="T8" fmla="*/ 32 w 54"/>
                      <a:gd name="T9" fmla="*/ 2 h 62"/>
                      <a:gd name="T10" fmla="*/ 38 w 54"/>
                      <a:gd name="T11" fmla="*/ 0 h 62"/>
                      <a:gd name="T12" fmla="*/ 46 w 54"/>
                      <a:gd name="T13" fmla="*/ 12 h 62"/>
                      <a:gd name="T14" fmla="*/ 54 w 54"/>
                      <a:gd name="T15" fmla="*/ 22 h 62"/>
                      <a:gd name="T16" fmla="*/ 34 w 54"/>
                      <a:gd name="T17" fmla="*/ 46 h 62"/>
                      <a:gd name="T18" fmla="*/ 38 w 54"/>
                      <a:gd name="T19" fmla="*/ 50 h 62"/>
                      <a:gd name="T20" fmla="*/ 30 w 54"/>
                      <a:gd name="T21" fmla="*/ 60 h 62"/>
                      <a:gd name="T22" fmla="*/ 24 w 54"/>
                      <a:gd name="T23" fmla="*/ 62 h 6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54"/>
                      <a:gd name="T37" fmla="*/ 0 h 62"/>
                      <a:gd name="T38" fmla="*/ 54 w 54"/>
                      <a:gd name="T39" fmla="*/ 62 h 6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54" h="62">
                        <a:moveTo>
                          <a:pt x="24" y="62"/>
                        </a:moveTo>
                        <a:lnTo>
                          <a:pt x="0" y="42"/>
                        </a:lnTo>
                        <a:lnTo>
                          <a:pt x="0" y="28"/>
                        </a:lnTo>
                        <a:lnTo>
                          <a:pt x="20" y="12"/>
                        </a:lnTo>
                        <a:lnTo>
                          <a:pt x="32" y="2"/>
                        </a:lnTo>
                        <a:lnTo>
                          <a:pt x="38" y="0"/>
                        </a:lnTo>
                        <a:lnTo>
                          <a:pt x="46" y="12"/>
                        </a:lnTo>
                        <a:lnTo>
                          <a:pt x="54" y="22"/>
                        </a:lnTo>
                        <a:lnTo>
                          <a:pt x="34" y="46"/>
                        </a:lnTo>
                        <a:lnTo>
                          <a:pt x="38" y="50"/>
                        </a:lnTo>
                        <a:lnTo>
                          <a:pt x="30" y="60"/>
                        </a:lnTo>
                        <a:lnTo>
                          <a:pt x="24" y="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26" name="Freeform 1921"/>
                  <p:cNvSpPr>
                    <a:spLocks/>
                  </p:cNvSpPr>
                  <p:nvPr/>
                </p:nvSpPr>
                <p:spPr bwMode="auto">
                  <a:xfrm>
                    <a:off x="7418" y="3682"/>
                    <a:ext cx="58" cy="80"/>
                  </a:xfrm>
                  <a:custGeom>
                    <a:avLst/>
                    <a:gdLst>
                      <a:gd name="T0" fmla="*/ 4 w 58"/>
                      <a:gd name="T1" fmla="*/ 80 h 80"/>
                      <a:gd name="T2" fmla="*/ 0 w 58"/>
                      <a:gd name="T3" fmla="*/ 60 h 80"/>
                      <a:gd name="T4" fmla="*/ 0 w 58"/>
                      <a:gd name="T5" fmla="*/ 46 h 80"/>
                      <a:gd name="T6" fmla="*/ 10 w 58"/>
                      <a:gd name="T7" fmla="*/ 54 h 80"/>
                      <a:gd name="T8" fmla="*/ 12 w 58"/>
                      <a:gd name="T9" fmla="*/ 42 h 80"/>
                      <a:gd name="T10" fmla="*/ 22 w 58"/>
                      <a:gd name="T11" fmla="*/ 34 h 80"/>
                      <a:gd name="T12" fmla="*/ 18 w 58"/>
                      <a:gd name="T13" fmla="*/ 8 h 80"/>
                      <a:gd name="T14" fmla="*/ 20 w 58"/>
                      <a:gd name="T15" fmla="*/ 0 h 80"/>
                      <a:gd name="T16" fmla="*/ 32 w 58"/>
                      <a:gd name="T17" fmla="*/ 4 h 80"/>
                      <a:gd name="T18" fmla="*/ 44 w 58"/>
                      <a:gd name="T19" fmla="*/ 2 h 80"/>
                      <a:gd name="T20" fmla="*/ 48 w 58"/>
                      <a:gd name="T21" fmla="*/ 26 h 80"/>
                      <a:gd name="T22" fmla="*/ 58 w 58"/>
                      <a:gd name="T23" fmla="*/ 38 h 80"/>
                      <a:gd name="T24" fmla="*/ 58 w 58"/>
                      <a:gd name="T25" fmla="*/ 52 h 80"/>
                      <a:gd name="T26" fmla="*/ 56 w 58"/>
                      <a:gd name="T27" fmla="*/ 56 h 80"/>
                      <a:gd name="T28" fmla="*/ 52 w 58"/>
                      <a:gd name="T29" fmla="*/ 54 h 80"/>
                      <a:gd name="T30" fmla="*/ 40 w 58"/>
                      <a:gd name="T31" fmla="*/ 76 h 80"/>
                      <a:gd name="T32" fmla="*/ 4 w 58"/>
                      <a:gd name="T33" fmla="*/ 80 h 8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58"/>
                      <a:gd name="T52" fmla="*/ 0 h 80"/>
                      <a:gd name="T53" fmla="*/ 58 w 58"/>
                      <a:gd name="T54" fmla="*/ 80 h 8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58" h="80">
                        <a:moveTo>
                          <a:pt x="4" y="80"/>
                        </a:moveTo>
                        <a:lnTo>
                          <a:pt x="0" y="60"/>
                        </a:lnTo>
                        <a:lnTo>
                          <a:pt x="0" y="46"/>
                        </a:lnTo>
                        <a:lnTo>
                          <a:pt x="10" y="54"/>
                        </a:lnTo>
                        <a:lnTo>
                          <a:pt x="12" y="42"/>
                        </a:lnTo>
                        <a:lnTo>
                          <a:pt x="22" y="34"/>
                        </a:lnTo>
                        <a:lnTo>
                          <a:pt x="18" y="8"/>
                        </a:lnTo>
                        <a:lnTo>
                          <a:pt x="20" y="0"/>
                        </a:lnTo>
                        <a:lnTo>
                          <a:pt x="32" y="4"/>
                        </a:lnTo>
                        <a:lnTo>
                          <a:pt x="44" y="2"/>
                        </a:lnTo>
                        <a:lnTo>
                          <a:pt x="48" y="26"/>
                        </a:lnTo>
                        <a:lnTo>
                          <a:pt x="58" y="38"/>
                        </a:lnTo>
                        <a:lnTo>
                          <a:pt x="58" y="52"/>
                        </a:lnTo>
                        <a:lnTo>
                          <a:pt x="56" y="56"/>
                        </a:lnTo>
                        <a:lnTo>
                          <a:pt x="52" y="54"/>
                        </a:lnTo>
                        <a:lnTo>
                          <a:pt x="40" y="76"/>
                        </a:lnTo>
                        <a:lnTo>
                          <a:pt x="4" y="8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27" name="Freeform 1922"/>
                  <p:cNvSpPr>
                    <a:spLocks/>
                  </p:cNvSpPr>
                  <p:nvPr/>
                </p:nvSpPr>
                <p:spPr bwMode="auto">
                  <a:xfrm>
                    <a:off x="7450" y="3636"/>
                    <a:ext cx="64" cy="84"/>
                  </a:xfrm>
                  <a:custGeom>
                    <a:avLst/>
                    <a:gdLst>
                      <a:gd name="T0" fmla="*/ 0 w 64"/>
                      <a:gd name="T1" fmla="*/ 50 h 84"/>
                      <a:gd name="T2" fmla="*/ 2 w 64"/>
                      <a:gd name="T3" fmla="*/ 36 h 84"/>
                      <a:gd name="T4" fmla="*/ 16 w 64"/>
                      <a:gd name="T5" fmla="*/ 18 h 84"/>
                      <a:gd name="T6" fmla="*/ 12 w 64"/>
                      <a:gd name="T7" fmla="*/ 14 h 84"/>
                      <a:gd name="T8" fmla="*/ 26 w 64"/>
                      <a:gd name="T9" fmla="*/ 0 h 84"/>
                      <a:gd name="T10" fmla="*/ 64 w 64"/>
                      <a:gd name="T11" fmla="*/ 56 h 84"/>
                      <a:gd name="T12" fmla="*/ 26 w 64"/>
                      <a:gd name="T13" fmla="*/ 84 h 84"/>
                      <a:gd name="T14" fmla="*/ 16 w 64"/>
                      <a:gd name="T15" fmla="*/ 72 h 84"/>
                      <a:gd name="T16" fmla="*/ 12 w 64"/>
                      <a:gd name="T17" fmla="*/ 48 h 84"/>
                      <a:gd name="T18" fmla="*/ 0 w 64"/>
                      <a:gd name="T19" fmla="*/ 50 h 8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4"/>
                      <a:gd name="T31" fmla="*/ 0 h 84"/>
                      <a:gd name="T32" fmla="*/ 64 w 64"/>
                      <a:gd name="T33" fmla="*/ 84 h 8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4" h="84">
                        <a:moveTo>
                          <a:pt x="0" y="50"/>
                        </a:moveTo>
                        <a:lnTo>
                          <a:pt x="2" y="36"/>
                        </a:lnTo>
                        <a:lnTo>
                          <a:pt x="16" y="18"/>
                        </a:lnTo>
                        <a:lnTo>
                          <a:pt x="12" y="14"/>
                        </a:lnTo>
                        <a:lnTo>
                          <a:pt x="26" y="0"/>
                        </a:lnTo>
                        <a:lnTo>
                          <a:pt x="64" y="56"/>
                        </a:lnTo>
                        <a:lnTo>
                          <a:pt x="26" y="84"/>
                        </a:lnTo>
                        <a:lnTo>
                          <a:pt x="16" y="72"/>
                        </a:lnTo>
                        <a:lnTo>
                          <a:pt x="12" y="48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28" name="Freeform 1923"/>
                  <p:cNvSpPr>
                    <a:spLocks/>
                  </p:cNvSpPr>
                  <p:nvPr/>
                </p:nvSpPr>
                <p:spPr bwMode="auto">
                  <a:xfrm>
                    <a:off x="7360" y="3594"/>
                    <a:ext cx="68" cy="72"/>
                  </a:xfrm>
                  <a:custGeom>
                    <a:avLst/>
                    <a:gdLst>
                      <a:gd name="T0" fmla="*/ 4 w 68"/>
                      <a:gd name="T1" fmla="*/ 4 h 72"/>
                      <a:gd name="T2" fmla="*/ 46 w 68"/>
                      <a:gd name="T3" fmla="*/ 0 h 72"/>
                      <a:gd name="T4" fmla="*/ 48 w 68"/>
                      <a:gd name="T5" fmla="*/ 8 h 72"/>
                      <a:gd name="T6" fmla="*/ 62 w 68"/>
                      <a:gd name="T7" fmla="*/ 22 h 72"/>
                      <a:gd name="T8" fmla="*/ 68 w 68"/>
                      <a:gd name="T9" fmla="*/ 38 h 72"/>
                      <a:gd name="T10" fmla="*/ 40 w 68"/>
                      <a:gd name="T11" fmla="*/ 64 h 72"/>
                      <a:gd name="T12" fmla="*/ 2 w 68"/>
                      <a:gd name="T13" fmla="*/ 72 h 72"/>
                      <a:gd name="T14" fmla="*/ 0 w 68"/>
                      <a:gd name="T15" fmla="*/ 56 h 72"/>
                      <a:gd name="T16" fmla="*/ 12 w 68"/>
                      <a:gd name="T17" fmla="*/ 52 h 72"/>
                      <a:gd name="T18" fmla="*/ 4 w 68"/>
                      <a:gd name="T19" fmla="*/ 4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8"/>
                      <a:gd name="T31" fmla="*/ 0 h 72"/>
                      <a:gd name="T32" fmla="*/ 68 w 68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8" h="72">
                        <a:moveTo>
                          <a:pt x="4" y="4"/>
                        </a:moveTo>
                        <a:lnTo>
                          <a:pt x="46" y="0"/>
                        </a:lnTo>
                        <a:lnTo>
                          <a:pt x="48" y="8"/>
                        </a:lnTo>
                        <a:lnTo>
                          <a:pt x="62" y="22"/>
                        </a:lnTo>
                        <a:lnTo>
                          <a:pt x="68" y="38"/>
                        </a:lnTo>
                        <a:lnTo>
                          <a:pt x="40" y="64"/>
                        </a:lnTo>
                        <a:lnTo>
                          <a:pt x="2" y="72"/>
                        </a:lnTo>
                        <a:lnTo>
                          <a:pt x="0" y="56"/>
                        </a:lnTo>
                        <a:lnTo>
                          <a:pt x="12" y="52"/>
                        </a:lnTo>
                        <a:lnTo>
                          <a:pt x="4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29" name="Freeform 1924"/>
                  <p:cNvSpPr>
                    <a:spLocks/>
                  </p:cNvSpPr>
                  <p:nvPr/>
                </p:nvSpPr>
                <p:spPr bwMode="auto">
                  <a:xfrm>
                    <a:off x="7362" y="3658"/>
                    <a:ext cx="68" cy="64"/>
                  </a:xfrm>
                  <a:custGeom>
                    <a:avLst/>
                    <a:gdLst>
                      <a:gd name="T0" fmla="*/ 0 w 68"/>
                      <a:gd name="T1" fmla="*/ 8 h 64"/>
                      <a:gd name="T2" fmla="*/ 38 w 68"/>
                      <a:gd name="T3" fmla="*/ 0 h 64"/>
                      <a:gd name="T4" fmla="*/ 54 w 68"/>
                      <a:gd name="T5" fmla="*/ 20 h 64"/>
                      <a:gd name="T6" fmla="*/ 68 w 68"/>
                      <a:gd name="T7" fmla="*/ 22 h 64"/>
                      <a:gd name="T8" fmla="*/ 52 w 68"/>
                      <a:gd name="T9" fmla="*/ 40 h 64"/>
                      <a:gd name="T10" fmla="*/ 34 w 68"/>
                      <a:gd name="T11" fmla="*/ 64 h 64"/>
                      <a:gd name="T12" fmla="*/ 22 w 68"/>
                      <a:gd name="T13" fmla="*/ 52 h 64"/>
                      <a:gd name="T14" fmla="*/ 24 w 68"/>
                      <a:gd name="T15" fmla="*/ 46 h 64"/>
                      <a:gd name="T16" fmla="*/ 2 w 68"/>
                      <a:gd name="T17" fmla="*/ 34 h 64"/>
                      <a:gd name="T18" fmla="*/ 0 w 68"/>
                      <a:gd name="T19" fmla="*/ 8 h 6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8"/>
                      <a:gd name="T31" fmla="*/ 0 h 64"/>
                      <a:gd name="T32" fmla="*/ 68 w 68"/>
                      <a:gd name="T33" fmla="*/ 64 h 6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8" h="64">
                        <a:moveTo>
                          <a:pt x="0" y="8"/>
                        </a:moveTo>
                        <a:lnTo>
                          <a:pt x="38" y="0"/>
                        </a:lnTo>
                        <a:lnTo>
                          <a:pt x="54" y="20"/>
                        </a:lnTo>
                        <a:lnTo>
                          <a:pt x="68" y="22"/>
                        </a:lnTo>
                        <a:lnTo>
                          <a:pt x="52" y="40"/>
                        </a:lnTo>
                        <a:lnTo>
                          <a:pt x="34" y="64"/>
                        </a:lnTo>
                        <a:lnTo>
                          <a:pt x="22" y="52"/>
                        </a:lnTo>
                        <a:lnTo>
                          <a:pt x="24" y="46"/>
                        </a:lnTo>
                        <a:lnTo>
                          <a:pt x="2" y="34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30" name="Freeform 1925"/>
                  <p:cNvSpPr>
                    <a:spLocks/>
                  </p:cNvSpPr>
                  <p:nvPr/>
                </p:nvSpPr>
                <p:spPr bwMode="auto">
                  <a:xfrm>
                    <a:off x="7362" y="3726"/>
                    <a:ext cx="60" cy="72"/>
                  </a:xfrm>
                  <a:custGeom>
                    <a:avLst/>
                    <a:gdLst>
                      <a:gd name="T0" fmla="*/ 0 w 60"/>
                      <a:gd name="T1" fmla="*/ 38 h 72"/>
                      <a:gd name="T2" fmla="*/ 0 w 60"/>
                      <a:gd name="T3" fmla="*/ 30 h 72"/>
                      <a:gd name="T4" fmla="*/ 6 w 60"/>
                      <a:gd name="T5" fmla="*/ 28 h 72"/>
                      <a:gd name="T6" fmla="*/ 20 w 60"/>
                      <a:gd name="T7" fmla="*/ 2 h 72"/>
                      <a:gd name="T8" fmla="*/ 38 w 60"/>
                      <a:gd name="T9" fmla="*/ 2 h 72"/>
                      <a:gd name="T10" fmla="*/ 50 w 60"/>
                      <a:gd name="T11" fmla="*/ 0 h 72"/>
                      <a:gd name="T12" fmla="*/ 56 w 60"/>
                      <a:gd name="T13" fmla="*/ 2 h 72"/>
                      <a:gd name="T14" fmla="*/ 58 w 60"/>
                      <a:gd name="T15" fmla="*/ 20 h 72"/>
                      <a:gd name="T16" fmla="*/ 60 w 60"/>
                      <a:gd name="T17" fmla="*/ 36 h 72"/>
                      <a:gd name="T18" fmla="*/ 44 w 60"/>
                      <a:gd name="T19" fmla="*/ 60 h 72"/>
                      <a:gd name="T20" fmla="*/ 42 w 60"/>
                      <a:gd name="T21" fmla="*/ 72 h 72"/>
                      <a:gd name="T22" fmla="*/ 36 w 60"/>
                      <a:gd name="T23" fmla="*/ 66 h 72"/>
                      <a:gd name="T24" fmla="*/ 22 w 60"/>
                      <a:gd name="T25" fmla="*/ 64 h 72"/>
                      <a:gd name="T26" fmla="*/ 20 w 60"/>
                      <a:gd name="T27" fmla="*/ 66 h 72"/>
                      <a:gd name="T28" fmla="*/ 16 w 60"/>
                      <a:gd name="T29" fmla="*/ 60 h 72"/>
                      <a:gd name="T30" fmla="*/ 10 w 60"/>
                      <a:gd name="T31" fmla="*/ 62 h 72"/>
                      <a:gd name="T32" fmla="*/ 2 w 60"/>
                      <a:gd name="T33" fmla="*/ 48 h 72"/>
                      <a:gd name="T34" fmla="*/ 0 w 60"/>
                      <a:gd name="T35" fmla="*/ 38 h 7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60"/>
                      <a:gd name="T55" fmla="*/ 0 h 72"/>
                      <a:gd name="T56" fmla="*/ 60 w 60"/>
                      <a:gd name="T57" fmla="*/ 72 h 7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60" h="72">
                        <a:moveTo>
                          <a:pt x="0" y="38"/>
                        </a:moveTo>
                        <a:lnTo>
                          <a:pt x="0" y="30"/>
                        </a:lnTo>
                        <a:lnTo>
                          <a:pt x="6" y="28"/>
                        </a:lnTo>
                        <a:lnTo>
                          <a:pt x="20" y="2"/>
                        </a:lnTo>
                        <a:lnTo>
                          <a:pt x="38" y="2"/>
                        </a:lnTo>
                        <a:lnTo>
                          <a:pt x="50" y="0"/>
                        </a:lnTo>
                        <a:lnTo>
                          <a:pt x="56" y="2"/>
                        </a:lnTo>
                        <a:lnTo>
                          <a:pt x="58" y="20"/>
                        </a:lnTo>
                        <a:lnTo>
                          <a:pt x="60" y="36"/>
                        </a:lnTo>
                        <a:lnTo>
                          <a:pt x="44" y="60"/>
                        </a:lnTo>
                        <a:lnTo>
                          <a:pt x="42" y="72"/>
                        </a:lnTo>
                        <a:lnTo>
                          <a:pt x="36" y="66"/>
                        </a:lnTo>
                        <a:lnTo>
                          <a:pt x="22" y="64"/>
                        </a:lnTo>
                        <a:lnTo>
                          <a:pt x="20" y="66"/>
                        </a:lnTo>
                        <a:lnTo>
                          <a:pt x="16" y="60"/>
                        </a:lnTo>
                        <a:lnTo>
                          <a:pt x="10" y="62"/>
                        </a:lnTo>
                        <a:lnTo>
                          <a:pt x="2" y="48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31" name="Freeform 1926"/>
                  <p:cNvSpPr>
                    <a:spLocks/>
                  </p:cNvSpPr>
                  <p:nvPr/>
                </p:nvSpPr>
                <p:spPr bwMode="auto">
                  <a:xfrm>
                    <a:off x="7320" y="3688"/>
                    <a:ext cx="80" cy="78"/>
                  </a:xfrm>
                  <a:custGeom>
                    <a:avLst/>
                    <a:gdLst>
                      <a:gd name="T0" fmla="*/ 0 w 80"/>
                      <a:gd name="T1" fmla="*/ 44 h 78"/>
                      <a:gd name="T2" fmla="*/ 8 w 80"/>
                      <a:gd name="T3" fmla="*/ 40 h 78"/>
                      <a:gd name="T4" fmla="*/ 16 w 80"/>
                      <a:gd name="T5" fmla="*/ 10 h 78"/>
                      <a:gd name="T6" fmla="*/ 14 w 80"/>
                      <a:gd name="T7" fmla="*/ 2 h 78"/>
                      <a:gd name="T8" fmla="*/ 22 w 80"/>
                      <a:gd name="T9" fmla="*/ 0 h 78"/>
                      <a:gd name="T10" fmla="*/ 44 w 80"/>
                      <a:gd name="T11" fmla="*/ 4 h 78"/>
                      <a:gd name="T12" fmla="*/ 66 w 80"/>
                      <a:gd name="T13" fmla="*/ 16 h 78"/>
                      <a:gd name="T14" fmla="*/ 64 w 80"/>
                      <a:gd name="T15" fmla="*/ 22 h 78"/>
                      <a:gd name="T16" fmla="*/ 76 w 80"/>
                      <a:gd name="T17" fmla="*/ 34 h 78"/>
                      <a:gd name="T18" fmla="*/ 80 w 80"/>
                      <a:gd name="T19" fmla="*/ 40 h 78"/>
                      <a:gd name="T20" fmla="*/ 62 w 80"/>
                      <a:gd name="T21" fmla="*/ 40 h 78"/>
                      <a:gd name="T22" fmla="*/ 48 w 80"/>
                      <a:gd name="T23" fmla="*/ 66 h 78"/>
                      <a:gd name="T24" fmla="*/ 42 w 80"/>
                      <a:gd name="T25" fmla="*/ 68 h 78"/>
                      <a:gd name="T26" fmla="*/ 42 w 80"/>
                      <a:gd name="T27" fmla="*/ 76 h 78"/>
                      <a:gd name="T28" fmla="*/ 30 w 80"/>
                      <a:gd name="T29" fmla="*/ 78 h 78"/>
                      <a:gd name="T30" fmla="*/ 14 w 80"/>
                      <a:gd name="T31" fmla="*/ 68 h 78"/>
                      <a:gd name="T32" fmla="*/ 12 w 80"/>
                      <a:gd name="T33" fmla="*/ 58 h 78"/>
                      <a:gd name="T34" fmla="*/ 0 w 80"/>
                      <a:gd name="T35" fmla="*/ 44 h 7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0"/>
                      <a:gd name="T55" fmla="*/ 0 h 78"/>
                      <a:gd name="T56" fmla="*/ 80 w 80"/>
                      <a:gd name="T57" fmla="*/ 78 h 7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0" h="78">
                        <a:moveTo>
                          <a:pt x="0" y="44"/>
                        </a:moveTo>
                        <a:lnTo>
                          <a:pt x="8" y="40"/>
                        </a:lnTo>
                        <a:lnTo>
                          <a:pt x="16" y="10"/>
                        </a:lnTo>
                        <a:lnTo>
                          <a:pt x="14" y="2"/>
                        </a:lnTo>
                        <a:lnTo>
                          <a:pt x="22" y="0"/>
                        </a:lnTo>
                        <a:lnTo>
                          <a:pt x="44" y="4"/>
                        </a:lnTo>
                        <a:lnTo>
                          <a:pt x="66" y="16"/>
                        </a:lnTo>
                        <a:lnTo>
                          <a:pt x="64" y="22"/>
                        </a:lnTo>
                        <a:lnTo>
                          <a:pt x="76" y="34"/>
                        </a:lnTo>
                        <a:lnTo>
                          <a:pt x="80" y="40"/>
                        </a:lnTo>
                        <a:lnTo>
                          <a:pt x="62" y="40"/>
                        </a:lnTo>
                        <a:lnTo>
                          <a:pt x="48" y="66"/>
                        </a:lnTo>
                        <a:lnTo>
                          <a:pt x="42" y="68"/>
                        </a:lnTo>
                        <a:lnTo>
                          <a:pt x="42" y="76"/>
                        </a:lnTo>
                        <a:lnTo>
                          <a:pt x="30" y="78"/>
                        </a:lnTo>
                        <a:lnTo>
                          <a:pt x="14" y="68"/>
                        </a:lnTo>
                        <a:lnTo>
                          <a:pt x="12" y="58"/>
                        </a:lnTo>
                        <a:lnTo>
                          <a:pt x="0" y="4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32" name="Freeform 1927"/>
                  <p:cNvSpPr>
                    <a:spLocks/>
                  </p:cNvSpPr>
                  <p:nvPr/>
                </p:nvSpPr>
                <p:spPr bwMode="auto">
                  <a:xfrm>
                    <a:off x="7294" y="3640"/>
                    <a:ext cx="70" cy="52"/>
                  </a:xfrm>
                  <a:custGeom>
                    <a:avLst/>
                    <a:gdLst>
                      <a:gd name="T0" fmla="*/ 0 w 70"/>
                      <a:gd name="T1" fmla="*/ 12 h 52"/>
                      <a:gd name="T2" fmla="*/ 44 w 70"/>
                      <a:gd name="T3" fmla="*/ 4 h 52"/>
                      <a:gd name="T4" fmla="*/ 44 w 70"/>
                      <a:gd name="T5" fmla="*/ 2 h 52"/>
                      <a:gd name="T6" fmla="*/ 64 w 70"/>
                      <a:gd name="T7" fmla="*/ 0 h 52"/>
                      <a:gd name="T8" fmla="*/ 66 w 70"/>
                      <a:gd name="T9" fmla="*/ 10 h 52"/>
                      <a:gd name="T10" fmla="*/ 68 w 70"/>
                      <a:gd name="T11" fmla="*/ 26 h 52"/>
                      <a:gd name="T12" fmla="*/ 70 w 70"/>
                      <a:gd name="T13" fmla="*/ 52 h 52"/>
                      <a:gd name="T14" fmla="*/ 46 w 70"/>
                      <a:gd name="T15" fmla="*/ 48 h 52"/>
                      <a:gd name="T16" fmla="*/ 36 w 70"/>
                      <a:gd name="T17" fmla="*/ 44 h 52"/>
                      <a:gd name="T18" fmla="*/ 10 w 70"/>
                      <a:gd name="T19" fmla="*/ 28 h 52"/>
                      <a:gd name="T20" fmla="*/ 4 w 70"/>
                      <a:gd name="T21" fmla="*/ 18 h 52"/>
                      <a:gd name="T22" fmla="*/ 2 w 70"/>
                      <a:gd name="T23" fmla="*/ 16 h 52"/>
                      <a:gd name="T24" fmla="*/ 0 w 70"/>
                      <a:gd name="T25" fmla="*/ 12 h 5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0"/>
                      <a:gd name="T40" fmla="*/ 0 h 52"/>
                      <a:gd name="T41" fmla="*/ 70 w 70"/>
                      <a:gd name="T42" fmla="*/ 52 h 5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0" h="52">
                        <a:moveTo>
                          <a:pt x="0" y="12"/>
                        </a:moveTo>
                        <a:lnTo>
                          <a:pt x="44" y="4"/>
                        </a:lnTo>
                        <a:lnTo>
                          <a:pt x="44" y="2"/>
                        </a:lnTo>
                        <a:lnTo>
                          <a:pt x="64" y="0"/>
                        </a:lnTo>
                        <a:lnTo>
                          <a:pt x="66" y="10"/>
                        </a:lnTo>
                        <a:lnTo>
                          <a:pt x="68" y="26"/>
                        </a:lnTo>
                        <a:lnTo>
                          <a:pt x="70" y="52"/>
                        </a:lnTo>
                        <a:lnTo>
                          <a:pt x="46" y="48"/>
                        </a:lnTo>
                        <a:lnTo>
                          <a:pt x="36" y="44"/>
                        </a:lnTo>
                        <a:lnTo>
                          <a:pt x="10" y="28"/>
                        </a:lnTo>
                        <a:lnTo>
                          <a:pt x="4" y="18"/>
                        </a:lnTo>
                        <a:lnTo>
                          <a:pt x="2" y="16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33" name="Freeform 1928"/>
                  <p:cNvSpPr>
                    <a:spLocks/>
                  </p:cNvSpPr>
                  <p:nvPr/>
                </p:nvSpPr>
                <p:spPr bwMode="auto">
                  <a:xfrm>
                    <a:off x="7274" y="3668"/>
                    <a:ext cx="66" cy="74"/>
                  </a:xfrm>
                  <a:custGeom>
                    <a:avLst/>
                    <a:gdLst>
                      <a:gd name="T0" fmla="*/ 0 w 66"/>
                      <a:gd name="T1" fmla="*/ 12 h 74"/>
                      <a:gd name="T2" fmla="*/ 20 w 66"/>
                      <a:gd name="T3" fmla="*/ 8 h 74"/>
                      <a:gd name="T4" fmla="*/ 30 w 66"/>
                      <a:gd name="T5" fmla="*/ 0 h 74"/>
                      <a:gd name="T6" fmla="*/ 54 w 66"/>
                      <a:gd name="T7" fmla="*/ 14 h 74"/>
                      <a:gd name="T8" fmla="*/ 66 w 66"/>
                      <a:gd name="T9" fmla="*/ 20 h 74"/>
                      <a:gd name="T10" fmla="*/ 60 w 66"/>
                      <a:gd name="T11" fmla="*/ 22 h 74"/>
                      <a:gd name="T12" fmla="*/ 62 w 66"/>
                      <a:gd name="T13" fmla="*/ 30 h 74"/>
                      <a:gd name="T14" fmla="*/ 54 w 66"/>
                      <a:gd name="T15" fmla="*/ 60 h 74"/>
                      <a:gd name="T16" fmla="*/ 46 w 66"/>
                      <a:gd name="T17" fmla="*/ 64 h 74"/>
                      <a:gd name="T18" fmla="*/ 30 w 66"/>
                      <a:gd name="T19" fmla="*/ 72 h 74"/>
                      <a:gd name="T20" fmla="*/ 20 w 66"/>
                      <a:gd name="T21" fmla="*/ 70 h 74"/>
                      <a:gd name="T22" fmla="*/ 18 w 66"/>
                      <a:gd name="T23" fmla="*/ 74 h 74"/>
                      <a:gd name="T24" fmla="*/ 12 w 66"/>
                      <a:gd name="T25" fmla="*/ 74 h 74"/>
                      <a:gd name="T26" fmla="*/ 12 w 66"/>
                      <a:gd name="T27" fmla="*/ 68 h 74"/>
                      <a:gd name="T28" fmla="*/ 8 w 66"/>
                      <a:gd name="T29" fmla="*/ 62 h 74"/>
                      <a:gd name="T30" fmla="*/ 6 w 66"/>
                      <a:gd name="T31" fmla="*/ 44 h 74"/>
                      <a:gd name="T32" fmla="*/ 2 w 66"/>
                      <a:gd name="T33" fmla="*/ 38 h 74"/>
                      <a:gd name="T34" fmla="*/ 6 w 66"/>
                      <a:gd name="T35" fmla="*/ 36 h 74"/>
                      <a:gd name="T36" fmla="*/ 0 w 66"/>
                      <a:gd name="T37" fmla="*/ 12 h 7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66"/>
                      <a:gd name="T58" fmla="*/ 0 h 74"/>
                      <a:gd name="T59" fmla="*/ 66 w 66"/>
                      <a:gd name="T60" fmla="*/ 74 h 7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66" h="74">
                        <a:moveTo>
                          <a:pt x="0" y="12"/>
                        </a:moveTo>
                        <a:lnTo>
                          <a:pt x="20" y="8"/>
                        </a:lnTo>
                        <a:lnTo>
                          <a:pt x="30" y="0"/>
                        </a:lnTo>
                        <a:lnTo>
                          <a:pt x="54" y="14"/>
                        </a:lnTo>
                        <a:lnTo>
                          <a:pt x="66" y="20"/>
                        </a:lnTo>
                        <a:lnTo>
                          <a:pt x="60" y="22"/>
                        </a:lnTo>
                        <a:lnTo>
                          <a:pt x="62" y="30"/>
                        </a:lnTo>
                        <a:lnTo>
                          <a:pt x="54" y="60"/>
                        </a:lnTo>
                        <a:lnTo>
                          <a:pt x="46" y="64"/>
                        </a:lnTo>
                        <a:lnTo>
                          <a:pt x="30" y="72"/>
                        </a:lnTo>
                        <a:lnTo>
                          <a:pt x="20" y="70"/>
                        </a:lnTo>
                        <a:lnTo>
                          <a:pt x="18" y="74"/>
                        </a:lnTo>
                        <a:lnTo>
                          <a:pt x="12" y="74"/>
                        </a:lnTo>
                        <a:lnTo>
                          <a:pt x="12" y="68"/>
                        </a:lnTo>
                        <a:lnTo>
                          <a:pt x="8" y="62"/>
                        </a:lnTo>
                        <a:lnTo>
                          <a:pt x="6" y="44"/>
                        </a:lnTo>
                        <a:lnTo>
                          <a:pt x="2" y="38"/>
                        </a:lnTo>
                        <a:lnTo>
                          <a:pt x="6" y="36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34" name="Freeform 1929"/>
                  <p:cNvSpPr>
                    <a:spLocks/>
                  </p:cNvSpPr>
                  <p:nvPr/>
                </p:nvSpPr>
                <p:spPr bwMode="auto">
                  <a:xfrm>
                    <a:off x="7572" y="3954"/>
                    <a:ext cx="46" cy="66"/>
                  </a:xfrm>
                  <a:custGeom>
                    <a:avLst/>
                    <a:gdLst>
                      <a:gd name="T0" fmla="*/ 2 w 46"/>
                      <a:gd name="T1" fmla="*/ 32 h 66"/>
                      <a:gd name="T2" fmla="*/ 0 w 46"/>
                      <a:gd name="T3" fmla="*/ 28 h 66"/>
                      <a:gd name="T4" fmla="*/ 4 w 46"/>
                      <a:gd name="T5" fmla="*/ 28 h 66"/>
                      <a:gd name="T6" fmla="*/ 6 w 46"/>
                      <a:gd name="T7" fmla="*/ 28 h 66"/>
                      <a:gd name="T8" fmla="*/ 8 w 46"/>
                      <a:gd name="T9" fmla="*/ 28 h 66"/>
                      <a:gd name="T10" fmla="*/ 6 w 46"/>
                      <a:gd name="T11" fmla="*/ 20 h 66"/>
                      <a:gd name="T12" fmla="*/ 6 w 46"/>
                      <a:gd name="T13" fmla="*/ 16 h 66"/>
                      <a:gd name="T14" fmla="*/ 6 w 46"/>
                      <a:gd name="T15" fmla="*/ 14 h 66"/>
                      <a:gd name="T16" fmla="*/ 24 w 46"/>
                      <a:gd name="T17" fmla="*/ 8 h 66"/>
                      <a:gd name="T18" fmla="*/ 24 w 46"/>
                      <a:gd name="T19" fmla="*/ 2 h 66"/>
                      <a:gd name="T20" fmla="*/ 36 w 46"/>
                      <a:gd name="T21" fmla="*/ 0 h 66"/>
                      <a:gd name="T22" fmla="*/ 46 w 46"/>
                      <a:gd name="T23" fmla="*/ 54 h 66"/>
                      <a:gd name="T24" fmla="*/ 40 w 46"/>
                      <a:gd name="T25" fmla="*/ 66 h 66"/>
                      <a:gd name="T26" fmla="*/ 36 w 46"/>
                      <a:gd name="T27" fmla="*/ 62 h 66"/>
                      <a:gd name="T28" fmla="*/ 34 w 46"/>
                      <a:gd name="T29" fmla="*/ 46 h 66"/>
                      <a:gd name="T30" fmla="*/ 12 w 46"/>
                      <a:gd name="T31" fmla="*/ 50 h 66"/>
                      <a:gd name="T32" fmla="*/ 8 w 46"/>
                      <a:gd name="T33" fmla="*/ 34 h 66"/>
                      <a:gd name="T34" fmla="*/ 4 w 46"/>
                      <a:gd name="T35" fmla="*/ 34 h 66"/>
                      <a:gd name="T36" fmla="*/ 2 w 46"/>
                      <a:gd name="T37" fmla="*/ 32 h 6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46"/>
                      <a:gd name="T58" fmla="*/ 0 h 66"/>
                      <a:gd name="T59" fmla="*/ 46 w 46"/>
                      <a:gd name="T60" fmla="*/ 66 h 6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46" h="66">
                        <a:moveTo>
                          <a:pt x="2" y="32"/>
                        </a:moveTo>
                        <a:lnTo>
                          <a:pt x="0" y="28"/>
                        </a:lnTo>
                        <a:lnTo>
                          <a:pt x="4" y="28"/>
                        </a:lnTo>
                        <a:lnTo>
                          <a:pt x="6" y="28"/>
                        </a:lnTo>
                        <a:lnTo>
                          <a:pt x="8" y="28"/>
                        </a:lnTo>
                        <a:lnTo>
                          <a:pt x="6" y="20"/>
                        </a:lnTo>
                        <a:lnTo>
                          <a:pt x="6" y="16"/>
                        </a:lnTo>
                        <a:lnTo>
                          <a:pt x="6" y="14"/>
                        </a:lnTo>
                        <a:lnTo>
                          <a:pt x="24" y="8"/>
                        </a:lnTo>
                        <a:lnTo>
                          <a:pt x="24" y="2"/>
                        </a:lnTo>
                        <a:lnTo>
                          <a:pt x="36" y="0"/>
                        </a:lnTo>
                        <a:lnTo>
                          <a:pt x="46" y="54"/>
                        </a:lnTo>
                        <a:lnTo>
                          <a:pt x="40" y="66"/>
                        </a:lnTo>
                        <a:lnTo>
                          <a:pt x="36" y="62"/>
                        </a:lnTo>
                        <a:lnTo>
                          <a:pt x="34" y="46"/>
                        </a:lnTo>
                        <a:lnTo>
                          <a:pt x="12" y="50"/>
                        </a:lnTo>
                        <a:lnTo>
                          <a:pt x="8" y="34"/>
                        </a:lnTo>
                        <a:lnTo>
                          <a:pt x="4" y="34"/>
                        </a:lnTo>
                        <a:lnTo>
                          <a:pt x="2" y="3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35" name="Freeform 1930"/>
                  <p:cNvSpPr>
                    <a:spLocks/>
                  </p:cNvSpPr>
                  <p:nvPr/>
                </p:nvSpPr>
                <p:spPr bwMode="auto">
                  <a:xfrm>
                    <a:off x="7326" y="3938"/>
                    <a:ext cx="80" cy="78"/>
                  </a:xfrm>
                  <a:custGeom>
                    <a:avLst/>
                    <a:gdLst>
                      <a:gd name="T0" fmla="*/ 0 w 80"/>
                      <a:gd name="T1" fmla="*/ 16 h 78"/>
                      <a:gd name="T2" fmla="*/ 24 w 80"/>
                      <a:gd name="T3" fmla="*/ 10 h 78"/>
                      <a:gd name="T4" fmla="*/ 26 w 80"/>
                      <a:gd name="T5" fmla="*/ 6 h 78"/>
                      <a:gd name="T6" fmla="*/ 30 w 80"/>
                      <a:gd name="T7" fmla="*/ 6 h 78"/>
                      <a:gd name="T8" fmla="*/ 32 w 80"/>
                      <a:gd name="T9" fmla="*/ 8 h 78"/>
                      <a:gd name="T10" fmla="*/ 64 w 80"/>
                      <a:gd name="T11" fmla="*/ 2 h 78"/>
                      <a:gd name="T12" fmla="*/ 64 w 80"/>
                      <a:gd name="T13" fmla="*/ 0 h 78"/>
                      <a:gd name="T14" fmla="*/ 80 w 80"/>
                      <a:gd name="T15" fmla="*/ 2 h 78"/>
                      <a:gd name="T16" fmla="*/ 72 w 80"/>
                      <a:gd name="T17" fmla="*/ 10 h 78"/>
                      <a:gd name="T18" fmla="*/ 72 w 80"/>
                      <a:gd name="T19" fmla="*/ 18 h 78"/>
                      <a:gd name="T20" fmla="*/ 52 w 80"/>
                      <a:gd name="T21" fmla="*/ 28 h 78"/>
                      <a:gd name="T22" fmla="*/ 46 w 80"/>
                      <a:gd name="T23" fmla="*/ 52 h 78"/>
                      <a:gd name="T24" fmla="*/ 40 w 80"/>
                      <a:gd name="T25" fmla="*/ 50 h 78"/>
                      <a:gd name="T26" fmla="*/ 32 w 80"/>
                      <a:gd name="T27" fmla="*/ 60 h 78"/>
                      <a:gd name="T28" fmla="*/ 32 w 80"/>
                      <a:gd name="T29" fmla="*/ 78 h 78"/>
                      <a:gd name="T30" fmla="*/ 26 w 80"/>
                      <a:gd name="T31" fmla="*/ 78 h 78"/>
                      <a:gd name="T32" fmla="*/ 22 w 80"/>
                      <a:gd name="T33" fmla="*/ 44 h 78"/>
                      <a:gd name="T34" fmla="*/ 4 w 80"/>
                      <a:gd name="T35" fmla="*/ 46 h 78"/>
                      <a:gd name="T36" fmla="*/ 0 w 80"/>
                      <a:gd name="T37" fmla="*/ 16 h 7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0"/>
                      <a:gd name="T58" fmla="*/ 0 h 78"/>
                      <a:gd name="T59" fmla="*/ 80 w 80"/>
                      <a:gd name="T60" fmla="*/ 78 h 7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0" h="78">
                        <a:moveTo>
                          <a:pt x="0" y="16"/>
                        </a:moveTo>
                        <a:lnTo>
                          <a:pt x="24" y="10"/>
                        </a:lnTo>
                        <a:lnTo>
                          <a:pt x="26" y="6"/>
                        </a:lnTo>
                        <a:lnTo>
                          <a:pt x="30" y="6"/>
                        </a:lnTo>
                        <a:lnTo>
                          <a:pt x="32" y="8"/>
                        </a:lnTo>
                        <a:lnTo>
                          <a:pt x="64" y="2"/>
                        </a:lnTo>
                        <a:lnTo>
                          <a:pt x="64" y="0"/>
                        </a:lnTo>
                        <a:lnTo>
                          <a:pt x="80" y="2"/>
                        </a:lnTo>
                        <a:lnTo>
                          <a:pt x="72" y="10"/>
                        </a:lnTo>
                        <a:lnTo>
                          <a:pt x="72" y="18"/>
                        </a:lnTo>
                        <a:lnTo>
                          <a:pt x="52" y="28"/>
                        </a:lnTo>
                        <a:lnTo>
                          <a:pt x="46" y="52"/>
                        </a:lnTo>
                        <a:lnTo>
                          <a:pt x="40" y="50"/>
                        </a:lnTo>
                        <a:lnTo>
                          <a:pt x="32" y="60"/>
                        </a:lnTo>
                        <a:lnTo>
                          <a:pt x="32" y="78"/>
                        </a:lnTo>
                        <a:lnTo>
                          <a:pt x="26" y="78"/>
                        </a:lnTo>
                        <a:lnTo>
                          <a:pt x="22" y="44"/>
                        </a:lnTo>
                        <a:lnTo>
                          <a:pt x="4" y="46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36" name="Freeform 1931"/>
                  <p:cNvSpPr>
                    <a:spLocks/>
                  </p:cNvSpPr>
                  <p:nvPr/>
                </p:nvSpPr>
                <p:spPr bwMode="auto">
                  <a:xfrm>
                    <a:off x="7802" y="3860"/>
                    <a:ext cx="58" cy="76"/>
                  </a:xfrm>
                  <a:custGeom>
                    <a:avLst/>
                    <a:gdLst>
                      <a:gd name="T0" fmla="*/ 0 w 58"/>
                      <a:gd name="T1" fmla="*/ 58 h 76"/>
                      <a:gd name="T2" fmla="*/ 0 w 58"/>
                      <a:gd name="T3" fmla="*/ 28 h 76"/>
                      <a:gd name="T4" fmla="*/ 4 w 58"/>
                      <a:gd name="T5" fmla="*/ 28 h 76"/>
                      <a:gd name="T6" fmla="*/ 16 w 58"/>
                      <a:gd name="T7" fmla="*/ 0 h 76"/>
                      <a:gd name="T8" fmla="*/ 32 w 58"/>
                      <a:gd name="T9" fmla="*/ 14 h 76"/>
                      <a:gd name="T10" fmla="*/ 48 w 58"/>
                      <a:gd name="T11" fmla="*/ 16 h 76"/>
                      <a:gd name="T12" fmla="*/ 48 w 58"/>
                      <a:gd name="T13" fmla="*/ 20 h 76"/>
                      <a:gd name="T14" fmla="*/ 58 w 58"/>
                      <a:gd name="T15" fmla="*/ 28 h 76"/>
                      <a:gd name="T16" fmla="*/ 52 w 58"/>
                      <a:gd name="T17" fmla="*/ 42 h 76"/>
                      <a:gd name="T18" fmla="*/ 56 w 58"/>
                      <a:gd name="T19" fmla="*/ 54 h 76"/>
                      <a:gd name="T20" fmla="*/ 52 w 58"/>
                      <a:gd name="T21" fmla="*/ 56 h 76"/>
                      <a:gd name="T22" fmla="*/ 44 w 58"/>
                      <a:gd name="T23" fmla="*/ 52 h 76"/>
                      <a:gd name="T24" fmla="*/ 40 w 58"/>
                      <a:gd name="T25" fmla="*/ 46 h 76"/>
                      <a:gd name="T26" fmla="*/ 36 w 58"/>
                      <a:gd name="T27" fmla="*/ 48 h 76"/>
                      <a:gd name="T28" fmla="*/ 42 w 58"/>
                      <a:gd name="T29" fmla="*/ 60 h 76"/>
                      <a:gd name="T30" fmla="*/ 48 w 58"/>
                      <a:gd name="T31" fmla="*/ 64 h 76"/>
                      <a:gd name="T32" fmla="*/ 54 w 58"/>
                      <a:gd name="T33" fmla="*/ 72 h 76"/>
                      <a:gd name="T34" fmla="*/ 50 w 58"/>
                      <a:gd name="T35" fmla="*/ 76 h 76"/>
                      <a:gd name="T36" fmla="*/ 38 w 58"/>
                      <a:gd name="T37" fmla="*/ 68 h 76"/>
                      <a:gd name="T38" fmla="*/ 36 w 58"/>
                      <a:gd name="T39" fmla="*/ 62 h 76"/>
                      <a:gd name="T40" fmla="*/ 4 w 58"/>
                      <a:gd name="T41" fmla="*/ 64 h 76"/>
                      <a:gd name="T42" fmla="*/ 0 w 58"/>
                      <a:gd name="T43" fmla="*/ 58 h 7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58"/>
                      <a:gd name="T67" fmla="*/ 0 h 76"/>
                      <a:gd name="T68" fmla="*/ 58 w 58"/>
                      <a:gd name="T69" fmla="*/ 76 h 76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58" h="76">
                        <a:moveTo>
                          <a:pt x="0" y="58"/>
                        </a:moveTo>
                        <a:lnTo>
                          <a:pt x="0" y="28"/>
                        </a:lnTo>
                        <a:lnTo>
                          <a:pt x="4" y="28"/>
                        </a:lnTo>
                        <a:lnTo>
                          <a:pt x="16" y="0"/>
                        </a:lnTo>
                        <a:lnTo>
                          <a:pt x="32" y="14"/>
                        </a:lnTo>
                        <a:lnTo>
                          <a:pt x="48" y="16"/>
                        </a:lnTo>
                        <a:lnTo>
                          <a:pt x="48" y="20"/>
                        </a:lnTo>
                        <a:lnTo>
                          <a:pt x="58" y="28"/>
                        </a:lnTo>
                        <a:lnTo>
                          <a:pt x="52" y="42"/>
                        </a:lnTo>
                        <a:lnTo>
                          <a:pt x="56" y="54"/>
                        </a:lnTo>
                        <a:lnTo>
                          <a:pt x="52" y="56"/>
                        </a:lnTo>
                        <a:lnTo>
                          <a:pt x="44" y="52"/>
                        </a:lnTo>
                        <a:lnTo>
                          <a:pt x="40" y="46"/>
                        </a:lnTo>
                        <a:lnTo>
                          <a:pt x="36" y="48"/>
                        </a:lnTo>
                        <a:lnTo>
                          <a:pt x="42" y="60"/>
                        </a:lnTo>
                        <a:lnTo>
                          <a:pt x="48" y="64"/>
                        </a:lnTo>
                        <a:lnTo>
                          <a:pt x="54" y="72"/>
                        </a:lnTo>
                        <a:lnTo>
                          <a:pt x="50" y="76"/>
                        </a:lnTo>
                        <a:lnTo>
                          <a:pt x="38" y="68"/>
                        </a:lnTo>
                        <a:lnTo>
                          <a:pt x="36" y="62"/>
                        </a:lnTo>
                        <a:lnTo>
                          <a:pt x="4" y="64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37" name="Freeform 1932"/>
                  <p:cNvSpPr>
                    <a:spLocks/>
                  </p:cNvSpPr>
                  <p:nvPr/>
                </p:nvSpPr>
                <p:spPr bwMode="auto">
                  <a:xfrm>
                    <a:off x="7712" y="3884"/>
                    <a:ext cx="90" cy="76"/>
                  </a:xfrm>
                  <a:custGeom>
                    <a:avLst/>
                    <a:gdLst>
                      <a:gd name="T0" fmla="*/ 40 w 90"/>
                      <a:gd name="T1" fmla="*/ 56 h 76"/>
                      <a:gd name="T2" fmla="*/ 36 w 90"/>
                      <a:gd name="T3" fmla="*/ 74 h 76"/>
                      <a:gd name="T4" fmla="*/ 28 w 90"/>
                      <a:gd name="T5" fmla="*/ 76 h 76"/>
                      <a:gd name="T6" fmla="*/ 18 w 90"/>
                      <a:gd name="T7" fmla="*/ 72 h 76"/>
                      <a:gd name="T8" fmla="*/ 12 w 90"/>
                      <a:gd name="T9" fmla="*/ 50 h 76"/>
                      <a:gd name="T10" fmla="*/ 8 w 90"/>
                      <a:gd name="T11" fmla="*/ 50 h 76"/>
                      <a:gd name="T12" fmla="*/ 0 w 90"/>
                      <a:gd name="T13" fmla="*/ 42 h 76"/>
                      <a:gd name="T14" fmla="*/ 20 w 90"/>
                      <a:gd name="T15" fmla="*/ 36 h 76"/>
                      <a:gd name="T16" fmla="*/ 22 w 90"/>
                      <a:gd name="T17" fmla="*/ 28 h 76"/>
                      <a:gd name="T18" fmla="*/ 46 w 90"/>
                      <a:gd name="T19" fmla="*/ 20 h 76"/>
                      <a:gd name="T20" fmla="*/ 40 w 90"/>
                      <a:gd name="T21" fmla="*/ 14 h 76"/>
                      <a:gd name="T22" fmla="*/ 38 w 90"/>
                      <a:gd name="T23" fmla="*/ 8 h 76"/>
                      <a:gd name="T24" fmla="*/ 64 w 90"/>
                      <a:gd name="T25" fmla="*/ 6 h 76"/>
                      <a:gd name="T26" fmla="*/ 78 w 90"/>
                      <a:gd name="T27" fmla="*/ 0 h 76"/>
                      <a:gd name="T28" fmla="*/ 90 w 90"/>
                      <a:gd name="T29" fmla="*/ 4 h 76"/>
                      <a:gd name="T30" fmla="*/ 90 w 90"/>
                      <a:gd name="T31" fmla="*/ 34 h 76"/>
                      <a:gd name="T32" fmla="*/ 88 w 90"/>
                      <a:gd name="T33" fmla="*/ 42 h 76"/>
                      <a:gd name="T34" fmla="*/ 82 w 90"/>
                      <a:gd name="T35" fmla="*/ 40 h 76"/>
                      <a:gd name="T36" fmla="*/ 76 w 90"/>
                      <a:gd name="T37" fmla="*/ 50 h 76"/>
                      <a:gd name="T38" fmla="*/ 70 w 90"/>
                      <a:gd name="T39" fmla="*/ 52 h 76"/>
                      <a:gd name="T40" fmla="*/ 68 w 90"/>
                      <a:gd name="T41" fmla="*/ 60 h 76"/>
                      <a:gd name="T42" fmla="*/ 74 w 90"/>
                      <a:gd name="T43" fmla="*/ 60 h 76"/>
                      <a:gd name="T44" fmla="*/ 72 w 90"/>
                      <a:gd name="T45" fmla="*/ 66 h 76"/>
                      <a:gd name="T46" fmla="*/ 40 w 90"/>
                      <a:gd name="T47" fmla="*/ 56 h 7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90"/>
                      <a:gd name="T73" fmla="*/ 0 h 76"/>
                      <a:gd name="T74" fmla="*/ 90 w 90"/>
                      <a:gd name="T75" fmla="*/ 76 h 7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90" h="76">
                        <a:moveTo>
                          <a:pt x="40" y="56"/>
                        </a:moveTo>
                        <a:lnTo>
                          <a:pt x="36" y="74"/>
                        </a:lnTo>
                        <a:lnTo>
                          <a:pt x="28" y="76"/>
                        </a:lnTo>
                        <a:lnTo>
                          <a:pt x="18" y="72"/>
                        </a:lnTo>
                        <a:lnTo>
                          <a:pt x="12" y="50"/>
                        </a:lnTo>
                        <a:lnTo>
                          <a:pt x="8" y="50"/>
                        </a:lnTo>
                        <a:lnTo>
                          <a:pt x="0" y="42"/>
                        </a:lnTo>
                        <a:lnTo>
                          <a:pt x="20" y="36"/>
                        </a:lnTo>
                        <a:lnTo>
                          <a:pt x="22" y="28"/>
                        </a:lnTo>
                        <a:lnTo>
                          <a:pt x="46" y="20"/>
                        </a:lnTo>
                        <a:lnTo>
                          <a:pt x="40" y="14"/>
                        </a:lnTo>
                        <a:lnTo>
                          <a:pt x="38" y="8"/>
                        </a:lnTo>
                        <a:lnTo>
                          <a:pt x="64" y="6"/>
                        </a:lnTo>
                        <a:lnTo>
                          <a:pt x="78" y="0"/>
                        </a:lnTo>
                        <a:lnTo>
                          <a:pt x="90" y="4"/>
                        </a:lnTo>
                        <a:lnTo>
                          <a:pt x="90" y="34"/>
                        </a:lnTo>
                        <a:lnTo>
                          <a:pt x="88" y="42"/>
                        </a:lnTo>
                        <a:lnTo>
                          <a:pt x="82" y="40"/>
                        </a:lnTo>
                        <a:lnTo>
                          <a:pt x="76" y="50"/>
                        </a:lnTo>
                        <a:lnTo>
                          <a:pt x="70" y="52"/>
                        </a:lnTo>
                        <a:lnTo>
                          <a:pt x="68" y="60"/>
                        </a:lnTo>
                        <a:lnTo>
                          <a:pt x="74" y="60"/>
                        </a:lnTo>
                        <a:lnTo>
                          <a:pt x="72" y="66"/>
                        </a:lnTo>
                        <a:lnTo>
                          <a:pt x="40" y="5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38" name="Freeform 1933"/>
                  <p:cNvSpPr>
                    <a:spLocks/>
                  </p:cNvSpPr>
                  <p:nvPr/>
                </p:nvSpPr>
                <p:spPr bwMode="auto">
                  <a:xfrm>
                    <a:off x="7766" y="3702"/>
                    <a:ext cx="112" cy="92"/>
                  </a:xfrm>
                  <a:custGeom>
                    <a:avLst/>
                    <a:gdLst>
                      <a:gd name="T0" fmla="*/ 0 w 112"/>
                      <a:gd name="T1" fmla="*/ 26 h 92"/>
                      <a:gd name="T2" fmla="*/ 52 w 112"/>
                      <a:gd name="T3" fmla="*/ 0 h 92"/>
                      <a:gd name="T4" fmla="*/ 66 w 112"/>
                      <a:gd name="T5" fmla="*/ 28 h 92"/>
                      <a:gd name="T6" fmla="*/ 76 w 112"/>
                      <a:gd name="T7" fmla="*/ 38 h 92"/>
                      <a:gd name="T8" fmla="*/ 78 w 112"/>
                      <a:gd name="T9" fmla="*/ 48 h 92"/>
                      <a:gd name="T10" fmla="*/ 86 w 112"/>
                      <a:gd name="T11" fmla="*/ 48 h 92"/>
                      <a:gd name="T12" fmla="*/ 92 w 112"/>
                      <a:gd name="T13" fmla="*/ 60 h 92"/>
                      <a:gd name="T14" fmla="*/ 100 w 112"/>
                      <a:gd name="T15" fmla="*/ 64 h 92"/>
                      <a:gd name="T16" fmla="*/ 102 w 112"/>
                      <a:gd name="T17" fmla="*/ 56 h 92"/>
                      <a:gd name="T18" fmla="*/ 112 w 112"/>
                      <a:gd name="T19" fmla="*/ 68 h 92"/>
                      <a:gd name="T20" fmla="*/ 110 w 112"/>
                      <a:gd name="T21" fmla="*/ 76 h 92"/>
                      <a:gd name="T22" fmla="*/ 108 w 112"/>
                      <a:gd name="T23" fmla="*/ 92 h 92"/>
                      <a:gd name="T24" fmla="*/ 96 w 112"/>
                      <a:gd name="T25" fmla="*/ 86 h 92"/>
                      <a:gd name="T26" fmla="*/ 92 w 112"/>
                      <a:gd name="T27" fmla="*/ 78 h 92"/>
                      <a:gd name="T28" fmla="*/ 78 w 112"/>
                      <a:gd name="T29" fmla="*/ 76 h 92"/>
                      <a:gd name="T30" fmla="*/ 56 w 112"/>
                      <a:gd name="T31" fmla="*/ 56 h 92"/>
                      <a:gd name="T32" fmla="*/ 38 w 112"/>
                      <a:gd name="T33" fmla="*/ 58 h 92"/>
                      <a:gd name="T34" fmla="*/ 34 w 112"/>
                      <a:gd name="T35" fmla="*/ 50 h 92"/>
                      <a:gd name="T36" fmla="*/ 12 w 112"/>
                      <a:gd name="T37" fmla="*/ 38 h 92"/>
                      <a:gd name="T38" fmla="*/ 0 w 112"/>
                      <a:gd name="T39" fmla="*/ 26 h 9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12"/>
                      <a:gd name="T61" fmla="*/ 0 h 92"/>
                      <a:gd name="T62" fmla="*/ 112 w 112"/>
                      <a:gd name="T63" fmla="*/ 92 h 92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12" h="92">
                        <a:moveTo>
                          <a:pt x="0" y="26"/>
                        </a:moveTo>
                        <a:lnTo>
                          <a:pt x="52" y="0"/>
                        </a:lnTo>
                        <a:lnTo>
                          <a:pt x="66" y="28"/>
                        </a:lnTo>
                        <a:lnTo>
                          <a:pt x="76" y="38"/>
                        </a:lnTo>
                        <a:lnTo>
                          <a:pt x="78" y="48"/>
                        </a:lnTo>
                        <a:lnTo>
                          <a:pt x="86" y="48"/>
                        </a:lnTo>
                        <a:lnTo>
                          <a:pt x="92" y="60"/>
                        </a:lnTo>
                        <a:lnTo>
                          <a:pt x="100" y="64"/>
                        </a:lnTo>
                        <a:lnTo>
                          <a:pt x="102" y="56"/>
                        </a:lnTo>
                        <a:lnTo>
                          <a:pt x="112" y="68"/>
                        </a:lnTo>
                        <a:lnTo>
                          <a:pt x="110" y="76"/>
                        </a:lnTo>
                        <a:lnTo>
                          <a:pt x="108" y="92"/>
                        </a:lnTo>
                        <a:lnTo>
                          <a:pt x="96" y="86"/>
                        </a:lnTo>
                        <a:lnTo>
                          <a:pt x="92" y="78"/>
                        </a:lnTo>
                        <a:lnTo>
                          <a:pt x="78" y="76"/>
                        </a:lnTo>
                        <a:lnTo>
                          <a:pt x="56" y="56"/>
                        </a:lnTo>
                        <a:lnTo>
                          <a:pt x="38" y="58"/>
                        </a:lnTo>
                        <a:lnTo>
                          <a:pt x="34" y="50"/>
                        </a:lnTo>
                        <a:lnTo>
                          <a:pt x="12" y="38"/>
                        </a:lnTo>
                        <a:lnTo>
                          <a:pt x="0" y="2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39" name="Freeform 1934"/>
                  <p:cNvSpPr>
                    <a:spLocks/>
                  </p:cNvSpPr>
                  <p:nvPr/>
                </p:nvSpPr>
                <p:spPr bwMode="auto">
                  <a:xfrm>
                    <a:off x="7722" y="3710"/>
                    <a:ext cx="56" cy="42"/>
                  </a:xfrm>
                  <a:custGeom>
                    <a:avLst/>
                    <a:gdLst>
                      <a:gd name="T0" fmla="*/ 0 w 56"/>
                      <a:gd name="T1" fmla="*/ 4 h 42"/>
                      <a:gd name="T2" fmla="*/ 10 w 56"/>
                      <a:gd name="T3" fmla="*/ 0 h 42"/>
                      <a:gd name="T4" fmla="*/ 34 w 56"/>
                      <a:gd name="T5" fmla="*/ 6 h 42"/>
                      <a:gd name="T6" fmla="*/ 40 w 56"/>
                      <a:gd name="T7" fmla="*/ 10 h 42"/>
                      <a:gd name="T8" fmla="*/ 44 w 56"/>
                      <a:gd name="T9" fmla="*/ 18 h 42"/>
                      <a:gd name="T10" fmla="*/ 56 w 56"/>
                      <a:gd name="T11" fmla="*/ 30 h 42"/>
                      <a:gd name="T12" fmla="*/ 48 w 56"/>
                      <a:gd name="T13" fmla="*/ 40 h 42"/>
                      <a:gd name="T14" fmla="*/ 16 w 56"/>
                      <a:gd name="T15" fmla="*/ 42 h 42"/>
                      <a:gd name="T16" fmla="*/ 0 w 56"/>
                      <a:gd name="T17" fmla="*/ 4 h 4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56"/>
                      <a:gd name="T28" fmla="*/ 0 h 42"/>
                      <a:gd name="T29" fmla="*/ 56 w 56"/>
                      <a:gd name="T30" fmla="*/ 42 h 4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56" h="42">
                        <a:moveTo>
                          <a:pt x="0" y="4"/>
                        </a:moveTo>
                        <a:lnTo>
                          <a:pt x="10" y="0"/>
                        </a:lnTo>
                        <a:lnTo>
                          <a:pt x="34" y="6"/>
                        </a:lnTo>
                        <a:lnTo>
                          <a:pt x="40" y="10"/>
                        </a:lnTo>
                        <a:lnTo>
                          <a:pt x="44" y="18"/>
                        </a:lnTo>
                        <a:lnTo>
                          <a:pt x="56" y="30"/>
                        </a:lnTo>
                        <a:lnTo>
                          <a:pt x="48" y="40"/>
                        </a:lnTo>
                        <a:lnTo>
                          <a:pt x="16" y="42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40" name="Freeform 1935"/>
                  <p:cNvSpPr>
                    <a:spLocks/>
                  </p:cNvSpPr>
                  <p:nvPr/>
                </p:nvSpPr>
                <p:spPr bwMode="auto">
                  <a:xfrm>
                    <a:off x="7680" y="3582"/>
                    <a:ext cx="60" cy="70"/>
                  </a:xfrm>
                  <a:custGeom>
                    <a:avLst/>
                    <a:gdLst>
                      <a:gd name="T0" fmla="*/ 32 w 60"/>
                      <a:gd name="T1" fmla="*/ 70 h 70"/>
                      <a:gd name="T2" fmla="*/ 18 w 60"/>
                      <a:gd name="T3" fmla="*/ 54 h 70"/>
                      <a:gd name="T4" fmla="*/ 4 w 60"/>
                      <a:gd name="T5" fmla="*/ 30 h 70"/>
                      <a:gd name="T6" fmla="*/ 0 w 60"/>
                      <a:gd name="T7" fmla="*/ 18 h 70"/>
                      <a:gd name="T8" fmla="*/ 28 w 60"/>
                      <a:gd name="T9" fmla="*/ 10 h 70"/>
                      <a:gd name="T10" fmla="*/ 44 w 60"/>
                      <a:gd name="T11" fmla="*/ 0 h 70"/>
                      <a:gd name="T12" fmla="*/ 60 w 60"/>
                      <a:gd name="T13" fmla="*/ 4 h 70"/>
                      <a:gd name="T14" fmla="*/ 50 w 60"/>
                      <a:gd name="T15" fmla="*/ 50 h 70"/>
                      <a:gd name="T16" fmla="*/ 56 w 60"/>
                      <a:gd name="T17" fmla="*/ 58 h 70"/>
                      <a:gd name="T18" fmla="*/ 32 w 60"/>
                      <a:gd name="T19" fmla="*/ 70 h 7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0"/>
                      <a:gd name="T31" fmla="*/ 0 h 70"/>
                      <a:gd name="T32" fmla="*/ 60 w 60"/>
                      <a:gd name="T33" fmla="*/ 70 h 7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0" h="70">
                        <a:moveTo>
                          <a:pt x="32" y="70"/>
                        </a:moveTo>
                        <a:lnTo>
                          <a:pt x="18" y="54"/>
                        </a:lnTo>
                        <a:lnTo>
                          <a:pt x="4" y="30"/>
                        </a:lnTo>
                        <a:lnTo>
                          <a:pt x="0" y="18"/>
                        </a:lnTo>
                        <a:lnTo>
                          <a:pt x="28" y="10"/>
                        </a:lnTo>
                        <a:lnTo>
                          <a:pt x="44" y="0"/>
                        </a:lnTo>
                        <a:lnTo>
                          <a:pt x="60" y="4"/>
                        </a:lnTo>
                        <a:lnTo>
                          <a:pt x="50" y="50"/>
                        </a:lnTo>
                        <a:lnTo>
                          <a:pt x="56" y="58"/>
                        </a:lnTo>
                        <a:lnTo>
                          <a:pt x="32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41" name="Freeform 1936"/>
                  <p:cNvSpPr>
                    <a:spLocks/>
                  </p:cNvSpPr>
                  <p:nvPr/>
                </p:nvSpPr>
                <p:spPr bwMode="auto">
                  <a:xfrm>
                    <a:off x="7572" y="3466"/>
                    <a:ext cx="68" cy="64"/>
                  </a:xfrm>
                  <a:custGeom>
                    <a:avLst/>
                    <a:gdLst>
                      <a:gd name="T0" fmla="*/ 62 w 68"/>
                      <a:gd name="T1" fmla="*/ 60 h 64"/>
                      <a:gd name="T2" fmla="*/ 54 w 68"/>
                      <a:gd name="T3" fmla="*/ 64 h 64"/>
                      <a:gd name="T4" fmla="*/ 48 w 68"/>
                      <a:gd name="T5" fmla="*/ 60 h 64"/>
                      <a:gd name="T6" fmla="*/ 30 w 68"/>
                      <a:gd name="T7" fmla="*/ 62 h 64"/>
                      <a:gd name="T8" fmla="*/ 28 w 68"/>
                      <a:gd name="T9" fmla="*/ 52 h 64"/>
                      <a:gd name="T10" fmla="*/ 18 w 68"/>
                      <a:gd name="T11" fmla="*/ 42 h 64"/>
                      <a:gd name="T12" fmla="*/ 6 w 68"/>
                      <a:gd name="T13" fmla="*/ 16 h 64"/>
                      <a:gd name="T14" fmla="*/ 0 w 68"/>
                      <a:gd name="T15" fmla="*/ 16 h 64"/>
                      <a:gd name="T16" fmla="*/ 4 w 68"/>
                      <a:gd name="T17" fmla="*/ 12 h 64"/>
                      <a:gd name="T18" fmla="*/ 10 w 68"/>
                      <a:gd name="T19" fmla="*/ 12 h 64"/>
                      <a:gd name="T20" fmla="*/ 10 w 68"/>
                      <a:gd name="T21" fmla="*/ 6 h 64"/>
                      <a:gd name="T22" fmla="*/ 36 w 68"/>
                      <a:gd name="T23" fmla="*/ 0 h 64"/>
                      <a:gd name="T24" fmla="*/ 40 w 68"/>
                      <a:gd name="T25" fmla="*/ 10 h 64"/>
                      <a:gd name="T26" fmla="*/ 38 w 68"/>
                      <a:gd name="T27" fmla="*/ 20 h 64"/>
                      <a:gd name="T28" fmla="*/ 48 w 68"/>
                      <a:gd name="T29" fmla="*/ 20 h 64"/>
                      <a:gd name="T30" fmla="*/ 46 w 68"/>
                      <a:gd name="T31" fmla="*/ 26 h 64"/>
                      <a:gd name="T32" fmla="*/ 60 w 68"/>
                      <a:gd name="T33" fmla="*/ 46 h 64"/>
                      <a:gd name="T34" fmla="*/ 68 w 68"/>
                      <a:gd name="T35" fmla="*/ 52 h 64"/>
                      <a:gd name="T36" fmla="*/ 62 w 68"/>
                      <a:gd name="T37" fmla="*/ 60 h 6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68"/>
                      <a:gd name="T58" fmla="*/ 0 h 64"/>
                      <a:gd name="T59" fmla="*/ 68 w 68"/>
                      <a:gd name="T60" fmla="*/ 64 h 6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68" h="64">
                        <a:moveTo>
                          <a:pt x="62" y="60"/>
                        </a:moveTo>
                        <a:lnTo>
                          <a:pt x="54" y="64"/>
                        </a:lnTo>
                        <a:lnTo>
                          <a:pt x="48" y="60"/>
                        </a:lnTo>
                        <a:lnTo>
                          <a:pt x="30" y="62"/>
                        </a:lnTo>
                        <a:lnTo>
                          <a:pt x="28" y="52"/>
                        </a:lnTo>
                        <a:lnTo>
                          <a:pt x="18" y="42"/>
                        </a:lnTo>
                        <a:lnTo>
                          <a:pt x="6" y="16"/>
                        </a:lnTo>
                        <a:lnTo>
                          <a:pt x="0" y="16"/>
                        </a:lnTo>
                        <a:lnTo>
                          <a:pt x="4" y="12"/>
                        </a:lnTo>
                        <a:lnTo>
                          <a:pt x="10" y="12"/>
                        </a:lnTo>
                        <a:lnTo>
                          <a:pt x="10" y="6"/>
                        </a:lnTo>
                        <a:lnTo>
                          <a:pt x="36" y="0"/>
                        </a:lnTo>
                        <a:lnTo>
                          <a:pt x="40" y="10"/>
                        </a:lnTo>
                        <a:lnTo>
                          <a:pt x="38" y="20"/>
                        </a:lnTo>
                        <a:lnTo>
                          <a:pt x="48" y="20"/>
                        </a:lnTo>
                        <a:lnTo>
                          <a:pt x="46" y="26"/>
                        </a:lnTo>
                        <a:lnTo>
                          <a:pt x="60" y="46"/>
                        </a:lnTo>
                        <a:lnTo>
                          <a:pt x="68" y="52"/>
                        </a:lnTo>
                        <a:lnTo>
                          <a:pt x="62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42" name="Freeform 1937"/>
                  <p:cNvSpPr>
                    <a:spLocks/>
                  </p:cNvSpPr>
                  <p:nvPr/>
                </p:nvSpPr>
                <p:spPr bwMode="auto">
                  <a:xfrm>
                    <a:off x="7546" y="3482"/>
                    <a:ext cx="80" cy="70"/>
                  </a:xfrm>
                  <a:custGeom>
                    <a:avLst/>
                    <a:gdLst>
                      <a:gd name="T0" fmla="*/ 80 w 80"/>
                      <a:gd name="T1" fmla="*/ 48 h 70"/>
                      <a:gd name="T2" fmla="*/ 72 w 80"/>
                      <a:gd name="T3" fmla="*/ 58 h 70"/>
                      <a:gd name="T4" fmla="*/ 50 w 80"/>
                      <a:gd name="T5" fmla="*/ 48 h 70"/>
                      <a:gd name="T6" fmla="*/ 46 w 80"/>
                      <a:gd name="T7" fmla="*/ 56 h 70"/>
                      <a:gd name="T8" fmla="*/ 40 w 80"/>
                      <a:gd name="T9" fmla="*/ 56 h 70"/>
                      <a:gd name="T10" fmla="*/ 24 w 80"/>
                      <a:gd name="T11" fmla="*/ 70 h 70"/>
                      <a:gd name="T12" fmla="*/ 8 w 80"/>
                      <a:gd name="T13" fmla="*/ 44 h 70"/>
                      <a:gd name="T14" fmla="*/ 0 w 80"/>
                      <a:gd name="T15" fmla="*/ 36 h 70"/>
                      <a:gd name="T16" fmla="*/ 6 w 80"/>
                      <a:gd name="T17" fmla="*/ 20 h 70"/>
                      <a:gd name="T18" fmla="*/ 14 w 80"/>
                      <a:gd name="T19" fmla="*/ 20 h 70"/>
                      <a:gd name="T20" fmla="*/ 20 w 80"/>
                      <a:gd name="T21" fmla="*/ 16 h 70"/>
                      <a:gd name="T22" fmla="*/ 18 w 80"/>
                      <a:gd name="T23" fmla="*/ 8 h 70"/>
                      <a:gd name="T24" fmla="*/ 26 w 80"/>
                      <a:gd name="T25" fmla="*/ 0 h 70"/>
                      <a:gd name="T26" fmla="*/ 32 w 80"/>
                      <a:gd name="T27" fmla="*/ 0 h 70"/>
                      <a:gd name="T28" fmla="*/ 44 w 80"/>
                      <a:gd name="T29" fmla="*/ 26 h 70"/>
                      <a:gd name="T30" fmla="*/ 54 w 80"/>
                      <a:gd name="T31" fmla="*/ 36 h 70"/>
                      <a:gd name="T32" fmla="*/ 56 w 80"/>
                      <a:gd name="T33" fmla="*/ 46 h 70"/>
                      <a:gd name="T34" fmla="*/ 74 w 80"/>
                      <a:gd name="T35" fmla="*/ 44 h 70"/>
                      <a:gd name="T36" fmla="*/ 80 w 80"/>
                      <a:gd name="T37" fmla="*/ 48 h 7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0"/>
                      <a:gd name="T58" fmla="*/ 0 h 70"/>
                      <a:gd name="T59" fmla="*/ 80 w 80"/>
                      <a:gd name="T60" fmla="*/ 70 h 70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0" h="70">
                        <a:moveTo>
                          <a:pt x="80" y="48"/>
                        </a:moveTo>
                        <a:lnTo>
                          <a:pt x="72" y="58"/>
                        </a:lnTo>
                        <a:lnTo>
                          <a:pt x="50" y="48"/>
                        </a:lnTo>
                        <a:lnTo>
                          <a:pt x="46" y="56"/>
                        </a:lnTo>
                        <a:lnTo>
                          <a:pt x="40" y="56"/>
                        </a:lnTo>
                        <a:lnTo>
                          <a:pt x="24" y="70"/>
                        </a:lnTo>
                        <a:lnTo>
                          <a:pt x="8" y="44"/>
                        </a:lnTo>
                        <a:lnTo>
                          <a:pt x="0" y="36"/>
                        </a:lnTo>
                        <a:lnTo>
                          <a:pt x="6" y="20"/>
                        </a:lnTo>
                        <a:lnTo>
                          <a:pt x="14" y="20"/>
                        </a:lnTo>
                        <a:lnTo>
                          <a:pt x="20" y="16"/>
                        </a:lnTo>
                        <a:lnTo>
                          <a:pt x="18" y="8"/>
                        </a:lnTo>
                        <a:lnTo>
                          <a:pt x="26" y="0"/>
                        </a:lnTo>
                        <a:lnTo>
                          <a:pt x="32" y="0"/>
                        </a:lnTo>
                        <a:lnTo>
                          <a:pt x="44" y="26"/>
                        </a:lnTo>
                        <a:lnTo>
                          <a:pt x="54" y="36"/>
                        </a:lnTo>
                        <a:lnTo>
                          <a:pt x="56" y="46"/>
                        </a:lnTo>
                        <a:lnTo>
                          <a:pt x="74" y="44"/>
                        </a:lnTo>
                        <a:lnTo>
                          <a:pt x="80" y="4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43" name="Freeform 1938"/>
                  <p:cNvSpPr>
                    <a:spLocks/>
                  </p:cNvSpPr>
                  <p:nvPr/>
                </p:nvSpPr>
                <p:spPr bwMode="auto">
                  <a:xfrm>
                    <a:off x="7326" y="3244"/>
                    <a:ext cx="58" cy="44"/>
                  </a:xfrm>
                  <a:custGeom>
                    <a:avLst/>
                    <a:gdLst>
                      <a:gd name="T0" fmla="*/ 50 w 58"/>
                      <a:gd name="T1" fmla="*/ 40 h 44"/>
                      <a:gd name="T2" fmla="*/ 28 w 58"/>
                      <a:gd name="T3" fmla="*/ 44 h 44"/>
                      <a:gd name="T4" fmla="*/ 26 w 58"/>
                      <a:gd name="T5" fmla="*/ 34 h 44"/>
                      <a:gd name="T6" fmla="*/ 26 w 58"/>
                      <a:gd name="T7" fmla="*/ 26 h 44"/>
                      <a:gd name="T8" fmla="*/ 12 w 58"/>
                      <a:gd name="T9" fmla="*/ 24 h 44"/>
                      <a:gd name="T10" fmla="*/ 0 w 58"/>
                      <a:gd name="T11" fmla="*/ 10 h 44"/>
                      <a:gd name="T12" fmla="*/ 58 w 58"/>
                      <a:gd name="T13" fmla="*/ 0 h 44"/>
                      <a:gd name="T14" fmla="*/ 58 w 58"/>
                      <a:gd name="T15" fmla="*/ 16 h 44"/>
                      <a:gd name="T16" fmla="*/ 52 w 58"/>
                      <a:gd name="T17" fmla="*/ 18 h 44"/>
                      <a:gd name="T18" fmla="*/ 52 w 58"/>
                      <a:gd name="T19" fmla="*/ 34 h 44"/>
                      <a:gd name="T20" fmla="*/ 50 w 58"/>
                      <a:gd name="T21" fmla="*/ 40 h 4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58"/>
                      <a:gd name="T34" fmla="*/ 0 h 44"/>
                      <a:gd name="T35" fmla="*/ 58 w 58"/>
                      <a:gd name="T36" fmla="*/ 44 h 4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58" h="44">
                        <a:moveTo>
                          <a:pt x="50" y="40"/>
                        </a:moveTo>
                        <a:lnTo>
                          <a:pt x="28" y="44"/>
                        </a:lnTo>
                        <a:lnTo>
                          <a:pt x="26" y="34"/>
                        </a:lnTo>
                        <a:lnTo>
                          <a:pt x="26" y="26"/>
                        </a:lnTo>
                        <a:lnTo>
                          <a:pt x="12" y="24"/>
                        </a:lnTo>
                        <a:lnTo>
                          <a:pt x="0" y="10"/>
                        </a:lnTo>
                        <a:lnTo>
                          <a:pt x="58" y="0"/>
                        </a:lnTo>
                        <a:lnTo>
                          <a:pt x="58" y="16"/>
                        </a:lnTo>
                        <a:lnTo>
                          <a:pt x="52" y="18"/>
                        </a:lnTo>
                        <a:lnTo>
                          <a:pt x="52" y="34"/>
                        </a:lnTo>
                        <a:lnTo>
                          <a:pt x="50" y="4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44" name="Freeform 1939"/>
                  <p:cNvSpPr>
                    <a:spLocks/>
                  </p:cNvSpPr>
                  <p:nvPr/>
                </p:nvSpPr>
                <p:spPr bwMode="auto">
                  <a:xfrm>
                    <a:off x="7346" y="3284"/>
                    <a:ext cx="48" cy="58"/>
                  </a:xfrm>
                  <a:custGeom>
                    <a:avLst/>
                    <a:gdLst>
                      <a:gd name="T0" fmla="*/ 8 w 48"/>
                      <a:gd name="T1" fmla="*/ 4 h 58"/>
                      <a:gd name="T2" fmla="*/ 30 w 48"/>
                      <a:gd name="T3" fmla="*/ 0 h 58"/>
                      <a:gd name="T4" fmla="*/ 38 w 48"/>
                      <a:gd name="T5" fmla="*/ 2 h 58"/>
                      <a:gd name="T6" fmla="*/ 40 w 48"/>
                      <a:gd name="T7" fmla="*/ 38 h 58"/>
                      <a:gd name="T8" fmla="*/ 48 w 48"/>
                      <a:gd name="T9" fmla="*/ 46 h 58"/>
                      <a:gd name="T10" fmla="*/ 42 w 48"/>
                      <a:gd name="T11" fmla="*/ 54 h 58"/>
                      <a:gd name="T12" fmla="*/ 16 w 48"/>
                      <a:gd name="T13" fmla="*/ 58 h 58"/>
                      <a:gd name="T14" fmla="*/ 8 w 48"/>
                      <a:gd name="T15" fmla="*/ 48 h 58"/>
                      <a:gd name="T16" fmla="*/ 0 w 48"/>
                      <a:gd name="T17" fmla="*/ 26 h 58"/>
                      <a:gd name="T18" fmla="*/ 4 w 48"/>
                      <a:gd name="T19" fmla="*/ 18 h 58"/>
                      <a:gd name="T20" fmla="*/ 8 w 48"/>
                      <a:gd name="T21" fmla="*/ 18 h 58"/>
                      <a:gd name="T22" fmla="*/ 8 w 48"/>
                      <a:gd name="T23" fmla="*/ 4 h 5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48"/>
                      <a:gd name="T37" fmla="*/ 0 h 58"/>
                      <a:gd name="T38" fmla="*/ 48 w 48"/>
                      <a:gd name="T39" fmla="*/ 58 h 5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48" h="58">
                        <a:moveTo>
                          <a:pt x="8" y="4"/>
                        </a:moveTo>
                        <a:lnTo>
                          <a:pt x="30" y="0"/>
                        </a:lnTo>
                        <a:lnTo>
                          <a:pt x="38" y="2"/>
                        </a:lnTo>
                        <a:lnTo>
                          <a:pt x="40" y="38"/>
                        </a:lnTo>
                        <a:lnTo>
                          <a:pt x="48" y="46"/>
                        </a:lnTo>
                        <a:lnTo>
                          <a:pt x="42" y="54"/>
                        </a:lnTo>
                        <a:lnTo>
                          <a:pt x="16" y="58"/>
                        </a:lnTo>
                        <a:lnTo>
                          <a:pt x="8" y="48"/>
                        </a:lnTo>
                        <a:lnTo>
                          <a:pt x="0" y="26"/>
                        </a:lnTo>
                        <a:lnTo>
                          <a:pt x="4" y="18"/>
                        </a:lnTo>
                        <a:lnTo>
                          <a:pt x="8" y="18"/>
                        </a:lnTo>
                        <a:lnTo>
                          <a:pt x="8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45" name="Freeform 1940"/>
                  <p:cNvSpPr>
                    <a:spLocks/>
                  </p:cNvSpPr>
                  <p:nvPr/>
                </p:nvSpPr>
                <p:spPr bwMode="auto">
                  <a:xfrm>
                    <a:off x="7300" y="3302"/>
                    <a:ext cx="62" cy="60"/>
                  </a:xfrm>
                  <a:custGeom>
                    <a:avLst/>
                    <a:gdLst>
                      <a:gd name="T0" fmla="*/ 62 w 62"/>
                      <a:gd name="T1" fmla="*/ 40 h 60"/>
                      <a:gd name="T2" fmla="*/ 52 w 62"/>
                      <a:gd name="T3" fmla="*/ 50 h 60"/>
                      <a:gd name="T4" fmla="*/ 46 w 62"/>
                      <a:gd name="T5" fmla="*/ 50 h 60"/>
                      <a:gd name="T6" fmla="*/ 40 w 62"/>
                      <a:gd name="T7" fmla="*/ 60 h 60"/>
                      <a:gd name="T8" fmla="*/ 18 w 62"/>
                      <a:gd name="T9" fmla="*/ 60 h 60"/>
                      <a:gd name="T10" fmla="*/ 4 w 62"/>
                      <a:gd name="T11" fmla="*/ 44 h 60"/>
                      <a:gd name="T12" fmla="*/ 0 w 62"/>
                      <a:gd name="T13" fmla="*/ 30 h 60"/>
                      <a:gd name="T14" fmla="*/ 6 w 62"/>
                      <a:gd name="T15" fmla="*/ 20 h 60"/>
                      <a:gd name="T16" fmla="*/ 24 w 62"/>
                      <a:gd name="T17" fmla="*/ 20 h 60"/>
                      <a:gd name="T18" fmla="*/ 34 w 62"/>
                      <a:gd name="T19" fmla="*/ 0 h 60"/>
                      <a:gd name="T20" fmla="*/ 44 w 62"/>
                      <a:gd name="T21" fmla="*/ 2 h 60"/>
                      <a:gd name="T22" fmla="*/ 50 w 62"/>
                      <a:gd name="T23" fmla="*/ 0 h 60"/>
                      <a:gd name="T24" fmla="*/ 46 w 62"/>
                      <a:gd name="T25" fmla="*/ 8 h 60"/>
                      <a:gd name="T26" fmla="*/ 54 w 62"/>
                      <a:gd name="T27" fmla="*/ 30 h 60"/>
                      <a:gd name="T28" fmla="*/ 62 w 62"/>
                      <a:gd name="T29" fmla="*/ 40 h 6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62"/>
                      <a:gd name="T46" fmla="*/ 0 h 60"/>
                      <a:gd name="T47" fmla="*/ 62 w 62"/>
                      <a:gd name="T48" fmla="*/ 60 h 6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62" h="60">
                        <a:moveTo>
                          <a:pt x="62" y="40"/>
                        </a:moveTo>
                        <a:lnTo>
                          <a:pt x="52" y="50"/>
                        </a:lnTo>
                        <a:lnTo>
                          <a:pt x="46" y="50"/>
                        </a:lnTo>
                        <a:lnTo>
                          <a:pt x="40" y="60"/>
                        </a:lnTo>
                        <a:lnTo>
                          <a:pt x="18" y="60"/>
                        </a:lnTo>
                        <a:lnTo>
                          <a:pt x="4" y="44"/>
                        </a:lnTo>
                        <a:lnTo>
                          <a:pt x="0" y="30"/>
                        </a:lnTo>
                        <a:lnTo>
                          <a:pt x="6" y="20"/>
                        </a:lnTo>
                        <a:lnTo>
                          <a:pt x="24" y="20"/>
                        </a:lnTo>
                        <a:lnTo>
                          <a:pt x="34" y="0"/>
                        </a:lnTo>
                        <a:lnTo>
                          <a:pt x="44" y="2"/>
                        </a:lnTo>
                        <a:lnTo>
                          <a:pt x="50" y="0"/>
                        </a:lnTo>
                        <a:lnTo>
                          <a:pt x="46" y="8"/>
                        </a:lnTo>
                        <a:lnTo>
                          <a:pt x="54" y="30"/>
                        </a:lnTo>
                        <a:lnTo>
                          <a:pt x="62" y="4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46" name="Freeform 1941"/>
                  <p:cNvSpPr>
                    <a:spLocks/>
                  </p:cNvSpPr>
                  <p:nvPr/>
                </p:nvSpPr>
                <p:spPr bwMode="auto">
                  <a:xfrm>
                    <a:off x="7230" y="3346"/>
                    <a:ext cx="66" cy="38"/>
                  </a:xfrm>
                  <a:custGeom>
                    <a:avLst/>
                    <a:gdLst>
                      <a:gd name="T0" fmla="*/ 48 w 66"/>
                      <a:gd name="T1" fmla="*/ 0 h 38"/>
                      <a:gd name="T2" fmla="*/ 56 w 66"/>
                      <a:gd name="T3" fmla="*/ 16 h 38"/>
                      <a:gd name="T4" fmla="*/ 62 w 66"/>
                      <a:gd name="T5" fmla="*/ 16 h 38"/>
                      <a:gd name="T6" fmla="*/ 66 w 66"/>
                      <a:gd name="T7" fmla="*/ 30 h 38"/>
                      <a:gd name="T8" fmla="*/ 16 w 66"/>
                      <a:gd name="T9" fmla="*/ 38 h 38"/>
                      <a:gd name="T10" fmla="*/ 14 w 66"/>
                      <a:gd name="T11" fmla="*/ 36 h 38"/>
                      <a:gd name="T12" fmla="*/ 2 w 66"/>
                      <a:gd name="T13" fmla="*/ 38 h 38"/>
                      <a:gd name="T14" fmla="*/ 0 w 66"/>
                      <a:gd name="T15" fmla="*/ 12 h 38"/>
                      <a:gd name="T16" fmla="*/ 48 w 66"/>
                      <a:gd name="T17" fmla="*/ 0 h 3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66"/>
                      <a:gd name="T28" fmla="*/ 0 h 38"/>
                      <a:gd name="T29" fmla="*/ 66 w 66"/>
                      <a:gd name="T30" fmla="*/ 38 h 3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66" h="38">
                        <a:moveTo>
                          <a:pt x="48" y="0"/>
                        </a:moveTo>
                        <a:lnTo>
                          <a:pt x="56" y="16"/>
                        </a:lnTo>
                        <a:lnTo>
                          <a:pt x="62" y="16"/>
                        </a:lnTo>
                        <a:lnTo>
                          <a:pt x="66" y="30"/>
                        </a:lnTo>
                        <a:lnTo>
                          <a:pt x="16" y="38"/>
                        </a:lnTo>
                        <a:lnTo>
                          <a:pt x="14" y="36"/>
                        </a:lnTo>
                        <a:lnTo>
                          <a:pt x="2" y="38"/>
                        </a:lnTo>
                        <a:lnTo>
                          <a:pt x="0" y="12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47" name="Freeform 1942"/>
                  <p:cNvSpPr>
                    <a:spLocks/>
                  </p:cNvSpPr>
                  <p:nvPr/>
                </p:nvSpPr>
                <p:spPr bwMode="auto">
                  <a:xfrm>
                    <a:off x="7122" y="3450"/>
                    <a:ext cx="80" cy="46"/>
                  </a:xfrm>
                  <a:custGeom>
                    <a:avLst/>
                    <a:gdLst>
                      <a:gd name="T0" fmla="*/ 0 w 80"/>
                      <a:gd name="T1" fmla="*/ 12 h 46"/>
                      <a:gd name="T2" fmla="*/ 26 w 80"/>
                      <a:gd name="T3" fmla="*/ 12 h 46"/>
                      <a:gd name="T4" fmla="*/ 30 w 80"/>
                      <a:gd name="T5" fmla="*/ 8 h 46"/>
                      <a:gd name="T6" fmla="*/ 58 w 80"/>
                      <a:gd name="T7" fmla="*/ 4 h 46"/>
                      <a:gd name="T8" fmla="*/ 80 w 80"/>
                      <a:gd name="T9" fmla="*/ 0 h 46"/>
                      <a:gd name="T10" fmla="*/ 72 w 80"/>
                      <a:gd name="T11" fmla="*/ 26 h 46"/>
                      <a:gd name="T12" fmla="*/ 62 w 80"/>
                      <a:gd name="T13" fmla="*/ 28 h 46"/>
                      <a:gd name="T14" fmla="*/ 62 w 80"/>
                      <a:gd name="T15" fmla="*/ 38 h 46"/>
                      <a:gd name="T16" fmla="*/ 12 w 80"/>
                      <a:gd name="T17" fmla="*/ 46 h 46"/>
                      <a:gd name="T18" fmla="*/ 8 w 80"/>
                      <a:gd name="T19" fmla="*/ 34 h 46"/>
                      <a:gd name="T20" fmla="*/ 0 w 80"/>
                      <a:gd name="T21" fmla="*/ 12 h 4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0"/>
                      <a:gd name="T34" fmla="*/ 0 h 46"/>
                      <a:gd name="T35" fmla="*/ 80 w 80"/>
                      <a:gd name="T36" fmla="*/ 46 h 4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0" h="46">
                        <a:moveTo>
                          <a:pt x="0" y="12"/>
                        </a:moveTo>
                        <a:lnTo>
                          <a:pt x="26" y="12"/>
                        </a:lnTo>
                        <a:lnTo>
                          <a:pt x="30" y="8"/>
                        </a:lnTo>
                        <a:lnTo>
                          <a:pt x="58" y="4"/>
                        </a:lnTo>
                        <a:lnTo>
                          <a:pt x="80" y="0"/>
                        </a:lnTo>
                        <a:lnTo>
                          <a:pt x="72" y="26"/>
                        </a:lnTo>
                        <a:lnTo>
                          <a:pt x="62" y="28"/>
                        </a:lnTo>
                        <a:lnTo>
                          <a:pt x="62" y="38"/>
                        </a:lnTo>
                        <a:lnTo>
                          <a:pt x="12" y="46"/>
                        </a:lnTo>
                        <a:lnTo>
                          <a:pt x="8" y="34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48" name="Freeform 1943"/>
                  <p:cNvSpPr>
                    <a:spLocks/>
                  </p:cNvSpPr>
                  <p:nvPr/>
                </p:nvSpPr>
                <p:spPr bwMode="auto">
                  <a:xfrm>
                    <a:off x="7162" y="3580"/>
                    <a:ext cx="62" cy="62"/>
                  </a:xfrm>
                  <a:custGeom>
                    <a:avLst/>
                    <a:gdLst>
                      <a:gd name="T0" fmla="*/ 0 w 62"/>
                      <a:gd name="T1" fmla="*/ 4 h 62"/>
                      <a:gd name="T2" fmla="*/ 42 w 62"/>
                      <a:gd name="T3" fmla="*/ 0 h 62"/>
                      <a:gd name="T4" fmla="*/ 62 w 62"/>
                      <a:gd name="T5" fmla="*/ 34 h 62"/>
                      <a:gd name="T6" fmla="*/ 56 w 62"/>
                      <a:gd name="T7" fmla="*/ 42 h 62"/>
                      <a:gd name="T8" fmla="*/ 40 w 62"/>
                      <a:gd name="T9" fmla="*/ 50 h 62"/>
                      <a:gd name="T10" fmla="*/ 34 w 62"/>
                      <a:gd name="T11" fmla="*/ 48 h 62"/>
                      <a:gd name="T12" fmla="*/ 36 w 62"/>
                      <a:gd name="T13" fmla="*/ 54 h 62"/>
                      <a:gd name="T14" fmla="*/ 16 w 62"/>
                      <a:gd name="T15" fmla="*/ 62 h 62"/>
                      <a:gd name="T16" fmla="*/ 0 w 62"/>
                      <a:gd name="T17" fmla="*/ 4 h 6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62"/>
                      <a:gd name="T28" fmla="*/ 0 h 62"/>
                      <a:gd name="T29" fmla="*/ 62 w 62"/>
                      <a:gd name="T30" fmla="*/ 62 h 6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62" h="62">
                        <a:moveTo>
                          <a:pt x="0" y="4"/>
                        </a:moveTo>
                        <a:lnTo>
                          <a:pt x="42" y="0"/>
                        </a:lnTo>
                        <a:lnTo>
                          <a:pt x="62" y="34"/>
                        </a:lnTo>
                        <a:lnTo>
                          <a:pt x="56" y="42"/>
                        </a:lnTo>
                        <a:lnTo>
                          <a:pt x="40" y="50"/>
                        </a:lnTo>
                        <a:lnTo>
                          <a:pt x="34" y="48"/>
                        </a:lnTo>
                        <a:lnTo>
                          <a:pt x="36" y="54"/>
                        </a:lnTo>
                        <a:lnTo>
                          <a:pt x="16" y="62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49" name="Freeform 1944"/>
                  <p:cNvSpPr>
                    <a:spLocks/>
                  </p:cNvSpPr>
                  <p:nvPr/>
                </p:nvSpPr>
                <p:spPr bwMode="auto">
                  <a:xfrm>
                    <a:off x="7278" y="3332"/>
                    <a:ext cx="66" cy="54"/>
                  </a:xfrm>
                  <a:custGeom>
                    <a:avLst/>
                    <a:gdLst>
                      <a:gd name="T0" fmla="*/ 0 w 66"/>
                      <a:gd name="T1" fmla="*/ 14 h 54"/>
                      <a:gd name="T2" fmla="*/ 6 w 66"/>
                      <a:gd name="T3" fmla="*/ 10 h 54"/>
                      <a:gd name="T4" fmla="*/ 12 w 66"/>
                      <a:gd name="T5" fmla="*/ 12 h 54"/>
                      <a:gd name="T6" fmla="*/ 22 w 66"/>
                      <a:gd name="T7" fmla="*/ 0 h 54"/>
                      <a:gd name="T8" fmla="*/ 26 w 66"/>
                      <a:gd name="T9" fmla="*/ 14 h 54"/>
                      <a:gd name="T10" fmla="*/ 40 w 66"/>
                      <a:gd name="T11" fmla="*/ 30 h 54"/>
                      <a:gd name="T12" fmla="*/ 62 w 66"/>
                      <a:gd name="T13" fmla="*/ 30 h 54"/>
                      <a:gd name="T14" fmla="*/ 66 w 66"/>
                      <a:gd name="T15" fmla="*/ 46 h 54"/>
                      <a:gd name="T16" fmla="*/ 20 w 66"/>
                      <a:gd name="T17" fmla="*/ 54 h 54"/>
                      <a:gd name="T18" fmla="*/ 18 w 66"/>
                      <a:gd name="T19" fmla="*/ 44 h 54"/>
                      <a:gd name="T20" fmla="*/ 14 w 66"/>
                      <a:gd name="T21" fmla="*/ 30 h 54"/>
                      <a:gd name="T22" fmla="*/ 8 w 66"/>
                      <a:gd name="T23" fmla="*/ 30 h 54"/>
                      <a:gd name="T24" fmla="*/ 0 w 66"/>
                      <a:gd name="T25" fmla="*/ 14 h 5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6"/>
                      <a:gd name="T40" fmla="*/ 0 h 54"/>
                      <a:gd name="T41" fmla="*/ 66 w 66"/>
                      <a:gd name="T42" fmla="*/ 54 h 5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6" h="54">
                        <a:moveTo>
                          <a:pt x="0" y="14"/>
                        </a:moveTo>
                        <a:lnTo>
                          <a:pt x="6" y="10"/>
                        </a:lnTo>
                        <a:lnTo>
                          <a:pt x="12" y="12"/>
                        </a:lnTo>
                        <a:lnTo>
                          <a:pt x="22" y="0"/>
                        </a:lnTo>
                        <a:lnTo>
                          <a:pt x="26" y="14"/>
                        </a:lnTo>
                        <a:lnTo>
                          <a:pt x="40" y="30"/>
                        </a:lnTo>
                        <a:lnTo>
                          <a:pt x="62" y="30"/>
                        </a:lnTo>
                        <a:lnTo>
                          <a:pt x="66" y="46"/>
                        </a:lnTo>
                        <a:lnTo>
                          <a:pt x="20" y="54"/>
                        </a:lnTo>
                        <a:lnTo>
                          <a:pt x="18" y="44"/>
                        </a:lnTo>
                        <a:lnTo>
                          <a:pt x="14" y="30"/>
                        </a:lnTo>
                        <a:lnTo>
                          <a:pt x="8" y="30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50" name="Freeform 1945"/>
                  <p:cNvSpPr>
                    <a:spLocks/>
                  </p:cNvSpPr>
                  <p:nvPr/>
                </p:nvSpPr>
                <p:spPr bwMode="auto">
                  <a:xfrm>
                    <a:off x="7298" y="3378"/>
                    <a:ext cx="52" cy="56"/>
                  </a:xfrm>
                  <a:custGeom>
                    <a:avLst/>
                    <a:gdLst>
                      <a:gd name="T0" fmla="*/ 0 w 52"/>
                      <a:gd name="T1" fmla="*/ 8 h 56"/>
                      <a:gd name="T2" fmla="*/ 46 w 52"/>
                      <a:gd name="T3" fmla="*/ 0 h 56"/>
                      <a:gd name="T4" fmla="*/ 48 w 52"/>
                      <a:gd name="T5" fmla="*/ 6 h 56"/>
                      <a:gd name="T6" fmla="*/ 52 w 52"/>
                      <a:gd name="T7" fmla="*/ 6 h 56"/>
                      <a:gd name="T8" fmla="*/ 52 w 52"/>
                      <a:gd name="T9" fmla="*/ 12 h 56"/>
                      <a:gd name="T10" fmla="*/ 36 w 52"/>
                      <a:gd name="T11" fmla="*/ 30 h 56"/>
                      <a:gd name="T12" fmla="*/ 34 w 52"/>
                      <a:gd name="T13" fmla="*/ 36 h 56"/>
                      <a:gd name="T14" fmla="*/ 32 w 52"/>
                      <a:gd name="T15" fmla="*/ 56 h 56"/>
                      <a:gd name="T16" fmla="*/ 16 w 52"/>
                      <a:gd name="T17" fmla="*/ 50 h 56"/>
                      <a:gd name="T18" fmla="*/ 8 w 52"/>
                      <a:gd name="T19" fmla="*/ 52 h 56"/>
                      <a:gd name="T20" fmla="*/ 4 w 52"/>
                      <a:gd name="T21" fmla="*/ 36 h 56"/>
                      <a:gd name="T22" fmla="*/ 0 w 52"/>
                      <a:gd name="T23" fmla="*/ 8 h 5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52"/>
                      <a:gd name="T37" fmla="*/ 0 h 56"/>
                      <a:gd name="T38" fmla="*/ 52 w 52"/>
                      <a:gd name="T39" fmla="*/ 56 h 5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52" h="56">
                        <a:moveTo>
                          <a:pt x="0" y="8"/>
                        </a:moveTo>
                        <a:lnTo>
                          <a:pt x="46" y="0"/>
                        </a:lnTo>
                        <a:lnTo>
                          <a:pt x="48" y="6"/>
                        </a:lnTo>
                        <a:lnTo>
                          <a:pt x="52" y="6"/>
                        </a:lnTo>
                        <a:lnTo>
                          <a:pt x="52" y="12"/>
                        </a:lnTo>
                        <a:lnTo>
                          <a:pt x="36" y="30"/>
                        </a:lnTo>
                        <a:lnTo>
                          <a:pt x="34" y="36"/>
                        </a:lnTo>
                        <a:lnTo>
                          <a:pt x="32" y="56"/>
                        </a:lnTo>
                        <a:lnTo>
                          <a:pt x="16" y="50"/>
                        </a:lnTo>
                        <a:lnTo>
                          <a:pt x="8" y="52"/>
                        </a:lnTo>
                        <a:lnTo>
                          <a:pt x="4" y="36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51" name="Freeform 1946"/>
                  <p:cNvSpPr>
                    <a:spLocks/>
                  </p:cNvSpPr>
                  <p:nvPr/>
                </p:nvSpPr>
                <p:spPr bwMode="auto">
                  <a:xfrm>
                    <a:off x="7368" y="3412"/>
                    <a:ext cx="56" cy="46"/>
                  </a:xfrm>
                  <a:custGeom>
                    <a:avLst/>
                    <a:gdLst>
                      <a:gd name="T0" fmla="*/ 6 w 56"/>
                      <a:gd name="T1" fmla="*/ 0 h 46"/>
                      <a:gd name="T2" fmla="*/ 16 w 56"/>
                      <a:gd name="T3" fmla="*/ 14 h 46"/>
                      <a:gd name="T4" fmla="*/ 54 w 56"/>
                      <a:gd name="T5" fmla="*/ 16 h 46"/>
                      <a:gd name="T6" fmla="*/ 56 w 56"/>
                      <a:gd name="T7" fmla="*/ 26 h 46"/>
                      <a:gd name="T8" fmla="*/ 40 w 56"/>
                      <a:gd name="T9" fmla="*/ 40 h 46"/>
                      <a:gd name="T10" fmla="*/ 22 w 56"/>
                      <a:gd name="T11" fmla="*/ 46 h 46"/>
                      <a:gd name="T12" fmla="*/ 16 w 56"/>
                      <a:gd name="T13" fmla="*/ 42 h 46"/>
                      <a:gd name="T14" fmla="*/ 4 w 56"/>
                      <a:gd name="T15" fmla="*/ 26 h 46"/>
                      <a:gd name="T16" fmla="*/ 0 w 56"/>
                      <a:gd name="T17" fmla="*/ 10 h 46"/>
                      <a:gd name="T18" fmla="*/ 6 w 56"/>
                      <a:gd name="T19" fmla="*/ 0 h 4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6"/>
                      <a:gd name="T31" fmla="*/ 0 h 46"/>
                      <a:gd name="T32" fmla="*/ 56 w 56"/>
                      <a:gd name="T33" fmla="*/ 46 h 4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6" h="46">
                        <a:moveTo>
                          <a:pt x="6" y="0"/>
                        </a:moveTo>
                        <a:lnTo>
                          <a:pt x="16" y="14"/>
                        </a:lnTo>
                        <a:lnTo>
                          <a:pt x="54" y="16"/>
                        </a:lnTo>
                        <a:lnTo>
                          <a:pt x="56" y="26"/>
                        </a:lnTo>
                        <a:lnTo>
                          <a:pt x="40" y="40"/>
                        </a:lnTo>
                        <a:lnTo>
                          <a:pt x="22" y="46"/>
                        </a:lnTo>
                        <a:lnTo>
                          <a:pt x="16" y="42"/>
                        </a:lnTo>
                        <a:lnTo>
                          <a:pt x="4" y="26"/>
                        </a:lnTo>
                        <a:lnTo>
                          <a:pt x="0" y="10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52" name="Freeform 1947"/>
                  <p:cNvSpPr>
                    <a:spLocks/>
                  </p:cNvSpPr>
                  <p:nvPr/>
                </p:nvSpPr>
                <p:spPr bwMode="auto">
                  <a:xfrm>
                    <a:off x="7424" y="3414"/>
                    <a:ext cx="50" cy="42"/>
                  </a:xfrm>
                  <a:custGeom>
                    <a:avLst/>
                    <a:gdLst>
                      <a:gd name="T0" fmla="*/ 0 w 50"/>
                      <a:gd name="T1" fmla="*/ 24 h 42"/>
                      <a:gd name="T2" fmla="*/ 26 w 50"/>
                      <a:gd name="T3" fmla="*/ 4 h 42"/>
                      <a:gd name="T4" fmla="*/ 36 w 50"/>
                      <a:gd name="T5" fmla="*/ 0 h 42"/>
                      <a:gd name="T6" fmla="*/ 42 w 50"/>
                      <a:gd name="T7" fmla="*/ 8 h 42"/>
                      <a:gd name="T8" fmla="*/ 40 w 50"/>
                      <a:gd name="T9" fmla="*/ 12 h 42"/>
                      <a:gd name="T10" fmla="*/ 42 w 50"/>
                      <a:gd name="T11" fmla="*/ 26 h 42"/>
                      <a:gd name="T12" fmla="*/ 50 w 50"/>
                      <a:gd name="T13" fmla="*/ 32 h 42"/>
                      <a:gd name="T14" fmla="*/ 44 w 50"/>
                      <a:gd name="T15" fmla="*/ 42 h 42"/>
                      <a:gd name="T16" fmla="*/ 0 w 50"/>
                      <a:gd name="T17" fmla="*/ 24 h 4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50"/>
                      <a:gd name="T28" fmla="*/ 0 h 42"/>
                      <a:gd name="T29" fmla="*/ 50 w 50"/>
                      <a:gd name="T30" fmla="*/ 42 h 4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50" h="42">
                        <a:moveTo>
                          <a:pt x="0" y="24"/>
                        </a:moveTo>
                        <a:lnTo>
                          <a:pt x="26" y="4"/>
                        </a:lnTo>
                        <a:lnTo>
                          <a:pt x="36" y="0"/>
                        </a:lnTo>
                        <a:lnTo>
                          <a:pt x="42" y="8"/>
                        </a:lnTo>
                        <a:lnTo>
                          <a:pt x="40" y="12"/>
                        </a:lnTo>
                        <a:lnTo>
                          <a:pt x="42" y="26"/>
                        </a:lnTo>
                        <a:lnTo>
                          <a:pt x="50" y="32"/>
                        </a:lnTo>
                        <a:lnTo>
                          <a:pt x="44" y="42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53" name="Freeform 1948"/>
                  <p:cNvSpPr>
                    <a:spLocks/>
                  </p:cNvSpPr>
                  <p:nvPr/>
                </p:nvSpPr>
                <p:spPr bwMode="auto">
                  <a:xfrm>
                    <a:off x="7214" y="3496"/>
                    <a:ext cx="52" cy="52"/>
                  </a:xfrm>
                  <a:custGeom>
                    <a:avLst/>
                    <a:gdLst>
                      <a:gd name="T0" fmla="*/ 2 w 52"/>
                      <a:gd name="T1" fmla="*/ 16 h 52"/>
                      <a:gd name="T2" fmla="*/ 10 w 52"/>
                      <a:gd name="T3" fmla="*/ 16 h 52"/>
                      <a:gd name="T4" fmla="*/ 28 w 52"/>
                      <a:gd name="T5" fmla="*/ 8 h 52"/>
                      <a:gd name="T6" fmla="*/ 28 w 52"/>
                      <a:gd name="T7" fmla="*/ 4 h 52"/>
                      <a:gd name="T8" fmla="*/ 42 w 52"/>
                      <a:gd name="T9" fmla="*/ 0 h 52"/>
                      <a:gd name="T10" fmla="*/ 52 w 52"/>
                      <a:gd name="T11" fmla="*/ 12 h 52"/>
                      <a:gd name="T12" fmla="*/ 42 w 52"/>
                      <a:gd name="T13" fmla="*/ 28 h 52"/>
                      <a:gd name="T14" fmla="*/ 18 w 52"/>
                      <a:gd name="T15" fmla="*/ 52 h 52"/>
                      <a:gd name="T16" fmla="*/ 6 w 52"/>
                      <a:gd name="T17" fmla="*/ 52 h 52"/>
                      <a:gd name="T18" fmla="*/ 4 w 52"/>
                      <a:gd name="T19" fmla="*/ 28 h 52"/>
                      <a:gd name="T20" fmla="*/ 0 w 52"/>
                      <a:gd name="T21" fmla="*/ 26 h 52"/>
                      <a:gd name="T22" fmla="*/ 2 w 52"/>
                      <a:gd name="T23" fmla="*/ 22 h 52"/>
                      <a:gd name="T24" fmla="*/ 2 w 52"/>
                      <a:gd name="T25" fmla="*/ 16 h 5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2"/>
                      <a:gd name="T40" fmla="*/ 0 h 52"/>
                      <a:gd name="T41" fmla="*/ 52 w 52"/>
                      <a:gd name="T42" fmla="*/ 52 h 5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2" h="52">
                        <a:moveTo>
                          <a:pt x="2" y="16"/>
                        </a:moveTo>
                        <a:lnTo>
                          <a:pt x="10" y="16"/>
                        </a:lnTo>
                        <a:lnTo>
                          <a:pt x="28" y="8"/>
                        </a:lnTo>
                        <a:lnTo>
                          <a:pt x="28" y="4"/>
                        </a:lnTo>
                        <a:lnTo>
                          <a:pt x="42" y="0"/>
                        </a:lnTo>
                        <a:lnTo>
                          <a:pt x="52" y="12"/>
                        </a:lnTo>
                        <a:lnTo>
                          <a:pt x="42" y="28"/>
                        </a:lnTo>
                        <a:lnTo>
                          <a:pt x="18" y="52"/>
                        </a:lnTo>
                        <a:lnTo>
                          <a:pt x="6" y="52"/>
                        </a:lnTo>
                        <a:lnTo>
                          <a:pt x="4" y="28"/>
                        </a:lnTo>
                        <a:lnTo>
                          <a:pt x="0" y="26"/>
                        </a:lnTo>
                        <a:lnTo>
                          <a:pt x="2" y="22"/>
                        </a:lnTo>
                        <a:lnTo>
                          <a:pt x="2" y="1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54" name="Freeform 1949"/>
                  <p:cNvSpPr>
                    <a:spLocks/>
                  </p:cNvSpPr>
                  <p:nvPr/>
                </p:nvSpPr>
                <p:spPr bwMode="auto">
                  <a:xfrm>
                    <a:off x="7408" y="3438"/>
                    <a:ext cx="64" cy="46"/>
                  </a:xfrm>
                  <a:custGeom>
                    <a:avLst/>
                    <a:gdLst>
                      <a:gd name="T0" fmla="*/ 0 w 64"/>
                      <a:gd name="T1" fmla="*/ 14 h 46"/>
                      <a:gd name="T2" fmla="*/ 16 w 64"/>
                      <a:gd name="T3" fmla="*/ 0 h 46"/>
                      <a:gd name="T4" fmla="*/ 60 w 64"/>
                      <a:gd name="T5" fmla="*/ 18 h 46"/>
                      <a:gd name="T6" fmla="*/ 64 w 64"/>
                      <a:gd name="T7" fmla="*/ 30 h 46"/>
                      <a:gd name="T8" fmla="*/ 62 w 64"/>
                      <a:gd name="T9" fmla="*/ 40 h 46"/>
                      <a:gd name="T10" fmla="*/ 54 w 64"/>
                      <a:gd name="T11" fmla="*/ 42 h 46"/>
                      <a:gd name="T12" fmla="*/ 46 w 64"/>
                      <a:gd name="T13" fmla="*/ 46 h 46"/>
                      <a:gd name="T14" fmla="*/ 38 w 64"/>
                      <a:gd name="T15" fmla="*/ 42 h 46"/>
                      <a:gd name="T16" fmla="*/ 38 w 64"/>
                      <a:gd name="T17" fmla="*/ 34 h 46"/>
                      <a:gd name="T18" fmla="*/ 24 w 64"/>
                      <a:gd name="T19" fmla="*/ 26 h 46"/>
                      <a:gd name="T20" fmla="*/ 0 w 64"/>
                      <a:gd name="T21" fmla="*/ 14 h 4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4"/>
                      <a:gd name="T34" fmla="*/ 0 h 46"/>
                      <a:gd name="T35" fmla="*/ 64 w 64"/>
                      <a:gd name="T36" fmla="*/ 46 h 4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4" h="46">
                        <a:moveTo>
                          <a:pt x="0" y="14"/>
                        </a:moveTo>
                        <a:lnTo>
                          <a:pt x="16" y="0"/>
                        </a:lnTo>
                        <a:lnTo>
                          <a:pt x="60" y="18"/>
                        </a:lnTo>
                        <a:lnTo>
                          <a:pt x="64" y="30"/>
                        </a:lnTo>
                        <a:lnTo>
                          <a:pt x="62" y="40"/>
                        </a:lnTo>
                        <a:lnTo>
                          <a:pt x="54" y="42"/>
                        </a:lnTo>
                        <a:lnTo>
                          <a:pt x="46" y="46"/>
                        </a:lnTo>
                        <a:lnTo>
                          <a:pt x="38" y="42"/>
                        </a:lnTo>
                        <a:lnTo>
                          <a:pt x="38" y="34"/>
                        </a:lnTo>
                        <a:lnTo>
                          <a:pt x="24" y="26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55" name="Freeform 1950"/>
                  <p:cNvSpPr>
                    <a:spLocks/>
                  </p:cNvSpPr>
                  <p:nvPr/>
                </p:nvSpPr>
                <p:spPr bwMode="auto">
                  <a:xfrm>
                    <a:off x="7230" y="3414"/>
                    <a:ext cx="100" cy="146"/>
                  </a:xfrm>
                  <a:custGeom>
                    <a:avLst/>
                    <a:gdLst>
                      <a:gd name="T0" fmla="*/ 38 w 100"/>
                      <a:gd name="T1" fmla="*/ 140 h 146"/>
                      <a:gd name="T2" fmla="*/ 0 w 100"/>
                      <a:gd name="T3" fmla="*/ 146 h 146"/>
                      <a:gd name="T4" fmla="*/ 2 w 100"/>
                      <a:gd name="T5" fmla="*/ 132 h 146"/>
                      <a:gd name="T6" fmla="*/ 26 w 100"/>
                      <a:gd name="T7" fmla="*/ 110 h 146"/>
                      <a:gd name="T8" fmla="*/ 36 w 100"/>
                      <a:gd name="T9" fmla="*/ 94 h 146"/>
                      <a:gd name="T10" fmla="*/ 40 w 100"/>
                      <a:gd name="T11" fmla="*/ 84 h 146"/>
                      <a:gd name="T12" fmla="*/ 50 w 100"/>
                      <a:gd name="T13" fmla="*/ 70 h 146"/>
                      <a:gd name="T14" fmla="*/ 50 w 100"/>
                      <a:gd name="T15" fmla="*/ 60 h 146"/>
                      <a:gd name="T16" fmla="*/ 60 w 100"/>
                      <a:gd name="T17" fmla="*/ 48 h 146"/>
                      <a:gd name="T18" fmla="*/ 50 w 100"/>
                      <a:gd name="T19" fmla="*/ 32 h 146"/>
                      <a:gd name="T20" fmla="*/ 48 w 100"/>
                      <a:gd name="T21" fmla="*/ 26 h 146"/>
                      <a:gd name="T22" fmla="*/ 50 w 100"/>
                      <a:gd name="T23" fmla="*/ 20 h 146"/>
                      <a:gd name="T24" fmla="*/ 64 w 100"/>
                      <a:gd name="T25" fmla="*/ 2 h 146"/>
                      <a:gd name="T26" fmla="*/ 72 w 100"/>
                      <a:gd name="T27" fmla="*/ 0 h 146"/>
                      <a:gd name="T28" fmla="*/ 76 w 100"/>
                      <a:gd name="T29" fmla="*/ 16 h 146"/>
                      <a:gd name="T30" fmla="*/ 84 w 100"/>
                      <a:gd name="T31" fmla="*/ 14 h 146"/>
                      <a:gd name="T32" fmla="*/ 100 w 100"/>
                      <a:gd name="T33" fmla="*/ 20 h 146"/>
                      <a:gd name="T34" fmla="*/ 100 w 100"/>
                      <a:gd name="T35" fmla="*/ 26 h 146"/>
                      <a:gd name="T36" fmla="*/ 92 w 100"/>
                      <a:gd name="T37" fmla="*/ 28 h 146"/>
                      <a:gd name="T38" fmla="*/ 92 w 100"/>
                      <a:gd name="T39" fmla="*/ 34 h 146"/>
                      <a:gd name="T40" fmla="*/ 80 w 100"/>
                      <a:gd name="T41" fmla="*/ 34 h 146"/>
                      <a:gd name="T42" fmla="*/ 78 w 100"/>
                      <a:gd name="T43" fmla="*/ 46 h 146"/>
                      <a:gd name="T44" fmla="*/ 74 w 100"/>
                      <a:gd name="T45" fmla="*/ 42 h 146"/>
                      <a:gd name="T46" fmla="*/ 66 w 100"/>
                      <a:gd name="T47" fmla="*/ 48 h 146"/>
                      <a:gd name="T48" fmla="*/ 72 w 100"/>
                      <a:gd name="T49" fmla="*/ 104 h 146"/>
                      <a:gd name="T50" fmla="*/ 56 w 100"/>
                      <a:gd name="T51" fmla="*/ 110 h 146"/>
                      <a:gd name="T52" fmla="*/ 58 w 100"/>
                      <a:gd name="T53" fmla="*/ 128 h 146"/>
                      <a:gd name="T54" fmla="*/ 38 w 100"/>
                      <a:gd name="T55" fmla="*/ 136 h 146"/>
                      <a:gd name="T56" fmla="*/ 38 w 100"/>
                      <a:gd name="T57" fmla="*/ 140 h 14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100"/>
                      <a:gd name="T88" fmla="*/ 0 h 146"/>
                      <a:gd name="T89" fmla="*/ 100 w 100"/>
                      <a:gd name="T90" fmla="*/ 146 h 146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100" h="146">
                        <a:moveTo>
                          <a:pt x="38" y="140"/>
                        </a:moveTo>
                        <a:lnTo>
                          <a:pt x="0" y="146"/>
                        </a:lnTo>
                        <a:lnTo>
                          <a:pt x="2" y="132"/>
                        </a:lnTo>
                        <a:lnTo>
                          <a:pt x="26" y="110"/>
                        </a:lnTo>
                        <a:lnTo>
                          <a:pt x="36" y="94"/>
                        </a:lnTo>
                        <a:lnTo>
                          <a:pt x="40" y="84"/>
                        </a:lnTo>
                        <a:lnTo>
                          <a:pt x="50" y="70"/>
                        </a:lnTo>
                        <a:lnTo>
                          <a:pt x="50" y="60"/>
                        </a:lnTo>
                        <a:lnTo>
                          <a:pt x="60" y="48"/>
                        </a:lnTo>
                        <a:lnTo>
                          <a:pt x="50" y="32"/>
                        </a:lnTo>
                        <a:lnTo>
                          <a:pt x="48" y="26"/>
                        </a:lnTo>
                        <a:lnTo>
                          <a:pt x="50" y="20"/>
                        </a:lnTo>
                        <a:lnTo>
                          <a:pt x="64" y="2"/>
                        </a:lnTo>
                        <a:lnTo>
                          <a:pt x="72" y="0"/>
                        </a:lnTo>
                        <a:lnTo>
                          <a:pt x="76" y="16"/>
                        </a:lnTo>
                        <a:lnTo>
                          <a:pt x="84" y="14"/>
                        </a:lnTo>
                        <a:lnTo>
                          <a:pt x="100" y="20"/>
                        </a:lnTo>
                        <a:lnTo>
                          <a:pt x="100" y="26"/>
                        </a:lnTo>
                        <a:lnTo>
                          <a:pt x="92" y="28"/>
                        </a:lnTo>
                        <a:lnTo>
                          <a:pt x="92" y="34"/>
                        </a:lnTo>
                        <a:lnTo>
                          <a:pt x="80" y="34"/>
                        </a:lnTo>
                        <a:lnTo>
                          <a:pt x="78" y="46"/>
                        </a:lnTo>
                        <a:lnTo>
                          <a:pt x="74" y="42"/>
                        </a:lnTo>
                        <a:lnTo>
                          <a:pt x="66" y="48"/>
                        </a:lnTo>
                        <a:lnTo>
                          <a:pt x="72" y="104"/>
                        </a:lnTo>
                        <a:lnTo>
                          <a:pt x="56" y="110"/>
                        </a:lnTo>
                        <a:lnTo>
                          <a:pt x="58" y="128"/>
                        </a:lnTo>
                        <a:lnTo>
                          <a:pt x="38" y="136"/>
                        </a:lnTo>
                        <a:lnTo>
                          <a:pt x="38" y="14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56" name="Freeform 1951"/>
                  <p:cNvSpPr>
                    <a:spLocks/>
                  </p:cNvSpPr>
                  <p:nvPr/>
                </p:nvSpPr>
                <p:spPr bwMode="auto">
                  <a:xfrm>
                    <a:off x="7296" y="3456"/>
                    <a:ext cx="54" cy="64"/>
                  </a:xfrm>
                  <a:custGeom>
                    <a:avLst/>
                    <a:gdLst>
                      <a:gd name="T0" fmla="*/ 6 w 54"/>
                      <a:gd name="T1" fmla="*/ 62 h 64"/>
                      <a:gd name="T2" fmla="*/ 0 w 54"/>
                      <a:gd name="T3" fmla="*/ 6 h 64"/>
                      <a:gd name="T4" fmla="*/ 8 w 54"/>
                      <a:gd name="T5" fmla="*/ 0 h 64"/>
                      <a:gd name="T6" fmla="*/ 12 w 54"/>
                      <a:gd name="T7" fmla="*/ 4 h 64"/>
                      <a:gd name="T8" fmla="*/ 16 w 54"/>
                      <a:gd name="T9" fmla="*/ 12 h 64"/>
                      <a:gd name="T10" fmla="*/ 40 w 54"/>
                      <a:gd name="T11" fmla="*/ 22 h 64"/>
                      <a:gd name="T12" fmla="*/ 50 w 54"/>
                      <a:gd name="T13" fmla="*/ 34 h 64"/>
                      <a:gd name="T14" fmla="*/ 54 w 54"/>
                      <a:gd name="T15" fmla="*/ 36 h 64"/>
                      <a:gd name="T16" fmla="*/ 48 w 54"/>
                      <a:gd name="T17" fmla="*/ 62 h 64"/>
                      <a:gd name="T18" fmla="*/ 36 w 54"/>
                      <a:gd name="T19" fmla="*/ 62 h 64"/>
                      <a:gd name="T20" fmla="*/ 24 w 54"/>
                      <a:gd name="T21" fmla="*/ 64 h 64"/>
                      <a:gd name="T22" fmla="*/ 20 w 54"/>
                      <a:gd name="T23" fmla="*/ 60 h 64"/>
                      <a:gd name="T24" fmla="*/ 6 w 54"/>
                      <a:gd name="T25" fmla="*/ 62 h 6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4"/>
                      <a:gd name="T40" fmla="*/ 0 h 64"/>
                      <a:gd name="T41" fmla="*/ 54 w 54"/>
                      <a:gd name="T42" fmla="*/ 64 h 6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4" h="64">
                        <a:moveTo>
                          <a:pt x="6" y="62"/>
                        </a:moveTo>
                        <a:lnTo>
                          <a:pt x="0" y="6"/>
                        </a:lnTo>
                        <a:lnTo>
                          <a:pt x="8" y="0"/>
                        </a:lnTo>
                        <a:lnTo>
                          <a:pt x="12" y="4"/>
                        </a:lnTo>
                        <a:lnTo>
                          <a:pt x="16" y="12"/>
                        </a:lnTo>
                        <a:lnTo>
                          <a:pt x="40" y="22"/>
                        </a:lnTo>
                        <a:lnTo>
                          <a:pt x="50" y="34"/>
                        </a:lnTo>
                        <a:lnTo>
                          <a:pt x="54" y="36"/>
                        </a:lnTo>
                        <a:lnTo>
                          <a:pt x="48" y="62"/>
                        </a:lnTo>
                        <a:lnTo>
                          <a:pt x="36" y="62"/>
                        </a:lnTo>
                        <a:lnTo>
                          <a:pt x="24" y="64"/>
                        </a:lnTo>
                        <a:lnTo>
                          <a:pt x="20" y="60"/>
                        </a:lnTo>
                        <a:lnTo>
                          <a:pt x="6" y="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57" name="Freeform 1952"/>
                  <p:cNvSpPr>
                    <a:spLocks/>
                  </p:cNvSpPr>
                  <p:nvPr/>
                </p:nvSpPr>
                <p:spPr bwMode="auto">
                  <a:xfrm>
                    <a:off x="7356" y="3492"/>
                    <a:ext cx="58" cy="66"/>
                  </a:xfrm>
                  <a:custGeom>
                    <a:avLst/>
                    <a:gdLst>
                      <a:gd name="T0" fmla="*/ 16 w 58"/>
                      <a:gd name="T1" fmla="*/ 0 h 66"/>
                      <a:gd name="T2" fmla="*/ 58 w 58"/>
                      <a:gd name="T3" fmla="*/ 18 h 66"/>
                      <a:gd name="T4" fmla="*/ 58 w 58"/>
                      <a:gd name="T5" fmla="*/ 34 h 66"/>
                      <a:gd name="T6" fmla="*/ 58 w 58"/>
                      <a:gd name="T7" fmla="*/ 40 h 66"/>
                      <a:gd name="T8" fmla="*/ 34 w 58"/>
                      <a:gd name="T9" fmla="*/ 58 h 66"/>
                      <a:gd name="T10" fmla="*/ 36 w 58"/>
                      <a:gd name="T11" fmla="*/ 66 h 66"/>
                      <a:gd name="T12" fmla="*/ 22 w 58"/>
                      <a:gd name="T13" fmla="*/ 56 h 66"/>
                      <a:gd name="T14" fmla="*/ 18 w 58"/>
                      <a:gd name="T15" fmla="*/ 48 h 66"/>
                      <a:gd name="T16" fmla="*/ 0 w 58"/>
                      <a:gd name="T17" fmla="*/ 44 h 66"/>
                      <a:gd name="T18" fmla="*/ 16 w 58"/>
                      <a:gd name="T19" fmla="*/ 16 h 66"/>
                      <a:gd name="T20" fmla="*/ 14 w 58"/>
                      <a:gd name="T21" fmla="*/ 6 h 66"/>
                      <a:gd name="T22" fmla="*/ 16 w 58"/>
                      <a:gd name="T23" fmla="*/ 0 h 6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58"/>
                      <a:gd name="T37" fmla="*/ 0 h 66"/>
                      <a:gd name="T38" fmla="*/ 58 w 58"/>
                      <a:gd name="T39" fmla="*/ 66 h 6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58" h="66">
                        <a:moveTo>
                          <a:pt x="16" y="0"/>
                        </a:moveTo>
                        <a:lnTo>
                          <a:pt x="58" y="18"/>
                        </a:lnTo>
                        <a:lnTo>
                          <a:pt x="58" y="34"/>
                        </a:lnTo>
                        <a:lnTo>
                          <a:pt x="58" y="40"/>
                        </a:lnTo>
                        <a:lnTo>
                          <a:pt x="34" y="58"/>
                        </a:lnTo>
                        <a:lnTo>
                          <a:pt x="36" y="66"/>
                        </a:lnTo>
                        <a:lnTo>
                          <a:pt x="22" y="56"/>
                        </a:lnTo>
                        <a:lnTo>
                          <a:pt x="18" y="48"/>
                        </a:lnTo>
                        <a:lnTo>
                          <a:pt x="0" y="44"/>
                        </a:lnTo>
                        <a:lnTo>
                          <a:pt x="16" y="16"/>
                        </a:lnTo>
                        <a:lnTo>
                          <a:pt x="14" y="6"/>
                        </a:lnTo>
                        <a:lnTo>
                          <a:pt x="16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58" name="Freeform 1953"/>
                  <p:cNvSpPr>
                    <a:spLocks/>
                  </p:cNvSpPr>
                  <p:nvPr/>
                </p:nvSpPr>
                <p:spPr bwMode="auto">
                  <a:xfrm>
                    <a:off x="7286" y="3516"/>
                    <a:ext cx="38" cy="60"/>
                  </a:xfrm>
                  <a:custGeom>
                    <a:avLst/>
                    <a:gdLst>
                      <a:gd name="T0" fmla="*/ 0 w 38"/>
                      <a:gd name="T1" fmla="*/ 8 h 60"/>
                      <a:gd name="T2" fmla="*/ 16 w 38"/>
                      <a:gd name="T3" fmla="*/ 2 h 60"/>
                      <a:gd name="T4" fmla="*/ 30 w 38"/>
                      <a:gd name="T5" fmla="*/ 0 h 60"/>
                      <a:gd name="T6" fmla="*/ 34 w 38"/>
                      <a:gd name="T7" fmla="*/ 4 h 60"/>
                      <a:gd name="T8" fmla="*/ 38 w 38"/>
                      <a:gd name="T9" fmla="*/ 12 h 60"/>
                      <a:gd name="T10" fmla="*/ 32 w 38"/>
                      <a:gd name="T11" fmla="*/ 14 h 60"/>
                      <a:gd name="T12" fmla="*/ 34 w 38"/>
                      <a:gd name="T13" fmla="*/ 40 h 60"/>
                      <a:gd name="T14" fmla="*/ 32 w 38"/>
                      <a:gd name="T15" fmla="*/ 48 h 60"/>
                      <a:gd name="T16" fmla="*/ 24 w 38"/>
                      <a:gd name="T17" fmla="*/ 42 h 60"/>
                      <a:gd name="T18" fmla="*/ 26 w 38"/>
                      <a:gd name="T19" fmla="*/ 56 h 60"/>
                      <a:gd name="T20" fmla="*/ 24 w 38"/>
                      <a:gd name="T21" fmla="*/ 60 h 60"/>
                      <a:gd name="T22" fmla="*/ 20 w 38"/>
                      <a:gd name="T23" fmla="*/ 54 h 60"/>
                      <a:gd name="T24" fmla="*/ 16 w 38"/>
                      <a:gd name="T25" fmla="*/ 36 h 60"/>
                      <a:gd name="T26" fmla="*/ 10 w 38"/>
                      <a:gd name="T27" fmla="*/ 36 h 60"/>
                      <a:gd name="T28" fmla="*/ 10 w 38"/>
                      <a:gd name="T29" fmla="*/ 30 h 60"/>
                      <a:gd name="T30" fmla="*/ 2 w 38"/>
                      <a:gd name="T31" fmla="*/ 26 h 60"/>
                      <a:gd name="T32" fmla="*/ 0 w 38"/>
                      <a:gd name="T33" fmla="*/ 8 h 6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38"/>
                      <a:gd name="T52" fmla="*/ 0 h 60"/>
                      <a:gd name="T53" fmla="*/ 38 w 38"/>
                      <a:gd name="T54" fmla="*/ 60 h 6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38" h="60">
                        <a:moveTo>
                          <a:pt x="0" y="8"/>
                        </a:moveTo>
                        <a:lnTo>
                          <a:pt x="16" y="2"/>
                        </a:lnTo>
                        <a:lnTo>
                          <a:pt x="30" y="0"/>
                        </a:lnTo>
                        <a:lnTo>
                          <a:pt x="34" y="4"/>
                        </a:lnTo>
                        <a:lnTo>
                          <a:pt x="38" y="12"/>
                        </a:lnTo>
                        <a:lnTo>
                          <a:pt x="32" y="14"/>
                        </a:lnTo>
                        <a:lnTo>
                          <a:pt x="34" y="40"/>
                        </a:lnTo>
                        <a:lnTo>
                          <a:pt x="32" y="48"/>
                        </a:lnTo>
                        <a:lnTo>
                          <a:pt x="24" y="42"/>
                        </a:lnTo>
                        <a:lnTo>
                          <a:pt x="26" y="56"/>
                        </a:lnTo>
                        <a:lnTo>
                          <a:pt x="24" y="60"/>
                        </a:lnTo>
                        <a:lnTo>
                          <a:pt x="20" y="54"/>
                        </a:lnTo>
                        <a:lnTo>
                          <a:pt x="16" y="36"/>
                        </a:lnTo>
                        <a:lnTo>
                          <a:pt x="10" y="36"/>
                        </a:lnTo>
                        <a:lnTo>
                          <a:pt x="10" y="30"/>
                        </a:lnTo>
                        <a:lnTo>
                          <a:pt x="2" y="26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59" name="Freeform 1954"/>
                  <p:cNvSpPr>
                    <a:spLocks/>
                  </p:cNvSpPr>
                  <p:nvPr/>
                </p:nvSpPr>
                <p:spPr bwMode="auto">
                  <a:xfrm>
                    <a:off x="7352" y="3548"/>
                    <a:ext cx="54" cy="52"/>
                  </a:xfrm>
                  <a:custGeom>
                    <a:avLst/>
                    <a:gdLst>
                      <a:gd name="T0" fmla="*/ 54 w 54"/>
                      <a:gd name="T1" fmla="*/ 46 h 52"/>
                      <a:gd name="T2" fmla="*/ 12 w 54"/>
                      <a:gd name="T3" fmla="*/ 50 h 52"/>
                      <a:gd name="T4" fmla="*/ 0 w 54"/>
                      <a:gd name="T5" fmla="*/ 52 h 52"/>
                      <a:gd name="T6" fmla="*/ 2 w 54"/>
                      <a:gd name="T7" fmla="*/ 36 h 52"/>
                      <a:gd name="T8" fmla="*/ 8 w 54"/>
                      <a:gd name="T9" fmla="*/ 34 h 52"/>
                      <a:gd name="T10" fmla="*/ 2 w 54"/>
                      <a:gd name="T11" fmla="*/ 30 h 52"/>
                      <a:gd name="T12" fmla="*/ 14 w 54"/>
                      <a:gd name="T13" fmla="*/ 24 h 52"/>
                      <a:gd name="T14" fmla="*/ 26 w 54"/>
                      <a:gd name="T15" fmla="*/ 0 h 52"/>
                      <a:gd name="T16" fmla="*/ 40 w 54"/>
                      <a:gd name="T17" fmla="*/ 10 h 52"/>
                      <a:gd name="T18" fmla="*/ 42 w 54"/>
                      <a:gd name="T19" fmla="*/ 16 h 52"/>
                      <a:gd name="T20" fmla="*/ 52 w 54"/>
                      <a:gd name="T21" fmla="*/ 34 h 52"/>
                      <a:gd name="T22" fmla="*/ 50 w 54"/>
                      <a:gd name="T23" fmla="*/ 38 h 52"/>
                      <a:gd name="T24" fmla="*/ 54 w 54"/>
                      <a:gd name="T25" fmla="*/ 42 h 52"/>
                      <a:gd name="T26" fmla="*/ 54 w 54"/>
                      <a:gd name="T27" fmla="*/ 46 h 5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54"/>
                      <a:gd name="T43" fmla="*/ 0 h 52"/>
                      <a:gd name="T44" fmla="*/ 54 w 54"/>
                      <a:gd name="T45" fmla="*/ 52 h 5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54" h="52">
                        <a:moveTo>
                          <a:pt x="54" y="46"/>
                        </a:moveTo>
                        <a:lnTo>
                          <a:pt x="12" y="50"/>
                        </a:lnTo>
                        <a:lnTo>
                          <a:pt x="0" y="52"/>
                        </a:lnTo>
                        <a:lnTo>
                          <a:pt x="2" y="36"/>
                        </a:lnTo>
                        <a:lnTo>
                          <a:pt x="8" y="34"/>
                        </a:lnTo>
                        <a:lnTo>
                          <a:pt x="2" y="30"/>
                        </a:lnTo>
                        <a:lnTo>
                          <a:pt x="14" y="24"/>
                        </a:lnTo>
                        <a:lnTo>
                          <a:pt x="26" y="0"/>
                        </a:lnTo>
                        <a:lnTo>
                          <a:pt x="40" y="10"/>
                        </a:lnTo>
                        <a:lnTo>
                          <a:pt x="42" y="16"/>
                        </a:lnTo>
                        <a:lnTo>
                          <a:pt x="52" y="34"/>
                        </a:lnTo>
                        <a:lnTo>
                          <a:pt x="50" y="38"/>
                        </a:lnTo>
                        <a:lnTo>
                          <a:pt x="54" y="42"/>
                        </a:lnTo>
                        <a:lnTo>
                          <a:pt x="54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60" name="Freeform 1955"/>
                  <p:cNvSpPr>
                    <a:spLocks/>
                  </p:cNvSpPr>
                  <p:nvPr/>
                </p:nvSpPr>
                <p:spPr bwMode="auto">
                  <a:xfrm>
                    <a:off x="7292" y="3572"/>
                    <a:ext cx="68" cy="42"/>
                  </a:xfrm>
                  <a:custGeom>
                    <a:avLst/>
                    <a:gdLst>
                      <a:gd name="T0" fmla="*/ 0 w 68"/>
                      <a:gd name="T1" fmla="*/ 26 h 42"/>
                      <a:gd name="T2" fmla="*/ 10 w 68"/>
                      <a:gd name="T3" fmla="*/ 24 h 42"/>
                      <a:gd name="T4" fmla="*/ 18 w 68"/>
                      <a:gd name="T5" fmla="*/ 4 h 42"/>
                      <a:gd name="T6" fmla="*/ 20 w 68"/>
                      <a:gd name="T7" fmla="*/ 0 h 42"/>
                      <a:gd name="T8" fmla="*/ 36 w 68"/>
                      <a:gd name="T9" fmla="*/ 0 h 42"/>
                      <a:gd name="T10" fmla="*/ 38 w 68"/>
                      <a:gd name="T11" fmla="*/ 4 h 42"/>
                      <a:gd name="T12" fmla="*/ 52 w 68"/>
                      <a:gd name="T13" fmla="*/ 0 h 42"/>
                      <a:gd name="T14" fmla="*/ 56 w 68"/>
                      <a:gd name="T15" fmla="*/ 8 h 42"/>
                      <a:gd name="T16" fmla="*/ 62 w 68"/>
                      <a:gd name="T17" fmla="*/ 6 h 42"/>
                      <a:gd name="T18" fmla="*/ 68 w 68"/>
                      <a:gd name="T19" fmla="*/ 10 h 42"/>
                      <a:gd name="T20" fmla="*/ 66 w 68"/>
                      <a:gd name="T21" fmla="*/ 10 h 42"/>
                      <a:gd name="T22" fmla="*/ 64 w 68"/>
                      <a:gd name="T23" fmla="*/ 12 h 42"/>
                      <a:gd name="T24" fmla="*/ 62 w 68"/>
                      <a:gd name="T25" fmla="*/ 12 h 42"/>
                      <a:gd name="T26" fmla="*/ 62 w 68"/>
                      <a:gd name="T27" fmla="*/ 20 h 42"/>
                      <a:gd name="T28" fmla="*/ 60 w 68"/>
                      <a:gd name="T29" fmla="*/ 28 h 42"/>
                      <a:gd name="T30" fmla="*/ 60 w 68"/>
                      <a:gd name="T31" fmla="*/ 32 h 42"/>
                      <a:gd name="T32" fmla="*/ 46 w 68"/>
                      <a:gd name="T33" fmla="*/ 36 h 42"/>
                      <a:gd name="T34" fmla="*/ 24 w 68"/>
                      <a:gd name="T35" fmla="*/ 40 h 42"/>
                      <a:gd name="T36" fmla="*/ 22 w 68"/>
                      <a:gd name="T37" fmla="*/ 36 h 42"/>
                      <a:gd name="T38" fmla="*/ 8 w 68"/>
                      <a:gd name="T39" fmla="*/ 36 h 42"/>
                      <a:gd name="T40" fmla="*/ 4 w 68"/>
                      <a:gd name="T41" fmla="*/ 42 h 42"/>
                      <a:gd name="T42" fmla="*/ 0 w 68"/>
                      <a:gd name="T43" fmla="*/ 32 h 42"/>
                      <a:gd name="T44" fmla="*/ 0 w 68"/>
                      <a:gd name="T45" fmla="*/ 26 h 4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68"/>
                      <a:gd name="T70" fmla="*/ 0 h 42"/>
                      <a:gd name="T71" fmla="*/ 68 w 68"/>
                      <a:gd name="T72" fmla="*/ 42 h 42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68" h="42">
                        <a:moveTo>
                          <a:pt x="0" y="26"/>
                        </a:moveTo>
                        <a:lnTo>
                          <a:pt x="10" y="24"/>
                        </a:lnTo>
                        <a:lnTo>
                          <a:pt x="18" y="4"/>
                        </a:lnTo>
                        <a:lnTo>
                          <a:pt x="20" y="0"/>
                        </a:lnTo>
                        <a:lnTo>
                          <a:pt x="36" y="0"/>
                        </a:lnTo>
                        <a:lnTo>
                          <a:pt x="38" y="4"/>
                        </a:lnTo>
                        <a:lnTo>
                          <a:pt x="52" y="0"/>
                        </a:lnTo>
                        <a:lnTo>
                          <a:pt x="56" y="8"/>
                        </a:lnTo>
                        <a:lnTo>
                          <a:pt x="62" y="6"/>
                        </a:lnTo>
                        <a:lnTo>
                          <a:pt x="68" y="10"/>
                        </a:lnTo>
                        <a:lnTo>
                          <a:pt x="66" y="10"/>
                        </a:lnTo>
                        <a:lnTo>
                          <a:pt x="64" y="12"/>
                        </a:lnTo>
                        <a:lnTo>
                          <a:pt x="62" y="12"/>
                        </a:lnTo>
                        <a:lnTo>
                          <a:pt x="62" y="20"/>
                        </a:lnTo>
                        <a:lnTo>
                          <a:pt x="60" y="28"/>
                        </a:lnTo>
                        <a:lnTo>
                          <a:pt x="60" y="32"/>
                        </a:lnTo>
                        <a:lnTo>
                          <a:pt x="46" y="36"/>
                        </a:lnTo>
                        <a:lnTo>
                          <a:pt x="24" y="40"/>
                        </a:lnTo>
                        <a:lnTo>
                          <a:pt x="22" y="36"/>
                        </a:lnTo>
                        <a:lnTo>
                          <a:pt x="8" y="36"/>
                        </a:lnTo>
                        <a:lnTo>
                          <a:pt x="4" y="42"/>
                        </a:lnTo>
                        <a:lnTo>
                          <a:pt x="0" y="32"/>
                        </a:lnTo>
                        <a:lnTo>
                          <a:pt x="0" y="2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61" name="Freeform 1956"/>
                  <p:cNvSpPr>
                    <a:spLocks/>
                  </p:cNvSpPr>
                  <p:nvPr/>
                </p:nvSpPr>
                <p:spPr bwMode="auto">
                  <a:xfrm>
                    <a:off x="7334" y="3598"/>
                    <a:ext cx="38" cy="52"/>
                  </a:xfrm>
                  <a:custGeom>
                    <a:avLst/>
                    <a:gdLst>
                      <a:gd name="T0" fmla="*/ 4 w 38"/>
                      <a:gd name="T1" fmla="*/ 10 h 52"/>
                      <a:gd name="T2" fmla="*/ 18 w 38"/>
                      <a:gd name="T3" fmla="*/ 6 h 52"/>
                      <a:gd name="T4" fmla="*/ 18 w 38"/>
                      <a:gd name="T5" fmla="*/ 2 h 52"/>
                      <a:gd name="T6" fmla="*/ 30 w 38"/>
                      <a:gd name="T7" fmla="*/ 0 h 52"/>
                      <a:gd name="T8" fmla="*/ 38 w 38"/>
                      <a:gd name="T9" fmla="*/ 48 h 52"/>
                      <a:gd name="T10" fmla="*/ 26 w 38"/>
                      <a:gd name="T11" fmla="*/ 52 h 52"/>
                      <a:gd name="T12" fmla="*/ 26 w 38"/>
                      <a:gd name="T13" fmla="*/ 48 h 52"/>
                      <a:gd name="T14" fmla="*/ 26 w 38"/>
                      <a:gd name="T15" fmla="*/ 44 h 52"/>
                      <a:gd name="T16" fmla="*/ 24 w 38"/>
                      <a:gd name="T17" fmla="*/ 42 h 52"/>
                      <a:gd name="T18" fmla="*/ 4 w 38"/>
                      <a:gd name="T19" fmla="*/ 44 h 52"/>
                      <a:gd name="T20" fmla="*/ 0 w 38"/>
                      <a:gd name="T21" fmla="*/ 28 h 52"/>
                      <a:gd name="T22" fmla="*/ 4 w 38"/>
                      <a:gd name="T23" fmla="*/ 22 h 52"/>
                      <a:gd name="T24" fmla="*/ 4 w 38"/>
                      <a:gd name="T25" fmla="*/ 10 h 5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38"/>
                      <a:gd name="T40" fmla="*/ 0 h 52"/>
                      <a:gd name="T41" fmla="*/ 38 w 38"/>
                      <a:gd name="T42" fmla="*/ 52 h 5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38" h="52">
                        <a:moveTo>
                          <a:pt x="4" y="10"/>
                        </a:moveTo>
                        <a:lnTo>
                          <a:pt x="18" y="6"/>
                        </a:lnTo>
                        <a:lnTo>
                          <a:pt x="18" y="2"/>
                        </a:lnTo>
                        <a:lnTo>
                          <a:pt x="30" y="0"/>
                        </a:lnTo>
                        <a:lnTo>
                          <a:pt x="38" y="48"/>
                        </a:lnTo>
                        <a:lnTo>
                          <a:pt x="26" y="52"/>
                        </a:lnTo>
                        <a:lnTo>
                          <a:pt x="26" y="48"/>
                        </a:lnTo>
                        <a:lnTo>
                          <a:pt x="26" y="44"/>
                        </a:lnTo>
                        <a:lnTo>
                          <a:pt x="24" y="42"/>
                        </a:lnTo>
                        <a:lnTo>
                          <a:pt x="4" y="44"/>
                        </a:lnTo>
                        <a:lnTo>
                          <a:pt x="0" y="28"/>
                        </a:lnTo>
                        <a:lnTo>
                          <a:pt x="4" y="22"/>
                        </a:lnTo>
                        <a:lnTo>
                          <a:pt x="4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62" name="Freeform 1957"/>
                  <p:cNvSpPr>
                    <a:spLocks/>
                  </p:cNvSpPr>
                  <p:nvPr/>
                </p:nvSpPr>
                <p:spPr bwMode="auto">
                  <a:xfrm>
                    <a:off x="7466" y="3578"/>
                    <a:ext cx="66" cy="50"/>
                  </a:xfrm>
                  <a:custGeom>
                    <a:avLst/>
                    <a:gdLst>
                      <a:gd name="T0" fmla="*/ 0 w 66"/>
                      <a:gd name="T1" fmla="*/ 6 h 50"/>
                      <a:gd name="T2" fmla="*/ 8 w 66"/>
                      <a:gd name="T3" fmla="*/ 2 h 50"/>
                      <a:gd name="T4" fmla="*/ 16 w 66"/>
                      <a:gd name="T5" fmla="*/ 6 h 50"/>
                      <a:gd name="T6" fmla="*/ 20 w 66"/>
                      <a:gd name="T7" fmla="*/ 0 h 50"/>
                      <a:gd name="T8" fmla="*/ 26 w 66"/>
                      <a:gd name="T9" fmla="*/ 0 h 50"/>
                      <a:gd name="T10" fmla="*/ 48 w 66"/>
                      <a:gd name="T11" fmla="*/ 2 h 50"/>
                      <a:gd name="T12" fmla="*/ 54 w 66"/>
                      <a:gd name="T13" fmla="*/ 2 h 50"/>
                      <a:gd name="T14" fmla="*/ 52 w 66"/>
                      <a:gd name="T15" fmla="*/ 12 h 50"/>
                      <a:gd name="T16" fmla="*/ 56 w 66"/>
                      <a:gd name="T17" fmla="*/ 18 h 50"/>
                      <a:gd name="T18" fmla="*/ 64 w 66"/>
                      <a:gd name="T19" fmla="*/ 16 h 50"/>
                      <a:gd name="T20" fmla="*/ 66 w 66"/>
                      <a:gd name="T21" fmla="*/ 32 h 50"/>
                      <a:gd name="T22" fmla="*/ 64 w 66"/>
                      <a:gd name="T23" fmla="*/ 42 h 50"/>
                      <a:gd name="T24" fmla="*/ 54 w 66"/>
                      <a:gd name="T25" fmla="*/ 40 h 50"/>
                      <a:gd name="T26" fmla="*/ 48 w 66"/>
                      <a:gd name="T27" fmla="*/ 32 h 50"/>
                      <a:gd name="T28" fmla="*/ 18 w 66"/>
                      <a:gd name="T29" fmla="*/ 50 h 50"/>
                      <a:gd name="T30" fmla="*/ 0 w 66"/>
                      <a:gd name="T31" fmla="*/ 6 h 5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6"/>
                      <a:gd name="T49" fmla="*/ 0 h 50"/>
                      <a:gd name="T50" fmla="*/ 66 w 66"/>
                      <a:gd name="T51" fmla="*/ 50 h 5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6" h="50">
                        <a:moveTo>
                          <a:pt x="0" y="6"/>
                        </a:moveTo>
                        <a:lnTo>
                          <a:pt x="8" y="2"/>
                        </a:lnTo>
                        <a:lnTo>
                          <a:pt x="16" y="6"/>
                        </a:lnTo>
                        <a:lnTo>
                          <a:pt x="20" y="0"/>
                        </a:lnTo>
                        <a:lnTo>
                          <a:pt x="26" y="0"/>
                        </a:lnTo>
                        <a:lnTo>
                          <a:pt x="48" y="2"/>
                        </a:lnTo>
                        <a:lnTo>
                          <a:pt x="54" y="2"/>
                        </a:lnTo>
                        <a:lnTo>
                          <a:pt x="52" y="12"/>
                        </a:lnTo>
                        <a:lnTo>
                          <a:pt x="56" y="18"/>
                        </a:lnTo>
                        <a:lnTo>
                          <a:pt x="64" y="16"/>
                        </a:lnTo>
                        <a:lnTo>
                          <a:pt x="66" y="32"/>
                        </a:lnTo>
                        <a:lnTo>
                          <a:pt x="64" y="42"/>
                        </a:lnTo>
                        <a:lnTo>
                          <a:pt x="54" y="40"/>
                        </a:lnTo>
                        <a:lnTo>
                          <a:pt x="48" y="32"/>
                        </a:lnTo>
                        <a:lnTo>
                          <a:pt x="18" y="50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63" name="Freeform 1958"/>
                  <p:cNvSpPr>
                    <a:spLocks/>
                  </p:cNvSpPr>
                  <p:nvPr/>
                </p:nvSpPr>
                <p:spPr bwMode="auto">
                  <a:xfrm>
                    <a:off x="7552" y="3626"/>
                    <a:ext cx="82" cy="64"/>
                  </a:xfrm>
                  <a:custGeom>
                    <a:avLst/>
                    <a:gdLst>
                      <a:gd name="T0" fmla="*/ 0 w 82"/>
                      <a:gd name="T1" fmla="*/ 24 h 64"/>
                      <a:gd name="T2" fmla="*/ 24 w 82"/>
                      <a:gd name="T3" fmla="*/ 10 h 64"/>
                      <a:gd name="T4" fmla="*/ 30 w 82"/>
                      <a:gd name="T5" fmla="*/ 14 h 64"/>
                      <a:gd name="T6" fmla="*/ 68 w 82"/>
                      <a:gd name="T7" fmla="*/ 0 h 64"/>
                      <a:gd name="T8" fmla="*/ 82 w 82"/>
                      <a:gd name="T9" fmla="*/ 8 h 64"/>
                      <a:gd name="T10" fmla="*/ 78 w 82"/>
                      <a:gd name="T11" fmla="*/ 24 h 64"/>
                      <a:gd name="T12" fmla="*/ 78 w 82"/>
                      <a:gd name="T13" fmla="*/ 36 h 64"/>
                      <a:gd name="T14" fmla="*/ 66 w 82"/>
                      <a:gd name="T15" fmla="*/ 50 h 64"/>
                      <a:gd name="T16" fmla="*/ 70 w 82"/>
                      <a:gd name="T17" fmla="*/ 56 h 64"/>
                      <a:gd name="T18" fmla="*/ 58 w 82"/>
                      <a:gd name="T19" fmla="*/ 64 h 64"/>
                      <a:gd name="T20" fmla="*/ 50 w 82"/>
                      <a:gd name="T21" fmla="*/ 42 h 64"/>
                      <a:gd name="T22" fmla="*/ 30 w 82"/>
                      <a:gd name="T23" fmla="*/ 38 h 64"/>
                      <a:gd name="T24" fmla="*/ 30 w 82"/>
                      <a:gd name="T25" fmla="*/ 32 h 64"/>
                      <a:gd name="T26" fmla="*/ 4 w 82"/>
                      <a:gd name="T27" fmla="*/ 34 h 64"/>
                      <a:gd name="T28" fmla="*/ 0 w 82"/>
                      <a:gd name="T29" fmla="*/ 24 h 6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2"/>
                      <a:gd name="T46" fmla="*/ 0 h 64"/>
                      <a:gd name="T47" fmla="*/ 82 w 82"/>
                      <a:gd name="T48" fmla="*/ 64 h 6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2" h="64">
                        <a:moveTo>
                          <a:pt x="0" y="24"/>
                        </a:moveTo>
                        <a:lnTo>
                          <a:pt x="24" y="10"/>
                        </a:lnTo>
                        <a:lnTo>
                          <a:pt x="30" y="14"/>
                        </a:lnTo>
                        <a:lnTo>
                          <a:pt x="68" y="0"/>
                        </a:lnTo>
                        <a:lnTo>
                          <a:pt x="82" y="8"/>
                        </a:lnTo>
                        <a:lnTo>
                          <a:pt x="78" y="24"/>
                        </a:lnTo>
                        <a:lnTo>
                          <a:pt x="78" y="36"/>
                        </a:lnTo>
                        <a:lnTo>
                          <a:pt x="66" y="50"/>
                        </a:lnTo>
                        <a:lnTo>
                          <a:pt x="70" y="56"/>
                        </a:lnTo>
                        <a:lnTo>
                          <a:pt x="58" y="64"/>
                        </a:lnTo>
                        <a:lnTo>
                          <a:pt x="50" y="42"/>
                        </a:lnTo>
                        <a:lnTo>
                          <a:pt x="30" y="38"/>
                        </a:lnTo>
                        <a:lnTo>
                          <a:pt x="30" y="32"/>
                        </a:lnTo>
                        <a:lnTo>
                          <a:pt x="4" y="34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64" name="Freeform 1959"/>
                  <p:cNvSpPr>
                    <a:spLocks/>
                  </p:cNvSpPr>
                  <p:nvPr/>
                </p:nvSpPr>
                <p:spPr bwMode="auto">
                  <a:xfrm>
                    <a:off x="7640" y="3838"/>
                    <a:ext cx="72" cy="56"/>
                  </a:xfrm>
                  <a:custGeom>
                    <a:avLst/>
                    <a:gdLst>
                      <a:gd name="T0" fmla="*/ 14 w 72"/>
                      <a:gd name="T1" fmla="*/ 52 h 56"/>
                      <a:gd name="T2" fmla="*/ 10 w 72"/>
                      <a:gd name="T3" fmla="*/ 32 h 56"/>
                      <a:gd name="T4" fmla="*/ 4 w 72"/>
                      <a:gd name="T5" fmla="*/ 34 h 56"/>
                      <a:gd name="T6" fmla="*/ 0 w 72"/>
                      <a:gd name="T7" fmla="*/ 12 h 56"/>
                      <a:gd name="T8" fmla="*/ 20 w 72"/>
                      <a:gd name="T9" fmla="*/ 6 h 56"/>
                      <a:gd name="T10" fmla="*/ 22 w 72"/>
                      <a:gd name="T11" fmla="*/ 0 h 56"/>
                      <a:gd name="T12" fmla="*/ 62 w 72"/>
                      <a:gd name="T13" fmla="*/ 18 h 56"/>
                      <a:gd name="T14" fmla="*/ 72 w 72"/>
                      <a:gd name="T15" fmla="*/ 28 h 56"/>
                      <a:gd name="T16" fmla="*/ 56 w 72"/>
                      <a:gd name="T17" fmla="*/ 50 h 56"/>
                      <a:gd name="T18" fmla="*/ 48 w 72"/>
                      <a:gd name="T19" fmla="*/ 52 h 56"/>
                      <a:gd name="T20" fmla="*/ 46 w 72"/>
                      <a:gd name="T21" fmla="*/ 56 h 56"/>
                      <a:gd name="T22" fmla="*/ 32 w 72"/>
                      <a:gd name="T23" fmla="*/ 50 h 56"/>
                      <a:gd name="T24" fmla="*/ 14 w 72"/>
                      <a:gd name="T25" fmla="*/ 52 h 5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2"/>
                      <a:gd name="T40" fmla="*/ 0 h 56"/>
                      <a:gd name="T41" fmla="*/ 72 w 72"/>
                      <a:gd name="T42" fmla="*/ 56 h 5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2" h="56">
                        <a:moveTo>
                          <a:pt x="14" y="52"/>
                        </a:moveTo>
                        <a:lnTo>
                          <a:pt x="10" y="32"/>
                        </a:lnTo>
                        <a:lnTo>
                          <a:pt x="4" y="34"/>
                        </a:lnTo>
                        <a:lnTo>
                          <a:pt x="0" y="12"/>
                        </a:lnTo>
                        <a:lnTo>
                          <a:pt x="20" y="6"/>
                        </a:lnTo>
                        <a:lnTo>
                          <a:pt x="22" y="0"/>
                        </a:lnTo>
                        <a:lnTo>
                          <a:pt x="62" y="18"/>
                        </a:lnTo>
                        <a:lnTo>
                          <a:pt x="72" y="28"/>
                        </a:lnTo>
                        <a:lnTo>
                          <a:pt x="56" y="50"/>
                        </a:lnTo>
                        <a:lnTo>
                          <a:pt x="48" y="52"/>
                        </a:lnTo>
                        <a:lnTo>
                          <a:pt x="46" y="56"/>
                        </a:lnTo>
                        <a:lnTo>
                          <a:pt x="32" y="50"/>
                        </a:lnTo>
                        <a:lnTo>
                          <a:pt x="14" y="5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65" name="Freeform 1960"/>
                  <p:cNvSpPr>
                    <a:spLocks/>
                  </p:cNvSpPr>
                  <p:nvPr/>
                </p:nvSpPr>
                <p:spPr bwMode="auto">
                  <a:xfrm>
                    <a:off x="7602" y="3790"/>
                    <a:ext cx="66" cy="64"/>
                  </a:xfrm>
                  <a:custGeom>
                    <a:avLst/>
                    <a:gdLst>
                      <a:gd name="T0" fmla="*/ 58 w 66"/>
                      <a:gd name="T1" fmla="*/ 54 h 64"/>
                      <a:gd name="T2" fmla="*/ 38 w 66"/>
                      <a:gd name="T3" fmla="*/ 60 h 64"/>
                      <a:gd name="T4" fmla="*/ 8 w 66"/>
                      <a:gd name="T5" fmla="*/ 64 h 64"/>
                      <a:gd name="T6" fmla="*/ 0 w 66"/>
                      <a:gd name="T7" fmla="*/ 40 h 64"/>
                      <a:gd name="T8" fmla="*/ 28 w 66"/>
                      <a:gd name="T9" fmla="*/ 14 h 64"/>
                      <a:gd name="T10" fmla="*/ 44 w 66"/>
                      <a:gd name="T11" fmla="*/ 2 h 64"/>
                      <a:gd name="T12" fmla="*/ 52 w 66"/>
                      <a:gd name="T13" fmla="*/ 2 h 64"/>
                      <a:gd name="T14" fmla="*/ 64 w 66"/>
                      <a:gd name="T15" fmla="*/ 0 h 64"/>
                      <a:gd name="T16" fmla="*/ 66 w 66"/>
                      <a:gd name="T17" fmla="*/ 24 h 64"/>
                      <a:gd name="T18" fmla="*/ 54 w 66"/>
                      <a:gd name="T19" fmla="*/ 28 h 64"/>
                      <a:gd name="T20" fmla="*/ 56 w 66"/>
                      <a:gd name="T21" fmla="*/ 38 h 64"/>
                      <a:gd name="T22" fmla="*/ 52 w 66"/>
                      <a:gd name="T23" fmla="*/ 40 h 64"/>
                      <a:gd name="T24" fmla="*/ 52 w 66"/>
                      <a:gd name="T25" fmla="*/ 46 h 64"/>
                      <a:gd name="T26" fmla="*/ 60 w 66"/>
                      <a:gd name="T27" fmla="*/ 48 h 64"/>
                      <a:gd name="T28" fmla="*/ 58 w 66"/>
                      <a:gd name="T29" fmla="*/ 54 h 6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66"/>
                      <a:gd name="T46" fmla="*/ 0 h 64"/>
                      <a:gd name="T47" fmla="*/ 66 w 66"/>
                      <a:gd name="T48" fmla="*/ 64 h 6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66" h="64">
                        <a:moveTo>
                          <a:pt x="58" y="54"/>
                        </a:moveTo>
                        <a:lnTo>
                          <a:pt x="38" y="60"/>
                        </a:lnTo>
                        <a:lnTo>
                          <a:pt x="8" y="64"/>
                        </a:lnTo>
                        <a:lnTo>
                          <a:pt x="0" y="40"/>
                        </a:lnTo>
                        <a:lnTo>
                          <a:pt x="28" y="14"/>
                        </a:lnTo>
                        <a:lnTo>
                          <a:pt x="44" y="2"/>
                        </a:lnTo>
                        <a:lnTo>
                          <a:pt x="52" y="2"/>
                        </a:lnTo>
                        <a:lnTo>
                          <a:pt x="64" y="0"/>
                        </a:lnTo>
                        <a:lnTo>
                          <a:pt x="66" y="24"/>
                        </a:lnTo>
                        <a:lnTo>
                          <a:pt x="54" y="28"/>
                        </a:lnTo>
                        <a:lnTo>
                          <a:pt x="56" y="38"/>
                        </a:lnTo>
                        <a:lnTo>
                          <a:pt x="52" y="40"/>
                        </a:lnTo>
                        <a:lnTo>
                          <a:pt x="52" y="46"/>
                        </a:lnTo>
                        <a:lnTo>
                          <a:pt x="60" y="48"/>
                        </a:lnTo>
                        <a:lnTo>
                          <a:pt x="58" y="5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66" name="Freeform 1961"/>
                  <p:cNvSpPr>
                    <a:spLocks/>
                  </p:cNvSpPr>
                  <p:nvPr/>
                </p:nvSpPr>
                <p:spPr bwMode="auto">
                  <a:xfrm>
                    <a:off x="7572" y="3910"/>
                    <a:ext cx="80" cy="46"/>
                  </a:xfrm>
                  <a:custGeom>
                    <a:avLst/>
                    <a:gdLst>
                      <a:gd name="T0" fmla="*/ 24 w 80"/>
                      <a:gd name="T1" fmla="*/ 46 h 46"/>
                      <a:gd name="T2" fmla="*/ 18 w 80"/>
                      <a:gd name="T3" fmla="*/ 38 h 46"/>
                      <a:gd name="T4" fmla="*/ 20 w 80"/>
                      <a:gd name="T5" fmla="*/ 26 h 46"/>
                      <a:gd name="T6" fmla="*/ 0 w 80"/>
                      <a:gd name="T7" fmla="*/ 6 h 46"/>
                      <a:gd name="T8" fmla="*/ 46 w 80"/>
                      <a:gd name="T9" fmla="*/ 0 h 46"/>
                      <a:gd name="T10" fmla="*/ 48 w 80"/>
                      <a:gd name="T11" fmla="*/ 6 h 46"/>
                      <a:gd name="T12" fmla="*/ 78 w 80"/>
                      <a:gd name="T13" fmla="*/ 0 h 46"/>
                      <a:gd name="T14" fmla="*/ 80 w 80"/>
                      <a:gd name="T15" fmla="*/ 12 h 46"/>
                      <a:gd name="T16" fmla="*/ 76 w 80"/>
                      <a:gd name="T17" fmla="*/ 14 h 46"/>
                      <a:gd name="T18" fmla="*/ 72 w 80"/>
                      <a:gd name="T19" fmla="*/ 18 h 46"/>
                      <a:gd name="T20" fmla="*/ 74 w 80"/>
                      <a:gd name="T21" fmla="*/ 36 h 46"/>
                      <a:gd name="T22" fmla="*/ 24 w 80"/>
                      <a:gd name="T23" fmla="*/ 46 h 4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0"/>
                      <a:gd name="T37" fmla="*/ 0 h 46"/>
                      <a:gd name="T38" fmla="*/ 80 w 80"/>
                      <a:gd name="T39" fmla="*/ 46 h 4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0" h="46">
                        <a:moveTo>
                          <a:pt x="24" y="46"/>
                        </a:moveTo>
                        <a:lnTo>
                          <a:pt x="18" y="38"/>
                        </a:lnTo>
                        <a:lnTo>
                          <a:pt x="20" y="26"/>
                        </a:lnTo>
                        <a:lnTo>
                          <a:pt x="0" y="6"/>
                        </a:lnTo>
                        <a:lnTo>
                          <a:pt x="46" y="0"/>
                        </a:lnTo>
                        <a:lnTo>
                          <a:pt x="48" y="6"/>
                        </a:lnTo>
                        <a:lnTo>
                          <a:pt x="78" y="0"/>
                        </a:lnTo>
                        <a:lnTo>
                          <a:pt x="80" y="12"/>
                        </a:lnTo>
                        <a:lnTo>
                          <a:pt x="76" y="14"/>
                        </a:lnTo>
                        <a:lnTo>
                          <a:pt x="72" y="18"/>
                        </a:lnTo>
                        <a:lnTo>
                          <a:pt x="74" y="36"/>
                        </a:lnTo>
                        <a:lnTo>
                          <a:pt x="24" y="4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67" name="Freeform 1962"/>
                  <p:cNvSpPr>
                    <a:spLocks/>
                  </p:cNvSpPr>
                  <p:nvPr/>
                </p:nvSpPr>
                <p:spPr bwMode="auto">
                  <a:xfrm>
                    <a:off x="7508" y="3936"/>
                    <a:ext cx="54" cy="58"/>
                  </a:xfrm>
                  <a:custGeom>
                    <a:avLst/>
                    <a:gdLst>
                      <a:gd name="T0" fmla="*/ 54 w 54"/>
                      <a:gd name="T1" fmla="*/ 50 h 58"/>
                      <a:gd name="T2" fmla="*/ 20 w 54"/>
                      <a:gd name="T3" fmla="*/ 58 h 58"/>
                      <a:gd name="T4" fmla="*/ 4 w 54"/>
                      <a:gd name="T5" fmla="*/ 54 h 58"/>
                      <a:gd name="T6" fmla="*/ 0 w 54"/>
                      <a:gd name="T7" fmla="*/ 40 h 58"/>
                      <a:gd name="T8" fmla="*/ 6 w 54"/>
                      <a:gd name="T9" fmla="*/ 26 h 58"/>
                      <a:gd name="T10" fmla="*/ 0 w 54"/>
                      <a:gd name="T11" fmla="*/ 6 h 58"/>
                      <a:gd name="T12" fmla="*/ 10 w 54"/>
                      <a:gd name="T13" fmla="*/ 4 h 58"/>
                      <a:gd name="T14" fmla="*/ 16 w 54"/>
                      <a:gd name="T15" fmla="*/ 0 h 58"/>
                      <a:gd name="T16" fmla="*/ 20 w 54"/>
                      <a:gd name="T17" fmla="*/ 12 h 58"/>
                      <a:gd name="T18" fmla="*/ 32 w 54"/>
                      <a:gd name="T19" fmla="*/ 14 h 58"/>
                      <a:gd name="T20" fmla="*/ 40 w 54"/>
                      <a:gd name="T21" fmla="*/ 28 h 58"/>
                      <a:gd name="T22" fmla="*/ 42 w 54"/>
                      <a:gd name="T23" fmla="*/ 40 h 58"/>
                      <a:gd name="T24" fmla="*/ 52 w 54"/>
                      <a:gd name="T25" fmla="*/ 46 h 58"/>
                      <a:gd name="T26" fmla="*/ 54 w 54"/>
                      <a:gd name="T27" fmla="*/ 50 h 5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54"/>
                      <a:gd name="T43" fmla="*/ 0 h 58"/>
                      <a:gd name="T44" fmla="*/ 54 w 54"/>
                      <a:gd name="T45" fmla="*/ 58 h 5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54" h="58">
                        <a:moveTo>
                          <a:pt x="54" y="50"/>
                        </a:moveTo>
                        <a:lnTo>
                          <a:pt x="20" y="58"/>
                        </a:lnTo>
                        <a:lnTo>
                          <a:pt x="4" y="54"/>
                        </a:lnTo>
                        <a:lnTo>
                          <a:pt x="0" y="40"/>
                        </a:lnTo>
                        <a:lnTo>
                          <a:pt x="6" y="26"/>
                        </a:lnTo>
                        <a:lnTo>
                          <a:pt x="0" y="6"/>
                        </a:lnTo>
                        <a:lnTo>
                          <a:pt x="10" y="4"/>
                        </a:lnTo>
                        <a:lnTo>
                          <a:pt x="16" y="0"/>
                        </a:lnTo>
                        <a:lnTo>
                          <a:pt x="20" y="12"/>
                        </a:lnTo>
                        <a:lnTo>
                          <a:pt x="32" y="14"/>
                        </a:lnTo>
                        <a:lnTo>
                          <a:pt x="40" y="28"/>
                        </a:lnTo>
                        <a:lnTo>
                          <a:pt x="42" y="40"/>
                        </a:lnTo>
                        <a:lnTo>
                          <a:pt x="52" y="46"/>
                        </a:lnTo>
                        <a:lnTo>
                          <a:pt x="54" y="5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68" name="Freeform 1963"/>
                  <p:cNvSpPr>
                    <a:spLocks/>
                  </p:cNvSpPr>
                  <p:nvPr/>
                </p:nvSpPr>
                <p:spPr bwMode="auto">
                  <a:xfrm>
                    <a:off x="7480" y="3886"/>
                    <a:ext cx="52" cy="58"/>
                  </a:xfrm>
                  <a:custGeom>
                    <a:avLst/>
                    <a:gdLst>
                      <a:gd name="T0" fmla="*/ 10 w 52"/>
                      <a:gd name="T1" fmla="*/ 58 h 58"/>
                      <a:gd name="T2" fmla="*/ 4 w 52"/>
                      <a:gd name="T3" fmla="*/ 34 h 58"/>
                      <a:gd name="T4" fmla="*/ 0 w 52"/>
                      <a:gd name="T5" fmla="*/ 34 h 58"/>
                      <a:gd name="T6" fmla="*/ 0 w 52"/>
                      <a:gd name="T7" fmla="*/ 30 h 58"/>
                      <a:gd name="T8" fmla="*/ 2 w 52"/>
                      <a:gd name="T9" fmla="*/ 30 h 58"/>
                      <a:gd name="T10" fmla="*/ 2 w 52"/>
                      <a:gd name="T11" fmla="*/ 12 h 58"/>
                      <a:gd name="T12" fmla="*/ 2 w 52"/>
                      <a:gd name="T13" fmla="*/ 4 h 58"/>
                      <a:gd name="T14" fmla="*/ 22 w 52"/>
                      <a:gd name="T15" fmla="*/ 0 h 58"/>
                      <a:gd name="T16" fmla="*/ 24 w 52"/>
                      <a:gd name="T17" fmla="*/ 4 h 58"/>
                      <a:gd name="T18" fmla="*/ 42 w 52"/>
                      <a:gd name="T19" fmla="*/ 12 h 58"/>
                      <a:gd name="T20" fmla="*/ 44 w 52"/>
                      <a:gd name="T21" fmla="*/ 20 h 58"/>
                      <a:gd name="T22" fmla="*/ 52 w 52"/>
                      <a:gd name="T23" fmla="*/ 22 h 58"/>
                      <a:gd name="T24" fmla="*/ 52 w 52"/>
                      <a:gd name="T25" fmla="*/ 24 h 58"/>
                      <a:gd name="T26" fmla="*/ 50 w 52"/>
                      <a:gd name="T27" fmla="*/ 26 h 58"/>
                      <a:gd name="T28" fmla="*/ 44 w 52"/>
                      <a:gd name="T29" fmla="*/ 50 h 58"/>
                      <a:gd name="T30" fmla="*/ 38 w 52"/>
                      <a:gd name="T31" fmla="*/ 54 h 58"/>
                      <a:gd name="T32" fmla="*/ 28 w 52"/>
                      <a:gd name="T33" fmla="*/ 56 h 58"/>
                      <a:gd name="T34" fmla="*/ 10 w 52"/>
                      <a:gd name="T35" fmla="*/ 58 h 5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52"/>
                      <a:gd name="T55" fmla="*/ 0 h 58"/>
                      <a:gd name="T56" fmla="*/ 52 w 52"/>
                      <a:gd name="T57" fmla="*/ 58 h 5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52" h="58">
                        <a:moveTo>
                          <a:pt x="10" y="58"/>
                        </a:moveTo>
                        <a:lnTo>
                          <a:pt x="4" y="34"/>
                        </a:lnTo>
                        <a:lnTo>
                          <a:pt x="0" y="34"/>
                        </a:lnTo>
                        <a:lnTo>
                          <a:pt x="0" y="30"/>
                        </a:lnTo>
                        <a:lnTo>
                          <a:pt x="2" y="30"/>
                        </a:lnTo>
                        <a:lnTo>
                          <a:pt x="2" y="12"/>
                        </a:lnTo>
                        <a:lnTo>
                          <a:pt x="2" y="4"/>
                        </a:lnTo>
                        <a:lnTo>
                          <a:pt x="22" y="0"/>
                        </a:lnTo>
                        <a:lnTo>
                          <a:pt x="24" y="4"/>
                        </a:lnTo>
                        <a:lnTo>
                          <a:pt x="42" y="12"/>
                        </a:lnTo>
                        <a:lnTo>
                          <a:pt x="44" y="20"/>
                        </a:lnTo>
                        <a:lnTo>
                          <a:pt x="52" y="22"/>
                        </a:lnTo>
                        <a:lnTo>
                          <a:pt x="52" y="24"/>
                        </a:lnTo>
                        <a:lnTo>
                          <a:pt x="50" y="26"/>
                        </a:lnTo>
                        <a:lnTo>
                          <a:pt x="44" y="50"/>
                        </a:lnTo>
                        <a:lnTo>
                          <a:pt x="38" y="54"/>
                        </a:lnTo>
                        <a:lnTo>
                          <a:pt x="28" y="56"/>
                        </a:lnTo>
                        <a:lnTo>
                          <a:pt x="10" y="5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69" name="Freeform 1964"/>
                  <p:cNvSpPr>
                    <a:spLocks/>
                  </p:cNvSpPr>
                  <p:nvPr/>
                </p:nvSpPr>
                <p:spPr bwMode="auto">
                  <a:xfrm>
                    <a:off x="7316" y="3844"/>
                    <a:ext cx="58" cy="66"/>
                  </a:xfrm>
                  <a:custGeom>
                    <a:avLst/>
                    <a:gdLst>
                      <a:gd name="T0" fmla="*/ 0 w 58"/>
                      <a:gd name="T1" fmla="*/ 16 h 66"/>
                      <a:gd name="T2" fmla="*/ 24 w 58"/>
                      <a:gd name="T3" fmla="*/ 8 h 66"/>
                      <a:gd name="T4" fmla="*/ 24 w 58"/>
                      <a:gd name="T5" fmla="*/ 0 h 66"/>
                      <a:gd name="T6" fmla="*/ 42 w 58"/>
                      <a:gd name="T7" fmla="*/ 14 h 66"/>
                      <a:gd name="T8" fmla="*/ 56 w 58"/>
                      <a:gd name="T9" fmla="*/ 20 h 66"/>
                      <a:gd name="T10" fmla="*/ 58 w 58"/>
                      <a:gd name="T11" fmla="*/ 26 h 66"/>
                      <a:gd name="T12" fmla="*/ 54 w 58"/>
                      <a:gd name="T13" fmla="*/ 30 h 66"/>
                      <a:gd name="T14" fmla="*/ 58 w 58"/>
                      <a:gd name="T15" fmla="*/ 60 h 66"/>
                      <a:gd name="T16" fmla="*/ 34 w 58"/>
                      <a:gd name="T17" fmla="*/ 66 h 66"/>
                      <a:gd name="T18" fmla="*/ 24 w 58"/>
                      <a:gd name="T19" fmla="*/ 66 h 66"/>
                      <a:gd name="T20" fmla="*/ 20 w 58"/>
                      <a:gd name="T21" fmla="*/ 54 h 66"/>
                      <a:gd name="T22" fmla="*/ 16 w 58"/>
                      <a:gd name="T23" fmla="*/ 56 h 66"/>
                      <a:gd name="T24" fmla="*/ 10 w 58"/>
                      <a:gd name="T25" fmla="*/ 40 h 66"/>
                      <a:gd name="T26" fmla="*/ 6 w 58"/>
                      <a:gd name="T27" fmla="*/ 40 h 66"/>
                      <a:gd name="T28" fmla="*/ 0 w 58"/>
                      <a:gd name="T29" fmla="*/ 16 h 6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58"/>
                      <a:gd name="T46" fmla="*/ 0 h 66"/>
                      <a:gd name="T47" fmla="*/ 58 w 58"/>
                      <a:gd name="T48" fmla="*/ 66 h 6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58" h="66">
                        <a:moveTo>
                          <a:pt x="0" y="16"/>
                        </a:moveTo>
                        <a:lnTo>
                          <a:pt x="24" y="8"/>
                        </a:lnTo>
                        <a:lnTo>
                          <a:pt x="24" y="0"/>
                        </a:lnTo>
                        <a:lnTo>
                          <a:pt x="42" y="14"/>
                        </a:lnTo>
                        <a:lnTo>
                          <a:pt x="56" y="20"/>
                        </a:lnTo>
                        <a:lnTo>
                          <a:pt x="58" y="26"/>
                        </a:lnTo>
                        <a:lnTo>
                          <a:pt x="54" y="30"/>
                        </a:lnTo>
                        <a:lnTo>
                          <a:pt x="58" y="60"/>
                        </a:lnTo>
                        <a:lnTo>
                          <a:pt x="34" y="66"/>
                        </a:lnTo>
                        <a:lnTo>
                          <a:pt x="24" y="66"/>
                        </a:lnTo>
                        <a:lnTo>
                          <a:pt x="20" y="54"/>
                        </a:lnTo>
                        <a:lnTo>
                          <a:pt x="16" y="56"/>
                        </a:lnTo>
                        <a:lnTo>
                          <a:pt x="10" y="40"/>
                        </a:lnTo>
                        <a:lnTo>
                          <a:pt x="6" y="40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70" name="Freeform 1965"/>
                  <p:cNvSpPr>
                    <a:spLocks/>
                  </p:cNvSpPr>
                  <p:nvPr/>
                </p:nvSpPr>
                <p:spPr bwMode="auto">
                  <a:xfrm>
                    <a:off x="7298" y="3794"/>
                    <a:ext cx="42" cy="66"/>
                  </a:xfrm>
                  <a:custGeom>
                    <a:avLst/>
                    <a:gdLst>
                      <a:gd name="T0" fmla="*/ 42 w 42"/>
                      <a:gd name="T1" fmla="*/ 50 h 66"/>
                      <a:gd name="T2" fmla="*/ 42 w 42"/>
                      <a:gd name="T3" fmla="*/ 58 h 66"/>
                      <a:gd name="T4" fmla="*/ 18 w 42"/>
                      <a:gd name="T5" fmla="*/ 66 h 66"/>
                      <a:gd name="T6" fmla="*/ 10 w 42"/>
                      <a:gd name="T7" fmla="*/ 62 h 66"/>
                      <a:gd name="T8" fmla="*/ 4 w 42"/>
                      <a:gd name="T9" fmla="*/ 10 h 66"/>
                      <a:gd name="T10" fmla="*/ 0 w 42"/>
                      <a:gd name="T11" fmla="*/ 4 h 66"/>
                      <a:gd name="T12" fmla="*/ 2 w 42"/>
                      <a:gd name="T13" fmla="*/ 0 h 66"/>
                      <a:gd name="T14" fmla="*/ 8 w 42"/>
                      <a:gd name="T15" fmla="*/ 4 h 66"/>
                      <a:gd name="T16" fmla="*/ 12 w 42"/>
                      <a:gd name="T17" fmla="*/ 4 h 66"/>
                      <a:gd name="T18" fmla="*/ 14 w 42"/>
                      <a:gd name="T19" fmla="*/ 8 h 66"/>
                      <a:gd name="T20" fmla="*/ 16 w 42"/>
                      <a:gd name="T21" fmla="*/ 16 h 66"/>
                      <a:gd name="T22" fmla="*/ 22 w 42"/>
                      <a:gd name="T23" fmla="*/ 16 h 66"/>
                      <a:gd name="T24" fmla="*/ 22 w 42"/>
                      <a:gd name="T25" fmla="*/ 22 h 66"/>
                      <a:gd name="T26" fmla="*/ 36 w 42"/>
                      <a:gd name="T27" fmla="*/ 20 h 66"/>
                      <a:gd name="T28" fmla="*/ 42 w 42"/>
                      <a:gd name="T29" fmla="*/ 50 h 6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42"/>
                      <a:gd name="T46" fmla="*/ 0 h 66"/>
                      <a:gd name="T47" fmla="*/ 42 w 42"/>
                      <a:gd name="T48" fmla="*/ 66 h 6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42" h="66">
                        <a:moveTo>
                          <a:pt x="42" y="50"/>
                        </a:moveTo>
                        <a:lnTo>
                          <a:pt x="42" y="58"/>
                        </a:lnTo>
                        <a:lnTo>
                          <a:pt x="18" y="66"/>
                        </a:lnTo>
                        <a:lnTo>
                          <a:pt x="10" y="62"/>
                        </a:lnTo>
                        <a:lnTo>
                          <a:pt x="4" y="10"/>
                        </a:lnTo>
                        <a:lnTo>
                          <a:pt x="0" y="4"/>
                        </a:lnTo>
                        <a:lnTo>
                          <a:pt x="2" y="0"/>
                        </a:lnTo>
                        <a:lnTo>
                          <a:pt x="8" y="4"/>
                        </a:lnTo>
                        <a:lnTo>
                          <a:pt x="12" y="4"/>
                        </a:lnTo>
                        <a:lnTo>
                          <a:pt x="14" y="8"/>
                        </a:lnTo>
                        <a:lnTo>
                          <a:pt x="16" y="16"/>
                        </a:lnTo>
                        <a:lnTo>
                          <a:pt x="22" y="16"/>
                        </a:lnTo>
                        <a:lnTo>
                          <a:pt x="22" y="22"/>
                        </a:lnTo>
                        <a:lnTo>
                          <a:pt x="36" y="20"/>
                        </a:lnTo>
                        <a:lnTo>
                          <a:pt x="42" y="5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71" name="Freeform 1966"/>
                  <p:cNvSpPr>
                    <a:spLocks/>
                  </p:cNvSpPr>
                  <p:nvPr/>
                </p:nvSpPr>
                <p:spPr bwMode="auto">
                  <a:xfrm>
                    <a:off x="7450" y="3838"/>
                    <a:ext cx="56" cy="60"/>
                  </a:xfrm>
                  <a:custGeom>
                    <a:avLst/>
                    <a:gdLst>
                      <a:gd name="T0" fmla="*/ 0 w 56"/>
                      <a:gd name="T1" fmla="*/ 20 h 60"/>
                      <a:gd name="T2" fmla="*/ 26 w 56"/>
                      <a:gd name="T3" fmla="*/ 14 h 60"/>
                      <a:gd name="T4" fmla="*/ 24 w 56"/>
                      <a:gd name="T5" fmla="*/ 2 h 60"/>
                      <a:gd name="T6" fmla="*/ 32 w 56"/>
                      <a:gd name="T7" fmla="*/ 0 h 60"/>
                      <a:gd name="T8" fmla="*/ 32 w 56"/>
                      <a:gd name="T9" fmla="*/ 4 h 60"/>
                      <a:gd name="T10" fmla="*/ 48 w 56"/>
                      <a:gd name="T11" fmla="*/ 4 h 60"/>
                      <a:gd name="T12" fmla="*/ 56 w 56"/>
                      <a:gd name="T13" fmla="*/ 16 h 60"/>
                      <a:gd name="T14" fmla="*/ 52 w 56"/>
                      <a:gd name="T15" fmla="*/ 20 h 60"/>
                      <a:gd name="T16" fmla="*/ 54 w 56"/>
                      <a:gd name="T17" fmla="*/ 28 h 60"/>
                      <a:gd name="T18" fmla="*/ 48 w 56"/>
                      <a:gd name="T19" fmla="*/ 30 h 60"/>
                      <a:gd name="T20" fmla="*/ 52 w 56"/>
                      <a:gd name="T21" fmla="*/ 48 h 60"/>
                      <a:gd name="T22" fmla="*/ 32 w 56"/>
                      <a:gd name="T23" fmla="*/ 52 h 60"/>
                      <a:gd name="T24" fmla="*/ 32 w 56"/>
                      <a:gd name="T25" fmla="*/ 60 h 60"/>
                      <a:gd name="T26" fmla="*/ 16 w 56"/>
                      <a:gd name="T27" fmla="*/ 52 h 60"/>
                      <a:gd name="T28" fmla="*/ 6 w 56"/>
                      <a:gd name="T29" fmla="*/ 54 h 60"/>
                      <a:gd name="T30" fmla="*/ 0 w 56"/>
                      <a:gd name="T31" fmla="*/ 20 h 6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56"/>
                      <a:gd name="T49" fmla="*/ 0 h 60"/>
                      <a:gd name="T50" fmla="*/ 56 w 56"/>
                      <a:gd name="T51" fmla="*/ 60 h 6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56" h="60">
                        <a:moveTo>
                          <a:pt x="0" y="20"/>
                        </a:moveTo>
                        <a:lnTo>
                          <a:pt x="26" y="14"/>
                        </a:lnTo>
                        <a:lnTo>
                          <a:pt x="24" y="2"/>
                        </a:lnTo>
                        <a:lnTo>
                          <a:pt x="32" y="0"/>
                        </a:lnTo>
                        <a:lnTo>
                          <a:pt x="32" y="4"/>
                        </a:lnTo>
                        <a:lnTo>
                          <a:pt x="48" y="4"/>
                        </a:lnTo>
                        <a:lnTo>
                          <a:pt x="56" y="16"/>
                        </a:lnTo>
                        <a:lnTo>
                          <a:pt x="52" y="20"/>
                        </a:lnTo>
                        <a:lnTo>
                          <a:pt x="54" y="28"/>
                        </a:lnTo>
                        <a:lnTo>
                          <a:pt x="48" y="30"/>
                        </a:lnTo>
                        <a:lnTo>
                          <a:pt x="52" y="48"/>
                        </a:lnTo>
                        <a:lnTo>
                          <a:pt x="32" y="52"/>
                        </a:lnTo>
                        <a:lnTo>
                          <a:pt x="32" y="60"/>
                        </a:lnTo>
                        <a:lnTo>
                          <a:pt x="16" y="52"/>
                        </a:lnTo>
                        <a:lnTo>
                          <a:pt x="6" y="54"/>
                        </a:lnTo>
                        <a:lnTo>
                          <a:pt x="0" y="2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72" name="Freeform 1967"/>
                  <p:cNvSpPr>
                    <a:spLocks/>
                  </p:cNvSpPr>
                  <p:nvPr/>
                </p:nvSpPr>
                <p:spPr bwMode="auto">
                  <a:xfrm>
                    <a:off x="7498" y="3830"/>
                    <a:ext cx="82" cy="38"/>
                  </a:xfrm>
                  <a:custGeom>
                    <a:avLst/>
                    <a:gdLst>
                      <a:gd name="T0" fmla="*/ 0 w 82"/>
                      <a:gd name="T1" fmla="*/ 12 h 38"/>
                      <a:gd name="T2" fmla="*/ 48 w 82"/>
                      <a:gd name="T3" fmla="*/ 0 h 38"/>
                      <a:gd name="T4" fmla="*/ 54 w 82"/>
                      <a:gd name="T5" fmla="*/ 6 h 38"/>
                      <a:gd name="T6" fmla="*/ 58 w 82"/>
                      <a:gd name="T7" fmla="*/ 2 h 38"/>
                      <a:gd name="T8" fmla="*/ 72 w 82"/>
                      <a:gd name="T9" fmla="*/ 12 h 38"/>
                      <a:gd name="T10" fmla="*/ 80 w 82"/>
                      <a:gd name="T11" fmla="*/ 12 h 38"/>
                      <a:gd name="T12" fmla="*/ 82 w 82"/>
                      <a:gd name="T13" fmla="*/ 26 h 38"/>
                      <a:gd name="T14" fmla="*/ 52 w 82"/>
                      <a:gd name="T15" fmla="*/ 32 h 38"/>
                      <a:gd name="T16" fmla="*/ 54 w 82"/>
                      <a:gd name="T17" fmla="*/ 36 h 38"/>
                      <a:gd name="T18" fmla="*/ 40 w 82"/>
                      <a:gd name="T19" fmla="*/ 38 h 38"/>
                      <a:gd name="T20" fmla="*/ 38 w 82"/>
                      <a:gd name="T21" fmla="*/ 34 h 38"/>
                      <a:gd name="T22" fmla="*/ 28 w 82"/>
                      <a:gd name="T23" fmla="*/ 36 h 38"/>
                      <a:gd name="T24" fmla="*/ 24 w 82"/>
                      <a:gd name="T25" fmla="*/ 22 h 38"/>
                      <a:gd name="T26" fmla="*/ 8 w 82"/>
                      <a:gd name="T27" fmla="*/ 24 h 38"/>
                      <a:gd name="T28" fmla="*/ 0 w 82"/>
                      <a:gd name="T29" fmla="*/ 12 h 3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2"/>
                      <a:gd name="T46" fmla="*/ 0 h 38"/>
                      <a:gd name="T47" fmla="*/ 82 w 82"/>
                      <a:gd name="T48" fmla="*/ 38 h 3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2" h="38">
                        <a:moveTo>
                          <a:pt x="0" y="12"/>
                        </a:moveTo>
                        <a:lnTo>
                          <a:pt x="48" y="0"/>
                        </a:lnTo>
                        <a:lnTo>
                          <a:pt x="54" y="6"/>
                        </a:lnTo>
                        <a:lnTo>
                          <a:pt x="58" y="2"/>
                        </a:lnTo>
                        <a:lnTo>
                          <a:pt x="72" y="12"/>
                        </a:lnTo>
                        <a:lnTo>
                          <a:pt x="80" y="12"/>
                        </a:lnTo>
                        <a:lnTo>
                          <a:pt x="82" y="26"/>
                        </a:lnTo>
                        <a:lnTo>
                          <a:pt x="52" y="32"/>
                        </a:lnTo>
                        <a:lnTo>
                          <a:pt x="54" y="36"/>
                        </a:lnTo>
                        <a:lnTo>
                          <a:pt x="40" y="38"/>
                        </a:lnTo>
                        <a:lnTo>
                          <a:pt x="38" y="34"/>
                        </a:lnTo>
                        <a:lnTo>
                          <a:pt x="28" y="36"/>
                        </a:lnTo>
                        <a:lnTo>
                          <a:pt x="24" y="22"/>
                        </a:lnTo>
                        <a:lnTo>
                          <a:pt x="8" y="24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73" name="Freeform 1968"/>
                  <p:cNvSpPr>
                    <a:spLocks/>
                  </p:cNvSpPr>
                  <p:nvPr/>
                </p:nvSpPr>
                <p:spPr bwMode="auto">
                  <a:xfrm>
                    <a:off x="7414" y="3812"/>
                    <a:ext cx="62" cy="46"/>
                  </a:xfrm>
                  <a:custGeom>
                    <a:avLst/>
                    <a:gdLst>
                      <a:gd name="T0" fmla="*/ 60 w 62"/>
                      <a:gd name="T1" fmla="*/ 28 h 46"/>
                      <a:gd name="T2" fmla="*/ 62 w 62"/>
                      <a:gd name="T3" fmla="*/ 40 h 46"/>
                      <a:gd name="T4" fmla="*/ 36 w 62"/>
                      <a:gd name="T5" fmla="*/ 46 h 46"/>
                      <a:gd name="T6" fmla="*/ 26 w 62"/>
                      <a:gd name="T7" fmla="*/ 40 h 46"/>
                      <a:gd name="T8" fmla="*/ 12 w 62"/>
                      <a:gd name="T9" fmla="*/ 36 h 46"/>
                      <a:gd name="T10" fmla="*/ 8 w 62"/>
                      <a:gd name="T11" fmla="*/ 40 h 46"/>
                      <a:gd name="T12" fmla="*/ 8 w 62"/>
                      <a:gd name="T13" fmla="*/ 26 h 46"/>
                      <a:gd name="T14" fmla="*/ 0 w 62"/>
                      <a:gd name="T15" fmla="*/ 8 h 46"/>
                      <a:gd name="T16" fmla="*/ 54 w 62"/>
                      <a:gd name="T17" fmla="*/ 0 h 46"/>
                      <a:gd name="T18" fmla="*/ 60 w 62"/>
                      <a:gd name="T19" fmla="*/ 28 h 4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2"/>
                      <a:gd name="T31" fmla="*/ 0 h 46"/>
                      <a:gd name="T32" fmla="*/ 62 w 62"/>
                      <a:gd name="T33" fmla="*/ 46 h 4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2" h="46">
                        <a:moveTo>
                          <a:pt x="60" y="28"/>
                        </a:moveTo>
                        <a:lnTo>
                          <a:pt x="62" y="40"/>
                        </a:lnTo>
                        <a:lnTo>
                          <a:pt x="36" y="46"/>
                        </a:lnTo>
                        <a:lnTo>
                          <a:pt x="26" y="40"/>
                        </a:lnTo>
                        <a:lnTo>
                          <a:pt x="12" y="36"/>
                        </a:lnTo>
                        <a:lnTo>
                          <a:pt x="8" y="40"/>
                        </a:lnTo>
                        <a:lnTo>
                          <a:pt x="8" y="26"/>
                        </a:lnTo>
                        <a:lnTo>
                          <a:pt x="0" y="8"/>
                        </a:lnTo>
                        <a:lnTo>
                          <a:pt x="54" y="0"/>
                        </a:lnTo>
                        <a:lnTo>
                          <a:pt x="60" y="2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74" name="Freeform 1969"/>
                  <p:cNvSpPr>
                    <a:spLocks/>
                  </p:cNvSpPr>
                  <p:nvPr/>
                </p:nvSpPr>
                <p:spPr bwMode="auto">
                  <a:xfrm>
                    <a:off x="7292" y="3732"/>
                    <a:ext cx="44" cy="84"/>
                  </a:xfrm>
                  <a:custGeom>
                    <a:avLst/>
                    <a:gdLst>
                      <a:gd name="T0" fmla="*/ 0 w 44"/>
                      <a:gd name="T1" fmla="*/ 10 h 84"/>
                      <a:gd name="T2" fmla="*/ 2 w 44"/>
                      <a:gd name="T3" fmla="*/ 6 h 84"/>
                      <a:gd name="T4" fmla="*/ 12 w 44"/>
                      <a:gd name="T5" fmla="*/ 8 h 84"/>
                      <a:gd name="T6" fmla="*/ 28 w 44"/>
                      <a:gd name="T7" fmla="*/ 0 h 84"/>
                      <a:gd name="T8" fmla="*/ 40 w 44"/>
                      <a:gd name="T9" fmla="*/ 14 h 84"/>
                      <a:gd name="T10" fmla="*/ 42 w 44"/>
                      <a:gd name="T11" fmla="*/ 24 h 84"/>
                      <a:gd name="T12" fmla="*/ 44 w 44"/>
                      <a:gd name="T13" fmla="*/ 42 h 84"/>
                      <a:gd name="T14" fmla="*/ 40 w 44"/>
                      <a:gd name="T15" fmla="*/ 46 h 84"/>
                      <a:gd name="T16" fmla="*/ 44 w 44"/>
                      <a:gd name="T17" fmla="*/ 60 h 84"/>
                      <a:gd name="T18" fmla="*/ 38 w 44"/>
                      <a:gd name="T19" fmla="*/ 64 h 84"/>
                      <a:gd name="T20" fmla="*/ 42 w 44"/>
                      <a:gd name="T21" fmla="*/ 76 h 84"/>
                      <a:gd name="T22" fmla="*/ 42 w 44"/>
                      <a:gd name="T23" fmla="*/ 82 h 84"/>
                      <a:gd name="T24" fmla="*/ 28 w 44"/>
                      <a:gd name="T25" fmla="*/ 84 h 84"/>
                      <a:gd name="T26" fmla="*/ 28 w 44"/>
                      <a:gd name="T27" fmla="*/ 78 h 84"/>
                      <a:gd name="T28" fmla="*/ 22 w 44"/>
                      <a:gd name="T29" fmla="*/ 78 h 84"/>
                      <a:gd name="T30" fmla="*/ 18 w 44"/>
                      <a:gd name="T31" fmla="*/ 66 h 84"/>
                      <a:gd name="T32" fmla="*/ 14 w 44"/>
                      <a:gd name="T33" fmla="*/ 66 h 84"/>
                      <a:gd name="T34" fmla="*/ 8 w 44"/>
                      <a:gd name="T35" fmla="*/ 62 h 84"/>
                      <a:gd name="T36" fmla="*/ 0 w 44"/>
                      <a:gd name="T37" fmla="*/ 10 h 8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44"/>
                      <a:gd name="T58" fmla="*/ 0 h 84"/>
                      <a:gd name="T59" fmla="*/ 44 w 44"/>
                      <a:gd name="T60" fmla="*/ 84 h 8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44" h="84">
                        <a:moveTo>
                          <a:pt x="0" y="10"/>
                        </a:moveTo>
                        <a:lnTo>
                          <a:pt x="2" y="6"/>
                        </a:lnTo>
                        <a:lnTo>
                          <a:pt x="12" y="8"/>
                        </a:lnTo>
                        <a:lnTo>
                          <a:pt x="28" y="0"/>
                        </a:lnTo>
                        <a:lnTo>
                          <a:pt x="40" y="14"/>
                        </a:lnTo>
                        <a:lnTo>
                          <a:pt x="42" y="24"/>
                        </a:lnTo>
                        <a:lnTo>
                          <a:pt x="44" y="42"/>
                        </a:lnTo>
                        <a:lnTo>
                          <a:pt x="40" y="46"/>
                        </a:lnTo>
                        <a:lnTo>
                          <a:pt x="44" y="60"/>
                        </a:lnTo>
                        <a:lnTo>
                          <a:pt x="38" y="64"/>
                        </a:lnTo>
                        <a:lnTo>
                          <a:pt x="42" y="76"/>
                        </a:lnTo>
                        <a:lnTo>
                          <a:pt x="42" y="82"/>
                        </a:lnTo>
                        <a:lnTo>
                          <a:pt x="28" y="84"/>
                        </a:lnTo>
                        <a:lnTo>
                          <a:pt x="28" y="78"/>
                        </a:lnTo>
                        <a:lnTo>
                          <a:pt x="22" y="78"/>
                        </a:lnTo>
                        <a:lnTo>
                          <a:pt x="18" y="66"/>
                        </a:lnTo>
                        <a:lnTo>
                          <a:pt x="14" y="66"/>
                        </a:lnTo>
                        <a:lnTo>
                          <a:pt x="8" y="62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75" name="Freeform 1970"/>
                  <p:cNvSpPr>
                    <a:spLocks/>
                  </p:cNvSpPr>
                  <p:nvPr/>
                </p:nvSpPr>
                <p:spPr bwMode="auto">
                  <a:xfrm>
                    <a:off x="7572" y="3730"/>
                    <a:ext cx="76" cy="74"/>
                  </a:xfrm>
                  <a:custGeom>
                    <a:avLst/>
                    <a:gdLst>
                      <a:gd name="T0" fmla="*/ 10 w 76"/>
                      <a:gd name="T1" fmla="*/ 28 h 74"/>
                      <a:gd name="T2" fmla="*/ 18 w 76"/>
                      <a:gd name="T3" fmla="*/ 24 h 74"/>
                      <a:gd name="T4" fmla="*/ 26 w 76"/>
                      <a:gd name="T5" fmla="*/ 12 h 74"/>
                      <a:gd name="T6" fmla="*/ 34 w 76"/>
                      <a:gd name="T7" fmla="*/ 0 h 74"/>
                      <a:gd name="T8" fmla="*/ 46 w 76"/>
                      <a:gd name="T9" fmla="*/ 2 h 74"/>
                      <a:gd name="T10" fmla="*/ 64 w 76"/>
                      <a:gd name="T11" fmla="*/ 54 h 74"/>
                      <a:gd name="T12" fmla="*/ 76 w 76"/>
                      <a:gd name="T13" fmla="*/ 62 h 74"/>
                      <a:gd name="T14" fmla="*/ 58 w 76"/>
                      <a:gd name="T15" fmla="*/ 74 h 74"/>
                      <a:gd name="T16" fmla="*/ 38 w 76"/>
                      <a:gd name="T17" fmla="*/ 60 h 74"/>
                      <a:gd name="T18" fmla="*/ 20 w 76"/>
                      <a:gd name="T19" fmla="*/ 54 h 74"/>
                      <a:gd name="T20" fmla="*/ 12 w 76"/>
                      <a:gd name="T21" fmla="*/ 44 h 74"/>
                      <a:gd name="T22" fmla="*/ 4 w 76"/>
                      <a:gd name="T23" fmla="*/ 42 h 74"/>
                      <a:gd name="T24" fmla="*/ 0 w 76"/>
                      <a:gd name="T25" fmla="*/ 40 h 74"/>
                      <a:gd name="T26" fmla="*/ 2 w 76"/>
                      <a:gd name="T27" fmla="*/ 38 h 74"/>
                      <a:gd name="T28" fmla="*/ 8 w 76"/>
                      <a:gd name="T29" fmla="*/ 38 h 74"/>
                      <a:gd name="T30" fmla="*/ 10 w 76"/>
                      <a:gd name="T31" fmla="*/ 28 h 7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76"/>
                      <a:gd name="T49" fmla="*/ 0 h 74"/>
                      <a:gd name="T50" fmla="*/ 76 w 76"/>
                      <a:gd name="T51" fmla="*/ 74 h 7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76" h="74">
                        <a:moveTo>
                          <a:pt x="10" y="28"/>
                        </a:moveTo>
                        <a:lnTo>
                          <a:pt x="18" y="24"/>
                        </a:lnTo>
                        <a:lnTo>
                          <a:pt x="26" y="12"/>
                        </a:lnTo>
                        <a:lnTo>
                          <a:pt x="34" y="0"/>
                        </a:lnTo>
                        <a:lnTo>
                          <a:pt x="46" y="2"/>
                        </a:lnTo>
                        <a:lnTo>
                          <a:pt x="64" y="54"/>
                        </a:lnTo>
                        <a:lnTo>
                          <a:pt x="76" y="62"/>
                        </a:lnTo>
                        <a:lnTo>
                          <a:pt x="58" y="74"/>
                        </a:lnTo>
                        <a:lnTo>
                          <a:pt x="38" y="60"/>
                        </a:lnTo>
                        <a:lnTo>
                          <a:pt x="20" y="54"/>
                        </a:lnTo>
                        <a:lnTo>
                          <a:pt x="12" y="44"/>
                        </a:lnTo>
                        <a:lnTo>
                          <a:pt x="4" y="42"/>
                        </a:lnTo>
                        <a:lnTo>
                          <a:pt x="0" y="40"/>
                        </a:lnTo>
                        <a:lnTo>
                          <a:pt x="2" y="38"/>
                        </a:lnTo>
                        <a:lnTo>
                          <a:pt x="8" y="38"/>
                        </a:lnTo>
                        <a:lnTo>
                          <a:pt x="10" y="2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76" name="Freeform 1971"/>
                  <p:cNvSpPr>
                    <a:spLocks/>
                  </p:cNvSpPr>
                  <p:nvPr/>
                </p:nvSpPr>
                <p:spPr bwMode="auto">
                  <a:xfrm>
                    <a:off x="7458" y="3734"/>
                    <a:ext cx="60" cy="62"/>
                  </a:xfrm>
                  <a:custGeom>
                    <a:avLst/>
                    <a:gdLst>
                      <a:gd name="T0" fmla="*/ 8 w 60"/>
                      <a:gd name="T1" fmla="*/ 62 h 62"/>
                      <a:gd name="T2" fmla="*/ 0 w 60"/>
                      <a:gd name="T3" fmla="*/ 24 h 62"/>
                      <a:gd name="T4" fmla="*/ 12 w 60"/>
                      <a:gd name="T5" fmla="*/ 2 h 62"/>
                      <a:gd name="T6" fmla="*/ 16 w 60"/>
                      <a:gd name="T7" fmla="*/ 4 h 62"/>
                      <a:gd name="T8" fmla="*/ 18 w 60"/>
                      <a:gd name="T9" fmla="*/ 0 h 62"/>
                      <a:gd name="T10" fmla="*/ 42 w 60"/>
                      <a:gd name="T11" fmla="*/ 20 h 62"/>
                      <a:gd name="T12" fmla="*/ 44 w 60"/>
                      <a:gd name="T13" fmla="*/ 26 h 62"/>
                      <a:gd name="T14" fmla="*/ 60 w 60"/>
                      <a:gd name="T15" fmla="*/ 36 h 62"/>
                      <a:gd name="T16" fmla="*/ 52 w 60"/>
                      <a:gd name="T17" fmla="*/ 44 h 62"/>
                      <a:gd name="T18" fmla="*/ 56 w 60"/>
                      <a:gd name="T19" fmla="*/ 48 h 62"/>
                      <a:gd name="T20" fmla="*/ 52 w 60"/>
                      <a:gd name="T21" fmla="*/ 54 h 62"/>
                      <a:gd name="T22" fmla="*/ 42 w 60"/>
                      <a:gd name="T23" fmla="*/ 48 h 62"/>
                      <a:gd name="T24" fmla="*/ 36 w 60"/>
                      <a:gd name="T25" fmla="*/ 50 h 62"/>
                      <a:gd name="T26" fmla="*/ 26 w 60"/>
                      <a:gd name="T27" fmla="*/ 58 h 62"/>
                      <a:gd name="T28" fmla="*/ 14 w 60"/>
                      <a:gd name="T29" fmla="*/ 56 h 62"/>
                      <a:gd name="T30" fmla="*/ 8 w 60"/>
                      <a:gd name="T31" fmla="*/ 62 h 62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0"/>
                      <a:gd name="T49" fmla="*/ 0 h 62"/>
                      <a:gd name="T50" fmla="*/ 60 w 60"/>
                      <a:gd name="T51" fmla="*/ 62 h 62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0" h="62">
                        <a:moveTo>
                          <a:pt x="8" y="62"/>
                        </a:moveTo>
                        <a:lnTo>
                          <a:pt x="0" y="24"/>
                        </a:lnTo>
                        <a:lnTo>
                          <a:pt x="12" y="2"/>
                        </a:lnTo>
                        <a:lnTo>
                          <a:pt x="16" y="4"/>
                        </a:lnTo>
                        <a:lnTo>
                          <a:pt x="18" y="0"/>
                        </a:lnTo>
                        <a:lnTo>
                          <a:pt x="42" y="20"/>
                        </a:lnTo>
                        <a:lnTo>
                          <a:pt x="44" y="26"/>
                        </a:lnTo>
                        <a:lnTo>
                          <a:pt x="60" y="36"/>
                        </a:lnTo>
                        <a:lnTo>
                          <a:pt x="52" y="44"/>
                        </a:lnTo>
                        <a:lnTo>
                          <a:pt x="56" y="48"/>
                        </a:lnTo>
                        <a:lnTo>
                          <a:pt x="52" y="54"/>
                        </a:lnTo>
                        <a:lnTo>
                          <a:pt x="42" y="48"/>
                        </a:lnTo>
                        <a:lnTo>
                          <a:pt x="36" y="50"/>
                        </a:lnTo>
                        <a:lnTo>
                          <a:pt x="26" y="58"/>
                        </a:lnTo>
                        <a:lnTo>
                          <a:pt x="14" y="56"/>
                        </a:lnTo>
                        <a:lnTo>
                          <a:pt x="8" y="6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77" name="Freeform 1972"/>
                  <p:cNvSpPr>
                    <a:spLocks/>
                  </p:cNvSpPr>
                  <p:nvPr/>
                </p:nvSpPr>
                <p:spPr bwMode="auto">
                  <a:xfrm>
                    <a:off x="7404" y="3758"/>
                    <a:ext cx="64" cy="62"/>
                  </a:xfrm>
                  <a:custGeom>
                    <a:avLst/>
                    <a:gdLst>
                      <a:gd name="T0" fmla="*/ 0 w 64"/>
                      <a:gd name="T1" fmla="*/ 40 h 62"/>
                      <a:gd name="T2" fmla="*/ 2 w 64"/>
                      <a:gd name="T3" fmla="*/ 28 h 62"/>
                      <a:gd name="T4" fmla="*/ 18 w 64"/>
                      <a:gd name="T5" fmla="*/ 4 h 62"/>
                      <a:gd name="T6" fmla="*/ 54 w 64"/>
                      <a:gd name="T7" fmla="*/ 0 h 62"/>
                      <a:gd name="T8" fmla="*/ 62 w 64"/>
                      <a:gd name="T9" fmla="*/ 38 h 62"/>
                      <a:gd name="T10" fmla="*/ 64 w 64"/>
                      <a:gd name="T11" fmla="*/ 54 h 62"/>
                      <a:gd name="T12" fmla="*/ 10 w 64"/>
                      <a:gd name="T13" fmla="*/ 62 h 62"/>
                      <a:gd name="T14" fmla="*/ 8 w 64"/>
                      <a:gd name="T15" fmla="*/ 50 h 62"/>
                      <a:gd name="T16" fmla="*/ 0 w 64"/>
                      <a:gd name="T17" fmla="*/ 44 h 62"/>
                      <a:gd name="T18" fmla="*/ 0 w 64"/>
                      <a:gd name="T19" fmla="*/ 40 h 6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4"/>
                      <a:gd name="T31" fmla="*/ 0 h 62"/>
                      <a:gd name="T32" fmla="*/ 64 w 64"/>
                      <a:gd name="T33" fmla="*/ 62 h 6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4" h="62">
                        <a:moveTo>
                          <a:pt x="0" y="40"/>
                        </a:moveTo>
                        <a:lnTo>
                          <a:pt x="2" y="28"/>
                        </a:lnTo>
                        <a:lnTo>
                          <a:pt x="18" y="4"/>
                        </a:lnTo>
                        <a:lnTo>
                          <a:pt x="54" y="0"/>
                        </a:lnTo>
                        <a:lnTo>
                          <a:pt x="62" y="38"/>
                        </a:lnTo>
                        <a:lnTo>
                          <a:pt x="64" y="54"/>
                        </a:lnTo>
                        <a:lnTo>
                          <a:pt x="10" y="62"/>
                        </a:lnTo>
                        <a:lnTo>
                          <a:pt x="8" y="50"/>
                        </a:lnTo>
                        <a:lnTo>
                          <a:pt x="0" y="44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78" name="Freeform 1973"/>
                  <p:cNvSpPr>
                    <a:spLocks/>
                  </p:cNvSpPr>
                  <p:nvPr/>
                </p:nvSpPr>
                <p:spPr bwMode="auto">
                  <a:xfrm>
                    <a:off x="7400" y="3632"/>
                    <a:ext cx="66" cy="54"/>
                  </a:xfrm>
                  <a:custGeom>
                    <a:avLst/>
                    <a:gdLst>
                      <a:gd name="T0" fmla="*/ 50 w 66"/>
                      <a:gd name="T1" fmla="*/ 54 h 54"/>
                      <a:gd name="T2" fmla="*/ 38 w 66"/>
                      <a:gd name="T3" fmla="*/ 50 h 54"/>
                      <a:gd name="T4" fmla="*/ 30 w 66"/>
                      <a:gd name="T5" fmla="*/ 48 h 54"/>
                      <a:gd name="T6" fmla="*/ 16 w 66"/>
                      <a:gd name="T7" fmla="*/ 46 h 54"/>
                      <a:gd name="T8" fmla="*/ 0 w 66"/>
                      <a:gd name="T9" fmla="*/ 26 h 54"/>
                      <a:gd name="T10" fmla="*/ 28 w 66"/>
                      <a:gd name="T11" fmla="*/ 0 h 54"/>
                      <a:gd name="T12" fmla="*/ 38 w 66"/>
                      <a:gd name="T13" fmla="*/ 12 h 54"/>
                      <a:gd name="T14" fmla="*/ 48 w 66"/>
                      <a:gd name="T15" fmla="*/ 8 h 54"/>
                      <a:gd name="T16" fmla="*/ 52 w 66"/>
                      <a:gd name="T17" fmla="*/ 14 h 54"/>
                      <a:gd name="T18" fmla="*/ 62 w 66"/>
                      <a:gd name="T19" fmla="*/ 18 h 54"/>
                      <a:gd name="T20" fmla="*/ 66 w 66"/>
                      <a:gd name="T21" fmla="*/ 22 h 54"/>
                      <a:gd name="T22" fmla="*/ 52 w 66"/>
                      <a:gd name="T23" fmla="*/ 40 h 54"/>
                      <a:gd name="T24" fmla="*/ 50 w 66"/>
                      <a:gd name="T25" fmla="*/ 54 h 5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6"/>
                      <a:gd name="T40" fmla="*/ 0 h 54"/>
                      <a:gd name="T41" fmla="*/ 66 w 66"/>
                      <a:gd name="T42" fmla="*/ 54 h 5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6" h="54">
                        <a:moveTo>
                          <a:pt x="50" y="54"/>
                        </a:moveTo>
                        <a:lnTo>
                          <a:pt x="38" y="50"/>
                        </a:lnTo>
                        <a:lnTo>
                          <a:pt x="30" y="48"/>
                        </a:lnTo>
                        <a:lnTo>
                          <a:pt x="16" y="46"/>
                        </a:lnTo>
                        <a:lnTo>
                          <a:pt x="0" y="26"/>
                        </a:lnTo>
                        <a:lnTo>
                          <a:pt x="28" y="0"/>
                        </a:lnTo>
                        <a:lnTo>
                          <a:pt x="38" y="12"/>
                        </a:lnTo>
                        <a:lnTo>
                          <a:pt x="48" y="8"/>
                        </a:lnTo>
                        <a:lnTo>
                          <a:pt x="52" y="14"/>
                        </a:lnTo>
                        <a:lnTo>
                          <a:pt x="62" y="18"/>
                        </a:lnTo>
                        <a:lnTo>
                          <a:pt x="66" y="22"/>
                        </a:lnTo>
                        <a:lnTo>
                          <a:pt x="52" y="40"/>
                        </a:lnTo>
                        <a:lnTo>
                          <a:pt x="50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79" name="Freeform 1974"/>
                  <p:cNvSpPr>
                    <a:spLocks/>
                  </p:cNvSpPr>
                  <p:nvPr/>
                </p:nvSpPr>
                <p:spPr bwMode="auto">
                  <a:xfrm>
                    <a:off x="7396" y="3680"/>
                    <a:ext cx="44" cy="56"/>
                  </a:xfrm>
                  <a:custGeom>
                    <a:avLst/>
                    <a:gdLst>
                      <a:gd name="T0" fmla="*/ 4 w 44"/>
                      <a:gd name="T1" fmla="*/ 48 h 56"/>
                      <a:gd name="T2" fmla="*/ 0 w 44"/>
                      <a:gd name="T3" fmla="*/ 42 h 56"/>
                      <a:gd name="T4" fmla="*/ 18 w 44"/>
                      <a:gd name="T5" fmla="*/ 18 h 56"/>
                      <a:gd name="T6" fmla="*/ 34 w 44"/>
                      <a:gd name="T7" fmla="*/ 0 h 56"/>
                      <a:gd name="T8" fmla="*/ 42 w 44"/>
                      <a:gd name="T9" fmla="*/ 2 h 56"/>
                      <a:gd name="T10" fmla="*/ 40 w 44"/>
                      <a:gd name="T11" fmla="*/ 10 h 56"/>
                      <a:gd name="T12" fmla="*/ 44 w 44"/>
                      <a:gd name="T13" fmla="*/ 36 h 56"/>
                      <a:gd name="T14" fmla="*/ 34 w 44"/>
                      <a:gd name="T15" fmla="*/ 44 h 56"/>
                      <a:gd name="T16" fmla="*/ 32 w 44"/>
                      <a:gd name="T17" fmla="*/ 56 h 56"/>
                      <a:gd name="T18" fmla="*/ 22 w 44"/>
                      <a:gd name="T19" fmla="*/ 48 h 56"/>
                      <a:gd name="T20" fmla="*/ 16 w 44"/>
                      <a:gd name="T21" fmla="*/ 46 h 56"/>
                      <a:gd name="T22" fmla="*/ 4 w 44"/>
                      <a:gd name="T23" fmla="*/ 48 h 5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44"/>
                      <a:gd name="T37" fmla="*/ 0 h 56"/>
                      <a:gd name="T38" fmla="*/ 44 w 44"/>
                      <a:gd name="T39" fmla="*/ 56 h 5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44" h="56">
                        <a:moveTo>
                          <a:pt x="4" y="48"/>
                        </a:moveTo>
                        <a:lnTo>
                          <a:pt x="0" y="42"/>
                        </a:lnTo>
                        <a:lnTo>
                          <a:pt x="18" y="18"/>
                        </a:lnTo>
                        <a:lnTo>
                          <a:pt x="34" y="0"/>
                        </a:lnTo>
                        <a:lnTo>
                          <a:pt x="42" y="2"/>
                        </a:lnTo>
                        <a:lnTo>
                          <a:pt x="40" y="10"/>
                        </a:lnTo>
                        <a:lnTo>
                          <a:pt x="44" y="36"/>
                        </a:lnTo>
                        <a:lnTo>
                          <a:pt x="34" y="44"/>
                        </a:lnTo>
                        <a:lnTo>
                          <a:pt x="32" y="56"/>
                        </a:lnTo>
                        <a:lnTo>
                          <a:pt x="22" y="48"/>
                        </a:lnTo>
                        <a:lnTo>
                          <a:pt x="16" y="46"/>
                        </a:lnTo>
                        <a:lnTo>
                          <a:pt x="4" y="4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80" name="Freeform 1975"/>
                  <p:cNvSpPr>
                    <a:spLocks/>
                  </p:cNvSpPr>
                  <p:nvPr/>
                </p:nvSpPr>
                <p:spPr bwMode="auto">
                  <a:xfrm>
                    <a:off x="7330" y="3756"/>
                    <a:ext cx="44" cy="52"/>
                  </a:xfrm>
                  <a:custGeom>
                    <a:avLst/>
                    <a:gdLst>
                      <a:gd name="T0" fmla="*/ 4 w 44"/>
                      <a:gd name="T1" fmla="*/ 0 h 52"/>
                      <a:gd name="T2" fmla="*/ 20 w 44"/>
                      <a:gd name="T3" fmla="*/ 10 h 52"/>
                      <a:gd name="T4" fmla="*/ 32 w 44"/>
                      <a:gd name="T5" fmla="*/ 8 h 52"/>
                      <a:gd name="T6" fmla="*/ 34 w 44"/>
                      <a:gd name="T7" fmla="*/ 18 h 52"/>
                      <a:gd name="T8" fmla="*/ 42 w 44"/>
                      <a:gd name="T9" fmla="*/ 32 h 52"/>
                      <a:gd name="T10" fmla="*/ 44 w 44"/>
                      <a:gd name="T11" fmla="*/ 46 h 52"/>
                      <a:gd name="T12" fmla="*/ 28 w 44"/>
                      <a:gd name="T13" fmla="*/ 46 h 52"/>
                      <a:gd name="T14" fmla="*/ 26 w 44"/>
                      <a:gd name="T15" fmla="*/ 44 h 52"/>
                      <a:gd name="T16" fmla="*/ 4 w 44"/>
                      <a:gd name="T17" fmla="*/ 52 h 52"/>
                      <a:gd name="T18" fmla="*/ 0 w 44"/>
                      <a:gd name="T19" fmla="*/ 40 h 52"/>
                      <a:gd name="T20" fmla="*/ 6 w 44"/>
                      <a:gd name="T21" fmla="*/ 36 h 52"/>
                      <a:gd name="T22" fmla="*/ 2 w 44"/>
                      <a:gd name="T23" fmla="*/ 22 h 52"/>
                      <a:gd name="T24" fmla="*/ 6 w 44"/>
                      <a:gd name="T25" fmla="*/ 18 h 52"/>
                      <a:gd name="T26" fmla="*/ 4 w 44"/>
                      <a:gd name="T27" fmla="*/ 0 h 5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44"/>
                      <a:gd name="T43" fmla="*/ 0 h 52"/>
                      <a:gd name="T44" fmla="*/ 44 w 44"/>
                      <a:gd name="T45" fmla="*/ 52 h 5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44" h="52">
                        <a:moveTo>
                          <a:pt x="4" y="0"/>
                        </a:moveTo>
                        <a:lnTo>
                          <a:pt x="20" y="10"/>
                        </a:lnTo>
                        <a:lnTo>
                          <a:pt x="32" y="8"/>
                        </a:lnTo>
                        <a:lnTo>
                          <a:pt x="34" y="18"/>
                        </a:lnTo>
                        <a:lnTo>
                          <a:pt x="42" y="32"/>
                        </a:lnTo>
                        <a:lnTo>
                          <a:pt x="44" y="46"/>
                        </a:lnTo>
                        <a:lnTo>
                          <a:pt x="28" y="46"/>
                        </a:lnTo>
                        <a:lnTo>
                          <a:pt x="26" y="44"/>
                        </a:lnTo>
                        <a:lnTo>
                          <a:pt x="4" y="52"/>
                        </a:lnTo>
                        <a:lnTo>
                          <a:pt x="0" y="40"/>
                        </a:lnTo>
                        <a:lnTo>
                          <a:pt x="6" y="36"/>
                        </a:lnTo>
                        <a:lnTo>
                          <a:pt x="2" y="22"/>
                        </a:lnTo>
                        <a:lnTo>
                          <a:pt x="6" y="18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81" name="Freeform 1976"/>
                  <p:cNvSpPr>
                    <a:spLocks/>
                  </p:cNvSpPr>
                  <p:nvPr/>
                </p:nvSpPr>
                <p:spPr bwMode="auto">
                  <a:xfrm>
                    <a:off x="7570" y="3530"/>
                    <a:ext cx="48" cy="44"/>
                  </a:xfrm>
                  <a:custGeom>
                    <a:avLst/>
                    <a:gdLst>
                      <a:gd name="T0" fmla="*/ 0 w 48"/>
                      <a:gd name="T1" fmla="*/ 22 h 44"/>
                      <a:gd name="T2" fmla="*/ 16 w 48"/>
                      <a:gd name="T3" fmla="*/ 8 h 44"/>
                      <a:gd name="T4" fmla="*/ 22 w 48"/>
                      <a:gd name="T5" fmla="*/ 8 h 44"/>
                      <a:gd name="T6" fmla="*/ 26 w 48"/>
                      <a:gd name="T7" fmla="*/ 0 h 44"/>
                      <a:gd name="T8" fmla="*/ 48 w 48"/>
                      <a:gd name="T9" fmla="*/ 10 h 44"/>
                      <a:gd name="T10" fmla="*/ 30 w 48"/>
                      <a:gd name="T11" fmla="*/ 32 h 44"/>
                      <a:gd name="T12" fmla="*/ 32 w 48"/>
                      <a:gd name="T13" fmla="*/ 42 h 44"/>
                      <a:gd name="T14" fmla="*/ 20 w 48"/>
                      <a:gd name="T15" fmla="*/ 44 h 44"/>
                      <a:gd name="T16" fmla="*/ 6 w 48"/>
                      <a:gd name="T17" fmla="*/ 34 h 44"/>
                      <a:gd name="T18" fmla="*/ 0 w 48"/>
                      <a:gd name="T19" fmla="*/ 22 h 4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48"/>
                      <a:gd name="T31" fmla="*/ 0 h 44"/>
                      <a:gd name="T32" fmla="*/ 48 w 48"/>
                      <a:gd name="T33" fmla="*/ 44 h 4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48" h="44">
                        <a:moveTo>
                          <a:pt x="0" y="22"/>
                        </a:moveTo>
                        <a:lnTo>
                          <a:pt x="16" y="8"/>
                        </a:lnTo>
                        <a:lnTo>
                          <a:pt x="22" y="8"/>
                        </a:lnTo>
                        <a:lnTo>
                          <a:pt x="26" y="0"/>
                        </a:lnTo>
                        <a:lnTo>
                          <a:pt x="48" y="10"/>
                        </a:lnTo>
                        <a:lnTo>
                          <a:pt x="30" y="32"/>
                        </a:lnTo>
                        <a:lnTo>
                          <a:pt x="32" y="42"/>
                        </a:lnTo>
                        <a:lnTo>
                          <a:pt x="20" y="44"/>
                        </a:lnTo>
                        <a:lnTo>
                          <a:pt x="6" y="34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482" name="Freeform 1977"/>
                  <p:cNvSpPr>
                    <a:spLocks/>
                  </p:cNvSpPr>
                  <p:nvPr/>
                </p:nvSpPr>
                <p:spPr bwMode="auto">
                  <a:xfrm>
                    <a:off x="7332" y="3482"/>
                    <a:ext cx="40" cy="54"/>
                  </a:xfrm>
                  <a:custGeom>
                    <a:avLst/>
                    <a:gdLst>
                      <a:gd name="T0" fmla="*/ 0 w 40"/>
                      <a:gd name="T1" fmla="*/ 36 h 54"/>
                      <a:gd name="T2" fmla="*/ 12 w 40"/>
                      <a:gd name="T3" fmla="*/ 36 h 54"/>
                      <a:gd name="T4" fmla="*/ 18 w 40"/>
                      <a:gd name="T5" fmla="*/ 10 h 54"/>
                      <a:gd name="T6" fmla="*/ 28 w 40"/>
                      <a:gd name="T7" fmla="*/ 0 h 54"/>
                      <a:gd name="T8" fmla="*/ 40 w 40"/>
                      <a:gd name="T9" fmla="*/ 10 h 54"/>
                      <a:gd name="T10" fmla="*/ 38 w 40"/>
                      <a:gd name="T11" fmla="*/ 16 h 54"/>
                      <a:gd name="T12" fmla="*/ 40 w 40"/>
                      <a:gd name="T13" fmla="*/ 26 h 54"/>
                      <a:gd name="T14" fmla="*/ 24 w 40"/>
                      <a:gd name="T15" fmla="*/ 54 h 54"/>
                      <a:gd name="T16" fmla="*/ 18 w 40"/>
                      <a:gd name="T17" fmla="*/ 48 h 54"/>
                      <a:gd name="T18" fmla="*/ 12 w 40"/>
                      <a:gd name="T19" fmla="*/ 50 h 54"/>
                      <a:gd name="T20" fmla="*/ 0 w 40"/>
                      <a:gd name="T21" fmla="*/ 36 h 5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40"/>
                      <a:gd name="T34" fmla="*/ 0 h 54"/>
                      <a:gd name="T35" fmla="*/ 40 w 40"/>
                      <a:gd name="T36" fmla="*/ 54 h 5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40" h="54">
                        <a:moveTo>
                          <a:pt x="0" y="36"/>
                        </a:moveTo>
                        <a:lnTo>
                          <a:pt x="12" y="36"/>
                        </a:lnTo>
                        <a:lnTo>
                          <a:pt x="18" y="10"/>
                        </a:lnTo>
                        <a:lnTo>
                          <a:pt x="28" y="0"/>
                        </a:lnTo>
                        <a:lnTo>
                          <a:pt x="40" y="10"/>
                        </a:lnTo>
                        <a:lnTo>
                          <a:pt x="38" y="16"/>
                        </a:lnTo>
                        <a:lnTo>
                          <a:pt x="40" y="26"/>
                        </a:lnTo>
                        <a:lnTo>
                          <a:pt x="24" y="54"/>
                        </a:lnTo>
                        <a:lnTo>
                          <a:pt x="18" y="48"/>
                        </a:lnTo>
                        <a:lnTo>
                          <a:pt x="12" y="50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44" name="Group 1978"/>
                <p:cNvGrpSpPr>
                  <a:grpSpLocks/>
                </p:cNvGrpSpPr>
                <p:nvPr/>
              </p:nvGrpSpPr>
              <p:grpSpPr bwMode="auto">
                <a:xfrm>
                  <a:off x="19575463" y="9367838"/>
                  <a:ext cx="2463800" cy="1846262"/>
                  <a:chOff x="7426" y="3137"/>
                  <a:chExt cx="786" cy="589"/>
                </a:xfrm>
                <a:grpFill/>
              </p:grpSpPr>
              <p:sp>
                <p:nvSpPr>
                  <p:cNvPr id="4274" name="Freeform 1979"/>
                  <p:cNvSpPr>
                    <a:spLocks/>
                  </p:cNvSpPr>
                  <p:nvPr/>
                </p:nvSpPr>
                <p:spPr bwMode="auto">
                  <a:xfrm>
                    <a:off x="8088" y="3240"/>
                    <a:ext cx="124" cy="134"/>
                  </a:xfrm>
                  <a:custGeom>
                    <a:avLst/>
                    <a:gdLst>
                      <a:gd name="T0" fmla="*/ 28 w 124"/>
                      <a:gd name="T1" fmla="*/ 0 h 134"/>
                      <a:gd name="T2" fmla="*/ 108 w 124"/>
                      <a:gd name="T3" fmla="*/ 48 h 134"/>
                      <a:gd name="T4" fmla="*/ 124 w 124"/>
                      <a:gd name="T5" fmla="*/ 62 h 134"/>
                      <a:gd name="T6" fmla="*/ 108 w 124"/>
                      <a:gd name="T7" fmla="*/ 72 h 134"/>
                      <a:gd name="T8" fmla="*/ 90 w 124"/>
                      <a:gd name="T9" fmla="*/ 90 h 134"/>
                      <a:gd name="T10" fmla="*/ 66 w 124"/>
                      <a:gd name="T11" fmla="*/ 130 h 134"/>
                      <a:gd name="T12" fmla="*/ 52 w 124"/>
                      <a:gd name="T13" fmla="*/ 134 h 134"/>
                      <a:gd name="T14" fmla="*/ 42 w 124"/>
                      <a:gd name="T15" fmla="*/ 130 h 134"/>
                      <a:gd name="T16" fmla="*/ 46 w 124"/>
                      <a:gd name="T17" fmla="*/ 122 h 134"/>
                      <a:gd name="T18" fmla="*/ 32 w 124"/>
                      <a:gd name="T19" fmla="*/ 112 h 134"/>
                      <a:gd name="T20" fmla="*/ 16 w 124"/>
                      <a:gd name="T21" fmla="*/ 98 h 134"/>
                      <a:gd name="T22" fmla="*/ 16 w 124"/>
                      <a:gd name="T23" fmla="*/ 84 h 134"/>
                      <a:gd name="T24" fmla="*/ 8 w 124"/>
                      <a:gd name="T25" fmla="*/ 80 h 134"/>
                      <a:gd name="T26" fmla="*/ 0 w 124"/>
                      <a:gd name="T27" fmla="*/ 64 h 134"/>
                      <a:gd name="T28" fmla="*/ 20 w 124"/>
                      <a:gd name="T29" fmla="*/ 10 h 134"/>
                      <a:gd name="T30" fmla="*/ 28 w 124"/>
                      <a:gd name="T31" fmla="*/ 0 h 13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24"/>
                      <a:gd name="T49" fmla="*/ 0 h 134"/>
                      <a:gd name="T50" fmla="*/ 124 w 124"/>
                      <a:gd name="T51" fmla="*/ 134 h 13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24" h="134">
                        <a:moveTo>
                          <a:pt x="28" y="0"/>
                        </a:moveTo>
                        <a:lnTo>
                          <a:pt x="108" y="48"/>
                        </a:lnTo>
                        <a:lnTo>
                          <a:pt x="124" y="62"/>
                        </a:lnTo>
                        <a:lnTo>
                          <a:pt x="108" y="72"/>
                        </a:lnTo>
                        <a:lnTo>
                          <a:pt x="90" y="90"/>
                        </a:lnTo>
                        <a:lnTo>
                          <a:pt x="66" y="130"/>
                        </a:lnTo>
                        <a:lnTo>
                          <a:pt x="52" y="134"/>
                        </a:lnTo>
                        <a:lnTo>
                          <a:pt x="42" y="130"/>
                        </a:lnTo>
                        <a:lnTo>
                          <a:pt x="46" y="122"/>
                        </a:lnTo>
                        <a:lnTo>
                          <a:pt x="32" y="112"/>
                        </a:lnTo>
                        <a:lnTo>
                          <a:pt x="16" y="98"/>
                        </a:lnTo>
                        <a:lnTo>
                          <a:pt x="16" y="84"/>
                        </a:lnTo>
                        <a:lnTo>
                          <a:pt x="8" y="80"/>
                        </a:lnTo>
                        <a:lnTo>
                          <a:pt x="0" y="64"/>
                        </a:lnTo>
                        <a:lnTo>
                          <a:pt x="20" y="10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75" name="Freeform 1980"/>
                  <p:cNvSpPr>
                    <a:spLocks/>
                  </p:cNvSpPr>
                  <p:nvPr/>
                </p:nvSpPr>
                <p:spPr bwMode="auto">
                  <a:xfrm>
                    <a:off x="8028" y="3190"/>
                    <a:ext cx="88" cy="76"/>
                  </a:xfrm>
                  <a:custGeom>
                    <a:avLst/>
                    <a:gdLst>
                      <a:gd name="T0" fmla="*/ 14 w 88"/>
                      <a:gd name="T1" fmla="*/ 0 h 76"/>
                      <a:gd name="T2" fmla="*/ 88 w 88"/>
                      <a:gd name="T3" fmla="*/ 50 h 76"/>
                      <a:gd name="T4" fmla="*/ 80 w 88"/>
                      <a:gd name="T5" fmla="*/ 60 h 76"/>
                      <a:gd name="T6" fmla="*/ 72 w 88"/>
                      <a:gd name="T7" fmla="*/ 56 h 76"/>
                      <a:gd name="T8" fmla="*/ 66 w 88"/>
                      <a:gd name="T9" fmla="*/ 62 h 76"/>
                      <a:gd name="T10" fmla="*/ 56 w 88"/>
                      <a:gd name="T11" fmla="*/ 56 h 76"/>
                      <a:gd name="T12" fmla="*/ 50 w 88"/>
                      <a:gd name="T13" fmla="*/ 62 h 76"/>
                      <a:gd name="T14" fmla="*/ 38 w 88"/>
                      <a:gd name="T15" fmla="*/ 58 h 76"/>
                      <a:gd name="T16" fmla="*/ 30 w 88"/>
                      <a:gd name="T17" fmla="*/ 64 h 76"/>
                      <a:gd name="T18" fmla="*/ 24 w 88"/>
                      <a:gd name="T19" fmla="*/ 60 h 76"/>
                      <a:gd name="T20" fmla="*/ 14 w 88"/>
                      <a:gd name="T21" fmla="*/ 76 h 76"/>
                      <a:gd name="T22" fmla="*/ 0 w 88"/>
                      <a:gd name="T23" fmla="*/ 66 h 76"/>
                      <a:gd name="T24" fmla="*/ 14 w 88"/>
                      <a:gd name="T25" fmla="*/ 0 h 7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8"/>
                      <a:gd name="T40" fmla="*/ 0 h 76"/>
                      <a:gd name="T41" fmla="*/ 88 w 88"/>
                      <a:gd name="T42" fmla="*/ 76 h 7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8" h="76">
                        <a:moveTo>
                          <a:pt x="14" y="0"/>
                        </a:moveTo>
                        <a:lnTo>
                          <a:pt x="88" y="50"/>
                        </a:lnTo>
                        <a:lnTo>
                          <a:pt x="80" y="60"/>
                        </a:lnTo>
                        <a:lnTo>
                          <a:pt x="72" y="56"/>
                        </a:lnTo>
                        <a:lnTo>
                          <a:pt x="66" y="62"/>
                        </a:lnTo>
                        <a:lnTo>
                          <a:pt x="56" y="56"/>
                        </a:lnTo>
                        <a:lnTo>
                          <a:pt x="50" y="62"/>
                        </a:lnTo>
                        <a:lnTo>
                          <a:pt x="38" y="58"/>
                        </a:lnTo>
                        <a:lnTo>
                          <a:pt x="30" y="64"/>
                        </a:lnTo>
                        <a:lnTo>
                          <a:pt x="24" y="60"/>
                        </a:lnTo>
                        <a:lnTo>
                          <a:pt x="14" y="76"/>
                        </a:lnTo>
                        <a:lnTo>
                          <a:pt x="0" y="66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76" name="Freeform 1981"/>
                  <p:cNvSpPr>
                    <a:spLocks/>
                  </p:cNvSpPr>
                  <p:nvPr/>
                </p:nvSpPr>
                <p:spPr bwMode="auto">
                  <a:xfrm>
                    <a:off x="7962" y="3163"/>
                    <a:ext cx="80" cy="93"/>
                  </a:xfrm>
                  <a:custGeom>
                    <a:avLst/>
                    <a:gdLst>
                      <a:gd name="T0" fmla="*/ 0 w 80"/>
                      <a:gd name="T1" fmla="*/ 7 h 93"/>
                      <a:gd name="T2" fmla="*/ 36 w 80"/>
                      <a:gd name="T3" fmla="*/ 0 h 93"/>
                      <a:gd name="T4" fmla="*/ 80 w 80"/>
                      <a:gd name="T5" fmla="*/ 27 h 93"/>
                      <a:gd name="T6" fmla="*/ 66 w 80"/>
                      <a:gd name="T7" fmla="*/ 93 h 93"/>
                      <a:gd name="T8" fmla="*/ 52 w 80"/>
                      <a:gd name="T9" fmla="*/ 87 h 93"/>
                      <a:gd name="T10" fmla="*/ 56 w 80"/>
                      <a:gd name="T11" fmla="*/ 79 h 93"/>
                      <a:gd name="T12" fmla="*/ 40 w 80"/>
                      <a:gd name="T13" fmla="*/ 71 h 93"/>
                      <a:gd name="T14" fmla="*/ 44 w 80"/>
                      <a:gd name="T15" fmla="*/ 61 h 93"/>
                      <a:gd name="T16" fmla="*/ 38 w 80"/>
                      <a:gd name="T17" fmla="*/ 53 h 93"/>
                      <a:gd name="T18" fmla="*/ 32 w 80"/>
                      <a:gd name="T19" fmla="*/ 63 h 93"/>
                      <a:gd name="T20" fmla="*/ 26 w 80"/>
                      <a:gd name="T21" fmla="*/ 59 h 93"/>
                      <a:gd name="T22" fmla="*/ 30 w 80"/>
                      <a:gd name="T23" fmla="*/ 39 h 93"/>
                      <a:gd name="T24" fmla="*/ 28 w 80"/>
                      <a:gd name="T25" fmla="*/ 31 h 93"/>
                      <a:gd name="T26" fmla="*/ 14 w 80"/>
                      <a:gd name="T27" fmla="*/ 31 h 93"/>
                      <a:gd name="T28" fmla="*/ 10 w 80"/>
                      <a:gd name="T29" fmla="*/ 19 h 93"/>
                      <a:gd name="T30" fmla="*/ 0 w 80"/>
                      <a:gd name="T31" fmla="*/ 7 h 93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0"/>
                      <a:gd name="T49" fmla="*/ 0 h 93"/>
                      <a:gd name="T50" fmla="*/ 80 w 80"/>
                      <a:gd name="T51" fmla="*/ 93 h 93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0" h="93">
                        <a:moveTo>
                          <a:pt x="0" y="7"/>
                        </a:moveTo>
                        <a:lnTo>
                          <a:pt x="36" y="0"/>
                        </a:lnTo>
                        <a:lnTo>
                          <a:pt x="80" y="27"/>
                        </a:lnTo>
                        <a:lnTo>
                          <a:pt x="66" y="93"/>
                        </a:lnTo>
                        <a:lnTo>
                          <a:pt x="52" y="87"/>
                        </a:lnTo>
                        <a:lnTo>
                          <a:pt x="56" y="79"/>
                        </a:lnTo>
                        <a:lnTo>
                          <a:pt x="40" y="71"/>
                        </a:lnTo>
                        <a:lnTo>
                          <a:pt x="44" y="61"/>
                        </a:lnTo>
                        <a:lnTo>
                          <a:pt x="38" y="53"/>
                        </a:lnTo>
                        <a:lnTo>
                          <a:pt x="32" y="63"/>
                        </a:lnTo>
                        <a:lnTo>
                          <a:pt x="26" y="59"/>
                        </a:lnTo>
                        <a:lnTo>
                          <a:pt x="30" y="39"/>
                        </a:lnTo>
                        <a:lnTo>
                          <a:pt x="28" y="31"/>
                        </a:lnTo>
                        <a:lnTo>
                          <a:pt x="14" y="31"/>
                        </a:lnTo>
                        <a:lnTo>
                          <a:pt x="10" y="19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77" name="Freeform 1982"/>
                  <p:cNvSpPr>
                    <a:spLocks/>
                  </p:cNvSpPr>
                  <p:nvPr/>
                </p:nvSpPr>
                <p:spPr bwMode="auto">
                  <a:xfrm>
                    <a:off x="7866" y="3170"/>
                    <a:ext cx="126" cy="94"/>
                  </a:xfrm>
                  <a:custGeom>
                    <a:avLst/>
                    <a:gdLst>
                      <a:gd name="T0" fmla="*/ 0 w 126"/>
                      <a:gd name="T1" fmla="*/ 18 h 94"/>
                      <a:gd name="T2" fmla="*/ 34 w 126"/>
                      <a:gd name="T3" fmla="*/ 10 h 94"/>
                      <a:gd name="T4" fmla="*/ 96 w 126"/>
                      <a:gd name="T5" fmla="*/ 0 h 94"/>
                      <a:gd name="T6" fmla="*/ 106 w 126"/>
                      <a:gd name="T7" fmla="*/ 12 h 94"/>
                      <a:gd name="T8" fmla="*/ 110 w 126"/>
                      <a:gd name="T9" fmla="*/ 24 h 94"/>
                      <a:gd name="T10" fmla="*/ 124 w 126"/>
                      <a:gd name="T11" fmla="*/ 24 h 94"/>
                      <a:gd name="T12" fmla="*/ 126 w 126"/>
                      <a:gd name="T13" fmla="*/ 32 h 94"/>
                      <a:gd name="T14" fmla="*/ 122 w 126"/>
                      <a:gd name="T15" fmla="*/ 52 h 94"/>
                      <a:gd name="T16" fmla="*/ 116 w 126"/>
                      <a:gd name="T17" fmla="*/ 60 h 94"/>
                      <a:gd name="T18" fmla="*/ 102 w 126"/>
                      <a:gd name="T19" fmla="*/ 62 h 94"/>
                      <a:gd name="T20" fmla="*/ 98 w 126"/>
                      <a:gd name="T21" fmla="*/ 60 h 94"/>
                      <a:gd name="T22" fmla="*/ 90 w 126"/>
                      <a:gd name="T23" fmla="*/ 68 h 94"/>
                      <a:gd name="T24" fmla="*/ 86 w 126"/>
                      <a:gd name="T25" fmla="*/ 64 h 94"/>
                      <a:gd name="T26" fmla="*/ 56 w 126"/>
                      <a:gd name="T27" fmla="*/ 94 h 94"/>
                      <a:gd name="T28" fmla="*/ 46 w 126"/>
                      <a:gd name="T29" fmla="*/ 80 h 94"/>
                      <a:gd name="T30" fmla="*/ 46 w 126"/>
                      <a:gd name="T31" fmla="*/ 68 h 94"/>
                      <a:gd name="T32" fmla="*/ 26 w 126"/>
                      <a:gd name="T33" fmla="*/ 52 h 94"/>
                      <a:gd name="T34" fmla="*/ 0 w 126"/>
                      <a:gd name="T35" fmla="*/ 18 h 9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26"/>
                      <a:gd name="T55" fmla="*/ 0 h 94"/>
                      <a:gd name="T56" fmla="*/ 126 w 126"/>
                      <a:gd name="T57" fmla="*/ 94 h 9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26" h="94">
                        <a:moveTo>
                          <a:pt x="0" y="18"/>
                        </a:moveTo>
                        <a:lnTo>
                          <a:pt x="34" y="10"/>
                        </a:lnTo>
                        <a:lnTo>
                          <a:pt x="96" y="0"/>
                        </a:lnTo>
                        <a:lnTo>
                          <a:pt x="106" y="12"/>
                        </a:lnTo>
                        <a:lnTo>
                          <a:pt x="110" y="24"/>
                        </a:lnTo>
                        <a:lnTo>
                          <a:pt x="124" y="24"/>
                        </a:lnTo>
                        <a:lnTo>
                          <a:pt x="126" y="32"/>
                        </a:lnTo>
                        <a:lnTo>
                          <a:pt x="122" y="52"/>
                        </a:lnTo>
                        <a:lnTo>
                          <a:pt x="116" y="60"/>
                        </a:lnTo>
                        <a:lnTo>
                          <a:pt x="102" y="62"/>
                        </a:lnTo>
                        <a:lnTo>
                          <a:pt x="98" y="60"/>
                        </a:lnTo>
                        <a:lnTo>
                          <a:pt x="90" y="68"/>
                        </a:lnTo>
                        <a:lnTo>
                          <a:pt x="86" y="64"/>
                        </a:lnTo>
                        <a:lnTo>
                          <a:pt x="56" y="94"/>
                        </a:lnTo>
                        <a:lnTo>
                          <a:pt x="46" y="80"/>
                        </a:lnTo>
                        <a:lnTo>
                          <a:pt x="46" y="68"/>
                        </a:lnTo>
                        <a:lnTo>
                          <a:pt x="26" y="52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78" name="Freeform 1983"/>
                  <p:cNvSpPr>
                    <a:spLocks/>
                  </p:cNvSpPr>
                  <p:nvPr/>
                </p:nvSpPr>
                <p:spPr bwMode="auto">
                  <a:xfrm>
                    <a:off x="7798" y="3149"/>
                    <a:ext cx="94" cy="115"/>
                  </a:xfrm>
                  <a:custGeom>
                    <a:avLst/>
                    <a:gdLst>
                      <a:gd name="T0" fmla="*/ 0 w 94"/>
                      <a:gd name="T1" fmla="*/ 0 h 115"/>
                      <a:gd name="T2" fmla="*/ 10 w 94"/>
                      <a:gd name="T3" fmla="*/ 10 h 115"/>
                      <a:gd name="T4" fmla="*/ 16 w 94"/>
                      <a:gd name="T5" fmla="*/ 16 h 115"/>
                      <a:gd name="T6" fmla="*/ 24 w 94"/>
                      <a:gd name="T7" fmla="*/ 25 h 115"/>
                      <a:gd name="T8" fmla="*/ 30 w 94"/>
                      <a:gd name="T9" fmla="*/ 47 h 115"/>
                      <a:gd name="T10" fmla="*/ 68 w 94"/>
                      <a:gd name="T11" fmla="*/ 39 h 115"/>
                      <a:gd name="T12" fmla="*/ 94 w 94"/>
                      <a:gd name="T13" fmla="*/ 73 h 115"/>
                      <a:gd name="T14" fmla="*/ 60 w 94"/>
                      <a:gd name="T15" fmla="*/ 95 h 115"/>
                      <a:gd name="T16" fmla="*/ 52 w 94"/>
                      <a:gd name="T17" fmla="*/ 87 h 115"/>
                      <a:gd name="T18" fmla="*/ 26 w 94"/>
                      <a:gd name="T19" fmla="*/ 115 h 115"/>
                      <a:gd name="T20" fmla="*/ 24 w 94"/>
                      <a:gd name="T21" fmla="*/ 101 h 115"/>
                      <a:gd name="T22" fmla="*/ 12 w 94"/>
                      <a:gd name="T23" fmla="*/ 49 h 115"/>
                      <a:gd name="T24" fmla="*/ 14 w 94"/>
                      <a:gd name="T25" fmla="*/ 43 h 115"/>
                      <a:gd name="T26" fmla="*/ 10 w 94"/>
                      <a:gd name="T27" fmla="*/ 37 h 115"/>
                      <a:gd name="T28" fmla="*/ 12 w 94"/>
                      <a:gd name="T29" fmla="*/ 25 h 115"/>
                      <a:gd name="T30" fmla="*/ 0 w 94"/>
                      <a:gd name="T31" fmla="*/ 0 h 115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4"/>
                      <a:gd name="T49" fmla="*/ 0 h 115"/>
                      <a:gd name="T50" fmla="*/ 94 w 94"/>
                      <a:gd name="T51" fmla="*/ 115 h 115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4" h="115">
                        <a:moveTo>
                          <a:pt x="0" y="0"/>
                        </a:moveTo>
                        <a:lnTo>
                          <a:pt x="10" y="10"/>
                        </a:lnTo>
                        <a:lnTo>
                          <a:pt x="16" y="16"/>
                        </a:lnTo>
                        <a:lnTo>
                          <a:pt x="24" y="25"/>
                        </a:lnTo>
                        <a:lnTo>
                          <a:pt x="30" y="47"/>
                        </a:lnTo>
                        <a:lnTo>
                          <a:pt x="68" y="39"/>
                        </a:lnTo>
                        <a:lnTo>
                          <a:pt x="94" y="73"/>
                        </a:lnTo>
                        <a:lnTo>
                          <a:pt x="60" y="95"/>
                        </a:lnTo>
                        <a:lnTo>
                          <a:pt x="52" y="87"/>
                        </a:lnTo>
                        <a:lnTo>
                          <a:pt x="26" y="115"/>
                        </a:lnTo>
                        <a:lnTo>
                          <a:pt x="24" y="101"/>
                        </a:lnTo>
                        <a:lnTo>
                          <a:pt x="12" y="49"/>
                        </a:lnTo>
                        <a:lnTo>
                          <a:pt x="14" y="43"/>
                        </a:lnTo>
                        <a:lnTo>
                          <a:pt x="10" y="37"/>
                        </a:lnTo>
                        <a:lnTo>
                          <a:pt x="12" y="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79" name="Freeform 1984"/>
                  <p:cNvSpPr>
                    <a:spLocks/>
                  </p:cNvSpPr>
                  <p:nvPr/>
                </p:nvSpPr>
                <p:spPr bwMode="auto">
                  <a:xfrm>
                    <a:off x="7824" y="3222"/>
                    <a:ext cx="98" cy="110"/>
                  </a:xfrm>
                  <a:custGeom>
                    <a:avLst/>
                    <a:gdLst>
                      <a:gd name="T0" fmla="*/ 0 w 98"/>
                      <a:gd name="T1" fmla="*/ 42 h 110"/>
                      <a:gd name="T2" fmla="*/ 26 w 98"/>
                      <a:gd name="T3" fmla="*/ 14 h 110"/>
                      <a:gd name="T4" fmla="*/ 34 w 98"/>
                      <a:gd name="T5" fmla="*/ 22 h 110"/>
                      <a:gd name="T6" fmla="*/ 68 w 98"/>
                      <a:gd name="T7" fmla="*/ 0 h 110"/>
                      <a:gd name="T8" fmla="*/ 88 w 98"/>
                      <a:gd name="T9" fmla="*/ 16 h 110"/>
                      <a:gd name="T10" fmla="*/ 88 w 98"/>
                      <a:gd name="T11" fmla="*/ 28 h 110"/>
                      <a:gd name="T12" fmla="*/ 98 w 98"/>
                      <a:gd name="T13" fmla="*/ 42 h 110"/>
                      <a:gd name="T14" fmla="*/ 88 w 98"/>
                      <a:gd name="T15" fmla="*/ 48 h 110"/>
                      <a:gd name="T16" fmla="*/ 90 w 98"/>
                      <a:gd name="T17" fmla="*/ 60 h 110"/>
                      <a:gd name="T18" fmla="*/ 82 w 98"/>
                      <a:gd name="T19" fmla="*/ 60 h 110"/>
                      <a:gd name="T20" fmla="*/ 80 w 98"/>
                      <a:gd name="T21" fmla="*/ 62 h 110"/>
                      <a:gd name="T22" fmla="*/ 78 w 98"/>
                      <a:gd name="T23" fmla="*/ 64 h 110"/>
                      <a:gd name="T24" fmla="*/ 78 w 98"/>
                      <a:gd name="T25" fmla="*/ 66 h 110"/>
                      <a:gd name="T26" fmla="*/ 78 w 98"/>
                      <a:gd name="T27" fmla="*/ 84 h 110"/>
                      <a:gd name="T28" fmla="*/ 60 w 98"/>
                      <a:gd name="T29" fmla="*/ 102 h 110"/>
                      <a:gd name="T30" fmla="*/ 54 w 98"/>
                      <a:gd name="T31" fmla="*/ 104 h 110"/>
                      <a:gd name="T32" fmla="*/ 38 w 98"/>
                      <a:gd name="T33" fmla="*/ 110 h 110"/>
                      <a:gd name="T34" fmla="*/ 24 w 98"/>
                      <a:gd name="T35" fmla="*/ 102 h 110"/>
                      <a:gd name="T36" fmla="*/ 16 w 98"/>
                      <a:gd name="T37" fmla="*/ 96 h 110"/>
                      <a:gd name="T38" fmla="*/ 14 w 98"/>
                      <a:gd name="T39" fmla="*/ 92 h 110"/>
                      <a:gd name="T40" fmla="*/ 16 w 98"/>
                      <a:gd name="T41" fmla="*/ 76 h 110"/>
                      <a:gd name="T42" fmla="*/ 20 w 98"/>
                      <a:gd name="T43" fmla="*/ 60 h 110"/>
                      <a:gd name="T44" fmla="*/ 18 w 98"/>
                      <a:gd name="T45" fmla="*/ 48 h 110"/>
                      <a:gd name="T46" fmla="*/ 0 w 98"/>
                      <a:gd name="T47" fmla="*/ 42 h 110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98"/>
                      <a:gd name="T73" fmla="*/ 0 h 110"/>
                      <a:gd name="T74" fmla="*/ 98 w 98"/>
                      <a:gd name="T75" fmla="*/ 110 h 110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98" h="110">
                        <a:moveTo>
                          <a:pt x="0" y="42"/>
                        </a:moveTo>
                        <a:lnTo>
                          <a:pt x="26" y="14"/>
                        </a:lnTo>
                        <a:lnTo>
                          <a:pt x="34" y="22"/>
                        </a:lnTo>
                        <a:lnTo>
                          <a:pt x="68" y="0"/>
                        </a:lnTo>
                        <a:lnTo>
                          <a:pt x="88" y="16"/>
                        </a:lnTo>
                        <a:lnTo>
                          <a:pt x="88" y="28"/>
                        </a:lnTo>
                        <a:lnTo>
                          <a:pt x="98" y="42"/>
                        </a:lnTo>
                        <a:lnTo>
                          <a:pt x="88" y="48"/>
                        </a:lnTo>
                        <a:lnTo>
                          <a:pt x="90" y="60"/>
                        </a:lnTo>
                        <a:lnTo>
                          <a:pt x="82" y="60"/>
                        </a:lnTo>
                        <a:lnTo>
                          <a:pt x="80" y="62"/>
                        </a:lnTo>
                        <a:lnTo>
                          <a:pt x="78" y="64"/>
                        </a:lnTo>
                        <a:lnTo>
                          <a:pt x="78" y="66"/>
                        </a:lnTo>
                        <a:lnTo>
                          <a:pt x="78" y="84"/>
                        </a:lnTo>
                        <a:lnTo>
                          <a:pt x="60" y="102"/>
                        </a:lnTo>
                        <a:lnTo>
                          <a:pt x="54" y="104"/>
                        </a:lnTo>
                        <a:lnTo>
                          <a:pt x="38" y="110"/>
                        </a:lnTo>
                        <a:lnTo>
                          <a:pt x="24" y="102"/>
                        </a:lnTo>
                        <a:lnTo>
                          <a:pt x="16" y="96"/>
                        </a:lnTo>
                        <a:lnTo>
                          <a:pt x="14" y="92"/>
                        </a:lnTo>
                        <a:lnTo>
                          <a:pt x="16" y="76"/>
                        </a:lnTo>
                        <a:lnTo>
                          <a:pt x="20" y="60"/>
                        </a:lnTo>
                        <a:lnTo>
                          <a:pt x="18" y="48"/>
                        </a:lnTo>
                        <a:lnTo>
                          <a:pt x="0" y="4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80" name="Freeform 1985"/>
                  <p:cNvSpPr>
                    <a:spLocks/>
                  </p:cNvSpPr>
                  <p:nvPr/>
                </p:nvSpPr>
                <p:spPr bwMode="auto">
                  <a:xfrm>
                    <a:off x="7708" y="3137"/>
                    <a:ext cx="104" cy="79"/>
                  </a:xfrm>
                  <a:custGeom>
                    <a:avLst/>
                    <a:gdLst>
                      <a:gd name="T0" fmla="*/ 14 w 104"/>
                      <a:gd name="T1" fmla="*/ 8 h 79"/>
                      <a:gd name="T2" fmla="*/ 66 w 104"/>
                      <a:gd name="T3" fmla="*/ 0 h 79"/>
                      <a:gd name="T4" fmla="*/ 68 w 104"/>
                      <a:gd name="T5" fmla="*/ 4 h 79"/>
                      <a:gd name="T6" fmla="*/ 66 w 104"/>
                      <a:gd name="T7" fmla="*/ 10 h 79"/>
                      <a:gd name="T8" fmla="*/ 70 w 104"/>
                      <a:gd name="T9" fmla="*/ 18 h 79"/>
                      <a:gd name="T10" fmla="*/ 82 w 104"/>
                      <a:gd name="T11" fmla="*/ 6 h 79"/>
                      <a:gd name="T12" fmla="*/ 90 w 104"/>
                      <a:gd name="T13" fmla="*/ 12 h 79"/>
                      <a:gd name="T14" fmla="*/ 102 w 104"/>
                      <a:gd name="T15" fmla="*/ 37 h 79"/>
                      <a:gd name="T16" fmla="*/ 100 w 104"/>
                      <a:gd name="T17" fmla="*/ 49 h 79"/>
                      <a:gd name="T18" fmla="*/ 104 w 104"/>
                      <a:gd name="T19" fmla="*/ 55 h 79"/>
                      <a:gd name="T20" fmla="*/ 102 w 104"/>
                      <a:gd name="T21" fmla="*/ 61 h 79"/>
                      <a:gd name="T22" fmla="*/ 12 w 104"/>
                      <a:gd name="T23" fmla="*/ 79 h 79"/>
                      <a:gd name="T24" fmla="*/ 10 w 104"/>
                      <a:gd name="T25" fmla="*/ 71 h 79"/>
                      <a:gd name="T26" fmla="*/ 0 w 104"/>
                      <a:gd name="T27" fmla="*/ 39 h 79"/>
                      <a:gd name="T28" fmla="*/ 2 w 104"/>
                      <a:gd name="T29" fmla="*/ 31 h 79"/>
                      <a:gd name="T30" fmla="*/ 12 w 104"/>
                      <a:gd name="T31" fmla="*/ 28 h 79"/>
                      <a:gd name="T32" fmla="*/ 8 w 104"/>
                      <a:gd name="T33" fmla="*/ 16 h 79"/>
                      <a:gd name="T34" fmla="*/ 14 w 104"/>
                      <a:gd name="T35" fmla="*/ 8 h 79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04"/>
                      <a:gd name="T55" fmla="*/ 0 h 79"/>
                      <a:gd name="T56" fmla="*/ 104 w 104"/>
                      <a:gd name="T57" fmla="*/ 79 h 79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04" h="79">
                        <a:moveTo>
                          <a:pt x="14" y="8"/>
                        </a:moveTo>
                        <a:lnTo>
                          <a:pt x="66" y="0"/>
                        </a:lnTo>
                        <a:lnTo>
                          <a:pt x="68" y="4"/>
                        </a:lnTo>
                        <a:lnTo>
                          <a:pt x="66" y="10"/>
                        </a:lnTo>
                        <a:lnTo>
                          <a:pt x="70" y="18"/>
                        </a:lnTo>
                        <a:lnTo>
                          <a:pt x="82" y="6"/>
                        </a:lnTo>
                        <a:lnTo>
                          <a:pt x="90" y="12"/>
                        </a:lnTo>
                        <a:lnTo>
                          <a:pt x="102" y="37"/>
                        </a:lnTo>
                        <a:lnTo>
                          <a:pt x="100" y="49"/>
                        </a:lnTo>
                        <a:lnTo>
                          <a:pt x="104" y="55"/>
                        </a:lnTo>
                        <a:lnTo>
                          <a:pt x="102" y="61"/>
                        </a:lnTo>
                        <a:lnTo>
                          <a:pt x="12" y="79"/>
                        </a:lnTo>
                        <a:lnTo>
                          <a:pt x="10" y="71"/>
                        </a:lnTo>
                        <a:lnTo>
                          <a:pt x="0" y="39"/>
                        </a:lnTo>
                        <a:lnTo>
                          <a:pt x="2" y="31"/>
                        </a:lnTo>
                        <a:lnTo>
                          <a:pt x="12" y="28"/>
                        </a:lnTo>
                        <a:lnTo>
                          <a:pt x="8" y="16"/>
                        </a:lnTo>
                        <a:lnTo>
                          <a:pt x="14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81" name="Freeform 1986"/>
                  <p:cNvSpPr>
                    <a:spLocks/>
                  </p:cNvSpPr>
                  <p:nvPr/>
                </p:nvSpPr>
                <p:spPr bwMode="auto">
                  <a:xfrm>
                    <a:off x="7646" y="3145"/>
                    <a:ext cx="76" cy="63"/>
                  </a:xfrm>
                  <a:custGeom>
                    <a:avLst/>
                    <a:gdLst>
                      <a:gd name="T0" fmla="*/ 0 w 76"/>
                      <a:gd name="T1" fmla="*/ 12 h 63"/>
                      <a:gd name="T2" fmla="*/ 14 w 76"/>
                      <a:gd name="T3" fmla="*/ 10 h 63"/>
                      <a:gd name="T4" fmla="*/ 76 w 76"/>
                      <a:gd name="T5" fmla="*/ 0 h 63"/>
                      <a:gd name="T6" fmla="*/ 70 w 76"/>
                      <a:gd name="T7" fmla="*/ 8 h 63"/>
                      <a:gd name="T8" fmla="*/ 74 w 76"/>
                      <a:gd name="T9" fmla="*/ 20 h 63"/>
                      <a:gd name="T10" fmla="*/ 64 w 76"/>
                      <a:gd name="T11" fmla="*/ 23 h 63"/>
                      <a:gd name="T12" fmla="*/ 62 w 76"/>
                      <a:gd name="T13" fmla="*/ 31 h 63"/>
                      <a:gd name="T14" fmla="*/ 72 w 76"/>
                      <a:gd name="T15" fmla="*/ 63 h 63"/>
                      <a:gd name="T16" fmla="*/ 32 w 76"/>
                      <a:gd name="T17" fmla="*/ 59 h 63"/>
                      <a:gd name="T18" fmla="*/ 26 w 76"/>
                      <a:gd name="T19" fmla="*/ 57 h 63"/>
                      <a:gd name="T20" fmla="*/ 0 w 76"/>
                      <a:gd name="T21" fmla="*/ 12 h 63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6"/>
                      <a:gd name="T34" fmla="*/ 0 h 63"/>
                      <a:gd name="T35" fmla="*/ 76 w 76"/>
                      <a:gd name="T36" fmla="*/ 63 h 63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6" h="63">
                        <a:moveTo>
                          <a:pt x="0" y="12"/>
                        </a:moveTo>
                        <a:lnTo>
                          <a:pt x="14" y="10"/>
                        </a:lnTo>
                        <a:lnTo>
                          <a:pt x="76" y="0"/>
                        </a:lnTo>
                        <a:lnTo>
                          <a:pt x="70" y="8"/>
                        </a:lnTo>
                        <a:lnTo>
                          <a:pt x="74" y="20"/>
                        </a:lnTo>
                        <a:lnTo>
                          <a:pt x="64" y="23"/>
                        </a:lnTo>
                        <a:lnTo>
                          <a:pt x="62" y="31"/>
                        </a:lnTo>
                        <a:lnTo>
                          <a:pt x="72" y="63"/>
                        </a:lnTo>
                        <a:lnTo>
                          <a:pt x="32" y="59"/>
                        </a:lnTo>
                        <a:lnTo>
                          <a:pt x="26" y="57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82" name="Freeform 1987"/>
                  <p:cNvSpPr>
                    <a:spLocks/>
                  </p:cNvSpPr>
                  <p:nvPr/>
                </p:nvSpPr>
                <p:spPr bwMode="auto">
                  <a:xfrm>
                    <a:off x="7590" y="3157"/>
                    <a:ext cx="88" cy="111"/>
                  </a:xfrm>
                  <a:custGeom>
                    <a:avLst/>
                    <a:gdLst>
                      <a:gd name="T0" fmla="*/ 0 w 88"/>
                      <a:gd name="T1" fmla="*/ 8 h 111"/>
                      <a:gd name="T2" fmla="*/ 36 w 88"/>
                      <a:gd name="T3" fmla="*/ 0 h 111"/>
                      <a:gd name="T4" fmla="*/ 56 w 88"/>
                      <a:gd name="T5" fmla="*/ 0 h 111"/>
                      <a:gd name="T6" fmla="*/ 82 w 88"/>
                      <a:gd name="T7" fmla="*/ 45 h 111"/>
                      <a:gd name="T8" fmla="*/ 88 w 88"/>
                      <a:gd name="T9" fmla="*/ 47 h 111"/>
                      <a:gd name="T10" fmla="*/ 80 w 88"/>
                      <a:gd name="T11" fmla="*/ 61 h 111"/>
                      <a:gd name="T12" fmla="*/ 82 w 88"/>
                      <a:gd name="T13" fmla="*/ 93 h 111"/>
                      <a:gd name="T14" fmla="*/ 78 w 88"/>
                      <a:gd name="T15" fmla="*/ 99 h 111"/>
                      <a:gd name="T16" fmla="*/ 80 w 88"/>
                      <a:gd name="T17" fmla="*/ 111 h 111"/>
                      <a:gd name="T18" fmla="*/ 52 w 88"/>
                      <a:gd name="T19" fmla="*/ 101 h 111"/>
                      <a:gd name="T20" fmla="*/ 26 w 88"/>
                      <a:gd name="T21" fmla="*/ 87 h 111"/>
                      <a:gd name="T22" fmla="*/ 6 w 88"/>
                      <a:gd name="T23" fmla="*/ 61 h 111"/>
                      <a:gd name="T24" fmla="*/ 0 w 88"/>
                      <a:gd name="T25" fmla="*/ 8 h 111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8"/>
                      <a:gd name="T40" fmla="*/ 0 h 111"/>
                      <a:gd name="T41" fmla="*/ 88 w 88"/>
                      <a:gd name="T42" fmla="*/ 111 h 111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8" h="111">
                        <a:moveTo>
                          <a:pt x="0" y="8"/>
                        </a:moveTo>
                        <a:lnTo>
                          <a:pt x="36" y="0"/>
                        </a:lnTo>
                        <a:lnTo>
                          <a:pt x="56" y="0"/>
                        </a:lnTo>
                        <a:lnTo>
                          <a:pt x="82" y="45"/>
                        </a:lnTo>
                        <a:lnTo>
                          <a:pt x="88" y="47"/>
                        </a:lnTo>
                        <a:lnTo>
                          <a:pt x="80" y="61"/>
                        </a:lnTo>
                        <a:lnTo>
                          <a:pt x="82" y="93"/>
                        </a:lnTo>
                        <a:lnTo>
                          <a:pt x="78" y="99"/>
                        </a:lnTo>
                        <a:lnTo>
                          <a:pt x="80" y="111"/>
                        </a:lnTo>
                        <a:lnTo>
                          <a:pt x="52" y="101"/>
                        </a:lnTo>
                        <a:lnTo>
                          <a:pt x="26" y="87"/>
                        </a:lnTo>
                        <a:lnTo>
                          <a:pt x="6" y="61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83" name="Freeform 1988"/>
                  <p:cNvSpPr>
                    <a:spLocks/>
                  </p:cNvSpPr>
                  <p:nvPr/>
                </p:nvSpPr>
                <p:spPr bwMode="auto">
                  <a:xfrm>
                    <a:off x="7668" y="3204"/>
                    <a:ext cx="70" cy="82"/>
                  </a:xfrm>
                  <a:custGeom>
                    <a:avLst/>
                    <a:gdLst>
                      <a:gd name="T0" fmla="*/ 10 w 70"/>
                      <a:gd name="T1" fmla="*/ 0 h 82"/>
                      <a:gd name="T2" fmla="*/ 16 w 70"/>
                      <a:gd name="T3" fmla="*/ 2 h 82"/>
                      <a:gd name="T4" fmla="*/ 50 w 70"/>
                      <a:gd name="T5" fmla="*/ 4 h 82"/>
                      <a:gd name="T6" fmla="*/ 52 w 70"/>
                      <a:gd name="T7" fmla="*/ 12 h 82"/>
                      <a:gd name="T8" fmla="*/ 56 w 70"/>
                      <a:gd name="T9" fmla="*/ 22 h 82"/>
                      <a:gd name="T10" fmla="*/ 54 w 70"/>
                      <a:gd name="T11" fmla="*/ 28 h 82"/>
                      <a:gd name="T12" fmla="*/ 58 w 70"/>
                      <a:gd name="T13" fmla="*/ 34 h 82"/>
                      <a:gd name="T14" fmla="*/ 70 w 70"/>
                      <a:gd name="T15" fmla="*/ 54 h 82"/>
                      <a:gd name="T16" fmla="*/ 68 w 70"/>
                      <a:gd name="T17" fmla="*/ 72 h 82"/>
                      <a:gd name="T18" fmla="*/ 60 w 70"/>
                      <a:gd name="T19" fmla="*/ 74 h 82"/>
                      <a:gd name="T20" fmla="*/ 50 w 70"/>
                      <a:gd name="T21" fmla="*/ 82 h 82"/>
                      <a:gd name="T22" fmla="*/ 32 w 70"/>
                      <a:gd name="T23" fmla="*/ 72 h 82"/>
                      <a:gd name="T24" fmla="*/ 2 w 70"/>
                      <a:gd name="T25" fmla="*/ 64 h 82"/>
                      <a:gd name="T26" fmla="*/ 0 w 70"/>
                      <a:gd name="T27" fmla="*/ 52 h 82"/>
                      <a:gd name="T28" fmla="*/ 4 w 70"/>
                      <a:gd name="T29" fmla="*/ 46 h 82"/>
                      <a:gd name="T30" fmla="*/ 2 w 70"/>
                      <a:gd name="T31" fmla="*/ 14 h 82"/>
                      <a:gd name="T32" fmla="*/ 10 w 70"/>
                      <a:gd name="T33" fmla="*/ 0 h 8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0"/>
                      <a:gd name="T52" fmla="*/ 0 h 82"/>
                      <a:gd name="T53" fmla="*/ 70 w 70"/>
                      <a:gd name="T54" fmla="*/ 82 h 8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0" h="82">
                        <a:moveTo>
                          <a:pt x="10" y="0"/>
                        </a:moveTo>
                        <a:lnTo>
                          <a:pt x="16" y="2"/>
                        </a:lnTo>
                        <a:lnTo>
                          <a:pt x="50" y="4"/>
                        </a:lnTo>
                        <a:lnTo>
                          <a:pt x="52" y="12"/>
                        </a:lnTo>
                        <a:lnTo>
                          <a:pt x="56" y="22"/>
                        </a:lnTo>
                        <a:lnTo>
                          <a:pt x="54" y="28"/>
                        </a:lnTo>
                        <a:lnTo>
                          <a:pt x="58" y="34"/>
                        </a:lnTo>
                        <a:lnTo>
                          <a:pt x="70" y="54"/>
                        </a:lnTo>
                        <a:lnTo>
                          <a:pt x="68" y="72"/>
                        </a:lnTo>
                        <a:lnTo>
                          <a:pt x="60" y="74"/>
                        </a:lnTo>
                        <a:lnTo>
                          <a:pt x="50" y="82"/>
                        </a:lnTo>
                        <a:lnTo>
                          <a:pt x="32" y="72"/>
                        </a:lnTo>
                        <a:lnTo>
                          <a:pt x="2" y="64"/>
                        </a:lnTo>
                        <a:lnTo>
                          <a:pt x="0" y="52"/>
                        </a:lnTo>
                        <a:lnTo>
                          <a:pt x="4" y="46"/>
                        </a:lnTo>
                        <a:lnTo>
                          <a:pt x="2" y="14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84" name="Freeform 1989"/>
                  <p:cNvSpPr>
                    <a:spLocks/>
                  </p:cNvSpPr>
                  <p:nvPr/>
                </p:nvSpPr>
                <p:spPr bwMode="auto">
                  <a:xfrm>
                    <a:off x="7720" y="3198"/>
                    <a:ext cx="102" cy="60"/>
                  </a:xfrm>
                  <a:custGeom>
                    <a:avLst/>
                    <a:gdLst>
                      <a:gd name="T0" fmla="*/ 0 w 102"/>
                      <a:gd name="T1" fmla="*/ 18 h 60"/>
                      <a:gd name="T2" fmla="*/ 90 w 102"/>
                      <a:gd name="T3" fmla="*/ 0 h 60"/>
                      <a:gd name="T4" fmla="*/ 102 w 102"/>
                      <a:gd name="T5" fmla="*/ 52 h 60"/>
                      <a:gd name="T6" fmla="*/ 18 w 102"/>
                      <a:gd name="T7" fmla="*/ 60 h 60"/>
                      <a:gd name="T8" fmla="*/ 6 w 102"/>
                      <a:gd name="T9" fmla="*/ 40 h 60"/>
                      <a:gd name="T10" fmla="*/ 2 w 102"/>
                      <a:gd name="T11" fmla="*/ 34 h 60"/>
                      <a:gd name="T12" fmla="*/ 4 w 102"/>
                      <a:gd name="T13" fmla="*/ 28 h 60"/>
                      <a:gd name="T14" fmla="*/ 0 w 102"/>
                      <a:gd name="T15" fmla="*/ 18 h 6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2"/>
                      <a:gd name="T25" fmla="*/ 0 h 60"/>
                      <a:gd name="T26" fmla="*/ 102 w 102"/>
                      <a:gd name="T27" fmla="*/ 60 h 6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2" h="60">
                        <a:moveTo>
                          <a:pt x="0" y="18"/>
                        </a:moveTo>
                        <a:lnTo>
                          <a:pt x="90" y="0"/>
                        </a:lnTo>
                        <a:lnTo>
                          <a:pt x="102" y="52"/>
                        </a:lnTo>
                        <a:lnTo>
                          <a:pt x="18" y="60"/>
                        </a:lnTo>
                        <a:lnTo>
                          <a:pt x="6" y="40"/>
                        </a:lnTo>
                        <a:lnTo>
                          <a:pt x="2" y="34"/>
                        </a:lnTo>
                        <a:lnTo>
                          <a:pt x="4" y="28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85" name="Freeform 1990"/>
                  <p:cNvSpPr>
                    <a:spLocks/>
                  </p:cNvSpPr>
                  <p:nvPr/>
                </p:nvSpPr>
                <p:spPr bwMode="auto">
                  <a:xfrm>
                    <a:off x="7508" y="3165"/>
                    <a:ext cx="108" cy="141"/>
                  </a:xfrm>
                  <a:custGeom>
                    <a:avLst/>
                    <a:gdLst>
                      <a:gd name="T0" fmla="*/ 0 w 108"/>
                      <a:gd name="T1" fmla="*/ 39 h 141"/>
                      <a:gd name="T2" fmla="*/ 10 w 108"/>
                      <a:gd name="T3" fmla="*/ 33 h 141"/>
                      <a:gd name="T4" fmla="*/ 10 w 108"/>
                      <a:gd name="T5" fmla="*/ 27 h 141"/>
                      <a:gd name="T6" fmla="*/ 16 w 108"/>
                      <a:gd name="T7" fmla="*/ 25 h 141"/>
                      <a:gd name="T8" fmla="*/ 24 w 108"/>
                      <a:gd name="T9" fmla="*/ 21 h 141"/>
                      <a:gd name="T10" fmla="*/ 42 w 108"/>
                      <a:gd name="T11" fmla="*/ 11 h 141"/>
                      <a:gd name="T12" fmla="*/ 46 w 108"/>
                      <a:gd name="T13" fmla="*/ 13 h 141"/>
                      <a:gd name="T14" fmla="*/ 52 w 108"/>
                      <a:gd name="T15" fmla="*/ 5 h 141"/>
                      <a:gd name="T16" fmla="*/ 66 w 108"/>
                      <a:gd name="T17" fmla="*/ 5 h 141"/>
                      <a:gd name="T18" fmla="*/ 82 w 108"/>
                      <a:gd name="T19" fmla="*/ 0 h 141"/>
                      <a:gd name="T20" fmla="*/ 88 w 108"/>
                      <a:gd name="T21" fmla="*/ 53 h 141"/>
                      <a:gd name="T22" fmla="*/ 108 w 108"/>
                      <a:gd name="T23" fmla="*/ 79 h 141"/>
                      <a:gd name="T24" fmla="*/ 100 w 108"/>
                      <a:gd name="T25" fmla="*/ 113 h 141"/>
                      <a:gd name="T26" fmla="*/ 102 w 108"/>
                      <a:gd name="T27" fmla="*/ 125 h 141"/>
                      <a:gd name="T28" fmla="*/ 88 w 108"/>
                      <a:gd name="T29" fmla="*/ 141 h 141"/>
                      <a:gd name="T30" fmla="*/ 70 w 108"/>
                      <a:gd name="T31" fmla="*/ 127 h 141"/>
                      <a:gd name="T32" fmla="*/ 54 w 108"/>
                      <a:gd name="T33" fmla="*/ 81 h 141"/>
                      <a:gd name="T34" fmla="*/ 38 w 108"/>
                      <a:gd name="T35" fmla="*/ 45 h 141"/>
                      <a:gd name="T36" fmla="*/ 28 w 108"/>
                      <a:gd name="T37" fmla="*/ 45 h 141"/>
                      <a:gd name="T38" fmla="*/ 28 w 108"/>
                      <a:gd name="T39" fmla="*/ 33 h 141"/>
                      <a:gd name="T40" fmla="*/ 20 w 108"/>
                      <a:gd name="T41" fmla="*/ 35 h 141"/>
                      <a:gd name="T42" fmla="*/ 16 w 108"/>
                      <a:gd name="T43" fmla="*/ 39 h 141"/>
                      <a:gd name="T44" fmla="*/ 0 w 108"/>
                      <a:gd name="T45" fmla="*/ 39 h 141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08"/>
                      <a:gd name="T70" fmla="*/ 0 h 141"/>
                      <a:gd name="T71" fmla="*/ 108 w 108"/>
                      <a:gd name="T72" fmla="*/ 141 h 141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08" h="141">
                        <a:moveTo>
                          <a:pt x="0" y="39"/>
                        </a:moveTo>
                        <a:lnTo>
                          <a:pt x="10" y="33"/>
                        </a:lnTo>
                        <a:lnTo>
                          <a:pt x="10" y="27"/>
                        </a:lnTo>
                        <a:lnTo>
                          <a:pt x="16" y="25"/>
                        </a:lnTo>
                        <a:lnTo>
                          <a:pt x="24" y="21"/>
                        </a:lnTo>
                        <a:lnTo>
                          <a:pt x="42" y="11"/>
                        </a:lnTo>
                        <a:lnTo>
                          <a:pt x="46" y="13"/>
                        </a:lnTo>
                        <a:lnTo>
                          <a:pt x="52" y="5"/>
                        </a:lnTo>
                        <a:lnTo>
                          <a:pt x="66" y="5"/>
                        </a:lnTo>
                        <a:lnTo>
                          <a:pt x="82" y="0"/>
                        </a:lnTo>
                        <a:lnTo>
                          <a:pt x="88" y="53"/>
                        </a:lnTo>
                        <a:lnTo>
                          <a:pt x="108" y="79"/>
                        </a:lnTo>
                        <a:lnTo>
                          <a:pt x="100" y="113"/>
                        </a:lnTo>
                        <a:lnTo>
                          <a:pt x="102" y="125"/>
                        </a:lnTo>
                        <a:lnTo>
                          <a:pt x="88" y="141"/>
                        </a:lnTo>
                        <a:lnTo>
                          <a:pt x="70" y="127"/>
                        </a:lnTo>
                        <a:lnTo>
                          <a:pt x="54" y="81"/>
                        </a:lnTo>
                        <a:lnTo>
                          <a:pt x="38" y="45"/>
                        </a:lnTo>
                        <a:lnTo>
                          <a:pt x="28" y="45"/>
                        </a:lnTo>
                        <a:lnTo>
                          <a:pt x="28" y="33"/>
                        </a:lnTo>
                        <a:lnTo>
                          <a:pt x="20" y="35"/>
                        </a:lnTo>
                        <a:lnTo>
                          <a:pt x="16" y="39"/>
                        </a:lnTo>
                        <a:lnTo>
                          <a:pt x="0" y="39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86" name="Freeform 1991"/>
                  <p:cNvSpPr>
                    <a:spLocks/>
                  </p:cNvSpPr>
                  <p:nvPr/>
                </p:nvSpPr>
                <p:spPr bwMode="auto">
                  <a:xfrm>
                    <a:off x="7476" y="3198"/>
                    <a:ext cx="86" cy="94"/>
                  </a:xfrm>
                  <a:custGeom>
                    <a:avLst/>
                    <a:gdLst>
                      <a:gd name="T0" fmla="*/ 0 w 86"/>
                      <a:gd name="T1" fmla="*/ 24 h 94"/>
                      <a:gd name="T2" fmla="*/ 20 w 86"/>
                      <a:gd name="T3" fmla="*/ 10 h 94"/>
                      <a:gd name="T4" fmla="*/ 34 w 86"/>
                      <a:gd name="T5" fmla="*/ 4 h 94"/>
                      <a:gd name="T6" fmla="*/ 48 w 86"/>
                      <a:gd name="T7" fmla="*/ 6 h 94"/>
                      <a:gd name="T8" fmla="*/ 52 w 86"/>
                      <a:gd name="T9" fmla="*/ 2 h 94"/>
                      <a:gd name="T10" fmla="*/ 60 w 86"/>
                      <a:gd name="T11" fmla="*/ 0 h 94"/>
                      <a:gd name="T12" fmla="*/ 60 w 86"/>
                      <a:gd name="T13" fmla="*/ 12 h 94"/>
                      <a:gd name="T14" fmla="*/ 70 w 86"/>
                      <a:gd name="T15" fmla="*/ 12 h 94"/>
                      <a:gd name="T16" fmla="*/ 86 w 86"/>
                      <a:gd name="T17" fmla="*/ 48 h 94"/>
                      <a:gd name="T18" fmla="*/ 36 w 86"/>
                      <a:gd name="T19" fmla="*/ 94 h 94"/>
                      <a:gd name="T20" fmla="*/ 30 w 86"/>
                      <a:gd name="T21" fmla="*/ 90 h 94"/>
                      <a:gd name="T22" fmla="*/ 30 w 86"/>
                      <a:gd name="T23" fmla="*/ 76 h 94"/>
                      <a:gd name="T24" fmla="*/ 16 w 86"/>
                      <a:gd name="T25" fmla="*/ 52 h 94"/>
                      <a:gd name="T26" fmla="*/ 10 w 86"/>
                      <a:gd name="T27" fmla="*/ 30 h 94"/>
                      <a:gd name="T28" fmla="*/ 0 w 86"/>
                      <a:gd name="T29" fmla="*/ 24 h 9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6"/>
                      <a:gd name="T46" fmla="*/ 0 h 94"/>
                      <a:gd name="T47" fmla="*/ 86 w 86"/>
                      <a:gd name="T48" fmla="*/ 94 h 9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6" h="94">
                        <a:moveTo>
                          <a:pt x="0" y="24"/>
                        </a:moveTo>
                        <a:lnTo>
                          <a:pt x="20" y="10"/>
                        </a:lnTo>
                        <a:lnTo>
                          <a:pt x="34" y="4"/>
                        </a:lnTo>
                        <a:lnTo>
                          <a:pt x="48" y="6"/>
                        </a:lnTo>
                        <a:lnTo>
                          <a:pt x="52" y="2"/>
                        </a:lnTo>
                        <a:lnTo>
                          <a:pt x="60" y="0"/>
                        </a:lnTo>
                        <a:lnTo>
                          <a:pt x="60" y="12"/>
                        </a:lnTo>
                        <a:lnTo>
                          <a:pt x="70" y="12"/>
                        </a:lnTo>
                        <a:lnTo>
                          <a:pt x="86" y="48"/>
                        </a:lnTo>
                        <a:lnTo>
                          <a:pt x="36" y="94"/>
                        </a:lnTo>
                        <a:lnTo>
                          <a:pt x="30" y="90"/>
                        </a:lnTo>
                        <a:lnTo>
                          <a:pt x="30" y="76"/>
                        </a:lnTo>
                        <a:lnTo>
                          <a:pt x="16" y="52"/>
                        </a:lnTo>
                        <a:lnTo>
                          <a:pt x="10" y="30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87" name="Freeform 1992"/>
                  <p:cNvSpPr>
                    <a:spLocks/>
                  </p:cNvSpPr>
                  <p:nvPr/>
                </p:nvSpPr>
                <p:spPr bwMode="auto">
                  <a:xfrm>
                    <a:off x="7426" y="3222"/>
                    <a:ext cx="86" cy="102"/>
                  </a:xfrm>
                  <a:custGeom>
                    <a:avLst/>
                    <a:gdLst>
                      <a:gd name="T0" fmla="*/ 30 w 86"/>
                      <a:gd name="T1" fmla="*/ 10 h 102"/>
                      <a:gd name="T2" fmla="*/ 50 w 86"/>
                      <a:gd name="T3" fmla="*/ 0 h 102"/>
                      <a:gd name="T4" fmla="*/ 60 w 86"/>
                      <a:gd name="T5" fmla="*/ 6 h 102"/>
                      <a:gd name="T6" fmla="*/ 66 w 86"/>
                      <a:gd name="T7" fmla="*/ 28 h 102"/>
                      <a:gd name="T8" fmla="*/ 80 w 86"/>
                      <a:gd name="T9" fmla="*/ 52 h 102"/>
                      <a:gd name="T10" fmla="*/ 80 w 86"/>
                      <a:gd name="T11" fmla="*/ 66 h 102"/>
                      <a:gd name="T12" fmla="*/ 86 w 86"/>
                      <a:gd name="T13" fmla="*/ 70 h 102"/>
                      <a:gd name="T14" fmla="*/ 66 w 86"/>
                      <a:gd name="T15" fmla="*/ 102 h 102"/>
                      <a:gd name="T16" fmla="*/ 54 w 86"/>
                      <a:gd name="T17" fmla="*/ 102 h 102"/>
                      <a:gd name="T18" fmla="*/ 46 w 86"/>
                      <a:gd name="T19" fmla="*/ 96 h 102"/>
                      <a:gd name="T20" fmla="*/ 30 w 86"/>
                      <a:gd name="T21" fmla="*/ 80 h 102"/>
                      <a:gd name="T22" fmla="*/ 18 w 86"/>
                      <a:gd name="T23" fmla="*/ 84 h 102"/>
                      <a:gd name="T24" fmla="*/ 2 w 86"/>
                      <a:gd name="T25" fmla="*/ 72 h 102"/>
                      <a:gd name="T26" fmla="*/ 0 w 86"/>
                      <a:gd name="T27" fmla="*/ 64 h 102"/>
                      <a:gd name="T28" fmla="*/ 4 w 86"/>
                      <a:gd name="T29" fmla="*/ 50 h 102"/>
                      <a:gd name="T30" fmla="*/ 22 w 86"/>
                      <a:gd name="T31" fmla="*/ 22 h 102"/>
                      <a:gd name="T32" fmla="*/ 28 w 86"/>
                      <a:gd name="T33" fmla="*/ 20 h 102"/>
                      <a:gd name="T34" fmla="*/ 30 w 86"/>
                      <a:gd name="T35" fmla="*/ 10 h 10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6"/>
                      <a:gd name="T55" fmla="*/ 0 h 102"/>
                      <a:gd name="T56" fmla="*/ 86 w 86"/>
                      <a:gd name="T57" fmla="*/ 102 h 10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6" h="102">
                        <a:moveTo>
                          <a:pt x="30" y="10"/>
                        </a:moveTo>
                        <a:lnTo>
                          <a:pt x="50" y="0"/>
                        </a:lnTo>
                        <a:lnTo>
                          <a:pt x="60" y="6"/>
                        </a:lnTo>
                        <a:lnTo>
                          <a:pt x="66" y="28"/>
                        </a:lnTo>
                        <a:lnTo>
                          <a:pt x="80" y="52"/>
                        </a:lnTo>
                        <a:lnTo>
                          <a:pt x="80" y="66"/>
                        </a:lnTo>
                        <a:lnTo>
                          <a:pt x="86" y="70"/>
                        </a:lnTo>
                        <a:lnTo>
                          <a:pt x="66" y="102"/>
                        </a:lnTo>
                        <a:lnTo>
                          <a:pt x="54" y="102"/>
                        </a:lnTo>
                        <a:lnTo>
                          <a:pt x="46" y="96"/>
                        </a:lnTo>
                        <a:lnTo>
                          <a:pt x="30" y="80"/>
                        </a:lnTo>
                        <a:lnTo>
                          <a:pt x="18" y="84"/>
                        </a:lnTo>
                        <a:lnTo>
                          <a:pt x="2" y="72"/>
                        </a:lnTo>
                        <a:lnTo>
                          <a:pt x="0" y="64"/>
                        </a:lnTo>
                        <a:lnTo>
                          <a:pt x="4" y="50"/>
                        </a:lnTo>
                        <a:lnTo>
                          <a:pt x="22" y="22"/>
                        </a:lnTo>
                        <a:lnTo>
                          <a:pt x="28" y="20"/>
                        </a:lnTo>
                        <a:lnTo>
                          <a:pt x="3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88" name="Freeform 1993"/>
                  <p:cNvSpPr>
                    <a:spLocks/>
                  </p:cNvSpPr>
                  <p:nvPr/>
                </p:nvSpPr>
                <p:spPr bwMode="auto">
                  <a:xfrm>
                    <a:off x="7492" y="3246"/>
                    <a:ext cx="104" cy="120"/>
                  </a:xfrm>
                  <a:custGeom>
                    <a:avLst/>
                    <a:gdLst>
                      <a:gd name="T0" fmla="*/ 70 w 104"/>
                      <a:gd name="T1" fmla="*/ 0 h 120"/>
                      <a:gd name="T2" fmla="*/ 86 w 104"/>
                      <a:gd name="T3" fmla="*/ 46 h 120"/>
                      <a:gd name="T4" fmla="*/ 104 w 104"/>
                      <a:gd name="T5" fmla="*/ 60 h 120"/>
                      <a:gd name="T6" fmla="*/ 52 w 104"/>
                      <a:gd name="T7" fmla="*/ 120 h 120"/>
                      <a:gd name="T8" fmla="*/ 40 w 104"/>
                      <a:gd name="T9" fmla="*/ 108 h 120"/>
                      <a:gd name="T10" fmla="*/ 30 w 104"/>
                      <a:gd name="T11" fmla="*/ 94 h 120"/>
                      <a:gd name="T12" fmla="*/ 26 w 104"/>
                      <a:gd name="T13" fmla="*/ 84 h 120"/>
                      <a:gd name="T14" fmla="*/ 18 w 104"/>
                      <a:gd name="T15" fmla="*/ 78 h 120"/>
                      <a:gd name="T16" fmla="*/ 0 w 104"/>
                      <a:gd name="T17" fmla="*/ 78 h 120"/>
                      <a:gd name="T18" fmla="*/ 20 w 104"/>
                      <a:gd name="T19" fmla="*/ 46 h 120"/>
                      <a:gd name="T20" fmla="*/ 70 w 104"/>
                      <a:gd name="T21" fmla="*/ 0 h 12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04"/>
                      <a:gd name="T34" fmla="*/ 0 h 120"/>
                      <a:gd name="T35" fmla="*/ 104 w 104"/>
                      <a:gd name="T36" fmla="*/ 120 h 12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04" h="120">
                        <a:moveTo>
                          <a:pt x="70" y="0"/>
                        </a:moveTo>
                        <a:lnTo>
                          <a:pt x="86" y="46"/>
                        </a:lnTo>
                        <a:lnTo>
                          <a:pt x="104" y="60"/>
                        </a:lnTo>
                        <a:lnTo>
                          <a:pt x="52" y="120"/>
                        </a:lnTo>
                        <a:lnTo>
                          <a:pt x="40" y="108"/>
                        </a:lnTo>
                        <a:lnTo>
                          <a:pt x="30" y="94"/>
                        </a:lnTo>
                        <a:lnTo>
                          <a:pt x="26" y="84"/>
                        </a:lnTo>
                        <a:lnTo>
                          <a:pt x="18" y="78"/>
                        </a:lnTo>
                        <a:lnTo>
                          <a:pt x="0" y="78"/>
                        </a:lnTo>
                        <a:lnTo>
                          <a:pt x="20" y="46"/>
                        </a:lnTo>
                        <a:lnTo>
                          <a:pt x="7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89" name="Freeform 1994"/>
                  <p:cNvSpPr>
                    <a:spLocks/>
                  </p:cNvSpPr>
                  <p:nvPr/>
                </p:nvSpPr>
                <p:spPr bwMode="auto">
                  <a:xfrm>
                    <a:off x="7544" y="3306"/>
                    <a:ext cx="78" cy="96"/>
                  </a:xfrm>
                  <a:custGeom>
                    <a:avLst/>
                    <a:gdLst>
                      <a:gd name="T0" fmla="*/ 0 w 78"/>
                      <a:gd name="T1" fmla="*/ 60 h 96"/>
                      <a:gd name="T2" fmla="*/ 52 w 78"/>
                      <a:gd name="T3" fmla="*/ 0 h 96"/>
                      <a:gd name="T4" fmla="*/ 68 w 78"/>
                      <a:gd name="T5" fmla="*/ 10 h 96"/>
                      <a:gd name="T6" fmla="*/ 60 w 78"/>
                      <a:gd name="T7" fmla="*/ 24 h 96"/>
                      <a:gd name="T8" fmla="*/ 62 w 78"/>
                      <a:gd name="T9" fmla="*/ 38 h 96"/>
                      <a:gd name="T10" fmla="*/ 78 w 78"/>
                      <a:gd name="T11" fmla="*/ 54 h 96"/>
                      <a:gd name="T12" fmla="*/ 66 w 78"/>
                      <a:gd name="T13" fmla="*/ 76 h 96"/>
                      <a:gd name="T14" fmla="*/ 50 w 78"/>
                      <a:gd name="T15" fmla="*/ 82 h 96"/>
                      <a:gd name="T16" fmla="*/ 34 w 78"/>
                      <a:gd name="T17" fmla="*/ 80 h 96"/>
                      <a:gd name="T18" fmla="*/ 26 w 78"/>
                      <a:gd name="T19" fmla="*/ 96 h 96"/>
                      <a:gd name="T20" fmla="*/ 24 w 78"/>
                      <a:gd name="T21" fmla="*/ 88 h 96"/>
                      <a:gd name="T22" fmla="*/ 16 w 78"/>
                      <a:gd name="T23" fmla="*/ 84 h 96"/>
                      <a:gd name="T24" fmla="*/ 0 w 78"/>
                      <a:gd name="T25" fmla="*/ 60 h 9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8"/>
                      <a:gd name="T40" fmla="*/ 0 h 96"/>
                      <a:gd name="T41" fmla="*/ 78 w 78"/>
                      <a:gd name="T42" fmla="*/ 96 h 9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8" h="96">
                        <a:moveTo>
                          <a:pt x="0" y="60"/>
                        </a:moveTo>
                        <a:lnTo>
                          <a:pt x="52" y="0"/>
                        </a:lnTo>
                        <a:lnTo>
                          <a:pt x="68" y="10"/>
                        </a:lnTo>
                        <a:lnTo>
                          <a:pt x="60" y="24"/>
                        </a:lnTo>
                        <a:lnTo>
                          <a:pt x="62" y="38"/>
                        </a:lnTo>
                        <a:lnTo>
                          <a:pt x="78" y="54"/>
                        </a:lnTo>
                        <a:lnTo>
                          <a:pt x="66" y="76"/>
                        </a:lnTo>
                        <a:lnTo>
                          <a:pt x="50" y="82"/>
                        </a:lnTo>
                        <a:lnTo>
                          <a:pt x="34" y="80"/>
                        </a:lnTo>
                        <a:lnTo>
                          <a:pt x="26" y="96"/>
                        </a:lnTo>
                        <a:lnTo>
                          <a:pt x="24" y="88"/>
                        </a:lnTo>
                        <a:lnTo>
                          <a:pt x="16" y="84"/>
                        </a:lnTo>
                        <a:lnTo>
                          <a:pt x="0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90" name="Freeform 1995"/>
                  <p:cNvSpPr>
                    <a:spLocks/>
                  </p:cNvSpPr>
                  <p:nvPr/>
                </p:nvSpPr>
                <p:spPr bwMode="auto">
                  <a:xfrm>
                    <a:off x="7596" y="3244"/>
                    <a:ext cx="104" cy="100"/>
                  </a:xfrm>
                  <a:custGeom>
                    <a:avLst/>
                    <a:gdLst>
                      <a:gd name="T0" fmla="*/ 20 w 104"/>
                      <a:gd name="T1" fmla="*/ 0 h 100"/>
                      <a:gd name="T2" fmla="*/ 46 w 104"/>
                      <a:gd name="T3" fmla="*/ 14 h 100"/>
                      <a:gd name="T4" fmla="*/ 74 w 104"/>
                      <a:gd name="T5" fmla="*/ 24 h 100"/>
                      <a:gd name="T6" fmla="*/ 104 w 104"/>
                      <a:gd name="T7" fmla="*/ 32 h 100"/>
                      <a:gd name="T8" fmla="*/ 98 w 104"/>
                      <a:gd name="T9" fmla="*/ 48 h 100"/>
                      <a:gd name="T10" fmla="*/ 92 w 104"/>
                      <a:gd name="T11" fmla="*/ 50 h 100"/>
                      <a:gd name="T12" fmla="*/ 88 w 104"/>
                      <a:gd name="T13" fmla="*/ 68 h 100"/>
                      <a:gd name="T14" fmla="*/ 78 w 104"/>
                      <a:gd name="T15" fmla="*/ 78 h 100"/>
                      <a:gd name="T16" fmla="*/ 72 w 104"/>
                      <a:gd name="T17" fmla="*/ 100 h 100"/>
                      <a:gd name="T18" fmla="*/ 50 w 104"/>
                      <a:gd name="T19" fmla="*/ 92 h 100"/>
                      <a:gd name="T20" fmla="*/ 46 w 104"/>
                      <a:gd name="T21" fmla="*/ 86 h 100"/>
                      <a:gd name="T22" fmla="*/ 38 w 104"/>
                      <a:gd name="T23" fmla="*/ 86 h 100"/>
                      <a:gd name="T24" fmla="*/ 16 w 104"/>
                      <a:gd name="T25" fmla="*/ 72 h 100"/>
                      <a:gd name="T26" fmla="*/ 0 w 104"/>
                      <a:gd name="T27" fmla="*/ 62 h 100"/>
                      <a:gd name="T28" fmla="*/ 14 w 104"/>
                      <a:gd name="T29" fmla="*/ 46 h 100"/>
                      <a:gd name="T30" fmla="*/ 12 w 104"/>
                      <a:gd name="T31" fmla="*/ 34 h 100"/>
                      <a:gd name="T32" fmla="*/ 20 w 104"/>
                      <a:gd name="T33" fmla="*/ 0 h 10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04"/>
                      <a:gd name="T52" fmla="*/ 0 h 100"/>
                      <a:gd name="T53" fmla="*/ 104 w 104"/>
                      <a:gd name="T54" fmla="*/ 100 h 10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04" h="100">
                        <a:moveTo>
                          <a:pt x="20" y="0"/>
                        </a:moveTo>
                        <a:lnTo>
                          <a:pt x="46" y="14"/>
                        </a:lnTo>
                        <a:lnTo>
                          <a:pt x="74" y="24"/>
                        </a:lnTo>
                        <a:lnTo>
                          <a:pt x="104" y="32"/>
                        </a:lnTo>
                        <a:lnTo>
                          <a:pt x="98" y="48"/>
                        </a:lnTo>
                        <a:lnTo>
                          <a:pt x="92" y="50"/>
                        </a:lnTo>
                        <a:lnTo>
                          <a:pt x="88" y="68"/>
                        </a:lnTo>
                        <a:lnTo>
                          <a:pt x="78" y="78"/>
                        </a:lnTo>
                        <a:lnTo>
                          <a:pt x="72" y="100"/>
                        </a:lnTo>
                        <a:lnTo>
                          <a:pt x="50" y="92"/>
                        </a:lnTo>
                        <a:lnTo>
                          <a:pt x="46" y="86"/>
                        </a:lnTo>
                        <a:lnTo>
                          <a:pt x="38" y="86"/>
                        </a:lnTo>
                        <a:lnTo>
                          <a:pt x="16" y="72"/>
                        </a:lnTo>
                        <a:lnTo>
                          <a:pt x="0" y="62"/>
                        </a:lnTo>
                        <a:lnTo>
                          <a:pt x="14" y="46"/>
                        </a:lnTo>
                        <a:lnTo>
                          <a:pt x="12" y="34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91" name="Freeform 1996"/>
                  <p:cNvSpPr>
                    <a:spLocks/>
                  </p:cNvSpPr>
                  <p:nvPr/>
                </p:nvSpPr>
                <p:spPr bwMode="auto">
                  <a:xfrm>
                    <a:off x="7604" y="3316"/>
                    <a:ext cx="76" cy="84"/>
                  </a:xfrm>
                  <a:custGeom>
                    <a:avLst/>
                    <a:gdLst>
                      <a:gd name="T0" fmla="*/ 8 w 76"/>
                      <a:gd name="T1" fmla="*/ 0 h 84"/>
                      <a:gd name="T2" fmla="*/ 30 w 76"/>
                      <a:gd name="T3" fmla="*/ 14 h 84"/>
                      <a:gd name="T4" fmla="*/ 38 w 76"/>
                      <a:gd name="T5" fmla="*/ 14 h 84"/>
                      <a:gd name="T6" fmla="*/ 42 w 76"/>
                      <a:gd name="T7" fmla="*/ 20 h 84"/>
                      <a:gd name="T8" fmla="*/ 64 w 76"/>
                      <a:gd name="T9" fmla="*/ 28 h 84"/>
                      <a:gd name="T10" fmla="*/ 72 w 76"/>
                      <a:gd name="T11" fmla="*/ 32 h 84"/>
                      <a:gd name="T12" fmla="*/ 76 w 76"/>
                      <a:gd name="T13" fmla="*/ 42 h 84"/>
                      <a:gd name="T14" fmla="*/ 70 w 76"/>
                      <a:gd name="T15" fmla="*/ 60 h 84"/>
                      <a:gd name="T16" fmla="*/ 62 w 76"/>
                      <a:gd name="T17" fmla="*/ 78 h 84"/>
                      <a:gd name="T18" fmla="*/ 54 w 76"/>
                      <a:gd name="T19" fmla="*/ 80 h 84"/>
                      <a:gd name="T20" fmla="*/ 52 w 76"/>
                      <a:gd name="T21" fmla="*/ 72 h 84"/>
                      <a:gd name="T22" fmla="*/ 46 w 76"/>
                      <a:gd name="T23" fmla="*/ 74 h 84"/>
                      <a:gd name="T24" fmla="*/ 32 w 76"/>
                      <a:gd name="T25" fmla="*/ 80 h 84"/>
                      <a:gd name="T26" fmla="*/ 20 w 76"/>
                      <a:gd name="T27" fmla="*/ 74 h 84"/>
                      <a:gd name="T28" fmla="*/ 14 w 76"/>
                      <a:gd name="T29" fmla="*/ 84 h 84"/>
                      <a:gd name="T30" fmla="*/ 6 w 76"/>
                      <a:gd name="T31" fmla="*/ 66 h 84"/>
                      <a:gd name="T32" fmla="*/ 18 w 76"/>
                      <a:gd name="T33" fmla="*/ 44 h 84"/>
                      <a:gd name="T34" fmla="*/ 2 w 76"/>
                      <a:gd name="T35" fmla="*/ 28 h 84"/>
                      <a:gd name="T36" fmla="*/ 0 w 76"/>
                      <a:gd name="T37" fmla="*/ 14 h 84"/>
                      <a:gd name="T38" fmla="*/ 8 w 76"/>
                      <a:gd name="T39" fmla="*/ 0 h 84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76"/>
                      <a:gd name="T61" fmla="*/ 0 h 84"/>
                      <a:gd name="T62" fmla="*/ 76 w 76"/>
                      <a:gd name="T63" fmla="*/ 84 h 84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76" h="84">
                        <a:moveTo>
                          <a:pt x="8" y="0"/>
                        </a:moveTo>
                        <a:lnTo>
                          <a:pt x="30" y="14"/>
                        </a:lnTo>
                        <a:lnTo>
                          <a:pt x="38" y="14"/>
                        </a:lnTo>
                        <a:lnTo>
                          <a:pt x="42" y="20"/>
                        </a:lnTo>
                        <a:lnTo>
                          <a:pt x="64" y="28"/>
                        </a:lnTo>
                        <a:lnTo>
                          <a:pt x="72" y="32"/>
                        </a:lnTo>
                        <a:lnTo>
                          <a:pt x="76" y="42"/>
                        </a:lnTo>
                        <a:lnTo>
                          <a:pt x="70" y="60"/>
                        </a:lnTo>
                        <a:lnTo>
                          <a:pt x="62" y="78"/>
                        </a:lnTo>
                        <a:lnTo>
                          <a:pt x="54" y="80"/>
                        </a:lnTo>
                        <a:lnTo>
                          <a:pt x="52" y="72"/>
                        </a:lnTo>
                        <a:lnTo>
                          <a:pt x="46" y="74"/>
                        </a:lnTo>
                        <a:lnTo>
                          <a:pt x="32" y="80"/>
                        </a:lnTo>
                        <a:lnTo>
                          <a:pt x="20" y="74"/>
                        </a:lnTo>
                        <a:lnTo>
                          <a:pt x="14" y="84"/>
                        </a:lnTo>
                        <a:lnTo>
                          <a:pt x="6" y="66"/>
                        </a:lnTo>
                        <a:lnTo>
                          <a:pt x="18" y="44"/>
                        </a:lnTo>
                        <a:lnTo>
                          <a:pt x="2" y="28"/>
                        </a:lnTo>
                        <a:lnTo>
                          <a:pt x="0" y="14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92" name="Freeform 1997"/>
                  <p:cNvSpPr>
                    <a:spLocks/>
                  </p:cNvSpPr>
                  <p:nvPr/>
                </p:nvSpPr>
                <p:spPr bwMode="auto">
                  <a:xfrm>
                    <a:off x="7570" y="3382"/>
                    <a:ext cx="88" cy="82"/>
                  </a:xfrm>
                  <a:custGeom>
                    <a:avLst/>
                    <a:gdLst>
                      <a:gd name="T0" fmla="*/ 0 w 88"/>
                      <a:gd name="T1" fmla="*/ 18 h 82"/>
                      <a:gd name="T2" fmla="*/ 8 w 88"/>
                      <a:gd name="T3" fmla="*/ 4 h 82"/>
                      <a:gd name="T4" fmla="*/ 24 w 88"/>
                      <a:gd name="T5" fmla="*/ 6 h 82"/>
                      <a:gd name="T6" fmla="*/ 40 w 88"/>
                      <a:gd name="T7" fmla="*/ 0 h 82"/>
                      <a:gd name="T8" fmla="*/ 48 w 88"/>
                      <a:gd name="T9" fmla="*/ 18 h 82"/>
                      <a:gd name="T10" fmla="*/ 54 w 88"/>
                      <a:gd name="T11" fmla="*/ 8 h 82"/>
                      <a:gd name="T12" fmla="*/ 66 w 88"/>
                      <a:gd name="T13" fmla="*/ 14 h 82"/>
                      <a:gd name="T14" fmla="*/ 80 w 88"/>
                      <a:gd name="T15" fmla="*/ 8 h 82"/>
                      <a:gd name="T16" fmla="*/ 86 w 88"/>
                      <a:gd name="T17" fmla="*/ 6 h 82"/>
                      <a:gd name="T18" fmla="*/ 88 w 88"/>
                      <a:gd name="T19" fmla="*/ 14 h 82"/>
                      <a:gd name="T20" fmla="*/ 74 w 88"/>
                      <a:gd name="T21" fmla="*/ 22 h 82"/>
                      <a:gd name="T22" fmla="*/ 76 w 88"/>
                      <a:gd name="T23" fmla="*/ 34 h 82"/>
                      <a:gd name="T24" fmla="*/ 82 w 88"/>
                      <a:gd name="T25" fmla="*/ 38 h 82"/>
                      <a:gd name="T26" fmla="*/ 76 w 88"/>
                      <a:gd name="T27" fmla="*/ 60 h 82"/>
                      <a:gd name="T28" fmla="*/ 88 w 88"/>
                      <a:gd name="T29" fmla="*/ 74 h 82"/>
                      <a:gd name="T30" fmla="*/ 82 w 88"/>
                      <a:gd name="T31" fmla="*/ 82 h 82"/>
                      <a:gd name="T32" fmla="*/ 70 w 88"/>
                      <a:gd name="T33" fmla="*/ 72 h 82"/>
                      <a:gd name="T34" fmla="*/ 60 w 88"/>
                      <a:gd name="T35" fmla="*/ 56 h 82"/>
                      <a:gd name="T36" fmla="*/ 26 w 88"/>
                      <a:gd name="T37" fmla="*/ 40 h 82"/>
                      <a:gd name="T38" fmla="*/ 4 w 88"/>
                      <a:gd name="T39" fmla="*/ 26 h 82"/>
                      <a:gd name="T40" fmla="*/ 0 w 88"/>
                      <a:gd name="T41" fmla="*/ 18 h 8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88"/>
                      <a:gd name="T64" fmla="*/ 0 h 82"/>
                      <a:gd name="T65" fmla="*/ 88 w 88"/>
                      <a:gd name="T66" fmla="*/ 82 h 8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88" h="82">
                        <a:moveTo>
                          <a:pt x="0" y="18"/>
                        </a:moveTo>
                        <a:lnTo>
                          <a:pt x="8" y="4"/>
                        </a:lnTo>
                        <a:lnTo>
                          <a:pt x="24" y="6"/>
                        </a:lnTo>
                        <a:lnTo>
                          <a:pt x="40" y="0"/>
                        </a:lnTo>
                        <a:lnTo>
                          <a:pt x="48" y="18"/>
                        </a:lnTo>
                        <a:lnTo>
                          <a:pt x="54" y="8"/>
                        </a:lnTo>
                        <a:lnTo>
                          <a:pt x="66" y="14"/>
                        </a:lnTo>
                        <a:lnTo>
                          <a:pt x="80" y="8"/>
                        </a:lnTo>
                        <a:lnTo>
                          <a:pt x="86" y="6"/>
                        </a:lnTo>
                        <a:lnTo>
                          <a:pt x="88" y="14"/>
                        </a:lnTo>
                        <a:lnTo>
                          <a:pt x="74" y="22"/>
                        </a:lnTo>
                        <a:lnTo>
                          <a:pt x="76" y="34"/>
                        </a:lnTo>
                        <a:lnTo>
                          <a:pt x="82" y="38"/>
                        </a:lnTo>
                        <a:lnTo>
                          <a:pt x="76" y="60"/>
                        </a:lnTo>
                        <a:lnTo>
                          <a:pt x="88" y="74"/>
                        </a:lnTo>
                        <a:lnTo>
                          <a:pt x="82" y="82"/>
                        </a:lnTo>
                        <a:lnTo>
                          <a:pt x="70" y="72"/>
                        </a:lnTo>
                        <a:lnTo>
                          <a:pt x="60" y="56"/>
                        </a:lnTo>
                        <a:lnTo>
                          <a:pt x="26" y="40"/>
                        </a:lnTo>
                        <a:lnTo>
                          <a:pt x="4" y="26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93" name="Freeform 1998"/>
                  <p:cNvSpPr>
                    <a:spLocks/>
                  </p:cNvSpPr>
                  <p:nvPr/>
                </p:nvSpPr>
                <p:spPr bwMode="auto">
                  <a:xfrm>
                    <a:off x="7736" y="3250"/>
                    <a:ext cx="108" cy="82"/>
                  </a:xfrm>
                  <a:custGeom>
                    <a:avLst/>
                    <a:gdLst>
                      <a:gd name="T0" fmla="*/ 2 w 108"/>
                      <a:gd name="T1" fmla="*/ 8 h 82"/>
                      <a:gd name="T2" fmla="*/ 86 w 108"/>
                      <a:gd name="T3" fmla="*/ 0 h 82"/>
                      <a:gd name="T4" fmla="*/ 88 w 108"/>
                      <a:gd name="T5" fmla="*/ 14 h 82"/>
                      <a:gd name="T6" fmla="*/ 106 w 108"/>
                      <a:gd name="T7" fmla="*/ 20 h 82"/>
                      <a:gd name="T8" fmla="*/ 108 w 108"/>
                      <a:gd name="T9" fmla="*/ 32 h 82"/>
                      <a:gd name="T10" fmla="*/ 104 w 108"/>
                      <a:gd name="T11" fmla="*/ 52 h 82"/>
                      <a:gd name="T12" fmla="*/ 70 w 108"/>
                      <a:gd name="T13" fmla="*/ 60 h 82"/>
                      <a:gd name="T14" fmla="*/ 66 w 108"/>
                      <a:gd name="T15" fmla="*/ 68 h 82"/>
                      <a:gd name="T16" fmla="*/ 52 w 108"/>
                      <a:gd name="T17" fmla="*/ 70 h 82"/>
                      <a:gd name="T18" fmla="*/ 50 w 108"/>
                      <a:gd name="T19" fmla="*/ 82 h 82"/>
                      <a:gd name="T20" fmla="*/ 36 w 108"/>
                      <a:gd name="T21" fmla="*/ 72 h 82"/>
                      <a:gd name="T22" fmla="*/ 26 w 108"/>
                      <a:gd name="T23" fmla="*/ 70 h 82"/>
                      <a:gd name="T24" fmla="*/ 0 w 108"/>
                      <a:gd name="T25" fmla="*/ 26 h 82"/>
                      <a:gd name="T26" fmla="*/ 2 w 108"/>
                      <a:gd name="T27" fmla="*/ 8 h 8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08"/>
                      <a:gd name="T43" fmla="*/ 0 h 82"/>
                      <a:gd name="T44" fmla="*/ 108 w 108"/>
                      <a:gd name="T45" fmla="*/ 82 h 8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08" h="82">
                        <a:moveTo>
                          <a:pt x="2" y="8"/>
                        </a:moveTo>
                        <a:lnTo>
                          <a:pt x="86" y="0"/>
                        </a:lnTo>
                        <a:lnTo>
                          <a:pt x="88" y="14"/>
                        </a:lnTo>
                        <a:lnTo>
                          <a:pt x="106" y="20"/>
                        </a:lnTo>
                        <a:lnTo>
                          <a:pt x="108" y="32"/>
                        </a:lnTo>
                        <a:lnTo>
                          <a:pt x="104" y="52"/>
                        </a:lnTo>
                        <a:lnTo>
                          <a:pt x="70" y="60"/>
                        </a:lnTo>
                        <a:lnTo>
                          <a:pt x="66" y="68"/>
                        </a:lnTo>
                        <a:lnTo>
                          <a:pt x="52" y="70"/>
                        </a:lnTo>
                        <a:lnTo>
                          <a:pt x="50" y="82"/>
                        </a:lnTo>
                        <a:lnTo>
                          <a:pt x="36" y="72"/>
                        </a:lnTo>
                        <a:lnTo>
                          <a:pt x="26" y="70"/>
                        </a:lnTo>
                        <a:lnTo>
                          <a:pt x="0" y="26"/>
                        </a:lnTo>
                        <a:lnTo>
                          <a:pt x="2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94" name="Freeform 1999"/>
                  <p:cNvSpPr>
                    <a:spLocks/>
                  </p:cNvSpPr>
                  <p:nvPr/>
                </p:nvSpPr>
                <p:spPr bwMode="auto">
                  <a:xfrm>
                    <a:off x="7668" y="3276"/>
                    <a:ext cx="94" cy="82"/>
                  </a:xfrm>
                  <a:custGeom>
                    <a:avLst/>
                    <a:gdLst>
                      <a:gd name="T0" fmla="*/ 32 w 94"/>
                      <a:gd name="T1" fmla="*/ 0 h 82"/>
                      <a:gd name="T2" fmla="*/ 50 w 94"/>
                      <a:gd name="T3" fmla="*/ 10 h 82"/>
                      <a:gd name="T4" fmla="*/ 60 w 94"/>
                      <a:gd name="T5" fmla="*/ 2 h 82"/>
                      <a:gd name="T6" fmla="*/ 68 w 94"/>
                      <a:gd name="T7" fmla="*/ 0 h 82"/>
                      <a:gd name="T8" fmla="*/ 94 w 94"/>
                      <a:gd name="T9" fmla="*/ 44 h 82"/>
                      <a:gd name="T10" fmla="*/ 92 w 94"/>
                      <a:gd name="T11" fmla="*/ 56 h 82"/>
                      <a:gd name="T12" fmla="*/ 82 w 94"/>
                      <a:gd name="T13" fmla="*/ 58 h 82"/>
                      <a:gd name="T14" fmla="*/ 78 w 94"/>
                      <a:gd name="T15" fmla="*/ 68 h 82"/>
                      <a:gd name="T16" fmla="*/ 88 w 94"/>
                      <a:gd name="T17" fmla="*/ 78 h 82"/>
                      <a:gd name="T18" fmla="*/ 78 w 94"/>
                      <a:gd name="T19" fmla="*/ 80 h 82"/>
                      <a:gd name="T20" fmla="*/ 66 w 94"/>
                      <a:gd name="T21" fmla="*/ 82 h 82"/>
                      <a:gd name="T22" fmla="*/ 38 w 94"/>
                      <a:gd name="T23" fmla="*/ 68 h 82"/>
                      <a:gd name="T24" fmla="*/ 12 w 94"/>
                      <a:gd name="T25" fmla="*/ 80 h 82"/>
                      <a:gd name="T26" fmla="*/ 8 w 94"/>
                      <a:gd name="T27" fmla="*/ 72 h 82"/>
                      <a:gd name="T28" fmla="*/ 0 w 94"/>
                      <a:gd name="T29" fmla="*/ 68 h 82"/>
                      <a:gd name="T30" fmla="*/ 6 w 94"/>
                      <a:gd name="T31" fmla="*/ 46 h 82"/>
                      <a:gd name="T32" fmla="*/ 16 w 94"/>
                      <a:gd name="T33" fmla="*/ 36 h 82"/>
                      <a:gd name="T34" fmla="*/ 20 w 94"/>
                      <a:gd name="T35" fmla="*/ 18 h 82"/>
                      <a:gd name="T36" fmla="*/ 26 w 94"/>
                      <a:gd name="T37" fmla="*/ 16 h 82"/>
                      <a:gd name="T38" fmla="*/ 32 w 94"/>
                      <a:gd name="T39" fmla="*/ 0 h 8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94"/>
                      <a:gd name="T61" fmla="*/ 0 h 82"/>
                      <a:gd name="T62" fmla="*/ 94 w 94"/>
                      <a:gd name="T63" fmla="*/ 82 h 82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94" h="82">
                        <a:moveTo>
                          <a:pt x="32" y="0"/>
                        </a:moveTo>
                        <a:lnTo>
                          <a:pt x="50" y="10"/>
                        </a:lnTo>
                        <a:lnTo>
                          <a:pt x="60" y="2"/>
                        </a:lnTo>
                        <a:lnTo>
                          <a:pt x="68" y="0"/>
                        </a:lnTo>
                        <a:lnTo>
                          <a:pt x="94" y="44"/>
                        </a:lnTo>
                        <a:lnTo>
                          <a:pt x="92" y="56"/>
                        </a:lnTo>
                        <a:lnTo>
                          <a:pt x="82" y="58"/>
                        </a:lnTo>
                        <a:lnTo>
                          <a:pt x="78" y="68"/>
                        </a:lnTo>
                        <a:lnTo>
                          <a:pt x="88" y="78"/>
                        </a:lnTo>
                        <a:lnTo>
                          <a:pt x="78" y="80"/>
                        </a:lnTo>
                        <a:lnTo>
                          <a:pt x="66" y="82"/>
                        </a:lnTo>
                        <a:lnTo>
                          <a:pt x="38" y="68"/>
                        </a:lnTo>
                        <a:lnTo>
                          <a:pt x="12" y="80"/>
                        </a:lnTo>
                        <a:lnTo>
                          <a:pt x="8" y="72"/>
                        </a:lnTo>
                        <a:lnTo>
                          <a:pt x="0" y="68"/>
                        </a:lnTo>
                        <a:lnTo>
                          <a:pt x="6" y="46"/>
                        </a:lnTo>
                        <a:lnTo>
                          <a:pt x="16" y="36"/>
                        </a:lnTo>
                        <a:lnTo>
                          <a:pt x="20" y="18"/>
                        </a:lnTo>
                        <a:lnTo>
                          <a:pt x="26" y="16"/>
                        </a:lnTo>
                        <a:lnTo>
                          <a:pt x="3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95" name="Freeform 2000"/>
                  <p:cNvSpPr>
                    <a:spLocks/>
                  </p:cNvSpPr>
                  <p:nvPr/>
                </p:nvSpPr>
                <p:spPr bwMode="auto">
                  <a:xfrm>
                    <a:off x="7644" y="3386"/>
                    <a:ext cx="80" cy="88"/>
                  </a:xfrm>
                  <a:custGeom>
                    <a:avLst/>
                    <a:gdLst>
                      <a:gd name="T0" fmla="*/ 30 w 80"/>
                      <a:gd name="T1" fmla="*/ 88 h 88"/>
                      <a:gd name="T2" fmla="*/ 18 w 80"/>
                      <a:gd name="T3" fmla="*/ 80 h 88"/>
                      <a:gd name="T4" fmla="*/ 8 w 80"/>
                      <a:gd name="T5" fmla="*/ 78 h 88"/>
                      <a:gd name="T6" fmla="*/ 14 w 80"/>
                      <a:gd name="T7" fmla="*/ 70 h 88"/>
                      <a:gd name="T8" fmla="*/ 2 w 80"/>
                      <a:gd name="T9" fmla="*/ 56 h 88"/>
                      <a:gd name="T10" fmla="*/ 8 w 80"/>
                      <a:gd name="T11" fmla="*/ 34 h 88"/>
                      <a:gd name="T12" fmla="*/ 2 w 80"/>
                      <a:gd name="T13" fmla="*/ 30 h 88"/>
                      <a:gd name="T14" fmla="*/ 0 w 80"/>
                      <a:gd name="T15" fmla="*/ 18 h 88"/>
                      <a:gd name="T16" fmla="*/ 14 w 80"/>
                      <a:gd name="T17" fmla="*/ 10 h 88"/>
                      <a:gd name="T18" fmla="*/ 22 w 80"/>
                      <a:gd name="T19" fmla="*/ 8 h 88"/>
                      <a:gd name="T20" fmla="*/ 38 w 80"/>
                      <a:gd name="T21" fmla="*/ 0 h 88"/>
                      <a:gd name="T22" fmla="*/ 42 w 80"/>
                      <a:gd name="T23" fmla="*/ 6 h 88"/>
                      <a:gd name="T24" fmla="*/ 44 w 80"/>
                      <a:gd name="T25" fmla="*/ 14 h 88"/>
                      <a:gd name="T26" fmla="*/ 80 w 80"/>
                      <a:gd name="T27" fmla="*/ 26 h 88"/>
                      <a:gd name="T28" fmla="*/ 30 w 80"/>
                      <a:gd name="T29" fmla="*/ 88 h 8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0"/>
                      <a:gd name="T46" fmla="*/ 0 h 88"/>
                      <a:gd name="T47" fmla="*/ 80 w 80"/>
                      <a:gd name="T48" fmla="*/ 88 h 8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0" h="88">
                        <a:moveTo>
                          <a:pt x="30" y="88"/>
                        </a:moveTo>
                        <a:lnTo>
                          <a:pt x="18" y="80"/>
                        </a:lnTo>
                        <a:lnTo>
                          <a:pt x="8" y="78"/>
                        </a:lnTo>
                        <a:lnTo>
                          <a:pt x="14" y="70"/>
                        </a:lnTo>
                        <a:lnTo>
                          <a:pt x="2" y="56"/>
                        </a:lnTo>
                        <a:lnTo>
                          <a:pt x="8" y="34"/>
                        </a:lnTo>
                        <a:lnTo>
                          <a:pt x="2" y="30"/>
                        </a:lnTo>
                        <a:lnTo>
                          <a:pt x="0" y="18"/>
                        </a:lnTo>
                        <a:lnTo>
                          <a:pt x="14" y="10"/>
                        </a:lnTo>
                        <a:lnTo>
                          <a:pt x="22" y="8"/>
                        </a:lnTo>
                        <a:lnTo>
                          <a:pt x="38" y="0"/>
                        </a:lnTo>
                        <a:lnTo>
                          <a:pt x="42" y="6"/>
                        </a:lnTo>
                        <a:lnTo>
                          <a:pt x="44" y="14"/>
                        </a:lnTo>
                        <a:lnTo>
                          <a:pt x="80" y="26"/>
                        </a:lnTo>
                        <a:lnTo>
                          <a:pt x="30" y="8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96" name="Freeform 2001"/>
                  <p:cNvSpPr>
                    <a:spLocks/>
                  </p:cNvSpPr>
                  <p:nvPr/>
                </p:nvSpPr>
                <p:spPr bwMode="auto">
                  <a:xfrm>
                    <a:off x="7674" y="3396"/>
                    <a:ext cx="130" cy="136"/>
                  </a:xfrm>
                  <a:custGeom>
                    <a:avLst/>
                    <a:gdLst>
                      <a:gd name="T0" fmla="*/ 0 w 130"/>
                      <a:gd name="T1" fmla="*/ 78 h 136"/>
                      <a:gd name="T2" fmla="*/ 50 w 130"/>
                      <a:gd name="T3" fmla="*/ 16 h 136"/>
                      <a:gd name="T4" fmla="*/ 62 w 130"/>
                      <a:gd name="T5" fmla="*/ 0 h 136"/>
                      <a:gd name="T6" fmla="*/ 70 w 130"/>
                      <a:gd name="T7" fmla="*/ 6 h 136"/>
                      <a:gd name="T8" fmla="*/ 76 w 130"/>
                      <a:gd name="T9" fmla="*/ 12 h 136"/>
                      <a:gd name="T10" fmla="*/ 92 w 130"/>
                      <a:gd name="T11" fmla="*/ 22 h 136"/>
                      <a:gd name="T12" fmla="*/ 130 w 130"/>
                      <a:gd name="T13" fmla="*/ 34 h 136"/>
                      <a:gd name="T14" fmla="*/ 110 w 130"/>
                      <a:gd name="T15" fmla="*/ 70 h 136"/>
                      <a:gd name="T16" fmla="*/ 58 w 130"/>
                      <a:gd name="T17" fmla="*/ 136 h 136"/>
                      <a:gd name="T18" fmla="*/ 46 w 130"/>
                      <a:gd name="T19" fmla="*/ 134 h 136"/>
                      <a:gd name="T20" fmla="*/ 42 w 130"/>
                      <a:gd name="T21" fmla="*/ 130 h 136"/>
                      <a:gd name="T22" fmla="*/ 38 w 130"/>
                      <a:gd name="T23" fmla="*/ 118 h 136"/>
                      <a:gd name="T24" fmla="*/ 28 w 130"/>
                      <a:gd name="T25" fmla="*/ 116 h 136"/>
                      <a:gd name="T26" fmla="*/ 20 w 130"/>
                      <a:gd name="T27" fmla="*/ 90 h 136"/>
                      <a:gd name="T28" fmla="*/ 0 w 130"/>
                      <a:gd name="T29" fmla="*/ 78 h 1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30"/>
                      <a:gd name="T46" fmla="*/ 0 h 136"/>
                      <a:gd name="T47" fmla="*/ 130 w 130"/>
                      <a:gd name="T48" fmla="*/ 136 h 1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30" h="136">
                        <a:moveTo>
                          <a:pt x="0" y="78"/>
                        </a:moveTo>
                        <a:lnTo>
                          <a:pt x="50" y="16"/>
                        </a:lnTo>
                        <a:lnTo>
                          <a:pt x="62" y="0"/>
                        </a:lnTo>
                        <a:lnTo>
                          <a:pt x="70" y="6"/>
                        </a:lnTo>
                        <a:lnTo>
                          <a:pt x="76" y="12"/>
                        </a:lnTo>
                        <a:lnTo>
                          <a:pt x="92" y="22"/>
                        </a:lnTo>
                        <a:lnTo>
                          <a:pt x="130" y="34"/>
                        </a:lnTo>
                        <a:lnTo>
                          <a:pt x="110" y="70"/>
                        </a:lnTo>
                        <a:lnTo>
                          <a:pt x="58" y="136"/>
                        </a:lnTo>
                        <a:lnTo>
                          <a:pt x="46" y="134"/>
                        </a:lnTo>
                        <a:lnTo>
                          <a:pt x="42" y="130"/>
                        </a:lnTo>
                        <a:lnTo>
                          <a:pt x="38" y="118"/>
                        </a:lnTo>
                        <a:lnTo>
                          <a:pt x="28" y="116"/>
                        </a:lnTo>
                        <a:lnTo>
                          <a:pt x="20" y="90"/>
                        </a:lnTo>
                        <a:lnTo>
                          <a:pt x="0" y="7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97" name="Freeform 2002"/>
                  <p:cNvSpPr>
                    <a:spLocks/>
                  </p:cNvSpPr>
                  <p:nvPr/>
                </p:nvSpPr>
                <p:spPr bwMode="auto">
                  <a:xfrm>
                    <a:off x="7732" y="3466"/>
                    <a:ext cx="90" cy="84"/>
                  </a:xfrm>
                  <a:custGeom>
                    <a:avLst/>
                    <a:gdLst>
                      <a:gd name="T0" fmla="*/ 26 w 90"/>
                      <a:gd name="T1" fmla="*/ 84 h 84"/>
                      <a:gd name="T2" fmla="*/ 18 w 90"/>
                      <a:gd name="T3" fmla="*/ 82 h 84"/>
                      <a:gd name="T4" fmla="*/ 2 w 90"/>
                      <a:gd name="T5" fmla="*/ 76 h 84"/>
                      <a:gd name="T6" fmla="*/ 0 w 90"/>
                      <a:gd name="T7" fmla="*/ 66 h 84"/>
                      <a:gd name="T8" fmla="*/ 52 w 90"/>
                      <a:gd name="T9" fmla="*/ 0 h 84"/>
                      <a:gd name="T10" fmla="*/ 66 w 90"/>
                      <a:gd name="T11" fmla="*/ 2 h 84"/>
                      <a:gd name="T12" fmla="*/ 78 w 90"/>
                      <a:gd name="T13" fmla="*/ 6 h 84"/>
                      <a:gd name="T14" fmla="*/ 84 w 90"/>
                      <a:gd name="T15" fmla="*/ 56 h 84"/>
                      <a:gd name="T16" fmla="*/ 90 w 90"/>
                      <a:gd name="T17" fmla="*/ 62 h 84"/>
                      <a:gd name="T18" fmla="*/ 66 w 90"/>
                      <a:gd name="T19" fmla="*/ 70 h 84"/>
                      <a:gd name="T20" fmla="*/ 34 w 90"/>
                      <a:gd name="T21" fmla="*/ 66 h 84"/>
                      <a:gd name="T22" fmla="*/ 26 w 90"/>
                      <a:gd name="T23" fmla="*/ 84 h 8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90"/>
                      <a:gd name="T37" fmla="*/ 0 h 84"/>
                      <a:gd name="T38" fmla="*/ 90 w 90"/>
                      <a:gd name="T39" fmla="*/ 84 h 8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90" h="84">
                        <a:moveTo>
                          <a:pt x="26" y="84"/>
                        </a:moveTo>
                        <a:lnTo>
                          <a:pt x="18" y="82"/>
                        </a:lnTo>
                        <a:lnTo>
                          <a:pt x="2" y="76"/>
                        </a:lnTo>
                        <a:lnTo>
                          <a:pt x="0" y="66"/>
                        </a:lnTo>
                        <a:lnTo>
                          <a:pt x="52" y="0"/>
                        </a:lnTo>
                        <a:lnTo>
                          <a:pt x="66" y="2"/>
                        </a:lnTo>
                        <a:lnTo>
                          <a:pt x="78" y="6"/>
                        </a:lnTo>
                        <a:lnTo>
                          <a:pt x="84" y="56"/>
                        </a:lnTo>
                        <a:lnTo>
                          <a:pt x="90" y="62"/>
                        </a:lnTo>
                        <a:lnTo>
                          <a:pt x="66" y="70"/>
                        </a:lnTo>
                        <a:lnTo>
                          <a:pt x="34" y="66"/>
                        </a:lnTo>
                        <a:lnTo>
                          <a:pt x="26" y="8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98" name="Freeform 2003"/>
                  <p:cNvSpPr>
                    <a:spLocks/>
                  </p:cNvSpPr>
                  <p:nvPr/>
                </p:nvSpPr>
                <p:spPr bwMode="auto">
                  <a:xfrm>
                    <a:off x="7758" y="3528"/>
                    <a:ext cx="90" cy="82"/>
                  </a:xfrm>
                  <a:custGeom>
                    <a:avLst/>
                    <a:gdLst>
                      <a:gd name="T0" fmla="*/ 46 w 90"/>
                      <a:gd name="T1" fmla="*/ 82 h 82"/>
                      <a:gd name="T2" fmla="*/ 42 w 90"/>
                      <a:gd name="T3" fmla="*/ 60 h 82"/>
                      <a:gd name="T4" fmla="*/ 36 w 90"/>
                      <a:gd name="T5" fmla="*/ 60 h 82"/>
                      <a:gd name="T6" fmla="*/ 24 w 90"/>
                      <a:gd name="T7" fmla="*/ 46 h 82"/>
                      <a:gd name="T8" fmla="*/ 22 w 90"/>
                      <a:gd name="T9" fmla="*/ 34 h 82"/>
                      <a:gd name="T10" fmla="*/ 14 w 90"/>
                      <a:gd name="T11" fmla="*/ 26 h 82"/>
                      <a:gd name="T12" fmla="*/ 0 w 90"/>
                      <a:gd name="T13" fmla="*/ 22 h 82"/>
                      <a:gd name="T14" fmla="*/ 8 w 90"/>
                      <a:gd name="T15" fmla="*/ 4 h 82"/>
                      <a:gd name="T16" fmla="*/ 40 w 90"/>
                      <a:gd name="T17" fmla="*/ 8 h 82"/>
                      <a:gd name="T18" fmla="*/ 64 w 90"/>
                      <a:gd name="T19" fmla="*/ 0 h 82"/>
                      <a:gd name="T20" fmla="*/ 76 w 90"/>
                      <a:gd name="T21" fmla="*/ 8 h 82"/>
                      <a:gd name="T22" fmla="*/ 90 w 90"/>
                      <a:gd name="T23" fmla="*/ 16 h 82"/>
                      <a:gd name="T24" fmla="*/ 66 w 90"/>
                      <a:gd name="T25" fmla="*/ 36 h 82"/>
                      <a:gd name="T26" fmla="*/ 64 w 90"/>
                      <a:gd name="T27" fmla="*/ 46 h 82"/>
                      <a:gd name="T28" fmla="*/ 68 w 90"/>
                      <a:gd name="T29" fmla="*/ 56 h 82"/>
                      <a:gd name="T30" fmla="*/ 56 w 90"/>
                      <a:gd name="T31" fmla="*/ 66 h 82"/>
                      <a:gd name="T32" fmla="*/ 56 w 90"/>
                      <a:gd name="T33" fmla="*/ 72 h 82"/>
                      <a:gd name="T34" fmla="*/ 46 w 90"/>
                      <a:gd name="T35" fmla="*/ 82 h 8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90"/>
                      <a:gd name="T55" fmla="*/ 0 h 82"/>
                      <a:gd name="T56" fmla="*/ 90 w 90"/>
                      <a:gd name="T57" fmla="*/ 82 h 8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90" h="82">
                        <a:moveTo>
                          <a:pt x="46" y="82"/>
                        </a:moveTo>
                        <a:lnTo>
                          <a:pt x="42" y="60"/>
                        </a:lnTo>
                        <a:lnTo>
                          <a:pt x="36" y="60"/>
                        </a:lnTo>
                        <a:lnTo>
                          <a:pt x="24" y="46"/>
                        </a:lnTo>
                        <a:lnTo>
                          <a:pt x="22" y="34"/>
                        </a:lnTo>
                        <a:lnTo>
                          <a:pt x="14" y="26"/>
                        </a:lnTo>
                        <a:lnTo>
                          <a:pt x="0" y="22"/>
                        </a:lnTo>
                        <a:lnTo>
                          <a:pt x="8" y="4"/>
                        </a:lnTo>
                        <a:lnTo>
                          <a:pt x="40" y="8"/>
                        </a:lnTo>
                        <a:lnTo>
                          <a:pt x="64" y="0"/>
                        </a:lnTo>
                        <a:lnTo>
                          <a:pt x="76" y="8"/>
                        </a:lnTo>
                        <a:lnTo>
                          <a:pt x="90" y="16"/>
                        </a:lnTo>
                        <a:lnTo>
                          <a:pt x="66" y="36"/>
                        </a:lnTo>
                        <a:lnTo>
                          <a:pt x="64" y="46"/>
                        </a:lnTo>
                        <a:lnTo>
                          <a:pt x="68" y="56"/>
                        </a:lnTo>
                        <a:lnTo>
                          <a:pt x="56" y="66"/>
                        </a:lnTo>
                        <a:lnTo>
                          <a:pt x="56" y="72"/>
                        </a:lnTo>
                        <a:lnTo>
                          <a:pt x="46" y="8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99" name="Freeform 2004"/>
                  <p:cNvSpPr>
                    <a:spLocks/>
                  </p:cNvSpPr>
                  <p:nvPr/>
                </p:nvSpPr>
                <p:spPr bwMode="auto">
                  <a:xfrm>
                    <a:off x="7804" y="3544"/>
                    <a:ext cx="94" cy="98"/>
                  </a:xfrm>
                  <a:custGeom>
                    <a:avLst/>
                    <a:gdLst>
                      <a:gd name="T0" fmla="*/ 28 w 94"/>
                      <a:gd name="T1" fmla="*/ 98 h 98"/>
                      <a:gd name="T2" fmla="*/ 8 w 94"/>
                      <a:gd name="T3" fmla="*/ 90 h 98"/>
                      <a:gd name="T4" fmla="*/ 0 w 94"/>
                      <a:gd name="T5" fmla="*/ 66 h 98"/>
                      <a:gd name="T6" fmla="*/ 10 w 94"/>
                      <a:gd name="T7" fmla="*/ 56 h 98"/>
                      <a:gd name="T8" fmla="*/ 10 w 94"/>
                      <a:gd name="T9" fmla="*/ 50 h 98"/>
                      <a:gd name="T10" fmla="*/ 22 w 94"/>
                      <a:gd name="T11" fmla="*/ 40 h 98"/>
                      <a:gd name="T12" fmla="*/ 18 w 94"/>
                      <a:gd name="T13" fmla="*/ 30 h 98"/>
                      <a:gd name="T14" fmla="*/ 20 w 94"/>
                      <a:gd name="T15" fmla="*/ 20 h 98"/>
                      <a:gd name="T16" fmla="*/ 44 w 94"/>
                      <a:gd name="T17" fmla="*/ 0 h 98"/>
                      <a:gd name="T18" fmla="*/ 48 w 94"/>
                      <a:gd name="T19" fmla="*/ 8 h 98"/>
                      <a:gd name="T20" fmla="*/ 56 w 94"/>
                      <a:gd name="T21" fmla="*/ 12 h 98"/>
                      <a:gd name="T22" fmla="*/ 56 w 94"/>
                      <a:gd name="T23" fmla="*/ 16 h 98"/>
                      <a:gd name="T24" fmla="*/ 70 w 94"/>
                      <a:gd name="T25" fmla="*/ 26 h 98"/>
                      <a:gd name="T26" fmla="*/ 72 w 94"/>
                      <a:gd name="T27" fmla="*/ 26 h 98"/>
                      <a:gd name="T28" fmla="*/ 74 w 94"/>
                      <a:gd name="T29" fmla="*/ 26 h 98"/>
                      <a:gd name="T30" fmla="*/ 82 w 94"/>
                      <a:gd name="T31" fmla="*/ 40 h 98"/>
                      <a:gd name="T32" fmla="*/ 94 w 94"/>
                      <a:gd name="T33" fmla="*/ 52 h 98"/>
                      <a:gd name="T34" fmla="*/ 90 w 94"/>
                      <a:gd name="T35" fmla="*/ 64 h 98"/>
                      <a:gd name="T36" fmla="*/ 86 w 94"/>
                      <a:gd name="T37" fmla="*/ 70 h 98"/>
                      <a:gd name="T38" fmla="*/ 76 w 94"/>
                      <a:gd name="T39" fmla="*/ 68 h 98"/>
                      <a:gd name="T40" fmla="*/ 76 w 94"/>
                      <a:gd name="T41" fmla="*/ 58 h 98"/>
                      <a:gd name="T42" fmla="*/ 64 w 94"/>
                      <a:gd name="T43" fmla="*/ 52 h 98"/>
                      <a:gd name="T44" fmla="*/ 28 w 94"/>
                      <a:gd name="T45" fmla="*/ 98 h 9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94"/>
                      <a:gd name="T70" fmla="*/ 0 h 98"/>
                      <a:gd name="T71" fmla="*/ 94 w 94"/>
                      <a:gd name="T72" fmla="*/ 98 h 9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94" h="98">
                        <a:moveTo>
                          <a:pt x="28" y="98"/>
                        </a:moveTo>
                        <a:lnTo>
                          <a:pt x="8" y="90"/>
                        </a:lnTo>
                        <a:lnTo>
                          <a:pt x="0" y="66"/>
                        </a:lnTo>
                        <a:lnTo>
                          <a:pt x="10" y="56"/>
                        </a:lnTo>
                        <a:lnTo>
                          <a:pt x="10" y="50"/>
                        </a:lnTo>
                        <a:lnTo>
                          <a:pt x="22" y="40"/>
                        </a:lnTo>
                        <a:lnTo>
                          <a:pt x="18" y="30"/>
                        </a:lnTo>
                        <a:lnTo>
                          <a:pt x="20" y="20"/>
                        </a:lnTo>
                        <a:lnTo>
                          <a:pt x="44" y="0"/>
                        </a:lnTo>
                        <a:lnTo>
                          <a:pt x="48" y="8"/>
                        </a:lnTo>
                        <a:lnTo>
                          <a:pt x="56" y="12"/>
                        </a:lnTo>
                        <a:lnTo>
                          <a:pt x="56" y="16"/>
                        </a:lnTo>
                        <a:lnTo>
                          <a:pt x="70" y="26"/>
                        </a:lnTo>
                        <a:lnTo>
                          <a:pt x="72" y="26"/>
                        </a:lnTo>
                        <a:lnTo>
                          <a:pt x="74" y="26"/>
                        </a:lnTo>
                        <a:lnTo>
                          <a:pt x="82" y="40"/>
                        </a:lnTo>
                        <a:lnTo>
                          <a:pt x="94" y="52"/>
                        </a:lnTo>
                        <a:lnTo>
                          <a:pt x="90" y="64"/>
                        </a:lnTo>
                        <a:lnTo>
                          <a:pt x="86" y="70"/>
                        </a:lnTo>
                        <a:lnTo>
                          <a:pt x="76" y="68"/>
                        </a:lnTo>
                        <a:lnTo>
                          <a:pt x="76" y="58"/>
                        </a:lnTo>
                        <a:lnTo>
                          <a:pt x="64" y="52"/>
                        </a:lnTo>
                        <a:lnTo>
                          <a:pt x="28" y="9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00" name="Freeform 2005"/>
                  <p:cNvSpPr>
                    <a:spLocks/>
                  </p:cNvSpPr>
                  <p:nvPr/>
                </p:nvSpPr>
                <p:spPr bwMode="auto">
                  <a:xfrm>
                    <a:off x="7832" y="3596"/>
                    <a:ext cx="76" cy="126"/>
                  </a:xfrm>
                  <a:custGeom>
                    <a:avLst/>
                    <a:gdLst>
                      <a:gd name="T0" fmla="*/ 32 w 76"/>
                      <a:gd name="T1" fmla="*/ 100 h 126"/>
                      <a:gd name="T2" fmla="*/ 32 w 76"/>
                      <a:gd name="T3" fmla="*/ 78 h 126"/>
                      <a:gd name="T4" fmla="*/ 14 w 76"/>
                      <a:gd name="T5" fmla="*/ 56 h 126"/>
                      <a:gd name="T6" fmla="*/ 0 w 76"/>
                      <a:gd name="T7" fmla="*/ 46 h 126"/>
                      <a:gd name="T8" fmla="*/ 36 w 76"/>
                      <a:gd name="T9" fmla="*/ 0 h 126"/>
                      <a:gd name="T10" fmla="*/ 48 w 76"/>
                      <a:gd name="T11" fmla="*/ 6 h 126"/>
                      <a:gd name="T12" fmla="*/ 48 w 76"/>
                      <a:gd name="T13" fmla="*/ 16 h 126"/>
                      <a:gd name="T14" fmla="*/ 60 w 76"/>
                      <a:gd name="T15" fmla="*/ 18 h 126"/>
                      <a:gd name="T16" fmla="*/ 62 w 76"/>
                      <a:gd name="T17" fmla="*/ 12 h 126"/>
                      <a:gd name="T18" fmla="*/ 76 w 76"/>
                      <a:gd name="T19" fmla="*/ 44 h 126"/>
                      <a:gd name="T20" fmla="*/ 70 w 76"/>
                      <a:gd name="T21" fmla="*/ 52 h 126"/>
                      <a:gd name="T22" fmla="*/ 74 w 76"/>
                      <a:gd name="T23" fmla="*/ 66 h 126"/>
                      <a:gd name="T24" fmla="*/ 66 w 76"/>
                      <a:gd name="T25" fmla="*/ 68 h 126"/>
                      <a:gd name="T26" fmla="*/ 60 w 76"/>
                      <a:gd name="T27" fmla="*/ 80 h 126"/>
                      <a:gd name="T28" fmla="*/ 62 w 76"/>
                      <a:gd name="T29" fmla="*/ 86 h 126"/>
                      <a:gd name="T30" fmla="*/ 54 w 76"/>
                      <a:gd name="T31" fmla="*/ 86 h 126"/>
                      <a:gd name="T32" fmla="*/ 44 w 76"/>
                      <a:gd name="T33" fmla="*/ 82 h 126"/>
                      <a:gd name="T34" fmla="*/ 40 w 76"/>
                      <a:gd name="T35" fmla="*/ 96 h 126"/>
                      <a:gd name="T36" fmla="*/ 56 w 76"/>
                      <a:gd name="T37" fmla="*/ 110 h 126"/>
                      <a:gd name="T38" fmla="*/ 54 w 76"/>
                      <a:gd name="T39" fmla="*/ 126 h 126"/>
                      <a:gd name="T40" fmla="*/ 40 w 76"/>
                      <a:gd name="T41" fmla="*/ 122 h 126"/>
                      <a:gd name="T42" fmla="*/ 32 w 76"/>
                      <a:gd name="T43" fmla="*/ 112 h 126"/>
                      <a:gd name="T44" fmla="*/ 32 w 76"/>
                      <a:gd name="T45" fmla="*/ 100 h 12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76"/>
                      <a:gd name="T70" fmla="*/ 0 h 126"/>
                      <a:gd name="T71" fmla="*/ 76 w 76"/>
                      <a:gd name="T72" fmla="*/ 126 h 12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76" h="126">
                        <a:moveTo>
                          <a:pt x="32" y="100"/>
                        </a:moveTo>
                        <a:lnTo>
                          <a:pt x="32" y="78"/>
                        </a:lnTo>
                        <a:lnTo>
                          <a:pt x="14" y="56"/>
                        </a:lnTo>
                        <a:lnTo>
                          <a:pt x="0" y="46"/>
                        </a:lnTo>
                        <a:lnTo>
                          <a:pt x="36" y="0"/>
                        </a:lnTo>
                        <a:lnTo>
                          <a:pt x="48" y="6"/>
                        </a:lnTo>
                        <a:lnTo>
                          <a:pt x="48" y="16"/>
                        </a:lnTo>
                        <a:lnTo>
                          <a:pt x="60" y="18"/>
                        </a:lnTo>
                        <a:lnTo>
                          <a:pt x="62" y="12"/>
                        </a:lnTo>
                        <a:lnTo>
                          <a:pt x="76" y="44"/>
                        </a:lnTo>
                        <a:lnTo>
                          <a:pt x="70" y="52"/>
                        </a:lnTo>
                        <a:lnTo>
                          <a:pt x="74" y="66"/>
                        </a:lnTo>
                        <a:lnTo>
                          <a:pt x="66" y="68"/>
                        </a:lnTo>
                        <a:lnTo>
                          <a:pt x="60" y="80"/>
                        </a:lnTo>
                        <a:lnTo>
                          <a:pt x="62" y="86"/>
                        </a:lnTo>
                        <a:lnTo>
                          <a:pt x="54" y="86"/>
                        </a:lnTo>
                        <a:lnTo>
                          <a:pt x="44" y="82"/>
                        </a:lnTo>
                        <a:lnTo>
                          <a:pt x="40" y="96"/>
                        </a:lnTo>
                        <a:lnTo>
                          <a:pt x="56" y="110"/>
                        </a:lnTo>
                        <a:lnTo>
                          <a:pt x="54" y="126"/>
                        </a:lnTo>
                        <a:lnTo>
                          <a:pt x="40" y="122"/>
                        </a:lnTo>
                        <a:lnTo>
                          <a:pt x="32" y="112"/>
                        </a:lnTo>
                        <a:lnTo>
                          <a:pt x="32" y="10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01" name="Freeform 2006"/>
                  <p:cNvSpPr>
                    <a:spLocks/>
                  </p:cNvSpPr>
                  <p:nvPr/>
                </p:nvSpPr>
                <p:spPr bwMode="auto">
                  <a:xfrm>
                    <a:off x="7872" y="3596"/>
                    <a:ext cx="92" cy="130"/>
                  </a:xfrm>
                  <a:custGeom>
                    <a:avLst/>
                    <a:gdLst>
                      <a:gd name="T0" fmla="*/ 14 w 92"/>
                      <a:gd name="T1" fmla="*/ 126 h 130"/>
                      <a:gd name="T2" fmla="*/ 16 w 92"/>
                      <a:gd name="T3" fmla="*/ 124 h 130"/>
                      <a:gd name="T4" fmla="*/ 18 w 92"/>
                      <a:gd name="T5" fmla="*/ 124 h 130"/>
                      <a:gd name="T6" fmla="*/ 22 w 92"/>
                      <a:gd name="T7" fmla="*/ 124 h 130"/>
                      <a:gd name="T8" fmla="*/ 42 w 92"/>
                      <a:gd name="T9" fmla="*/ 130 h 130"/>
                      <a:gd name="T10" fmla="*/ 40 w 92"/>
                      <a:gd name="T11" fmla="*/ 122 h 130"/>
                      <a:gd name="T12" fmla="*/ 44 w 92"/>
                      <a:gd name="T13" fmla="*/ 116 h 130"/>
                      <a:gd name="T14" fmla="*/ 46 w 92"/>
                      <a:gd name="T15" fmla="*/ 106 h 130"/>
                      <a:gd name="T16" fmla="*/ 56 w 92"/>
                      <a:gd name="T17" fmla="*/ 108 h 130"/>
                      <a:gd name="T18" fmla="*/ 64 w 92"/>
                      <a:gd name="T19" fmla="*/ 102 h 130"/>
                      <a:gd name="T20" fmla="*/ 66 w 92"/>
                      <a:gd name="T21" fmla="*/ 92 h 130"/>
                      <a:gd name="T22" fmla="*/ 68 w 92"/>
                      <a:gd name="T23" fmla="*/ 86 h 130"/>
                      <a:gd name="T24" fmla="*/ 60 w 92"/>
                      <a:gd name="T25" fmla="*/ 80 h 130"/>
                      <a:gd name="T26" fmla="*/ 54 w 92"/>
                      <a:gd name="T27" fmla="*/ 88 h 130"/>
                      <a:gd name="T28" fmla="*/ 48 w 92"/>
                      <a:gd name="T29" fmla="*/ 90 h 130"/>
                      <a:gd name="T30" fmla="*/ 48 w 92"/>
                      <a:gd name="T31" fmla="*/ 70 h 130"/>
                      <a:gd name="T32" fmla="*/ 38 w 92"/>
                      <a:gd name="T33" fmla="*/ 62 h 130"/>
                      <a:gd name="T34" fmla="*/ 36 w 92"/>
                      <a:gd name="T35" fmla="*/ 54 h 130"/>
                      <a:gd name="T36" fmla="*/ 36 w 92"/>
                      <a:gd name="T37" fmla="*/ 50 h 130"/>
                      <a:gd name="T38" fmla="*/ 38 w 92"/>
                      <a:gd name="T39" fmla="*/ 48 h 130"/>
                      <a:gd name="T40" fmla="*/ 40 w 92"/>
                      <a:gd name="T41" fmla="*/ 48 h 130"/>
                      <a:gd name="T42" fmla="*/ 64 w 92"/>
                      <a:gd name="T43" fmla="*/ 70 h 130"/>
                      <a:gd name="T44" fmla="*/ 72 w 92"/>
                      <a:gd name="T45" fmla="*/ 70 h 130"/>
                      <a:gd name="T46" fmla="*/ 92 w 92"/>
                      <a:gd name="T47" fmla="*/ 46 h 130"/>
                      <a:gd name="T48" fmla="*/ 90 w 92"/>
                      <a:gd name="T49" fmla="*/ 40 h 130"/>
                      <a:gd name="T50" fmla="*/ 80 w 92"/>
                      <a:gd name="T51" fmla="*/ 34 h 130"/>
                      <a:gd name="T52" fmla="*/ 82 w 92"/>
                      <a:gd name="T53" fmla="*/ 28 h 130"/>
                      <a:gd name="T54" fmla="*/ 78 w 92"/>
                      <a:gd name="T55" fmla="*/ 18 h 130"/>
                      <a:gd name="T56" fmla="*/ 68 w 92"/>
                      <a:gd name="T57" fmla="*/ 18 h 130"/>
                      <a:gd name="T58" fmla="*/ 62 w 92"/>
                      <a:gd name="T59" fmla="*/ 18 h 130"/>
                      <a:gd name="T60" fmla="*/ 58 w 92"/>
                      <a:gd name="T61" fmla="*/ 16 h 130"/>
                      <a:gd name="T62" fmla="*/ 54 w 92"/>
                      <a:gd name="T63" fmla="*/ 6 h 130"/>
                      <a:gd name="T64" fmla="*/ 48 w 92"/>
                      <a:gd name="T65" fmla="*/ 0 h 130"/>
                      <a:gd name="T66" fmla="*/ 26 w 92"/>
                      <a:gd name="T67" fmla="*/ 0 h 130"/>
                      <a:gd name="T68" fmla="*/ 24 w 92"/>
                      <a:gd name="T69" fmla="*/ 4 h 130"/>
                      <a:gd name="T70" fmla="*/ 22 w 92"/>
                      <a:gd name="T71" fmla="*/ 8 h 130"/>
                      <a:gd name="T72" fmla="*/ 22 w 92"/>
                      <a:gd name="T73" fmla="*/ 12 h 130"/>
                      <a:gd name="T74" fmla="*/ 36 w 92"/>
                      <a:gd name="T75" fmla="*/ 44 h 130"/>
                      <a:gd name="T76" fmla="*/ 30 w 92"/>
                      <a:gd name="T77" fmla="*/ 52 h 130"/>
                      <a:gd name="T78" fmla="*/ 34 w 92"/>
                      <a:gd name="T79" fmla="*/ 66 h 130"/>
                      <a:gd name="T80" fmla="*/ 26 w 92"/>
                      <a:gd name="T81" fmla="*/ 68 h 130"/>
                      <a:gd name="T82" fmla="*/ 20 w 92"/>
                      <a:gd name="T83" fmla="*/ 80 h 130"/>
                      <a:gd name="T84" fmla="*/ 22 w 92"/>
                      <a:gd name="T85" fmla="*/ 86 h 130"/>
                      <a:gd name="T86" fmla="*/ 16 w 92"/>
                      <a:gd name="T87" fmla="*/ 86 h 130"/>
                      <a:gd name="T88" fmla="*/ 4 w 92"/>
                      <a:gd name="T89" fmla="*/ 82 h 130"/>
                      <a:gd name="T90" fmla="*/ 0 w 92"/>
                      <a:gd name="T91" fmla="*/ 96 h 130"/>
                      <a:gd name="T92" fmla="*/ 16 w 92"/>
                      <a:gd name="T93" fmla="*/ 110 h 130"/>
                      <a:gd name="T94" fmla="*/ 14 w 92"/>
                      <a:gd name="T95" fmla="*/ 126 h 130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92"/>
                      <a:gd name="T145" fmla="*/ 0 h 130"/>
                      <a:gd name="T146" fmla="*/ 92 w 92"/>
                      <a:gd name="T147" fmla="*/ 130 h 130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92" h="130">
                        <a:moveTo>
                          <a:pt x="14" y="126"/>
                        </a:moveTo>
                        <a:lnTo>
                          <a:pt x="16" y="124"/>
                        </a:lnTo>
                        <a:lnTo>
                          <a:pt x="18" y="124"/>
                        </a:lnTo>
                        <a:lnTo>
                          <a:pt x="22" y="124"/>
                        </a:lnTo>
                        <a:lnTo>
                          <a:pt x="42" y="130"/>
                        </a:lnTo>
                        <a:lnTo>
                          <a:pt x="40" y="122"/>
                        </a:lnTo>
                        <a:lnTo>
                          <a:pt x="44" y="116"/>
                        </a:lnTo>
                        <a:lnTo>
                          <a:pt x="46" y="106"/>
                        </a:lnTo>
                        <a:lnTo>
                          <a:pt x="56" y="108"/>
                        </a:lnTo>
                        <a:lnTo>
                          <a:pt x="64" y="102"/>
                        </a:lnTo>
                        <a:lnTo>
                          <a:pt x="66" y="92"/>
                        </a:lnTo>
                        <a:lnTo>
                          <a:pt x="68" y="86"/>
                        </a:lnTo>
                        <a:lnTo>
                          <a:pt x="60" y="80"/>
                        </a:lnTo>
                        <a:lnTo>
                          <a:pt x="54" y="88"/>
                        </a:lnTo>
                        <a:lnTo>
                          <a:pt x="48" y="90"/>
                        </a:lnTo>
                        <a:lnTo>
                          <a:pt x="48" y="70"/>
                        </a:lnTo>
                        <a:lnTo>
                          <a:pt x="38" y="62"/>
                        </a:lnTo>
                        <a:lnTo>
                          <a:pt x="36" y="54"/>
                        </a:lnTo>
                        <a:lnTo>
                          <a:pt x="36" y="50"/>
                        </a:lnTo>
                        <a:lnTo>
                          <a:pt x="38" y="48"/>
                        </a:lnTo>
                        <a:lnTo>
                          <a:pt x="40" y="48"/>
                        </a:lnTo>
                        <a:lnTo>
                          <a:pt x="64" y="70"/>
                        </a:lnTo>
                        <a:lnTo>
                          <a:pt x="72" y="70"/>
                        </a:lnTo>
                        <a:lnTo>
                          <a:pt x="92" y="46"/>
                        </a:lnTo>
                        <a:lnTo>
                          <a:pt x="90" y="40"/>
                        </a:lnTo>
                        <a:lnTo>
                          <a:pt x="80" y="34"/>
                        </a:lnTo>
                        <a:lnTo>
                          <a:pt x="82" y="28"/>
                        </a:lnTo>
                        <a:lnTo>
                          <a:pt x="78" y="18"/>
                        </a:lnTo>
                        <a:lnTo>
                          <a:pt x="68" y="18"/>
                        </a:lnTo>
                        <a:lnTo>
                          <a:pt x="62" y="18"/>
                        </a:lnTo>
                        <a:lnTo>
                          <a:pt x="58" y="16"/>
                        </a:lnTo>
                        <a:lnTo>
                          <a:pt x="54" y="6"/>
                        </a:lnTo>
                        <a:lnTo>
                          <a:pt x="48" y="0"/>
                        </a:lnTo>
                        <a:lnTo>
                          <a:pt x="26" y="0"/>
                        </a:lnTo>
                        <a:lnTo>
                          <a:pt x="24" y="4"/>
                        </a:lnTo>
                        <a:lnTo>
                          <a:pt x="22" y="8"/>
                        </a:lnTo>
                        <a:lnTo>
                          <a:pt x="22" y="12"/>
                        </a:lnTo>
                        <a:lnTo>
                          <a:pt x="36" y="44"/>
                        </a:lnTo>
                        <a:lnTo>
                          <a:pt x="30" y="52"/>
                        </a:lnTo>
                        <a:lnTo>
                          <a:pt x="34" y="66"/>
                        </a:lnTo>
                        <a:lnTo>
                          <a:pt x="26" y="68"/>
                        </a:lnTo>
                        <a:lnTo>
                          <a:pt x="20" y="80"/>
                        </a:lnTo>
                        <a:lnTo>
                          <a:pt x="22" y="86"/>
                        </a:lnTo>
                        <a:lnTo>
                          <a:pt x="16" y="86"/>
                        </a:lnTo>
                        <a:lnTo>
                          <a:pt x="4" y="82"/>
                        </a:lnTo>
                        <a:lnTo>
                          <a:pt x="0" y="96"/>
                        </a:lnTo>
                        <a:lnTo>
                          <a:pt x="16" y="110"/>
                        </a:lnTo>
                        <a:lnTo>
                          <a:pt x="14" y="12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02" name="Freeform 2007"/>
                  <p:cNvSpPr>
                    <a:spLocks/>
                  </p:cNvSpPr>
                  <p:nvPr/>
                </p:nvSpPr>
                <p:spPr bwMode="auto">
                  <a:xfrm>
                    <a:off x="7848" y="3504"/>
                    <a:ext cx="132" cy="120"/>
                  </a:xfrm>
                  <a:custGeom>
                    <a:avLst/>
                    <a:gdLst>
                      <a:gd name="T0" fmla="*/ 0 w 132"/>
                      <a:gd name="T1" fmla="*/ 40 h 120"/>
                      <a:gd name="T2" fmla="*/ 20 w 132"/>
                      <a:gd name="T3" fmla="*/ 22 h 120"/>
                      <a:gd name="T4" fmla="*/ 26 w 132"/>
                      <a:gd name="T5" fmla="*/ 26 h 120"/>
                      <a:gd name="T6" fmla="*/ 30 w 132"/>
                      <a:gd name="T7" fmla="*/ 26 h 120"/>
                      <a:gd name="T8" fmla="*/ 28 w 132"/>
                      <a:gd name="T9" fmla="*/ 14 h 120"/>
                      <a:gd name="T10" fmla="*/ 40 w 132"/>
                      <a:gd name="T11" fmla="*/ 0 h 120"/>
                      <a:gd name="T12" fmla="*/ 56 w 132"/>
                      <a:gd name="T13" fmla="*/ 2 h 120"/>
                      <a:gd name="T14" fmla="*/ 72 w 132"/>
                      <a:gd name="T15" fmla="*/ 18 h 120"/>
                      <a:gd name="T16" fmla="*/ 98 w 132"/>
                      <a:gd name="T17" fmla="*/ 12 h 120"/>
                      <a:gd name="T18" fmla="*/ 100 w 132"/>
                      <a:gd name="T19" fmla="*/ 14 h 120"/>
                      <a:gd name="T20" fmla="*/ 104 w 132"/>
                      <a:gd name="T21" fmla="*/ 16 h 120"/>
                      <a:gd name="T22" fmla="*/ 108 w 132"/>
                      <a:gd name="T23" fmla="*/ 38 h 120"/>
                      <a:gd name="T24" fmla="*/ 114 w 132"/>
                      <a:gd name="T25" fmla="*/ 52 h 120"/>
                      <a:gd name="T26" fmla="*/ 108 w 132"/>
                      <a:gd name="T27" fmla="*/ 64 h 120"/>
                      <a:gd name="T28" fmla="*/ 118 w 132"/>
                      <a:gd name="T29" fmla="*/ 86 h 120"/>
                      <a:gd name="T30" fmla="*/ 124 w 132"/>
                      <a:gd name="T31" fmla="*/ 108 h 120"/>
                      <a:gd name="T32" fmla="*/ 132 w 132"/>
                      <a:gd name="T33" fmla="*/ 114 h 120"/>
                      <a:gd name="T34" fmla="*/ 120 w 132"/>
                      <a:gd name="T35" fmla="*/ 116 h 120"/>
                      <a:gd name="T36" fmla="*/ 106 w 132"/>
                      <a:gd name="T37" fmla="*/ 120 h 120"/>
                      <a:gd name="T38" fmla="*/ 102 w 132"/>
                      <a:gd name="T39" fmla="*/ 110 h 120"/>
                      <a:gd name="T40" fmla="*/ 90 w 132"/>
                      <a:gd name="T41" fmla="*/ 110 h 120"/>
                      <a:gd name="T42" fmla="*/ 82 w 132"/>
                      <a:gd name="T43" fmla="*/ 108 h 120"/>
                      <a:gd name="T44" fmla="*/ 72 w 132"/>
                      <a:gd name="T45" fmla="*/ 92 h 120"/>
                      <a:gd name="T46" fmla="*/ 50 w 132"/>
                      <a:gd name="T47" fmla="*/ 92 h 120"/>
                      <a:gd name="T48" fmla="*/ 38 w 132"/>
                      <a:gd name="T49" fmla="*/ 80 h 120"/>
                      <a:gd name="T50" fmla="*/ 30 w 132"/>
                      <a:gd name="T51" fmla="*/ 66 h 120"/>
                      <a:gd name="T52" fmla="*/ 26 w 132"/>
                      <a:gd name="T53" fmla="*/ 66 h 120"/>
                      <a:gd name="T54" fmla="*/ 12 w 132"/>
                      <a:gd name="T55" fmla="*/ 56 h 120"/>
                      <a:gd name="T56" fmla="*/ 12 w 132"/>
                      <a:gd name="T57" fmla="*/ 52 h 120"/>
                      <a:gd name="T58" fmla="*/ 4 w 132"/>
                      <a:gd name="T59" fmla="*/ 48 h 120"/>
                      <a:gd name="T60" fmla="*/ 0 w 132"/>
                      <a:gd name="T61" fmla="*/ 40 h 120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132"/>
                      <a:gd name="T94" fmla="*/ 0 h 120"/>
                      <a:gd name="T95" fmla="*/ 132 w 132"/>
                      <a:gd name="T96" fmla="*/ 120 h 120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132" h="120">
                        <a:moveTo>
                          <a:pt x="0" y="40"/>
                        </a:moveTo>
                        <a:lnTo>
                          <a:pt x="20" y="22"/>
                        </a:lnTo>
                        <a:lnTo>
                          <a:pt x="26" y="26"/>
                        </a:lnTo>
                        <a:lnTo>
                          <a:pt x="30" y="26"/>
                        </a:lnTo>
                        <a:lnTo>
                          <a:pt x="28" y="14"/>
                        </a:lnTo>
                        <a:lnTo>
                          <a:pt x="40" y="0"/>
                        </a:lnTo>
                        <a:lnTo>
                          <a:pt x="56" y="2"/>
                        </a:lnTo>
                        <a:lnTo>
                          <a:pt x="72" y="18"/>
                        </a:lnTo>
                        <a:lnTo>
                          <a:pt x="98" y="12"/>
                        </a:lnTo>
                        <a:lnTo>
                          <a:pt x="100" y="14"/>
                        </a:lnTo>
                        <a:lnTo>
                          <a:pt x="104" y="16"/>
                        </a:lnTo>
                        <a:lnTo>
                          <a:pt x="108" y="38"/>
                        </a:lnTo>
                        <a:lnTo>
                          <a:pt x="114" y="52"/>
                        </a:lnTo>
                        <a:lnTo>
                          <a:pt x="108" y="64"/>
                        </a:lnTo>
                        <a:lnTo>
                          <a:pt x="118" y="86"/>
                        </a:lnTo>
                        <a:lnTo>
                          <a:pt x="124" y="108"/>
                        </a:lnTo>
                        <a:lnTo>
                          <a:pt x="132" y="114"/>
                        </a:lnTo>
                        <a:lnTo>
                          <a:pt x="120" y="116"/>
                        </a:lnTo>
                        <a:lnTo>
                          <a:pt x="106" y="120"/>
                        </a:lnTo>
                        <a:lnTo>
                          <a:pt x="102" y="110"/>
                        </a:lnTo>
                        <a:lnTo>
                          <a:pt x="90" y="110"/>
                        </a:lnTo>
                        <a:lnTo>
                          <a:pt x="82" y="108"/>
                        </a:lnTo>
                        <a:lnTo>
                          <a:pt x="72" y="92"/>
                        </a:lnTo>
                        <a:lnTo>
                          <a:pt x="50" y="92"/>
                        </a:lnTo>
                        <a:lnTo>
                          <a:pt x="38" y="80"/>
                        </a:lnTo>
                        <a:lnTo>
                          <a:pt x="30" y="66"/>
                        </a:lnTo>
                        <a:lnTo>
                          <a:pt x="26" y="66"/>
                        </a:lnTo>
                        <a:lnTo>
                          <a:pt x="12" y="56"/>
                        </a:lnTo>
                        <a:lnTo>
                          <a:pt x="12" y="52"/>
                        </a:lnTo>
                        <a:lnTo>
                          <a:pt x="4" y="48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03" name="Freeform 2008"/>
                  <p:cNvSpPr>
                    <a:spLocks/>
                  </p:cNvSpPr>
                  <p:nvPr/>
                </p:nvSpPr>
                <p:spPr bwMode="auto">
                  <a:xfrm>
                    <a:off x="7810" y="3472"/>
                    <a:ext cx="78" cy="72"/>
                  </a:xfrm>
                  <a:custGeom>
                    <a:avLst/>
                    <a:gdLst>
                      <a:gd name="T0" fmla="*/ 38 w 78"/>
                      <a:gd name="T1" fmla="*/ 72 h 72"/>
                      <a:gd name="T2" fmla="*/ 20 w 78"/>
                      <a:gd name="T3" fmla="*/ 62 h 72"/>
                      <a:gd name="T4" fmla="*/ 12 w 78"/>
                      <a:gd name="T5" fmla="*/ 56 h 72"/>
                      <a:gd name="T6" fmla="*/ 6 w 78"/>
                      <a:gd name="T7" fmla="*/ 50 h 72"/>
                      <a:gd name="T8" fmla="*/ 0 w 78"/>
                      <a:gd name="T9" fmla="*/ 0 h 72"/>
                      <a:gd name="T10" fmla="*/ 40 w 78"/>
                      <a:gd name="T11" fmla="*/ 10 h 72"/>
                      <a:gd name="T12" fmla="*/ 66 w 78"/>
                      <a:gd name="T13" fmla="*/ 24 h 72"/>
                      <a:gd name="T14" fmla="*/ 78 w 78"/>
                      <a:gd name="T15" fmla="*/ 32 h 72"/>
                      <a:gd name="T16" fmla="*/ 66 w 78"/>
                      <a:gd name="T17" fmla="*/ 46 h 72"/>
                      <a:gd name="T18" fmla="*/ 68 w 78"/>
                      <a:gd name="T19" fmla="*/ 58 h 72"/>
                      <a:gd name="T20" fmla="*/ 64 w 78"/>
                      <a:gd name="T21" fmla="*/ 58 h 72"/>
                      <a:gd name="T22" fmla="*/ 58 w 78"/>
                      <a:gd name="T23" fmla="*/ 54 h 72"/>
                      <a:gd name="T24" fmla="*/ 38 w 78"/>
                      <a:gd name="T25" fmla="*/ 72 h 7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8"/>
                      <a:gd name="T40" fmla="*/ 0 h 72"/>
                      <a:gd name="T41" fmla="*/ 78 w 78"/>
                      <a:gd name="T42" fmla="*/ 72 h 7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8" h="72">
                        <a:moveTo>
                          <a:pt x="38" y="72"/>
                        </a:moveTo>
                        <a:lnTo>
                          <a:pt x="20" y="62"/>
                        </a:lnTo>
                        <a:lnTo>
                          <a:pt x="12" y="56"/>
                        </a:lnTo>
                        <a:lnTo>
                          <a:pt x="6" y="50"/>
                        </a:lnTo>
                        <a:lnTo>
                          <a:pt x="0" y="0"/>
                        </a:lnTo>
                        <a:lnTo>
                          <a:pt x="40" y="10"/>
                        </a:lnTo>
                        <a:lnTo>
                          <a:pt x="66" y="24"/>
                        </a:lnTo>
                        <a:lnTo>
                          <a:pt x="78" y="32"/>
                        </a:lnTo>
                        <a:lnTo>
                          <a:pt x="66" y="46"/>
                        </a:lnTo>
                        <a:lnTo>
                          <a:pt x="68" y="58"/>
                        </a:lnTo>
                        <a:lnTo>
                          <a:pt x="64" y="58"/>
                        </a:lnTo>
                        <a:lnTo>
                          <a:pt x="58" y="54"/>
                        </a:lnTo>
                        <a:lnTo>
                          <a:pt x="38" y="7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04" name="Freeform 2009"/>
                  <p:cNvSpPr>
                    <a:spLocks/>
                  </p:cNvSpPr>
                  <p:nvPr/>
                </p:nvSpPr>
                <p:spPr bwMode="auto">
                  <a:xfrm>
                    <a:off x="7956" y="3454"/>
                    <a:ext cx="174" cy="164"/>
                  </a:xfrm>
                  <a:custGeom>
                    <a:avLst/>
                    <a:gdLst>
                      <a:gd name="T0" fmla="*/ 42 w 174"/>
                      <a:gd name="T1" fmla="*/ 144 h 164"/>
                      <a:gd name="T2" fmla="*/ 44 w 174"/>
                      <a:gd name="T3" fmla="*/ 148 h 164"/>
                      <a:gd name="T4" fmla="*/ 38 w 174"/>
                      <a:gd name="T5" fmla="*/ 156 h 164"/>
                      <a:gd name="T6" fmla="*/ 34 w 174"/>
                      <a:gd name="T7" fmla="*/ 164 h 164"/>
                      <a:gd name="T8" fmla="*/ 24 w 174"/>
                      <a:gd name="T9" fmla="*/ 164 h 164"/>
                      <a:gd name="T10" fmla="*/ 16 w 174"/>
                      <a:gd name="T11" fmla="*/ 158 h 164"/>
                      <a:gd name="T12" fmla="*/ 10 w 174"/>
                      <a:gd name="T13" fmla="*/ 138 h 164"/>
                      <a:gd name="T14" fmla="*/ 0 w 174"/>
                      <a:gd name="T15" fmla="*/ 114 h 164"/>
                      <a:gd name="T16" fmla="*/ 6 w 174"/>
                      <a:gd name="T17" fmla="*/ 102 h 164"/>
                      <a:gd name="T18" fmla="*/ 46 w 174"/>
                      <a:gd name="T19" fmla="*/ 100 h 164"/>
                      <a:gd name="T20" fmla="*/ 46 w 174"/>
                      <a:gd name="T21" fmla="*/ 96 h 164"/>
                      <a:gd name="T22" fmla="*/ 42 w 174"/>
                      <a:gd name="T23" fmla="*/ 92 h 164"/>
                      <a:gd name="T24" fmla="*/ 44 w 174"/>
                      <a:gd name="T25" fmla="*/ 86 h 164"/>
                      <a:gd name="T26" fmla="*/ 50 w 174"/>
                      <a:gd name="T27" fmla="*/ 82 h 164"/>
                      <a:gd name="T28" fmla="*/ 52 w 174"/>
                      <a:gd name="T29" fmla="*/ 76 h 164"/>
                      <a:gd name="T30" fmla="*/ 34 w 174"/>
                      <a:gd name="T31" fmla="*/ 64 h 164"/>
                      <a:gd name="T32" fmla="*/ 36 w 174"/>
                      <a:gd name="T33" fmla="*/ 60 h 164"/>
                      <a:gd name="T34" fmla="*/ 46 w 174"/>
                      <a:gd name="T35" fmla="*/ 68 h 164"/>
                      <a:gd name="T36" fmla="*/ 52 w 174"/>
                      <a:gd name="T37" fmla="*/ 64 h 164"/>
                      <a:gd name="T38" fmla="*/ 64 w 174"/>
                      <a:gd name="T39" fmla="*/ 80 h 164"/>
                      <a:gd name="T40" fmla="*/ 72 w 174"/>
                      <a:gd name="T41" fmla="*/ 76 h 164"/>
                      <a:gd name="T42" fmla="*/ 76 w 174"/>
                      <a:gd name="T43" fmla="*/ 80 h 164"/>
                      <a:gd name="T44" fmla="*/ 74 w 174"/>
                      <a:gd name="T45" fmla="*/ 84 h 164"/>
                      <a:gd name="T46" fmla="*/ 82 w 174"/>
                      <a:gd name="T47" fmla="*/ 86 h 164"/>
                      <a:gd name="T48" fmla="*/ 94 w 174"/>
                      <a:gd name="T49" fmla="*/ 68 h 164"/>
                      <a:gd name="T50" fmla="*/ 102 w 174"/>
                      <a:gd name="T51" fmla="*/ 62 h 164"/>
                      <a:gd name="T52" fmla="*/ 104 w 174"/>
                      <a:gd name="T53" fmla="*/ 44 h 164"/>
                      <a:gd name="T54" fmla="*/ 118 w 174"/>
                      <a:gd name="T55" fmla="*/ 22 h 164"/>
                      <a:gd name="T56" fmla="*/ 134 w 174"/>
                      <a:gd name="T57" fmla="*/ 16 h 164"/>
                      <a:gd name="T58" fmla="*/ 142 w 174"/>
                      <a:gd name="T59" fmla="*/ 0 h 164"/>
                      <a:gd name="T60" fmla="*/ 160 w 174"/>
                      <a:gd name="T61" fmla="*/ 12 h 164"/>
                      <a:gd name="T62" fmla="*/ 170 w 174"/>
                      <a:gd name="T63" fmla="*/ 8 h 164"/>
                      <a:gd name="T64" fmla="*/ 174 w 174"/>
                      <a:gd name="T65" fmla="*/ 12 h 164"/>
                      <a:gd name="T66" fmla="*/ 168 w 174"/>
                      <a:gd name="T67" fmla="*/ 20 h 164"/>
                      <a:gd name="T68" fmla="*/ 160 w 174"/>
                      <a:gd name="T69" fmla="*/ 22 h 164"/>
                      <a:gd name="T70" fmla="*/ 160 w 174"/>
                      <a:gd name="T71" fmla="*/ 26 h 164"/>
                      <a:gd name="T72" fmla="*/ 154 w 174"/>
                      <a:gd name="T73" fmla="*/ 28 h 164"/>
                      <a:gd name="T74" fmla="*/ 144 w 174"/>
                      <a:gd name="T75" fmla="*/ 40 h 164"/>
                      <a:gd name="T76" fmla="*/ 136 w 174"/>
                      <a:gd name="T77" fmla="*/ 40 h 164"/>
                      <a:gd name="T78" fmla="*/ 120 w 174"/>
                      <a:gd name="T79" fmla="*/ 60 h 164"/>
                      <a:gd name="T80" fmla="*/ 124 w 174"/>
                      <a:gd name="T81" fmla="*/ 68 h 164"/>
                      <a:gd name="T82" fmla="*/ 100 w 174"/>
                      <a:gd name="T83" fmla="*/ 100 h 164"/>
                      <a:gd name="T84" fmla="*/ 94 w 174"/>
                      <a:gd name="T85" fmla="*/ 100 h 164"/>
                      <a:gd name="T86" fmla="*/ 84 w 174"/>
                      <a:gd name="T87" fmla="*/ 92 h 164"/>
                      <a:gd name="T88" fmla="*/ 84 w 174"/>
                      <a:gd name="T89" fmla="*/ 100 h 164"/>
                      <a:gd name="T90" fmla="*/ 80 w 174"/>
                      <a:gd name="T91" fmla="*/ 104 h 164"/>
                      <a:gd name="T92" fmla="*/ 82 w 174"/>
                      <a:gd name="T93" fmla="*/ 106 h 164"/>
                      <a:gd name="T94" fmla="*/ 88 w 174"/>
                      <a:gd name="T95" fmla="*/ 106 h 164"/>
                      <a:gd name="T96" fmla="*/ 90 w 174"/>
                      <a:gd name="T97" fmla="*/ 112 h 164"/>
                      <a:gd name="T98" fmla="*/ 80 w 174"/>
                      <a:gd name="T99" fmla="*/ 130 h 164"/>
                      <a:gd name="T100" fmla="*/ 58 w 174"/>
                      <a:gd name="T101" fmla="*/ 138 h 164"/>
                      <a:gd name="T102" fmla="*/ 42 w 174"/>
                      <a:gd name="T103" fmla="*/ 144 h 164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w 174"/>
                      <a:gd name="T157" fmla="*/ 0 h 164"/>
                      <a:gd name="T158" fmla="*/ 174 w 174"/>
                      <a:gd name="T159" fmla="*/ 164 h 164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T156" t="T157" r="T158" b="T159"/>
                    <a:pathLst>
                      <a:path w="174" h="164">
                        <a:moveTo>
                          <a:pt x="42" y="144"/>
                        </a:moveTo>
                        <a:lnTo>
                          <a:pt x="44" y="148"/>
                        </a:lnTo>
                        <a:lnTo>
                          <a:pt x="38" y="156"/>
                        </a:lnTo>
                        <a:lnTo>
                          <a:pt x="34" y="164"/>
                        </a:lnTo>
                        <a:lnTo>
                          <a:pt x="24" y="164"/>
                        </a:lnTo>
                        <a:lnTo>
                          <a:pt x="16" y="158"/>
                        </a:lnTo>
                        <a:lnTo>
                          <a:pt x="10" y="138"/>
                        </a:lnTo>
                        <a:lnTo>
                          <a:pt x="0" y="114"/>
                        </a:lnTo>
                        <a:lnTo>
                          <a:pt x="6" y="102"/>
                        </a:lnTo>
                        <a:lnTo>
                          <a:pt x="46" y="100"/>
                        </a:lnTo>
                        <a:lnTo>
                          <a:pt x="46" y="96"/>
                        </a:lnTo>
                        <a:lnTo>
                          <a:pt x="42" y="92"/>
                        </a:lnTo>
                        <a:lnTo>
                          <a:pt x="44" y="86"/>
                        </a:lnTo>
                        <a:lnTo>
                          <a:pt x="50" y="82"/>
                        </a:lnTo>
                        <a:lnTo>
                          <a:pt x="52" y="76"/>
                        </a:lnTo>
                        <a:lnTo>
                          <a:pt x="34" y="64"/>
                        </a:lnTo>
                        <a:lnTo>
                          <a:pt x="36" y="60"/>
                        </a:lnTo>
                        <a:lnTo>
                          <a:pt x="46" y="68"/>
                        </a:lnTo>
                        <a:lnTo>
                          <a:pt x="52" y="64"/>
                        </a:lnTo>
                        <a:lnTo>
                          <a:pt x="64" y="80"/>
                        </a:lnTo>
                        <a:lnTo>
                          <a:pt x="72" y="76"/>
                        </a:lnTo>
                        <a:lnTo>
                          <a:pt x="76" y="80"/>
                        </a:lnTo>
                        <a:lnTo>
                          <a:pt x="74" y="84"/>
                        </a:lnTo>
                        <a:lnTo>
                          <a:pt x="82" y="86"/>
                        </a:lnTo>
                        <a:lnTo>
                          <a:pt x="94" y="68"/>
                        </a:lnTo>
                        <a:lnTo>
                          <a:pt x="102" y="62"/>
                        </a:lnTo>
                        <a:lnTo>
                          <a:pt x="104" y="44"/>
                        </a:lnTo>
                        <a:lnTo>
                          <a:pt x="118" y="22"/>
                        </a:lnTo>
                        <a:lnTo>
                          <a:pt x="134" y="16"/>
                        </a:lnTo>
                        <a:lnTo>
                          <a:pt x="142" y="0"/>
                        </a:lnTo>
                        <a:lnTo>
                          <a:pt x="160" y="12"/>
                        </a:lnTo>
                        <a:lnTo>
                          <a:pt x="170" y="8"/>
                        </a:lnTo>
                        <a:lnTo>
                          <a:pt x="174" y="12"/>
                        </a:lnTo>
                        <a:lnTo>
                          <a:pt x="168" y="20"/>
                        </a:lnTo>
                        <a:lnTo>
                          <a:pt x="160" y="22"/>
                        </a:lnTo>
                        <a:lnTo>
                          <a:pt x="160" y="26"/>
                        </a:lnTo>
                        <a:lnTo>
                          <a:pt x="154" y="28"/>
                        </a:lnTo>
                        <a:lnTo>
                          <a:pt x="144" y="40"/>
                        </a:lnTo>
                        <a:lnTo>
                          <a:pt x="136" y="40"/>
                        </a:lnTo>
                        <a:lnTo>
                          <a:pt x="120" y="60"/>
                        </a:lnTo>
                        <a:lnTo>
                          <a:pt x="124" y="68"/>
                        </a:lnTo>
                        <a:lnTo>
                          <a:pt x="100" y="100"/>
                        </a:lnTo>
                        <a:lnTo>
                          <a:pt x="94" y="100"/>
                        </a:lnTo>
                        <a:lnTo>
                          <a:pt x="84" y="92"/>
                        </a:lnTo>
                        <a:lnTo>
                          <a:pt x="84" y="100"/>
                        </a:lnTo>
                        <a:lnTo>
                          <a:pt x="80" y="104"/>
                        </a:lnTo>
                        <a:lnTo>
                          <a:pt x="82" y="106"/>
                        </a:lnTo>
                        <a:lnTo>
                          <a:pt x="88" y="106"/>
                        </a:lnTo>
                        <a:lnTo>
                          <a:pt x="90" y="112"/>
                        </a:lnTo>
                        <a:lnTo>
                          <a:pt x="80" y="130"/>
                        </a:lnTo>
                        <a:lnTo>
                          <a:pt x="58" y="138"/>
                        </a:lnTo>
                        <a:lnTo>
                          <a:pt x="42" y="14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05" name="Freeform 2010"/>
                  <p:cNvSpPr>
                    <a:spLocks/>
                  </p:cNvSpPr>
                  <p:nvPr/>
                </p:nvSpPr>
                <p:spPr bwMode="auto">
                  <a:xfrm>
                    <a:off x="7888" y="3468"/>
                    <a:ext cx="120" cy="88"/>
                  </a:xfrm>
                  <a:custGeom>
                    <a:avLst/>
                    <a:gdLst>
                      <a:gd name="T0" fmla="*/ 0 w 120"/>
                      <a:gd name="T1" fmla="*/ 36 h 88"/>
                      <a:gd name="T2" fmla="*/ 20 w 120"/>
                      <a:gd name="T3" fmla="*/ 18 h 88"/>
                      <a:gd name="T4" fmla="*/ 38 w 120"/>
                      <a:gd name="T5" fmla="*/ 0 h 88"/>
                      <a:gd name="T6" fmla="*/ 44 w 120"/>
                      <a:gd name="T7" fmla="*/ 6 h 88"/>
                      <a:gd name="T8" fmla="*/ 56 w 120"/>
                      <a:gd name="T9" fmla="*/ 10 h 88"/>
                      <a:gd name="T10" fmla="*/ 62 w 120"/>
                      <a:gd name="T11" fmla="*/ 8 h 88"/>
                      <a:gd name="T12" fmla="*/ 68 w 120"/>
                      <a:gd name="T13" fmla="*/ 16 h 88"/>
                      <a:gd name="T14" fmla="*/ 76 w 120"/>
                      <a:gd name="T15" fmla="*/ 20 h 88"/>
                      <a:gd name="T16" fmla="*/ 74 w 120"/>
                      <a:gd name="T17" fmla="*/ 28 h 88"/>
                      <a:gd name="T18" fmla="*/ 104 w 120"/>
                      <a:gd name="T19" fmla="*/ 46 h 88"/>
                      <a:gd name="T20" fmla="*/ 102 w 120"/>
                      <a:gd name="T21" fmla="*/ 50 h 88"/>
                      <a:gd name="T22" fmla="*/ 120 w 120"/>
                      <a:gd name="T23" fmla="*/ 62 h 88"/>
                      <a:gd name="T24" fmla="*/ 118 w 120"/>
                      <a:gd name="T25" fmla="*/ 68 h 88"/>
                      <a:gd name="T26" fmla="*/ 112 w 120"/>
                      <a:gd name="T27" fmla="*/ 72 h 88"/>
                      <a:gd name="T28" fmla="*/ 110 w 120"/>
                      <a:gd name="T29" fmla="*/ 78 h 88"/>
                      <a:gd name="T30" fmla="*/ 114 w 120"/>
                      <a:gd name="T31" fmla="*/ 82 h 88"/>
                      <a:gd name="T32" fmla="*/ 114 w 120"/>
                      <a:gd name="T33" fmla="*/ 86 h 88"/>
                      <a:gd name="T34" fmla="*/ 74 w 120"/>
                      <a:gd name="T35" fmla="*/ 88 h 88"/>
                      <a:gd name="T36" fmla="*/ 68 w 120"/>
                      <a:gd name="T37" fmla="*/ 74 h 88"/>
                      <a:gd name="T38" fmla="*/ 64 w 120"/>
                      <a:gd name="T39" fmla="*/ 52 h 88"/>
                      <a:gd name="T40" fmla="*/ 58 w 120"/>
                      <a:gd name="T41" fmla="*/ 48 h 88"/>
                      <a:gd name="T42" fmla="*/ 32 w 120"/>
                      <a:gd name="T43" fmla="*/ 54 h 88"/>
                      <a:gd name="T44" fmla="*/ 16 w 120"/>
                      <a:gd name="T45" fmla="*/ 38 h 88"/>
                      <a:gd name="T46" fmla="*/ 0 w 120"/>
                      <a:gd name="T47" fmla="*/ 36 h 8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20"/>
                      <a:gd name="T73" fmla="*/ 0 h 88"/>
                      <a:gd name="T74" fmla="*/ 120 w 120"/>
                      <a:gd name="T75" fmla="*/ 88 h 8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20" h="88">
                        <a:moveTo>
                          <a:pt x="0" y="36"/>
                        </a:moveTo>
                        <a:lnTo>
                          <a:pt x="20" y="18"/>
                        </a:lnTo>
                        <a:lnTo>
                          <a:pt x="38" y="0"/>
                        </a:lnTo>
                        <a:lnTo>
                          <a:pt x="44" y="6"/>
                        </a:lnTo>
                        <a:lnTo>
                          <a:pt x="56" y="10"/>
                        </a:lnTo>
                        <a:lnTo>
                          <a:pt x="62" y="8"/>
                        </a:lnTo>
                        <a:lnTo>
                          <a:pt x="68" y="16"/>
                        </a:lnTo>
                        <a:lnTo>
                          <a:pt x="76" y="20"/>
                        </a:lnTo>
                        <a:lnTo>
                          <a:pt x="74" y="28"/>
                        </a:lnTo>
                        <a:lnTo>
                          <a:pt x="104" y="46"/>
                        </a:lnTo>
                        <a:lnTo>
                          <a:pt x="102" y="50"/>
                        </a:lnTo>
                        <a:lnTo>
                          <a:pt x="120" y="62"/>
                        </a:lnTo>
                        <a:lnTo>
                          <a:pt x="118" y="68"/>
                        </a:lnTo>
                        <a:lnTo>
                          <a:pt x="112" y="72"/>
                        </a:lnTo>
                        <a:lnTo>
                          <a:pt x="110" y="78"/>
                        </a:lnTo>
                        <a:lnTo>
                          <a:pt x="114" y="82"/>
                        </a:lnTo>
                        <a:lnTo>
                          <a:pt x="114" y="86"/>
                        </a:lnTo>
                        <a:lnTo>
                          <a:pt x="74" y="88"/>
                        </a:lnTo>
                        <a:lnTo>
                          <a:pt x="68" y="74"/>
                        </a:lnTo>
                        <a:lnTo>
                          <a:pt x="64" y="52"/>
                        </a:lnTo>
                        <a:lnTo>
                          <a:pt x="58" y="48"/>
                        </a:lnTo>
                        <a:lnTo>
                          <a:pt x="32" y="54"/>
                        </a:lnTo>
                        <a:lnTo>
                          <a:pt x="16" y="38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06" name="Freeform 2011"/>
                  <p:cNvSpPr>
                    <a:spLocks/>
                  </p:cNvSpPr>
                  <p:nvPr/>
                </p:nvSpPr>
                <p:spPr bwMode="auto">
                  <a:xfrm>
                    <a:off x="8056" y="3346"/>
                    <a:ext cx="98" cy="120"/>
                  </a:xfrm>
                  <a:custGeom>
                    <a:avLst/>
                    <a:gdLst>
                      <a:gd name="T0" fmla="*/ 74 w 98"/>
                      <a:gd name="T1" fmla="*/ 114 h 120"/>
                      <a:gd name="T2" fmla="*/ 76 w 98"/>
                      <a:gd name="T3" fmla="*/ 118 h 120"/>
                      <a:gd name="T4" fmla="*/ 74 w 98"/>
                      <a:gd name="T5" fmla="*/ 120 h 120"/>
                      <a:gd name="T6" fmla="*/ 70 w 98"/>
                      <a:gd name="T7" fmla="*/ 116 h 120"/>
                      <a:gd name="T8" fmla="*/ 60 w 98"/>
                      <a:gd name="T9" fmla="*/ 120 h 120"/>
                      <a:gd name="T10" fmla="*/ 42 w 98"/>
                      <a:gd name="T11" fmla="*/ 108 h 120"/>
                      <a:gd name="T12" fmla="*/ 40 w 98"/>
                      <a:gd name="T13" fmla="*/ 104 h 120"/>
                      <a:gd name="T14" fmla="*/ 32 w 98"/>
                      <a:gd name="T15" fmla="*/ 106 h 120"/>
                      <a:gd name="T16" fmla="*/ 0 w 98"/>
                      <a:gd name="T17" fmla="*/ 94 h 120"/>
                      <a:gd name="T18" fmla="*/ 16 w 98"/>
                      <a:gd name="T19" fmla="*/ 58 h 120"/>
                      <a:gd name="T20" fmla="*/ 24 w 98"/>
                      <a:gd name="T21" fmla="*/ 54 h 120"/>
                      <a:gd name="T22" fmla="*/ 34 w 98"/>
                      <a:gd name="T23" fmla="*/ 16 h 120"/>
                      <a:gd name="T24" fmla="*/ 42 w 98"/>
                      <a:gd name="T25" fmla="*/ 0 h 120"/>
                      <a:gd name="T26" fmla="*/ 46 w 98"/>
                      <a:gd name="T27" fmla="*/ 2 h 120"/>
                      <a:gd name="T28" fmla="*/ 50 w 98"/>
                      <a:gd name="T29" fmla="*/ 8 h 120"/>
                      <a:gd name="T30" fmla="*/ 52 w 98"/>
                      <a:gd name="T31" fmla="*/ 10 h 120"/>
                      <a:gd name="T32" fmla="*/ 58 w 98"/>
                      <a:gd name="T33" fmla="*/ 12 h 120"/>
                      <a:gd name="T34" fmla="*/ 62 w 98"/>
                      <a:gd name="T35" fmla="*/ 8 h 120"/>
                      <a:gd name="T36" fmla="*/ 64 w 98"/>
                      <a:gd name="T37" fmla="*/ 6 h 120"/>
                      <a:gd name="T38" fmla="*/ 78 w 98"/>
                      <a:gd name="T39" fmla="*/ 16 h 120"/>
                      <a:gd name="T40" fmla="*/ 74 w 98"/>
                      <a:gd name="T41" fmla="*/ 24 h 120"/>
                      <a:gd name="T42" fmla="*/ 78 w 98"/>
                      <a:gd name="T43" fmla="*/ 26 h 120"/>
                      <a:gd name="T44" fmla="*/ 84 w 98"/>
                      <a:gd name="T45" fmla="*/ 28 h 120"/>
                      <a:gd name="T46" fmla="*/ 98 w 98"/>
                      <a:gd name="T47" fmla="*/ 24 h 120"/>
                      <a:gd name="T48" fmla="*/ 96 w 98"/>
                      <a:gd name="T49" fmla="*/ 34 h 120"/>
                      <a:gd name="T50" fmla="*/ 84 w 98"/>
                      <a:gd name="T51" fmla="*/ 58 h 120"/>
                      <a:gd name="T52" fmla="*/ 84 w 98"/>
                      <a:gd name="T53" fmla="*/ 72 h 120"/>
                      <a:gd name="T54" fmla="*/ 74 w 98"/>
                      <a:gd name="T55" fmla="*/ 82 h 120"/>
                      <a:gd name="T56" fmla="*/ 68 w 98"/>
                      <a:gd name="T57" fmla="*/ 84 h 120"/>
                      <a:gd name="T58" fmla="*/ 70 w 98"/>
                      <a:gd name="T59" fmla="*/ 72 h 120"/>
                      <a:gd name="T60" fmla="*/ 64 w 98"/>
                      <a:gd name="T61" fmla="*/ 72 h 120"/>
                      <a:gd name="T62" fmla="*/ 62 w 98"/>
                      <a:gd name="T63" fmla="*/ 80 h 120"/>
                      <a:gd name="T64" fmla="*/ 68 w 98"/>
                      <a:gd name="T65" fmla="*/ 92 h 120"/>
                      <a:gd name="T66" fmla="*/ 82 w 98"/>
                      <a:gd name="T67" fmla="*/ 100 h 120"/>
                      <a:gd name="T68" fmla="*/ 82 w 98"/>
                      <a:gd name="T69" fmla="*/ 108 h 120"/>
                      <a:gd name="T70" fmla="*/ 74 w 98"/>
                      <a:gd name="T71" fmla="*/ 114 h 120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98"/>
                      <a:gd name="T109" fmla="*/ 0 h 120"/>
                      <a:gd name="T110" fmla="*/ 98 w 98"/>
                      <a:gd name="T111" fmla="*/ 120 h 120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98" h="120">
                        <a:moveTo>
                          <a:pt x="74" y="114"/>
                        </a:moveTo>
                        <a:lnTo>
                          <a:pt x="76" y="118"/>
                        </a:lnTo>
                        <a:lnTo>
                          <a:pt x="74" y="120"/>
                        </a:lnTo>
                        <a:lnTo>
                          <a:pt x="70" y="116"/>
                        </a:lnTo>
                        <a:lnTo>
                          <a:pt x="60" y="120"/>
                        </a:lnTo>
                        <a:lnTo>
                          <a:pt x="42" y="108"/>
                        </a:lnTo>
                        <a:lnTo>
                          <a:pt x="40" y="104"/>
                        </a:lnTo>
                        <a:lnTo>
                          <a:pt x="32" y="106"/>
                        </a:lnTo>
                        <a:lnTo>
                          <a:pt x="0" y="94"/>
                        </a:lnTo>
                        <a:lnTo>
                          <a:pt x="16" y="58"/>
                        </a:lnTo>
                        <a:lnTo>
                          <a:pt x="24" y="54"/>
                        </a:lnTo>
                        <a:lnTo>
                          <a:pt x="34" y="16"/>
                        </a:lnTo>
                        <a:lnTo>
                          <a:pt x="42" y="0"/>
                        </a:lnTo>
                        <a:lnTo>
                          <a:pt x="46" y="2"/>
                        </a:lnTo>
                        <a:lnTo>
                          <a:pt x="50" y="8"/>
                        </a:lnTo>
                        <a:lnTo>
                          <a:pt x="52" y="10"/>
                        </a:lnTo>
                        <a:lnTo>
                          <a:pt x="58" y="12"/>
                        </a:lnTo>
                        <a:lnTo>
                          <a:pt x="62" y="8"/>
                        </a:lnTo>
                        <a:lnTo>
                          <a:pt x="64" y="6"/>
                        </a:lnTo>
                        <a:lnTo>
                          <a:pt x="78" y="16"/>
                        </a:lnTo>
                        <a:lnTo>
                          <a:pt x="74" y="24"/>
                        </a:lnTo>
                        <a:lnTo>
                          <a:pt x="78" y="26"/>
                        </a:lnTo>
                        <a:lnTo>
                          <a:pt x="84" y="28"/>
                        </a:lnTo>
                        <a:lnTo>
                          <a:pt x="98" y="24"/>
                        </a:lnTo>
                        <a:lnTo>
                          <a:pt x="96" y="34"/>
                        </a:lnTo>
                        <a:lnTo>
                          <a:pt x="84" y="58"/>
                        </a:lnTo>
                        <a:lnTo>
                          <a:pt x="84" y="72"/>
                        </a:lnTo>
                        <a:lnTo>
                          <a:pt x="74" y="82"/>
                        </a:lnTo>
                        <a:lnTo>
                          <a:pt x="68" y="84"/>
                        </a:lnTo>
                        <a:lnTo>
                          <a:pt x="70" y="72"/>
                        </a:lnTo>
                        <a:lnTo>
                          <a:pt x="64" y="72"/>
                        </a:lnTo>
                        <a:lnTo>
                          <a:pt x="62" y="80"/>
                        </a:lnTo>
                        <a:lnTo>
                          <a:pt x="68" y="92"/>
                        </a:lnTo>
                        <a:lnTo>
                          <a:pt x="82" y="100"/>
                        </a:lnTo>
                        <a:lnTo>
                          <a:pt x="82" y="108"/>
                        </a:lnTo>
                        <a:lnTo>
                          <a:pt x="74" y="1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07" name="Freeform 2012"/>
                  <p:cNvSpPr>
                    <a:spLocks/>
                  </p:cNvSpPr>
                  <p:nvPr/>
                </p:nvSpPr>
                <p:spPr bwMode="auto">
                  <a:xfrm>
                    <a:off x="7950" y="3420"/>
                    <a:ext cx="148" cy="120"/>
                  </a:xfrm>
                  <a:custGeom>
                    <a:avLst/>
                    <a:gdLst>
                      <a:gd name="T0" fmla="*/ 0 w 148"/>
                      <a:gd name="T1" fmla="*/ 56 h 120"/>
                      <a:gd name="T2" fmla="*/ 6 w 148"/>
                      <a:gd name="T3" fmla="*/ 52 h 120"/>
                      <a:gd name="T4" fmla="*/ 12 w 148"/>
                      <a:gd name="T5" fmla="*/ 54 h 120"/>
                      <a:gd name="T6" fmla="*/ 16 w 148"/>
                      <a:gd name="T7" fmla="*/ 40 h 120"/>
                      <a:gd name="T8" fmla="*/ 14 w 148"/>
                      <a:gd name="T9" fmla="*/ 28 h 120"/>
                      <a:gd name="T10" fmla="*/ 16 w 148"/>
                      <a:gd name="T11" fmla="*/ 16 h 120"/>
                      <a:gd name="T12" fmla="*/ 28 w 148"/>
                      <a:gd name="T13" fmla="*/ 12 h 120"/>
                      <a:gd name="T14" fmla="*/ 28 w 148"/>
                      <a:gd name="T15" fmla="*/ 6 h 120"/>
                      <a:gd name="T16" fmla="*/ 34 w 148"/>
                      <a:gd name="T17" fmla="*/ 2 h 120"/>
                      <a:gd name="T18" fmla="*/ 44 w 148"/>
                      <a:gd name="T19" fmla="*/ 2 h 120"/>
                      <a:gd name="T20" fmla="*/ 56 w 148"/>
                      <a:gd name="T21" fmla="*/ 0 h 120"/>
                      <a:gd name="T22" fmla="*/ 72 w 148"/>
                      <a:gd name="T23" fmla="*/ 4 h 120"/>
                      <a:gd name="T24" fmla="*/ 106 w 148"/>
                      <a:gd name="T25" fmla="*/ 20 h 120"/>
                      <a:gd name="T26" fmla="*/ 138 w 148"/>
                      <a:gd name="T27" fmla="*/ 32 h 120"/>
                      <a:gd name="T28" fmla="*/ 146 w 148"/>
                      <a:gd name="T29" fmla="*/ 30 h 120"/>
                      <a:gd name="T30" fmla="*/ 148 w 148"/>
                      <a:gd name="T31" fmla="*/ 34 h 120"/>
                      <a:gd name="T32" fmla="*/ 140 w 148"/>
                      <a:gd name="T33" fmla="*/ 50 h 120"/>
                      <a:gd name="T34" fmla="*/ 124 w 148"/>
                      <a:gd name="T35" fmla="*/ 56 h 120"/>
                      <a:gd name="T36" fmla="*/ 110 w 148"/>
                      <a:gd name="T37" fmla="*/ 78 h 120"/>
                      <a:gd name="T38" fmla="*/ 108 w 148"/>
                      <a:gd name="T39" fmla="*/ 96 h 120"/>
                      <a:gd name="T40" fmla="*/ 100 w 148"/>
                      <a:gd name="T41" fmla="*/ 102 h 120"/>
                      <a:gd name="T42" fmla="*/ 88 w 148"/>
                      <a:gd name="T43" fmla="*/ 120 h 120"/>
                      <a:gd name="T44" fmla="*/ 80 w 148"/>
                      <a:gd name="T45" fmla="*/ 118 h 120"/>
                      <a:gd name="T46" fmla="*/ 82 w 148"/>
                      <a:gd name="T47" fmla="*/ 114 h 120"/>
                      <a:gd name="T48" fmla="*/ 78 w 148"/>
                      <a:gd name="T49" fmla="*/ 110 h 120"/>
                      <a:gd name="T50" fmla="*/ 70 w 148"/>
                      <a:gd name="T51" fmla="*/ 114 h 120"/>
                      <a:gd name="T52" fmla="*/ 58 w 148"/>
                      <a:gd name="T53" fmla="*/ 98 h 120"/>
                      <a:gd name="T54" fmla="*/ 52 w 148"/>
                      <a:gd name="T55" fmla="*/ 102 h 120"/>
                      <a:gd name="T56" fmla="*/ 42 w 148"/>
                      <a:gd name="T57" fmla="*/ 94 h 120"/>
                      <a:gd name="T58" fmla="*/ 12 w 148"/>
                      <a:gd name="T59" fmla="*/ 76 h 120"/>
                      <a:gd name="T60" fmla="*/ 14 w 148"/>
                      <a:gd name="T61" fmla="*/ 68 h 120"/>
                      <a:gd name="T62" fmla="*/ 6 w 148"/>
                      <a:gd name="T63" fmla="*/ 64 h 120"/>
                      <a:gd name="T64" fmla="*/ 0 w 148"/>
                      <a:gd name="T65" fmla="*/ 56 h 120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148"/>
                      <a:gd name="T100" fmla="*/ 0 h 120"/>
                      <a:gd name="T101" fmla="*/ 148 w 148"/>
                      <a:gd name="T102" fmla="*/ 120 h 120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148" h="120">
                        <a:moveTo>
                          <a:pt x="0" y="56"/>
                        </a:moveTo>
                        <a:lnTo>
                          <a:pt x="6" y="52"/>
                        </a:lnTo>
                        <a:lnTo>
                          <a:pt x="12" y="54"/>
                        </a:lnTo>
                        <a:lnTo>
                          <a:pt x="16" y="40"/>
                        </a:lnTo>
                        <a:lnTo>
                          <a:pt x="14" y="28"/>
                        </a:lnTo>
                        <a:lnTo>
                          <a:pt x="16" y="16"/>
                        </a:lnTo>
                        <a:lnTo>
                          <a:pt x="28" y="12"/>
                        </a:lnTo>
                        <a:lnTo>
                          <a:pt x="28" y="6"/>
                        </a:lnTo>
                        <a:lnTo>
                          <a:pt x="34" y="2"/>
                        </a:lnTo>
                        <a:lnTo>
                          <a:pt x="44" y="2"/>
                        </a:lnTo>
                        <a:lnTo>
                          <a:pt x="56" y="0"/>
                        </a:lnTo>
                        <a:lnTo>
                          <a:pt x="72" y="4"/>
                        </a:lnTo>
                        <a:lnTo>
                          <a:pt x="106" y="20"/>
                        </a:lnTo>
                        <a:lnTo>
                          <a:pt x="138" y="32"/>
                        </a:lnTo>
                        <a:lnTo>
                          <a:pt x="146" y="30"/>
                        </a:lnTo>
                        <a:lnTo>
                          <a:pt x="148" y="34"/>
                        </a:lnTo>
                        <a:lnTo>
                          <a:pt x="140" y="50"/>
                        </a:lnTo>
                        <a:lnTo>
                          <a:pt x="124" y="56"/>
                        </a:lnTo>
                        <a:lnTo>
                          <a:pt x="110" y="78"/>
                        </a:lnTo>
                        <a:lnTo>
                          <a:pt x="108" y="96"/>
                        </a:lnTo>
                        <a:lnTo>
                          <a:pt x="100" y="102"/>
                        </a:lnTo>
                        <a:lnTo>
                          <a:pt x="88" y="120"/>
                        </a:lnTo>
                        <a:lnTo>
                          <a:pt x="80" y="118"/>
                        </a:lnTo>
                        <a:lnTo>
                          <a:pt x="82" y="114"/>
                        </a:lnTo>
                        <a:lnTo>
                          <a:pt x="78" y="110"/>
                        </a:lnTo>
                        <a:lnTo>
                          <a:pt x="70" y="114"/>
                        </a:lnTo>
                        <a:lnTo>
                          <a:pt x="58" y="98"/>
                        </a:lnTo>
                        <a:lnTo>
                          <a:pt x="52" y="102"/>
                        </a:lnTo>
                        <a:lnTo>
                          <a:pt x="42" y="94"/>
                        </a:lnTo>
                        <a:lnTo>
                          <a:pt x="12" y="76"/>
                        </a:lnTo>
                        <a:lnTo>
                          <a:pt x="14" y="68"/>
                        </a:lnTo>
                        <a:lnTo>
                          <a:pt x="6" y="64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08" name="Freeform 2013"/>
                  <p:cNvSpPr>
                    <a:spLocks/>
                  </p:cNvSpPr>
                  <p:nvPr/>
                </p:nvSpPr>
                <p:spPr bwMode="auto">
                  <a:xfrm>
                    <a:off x="8042" y="3246"/>
                    <a:ext cx="78" cy="112"/>
                  </a:xfrm>
                  <a:custGeom>
                    <a:avLst/>
                    <a:gdLst>
                      <a:gd name="T0" fmla="*/ 0 w 78"/>
                      <a:gd name="T1" fmla="*/ 20 h 112"/>
                      <a:gd name="T2" fmla="*/ 10 w 78"/>
                      <a:gd name="T3" fmla="*/ 4 h 112"/>
                      <a:gd name="T4" fmla="*/ 16 w 78"/>
                      <a:gd name="T5" fmla="*/ 8 h 112"/>
                      <a:gd name="T6" fmla="*/ 24 w 78"/>
                      <a:gd name="T7" fmla="*/ 2 h 112"/>
                      <a:gd name="T8" fmla="*/ 36 w 78"/>
                      <a:gd name="T9" fmla="*/ 6 h 112"/>
                      <a:gd name="T10" fmla="*/ 42 w 78"/>
                      <a:gd name="T11" fmla="*/ 0 h 112"/>
                      <a:gd name="T12" fmla="*/ 52 w 78"/>
                      <a:gd name="T13" fmla="*/ 6 h 112"/>
                      <a:gd name="T14" fmla="*/ 58 w 78"/>
                      <a:gd name="T15" fmla="*/ 0 h 112"/>
                      <a:gd name="T16" fmla="*/ 66 w 78"/>
                      <a:gd name="T17" fmla="*/ 4 h 112"/>
                      <a:gd name="T18" fmla="*/ 46 w 78"/>
                      <a:gd name="T19" fmla="*/ 58 h 112"/>
                      <a:gd name="T20" fmla="*/ 54 w 78"/>
                      <a:gd name="T21" fmla="*/ 74 h 112"/>
                      <a:gd name="T22" fmla="*/ 62 w 78"/>
                      <a:gd name="T23" fmla="*/ 78 h 112"/>
                      <a:gd name="T24" fmla="*/ 62 w 78"/>
                      <a:gd name="T25" fmla="*/ 92 h 112"/>
                      <a:gd name="T26" fmla="*/ 78 w 78"/>
                      <a:gd name="T27" fmla="*/ 106 h 112"/>
                      <a:gd name="T28" fmla="*/ 72 w 78"/>
                      <a:gd name="T29" fmla="*/ 112 h 112"/>
                      <a:gd name="T30" fmla="*/ 68 w 78"/>
                      <a:gd name="T31" fmla="*/ 112 h 112"/>
                      <a:gd name="T32" fmla="*/ 64 w 78"/>
                      <a:gd name="T33" fmla="*/ 108 h 112"/>
                      <a:gd name="T34" fmla="*/ 60 w 78"/>
                      <a:gd name="T35" fmla="*/ 102 h 112"/>
                      <a:gd name="T36" fmla="*/ 56 w 78"/>
                      <a:gd name="T37" fmla="*/ 100 h 112"/>
                      <a:gd name="T38" fmla="*/ 52 w 78"/>
                      <a:gd name="T39" fmla="*/ 96 h 112"/>
                      <a:gd name="T40" fmla="*/ 54 w 78"/>
                      <a:gd name="T41" fmla="*/ 92 h 112"/>
                      <a:gd name="T42" fmla="*/ 30 w 78"/>
                      <a:gd name="T43" fmla="*/ 72 h 112"/>
                      <a:gd name="T44" fmla="*/ 24 w 78"/>
                      <a:gd name="T45" fmla="*/ 70 h 112"/>
                      <a:gd name="T46" fmla="*/ 10 w 78"/>
                      <a:gd name="T47" fmla="*/ 48 h 112"/>
                      <a:gd name="T48" fmla="*/ 10 w 78"/>
                      <a:gd name="T49" fmla="*/ 38 h 112"/>
                      <a:gd name="T50" fmla="*/ 0 w 78"/>
                      <a:gd name="T51" fmla="*/ 34 h 112"/>
                      <a:gd name="T52" fmla="*/ 0 w 78"/>
                      <a:gd name="T53" fmla="*/ 20 h 112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78"/>
                      <a:gd name="T82" fmla="*/ 0 h 112"/>
                      <a:gd name="T83" fmla="*/ 78 w 78"/>
                      <a:gd name="T84" fmla="*/ 112 h 112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78" h="112">
                        <a:moveTo>
                          <a:pt x="0" y="20"/>
                        </a:moveTo>
                        <a:lnTo>
                          <a:pt x="10" y="4"/>
                        </a:lnTo>
                        <a:lnTo>
                          <a:pt x="16" y="8"/>
                        </a:lnTo>
                        <a:lnTo>
                          <a:pt x="24" y="2"/>
                        </a:lnTo>
                        <a:lnTo>
                          <a:pt x="36" y="6"/>
                        </a:lnTo>
                        <a:lnTo>
                          <a:pt x="42" y="0"/>
                        </a:lnTo>
                        <a:lnTo>
                          <a:pt x="52" y="6"/>
                        </a:lnTo>
                        <a:lnTo>
                          <a:pt x="58" y="0"/>
                        </a:lnTo>
                        <a:lnTo>
                          <a:pt x="66" y="4"/>
                        </a:lnTo>
                        <a:lnTo>
                          <a:pt x="46" y="58"/>
                        </a:lnTo>
                        <a:lnTo>
                          <a:pt x="54" y="74"/>
                        </a:lnTo>
                        <a:lnTo>
                          <a:pt x="62" y="78"/>
                        </a:lnTo>
                        <a:lnTo>
                          <a:pt x="62" y="92"/>
                        </a:lnTo>
                        <a:lnTo>
                          <a:pt x="78" y="106"/>
                        </a:lnTo>
                        <a:lnTo>
                          <a:pt x="72" y="112"/>
                        </a:lnTo>
                        <a:lnTo>
                          <a:pt x="68" y="112"/>
                        </a:lnTo>
                        <a:lnTo>
                          <a:pt x="64" y="108"/>
                        </a:lnTo>
                        <a:lnTo>
                          <a:pt x="60" y="102"/>
                        </a:lnTo>
                        <a:lnTo>
                          <a:pt x="56" y="100"/>
                        </a:lnTo>
                        <a:lnTo>
                          <a:pt x="52" y="96"/>
                        </a:lnTo>
                        <a:lnTo>
                          <a:pt x="54" y="92"/>
                        </a:lnTo>
                        <a:lnTo>
                          <a:pt x="30" y="72"/>
                        </a:lnTo>
                        <a:lnTo>
                          <a:pt x="24" y="70"/>
                        </a:lnTo>
                        <a:lnTo>
                          <a:pt x="10" y="48"/>
                        </a:lnTo>
                        <a:lnTo>
                          <a:pt x="10" y="38"/>
                        </a:lnTo>
                        <a:lnTo>
                          <a:pt x="0" y="34"/>
                        </a:lnTo>
                        <a:lnTo>
                          <a:pt x="0" y="2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09" name="Freeform 2014"/>
                  <p:cNvSpPr>
                    <a:spLocks/>
                  </p:cNvSpPr>
                  <p:nvPr/>
                </p:nvSpPr>
                <p:spPr bwMode="auto">
                  <a:xfrm>
                    <a:off x="7966" y="3254"/>
                    <a:ext cx="130" cy="98"/>
                  </a:xfrm>
                  <a:custGeom>
                    <a:avLst/>
                    <a:gdLst>
                      <a:gd name="T0" fmla="*/ 128 w 130"/>
                      <a:gd name="T1" fmla="*/ 88 h 98"/>
                      <a:gd name="T2" fmla="*/ 114 w 130"/>
                      <a:gd name="T3" fmla="*/ 90 h 98"/>
                      <a:gd name="T4" fmla="*/ 112 w 130"/>
                      <a:gd name="T5" fmla="*/ 96 h 98"/>
                      <a:gd name="T6" fmla="*/ 82 w 130"/>
                      <a:gd name="T7" fmla="*/ 98 h 98"/>
                      <a:gd name="T8" fmla="*/ 80 w 130"/>
                      <a:gd name="T9" fmla="*/ 96 h 98"/>
                      <a:gd name="T10" fmla="*/ 68 w 130"/>
                      <a:gd name="T11" fmla="*/ 98 h 98"/>
                      <a:gd name="T12" fmla="*/ 54 w 130"/>
                      <a:gd name="T13" fmla="*/ 96 h 98"/>
                      <a:gd name="T14" fmla="*/ 48 w 130"/>
                      <a:gd name="T15" fmla="*/ 88 h 98"/>
                      <a:gd name="T16" fmla="*/ 38 w 130"/>
                      <a:gd name="T17" fmla="*/ 92 h 98"/>
                      <a:gd name="T18" fmla="*/ 26 w 130"/>
                      <a:gd name="T19" fmla="*/ 94 h 98"/>
                      <a:gd name="T20" fmla="*/ 18 w 130"/>
                      <a:gd name="T21" fmla="*/ 82 h 98"/>
                      <a:gd name="T22" fmla="*/ 34 w 130"/>
                      <a:gd name="T23" fmla="*/ 72 h 98"/>
                      <a:gd name="T24" fmla="*/ 14 w 130"/>
                      <a:gd name="T25" fmla="*/ 62 h 98"/>
                      <a:gd name="T26" fmla="*/ 0 w 130"/>
                      <a:gd name="T27" fmla="*/ 54 h 98"/>
                      <a:gd name="T28" fmla="*/ 22 w 130"/>
                      <a:gd name="T29" fmla="*/ 32 h 98"/>
                      <a:gd name="T30" fmla="*/ 44 w 130"/>
                      <a:gd name="T31" fmla="*/ 10 h 98"/>
                      <a:gd name="T32" fmla="*/ 54 w 130"/>
                      <a:gd name="T33" fmla="*/ 8 h 98"/>
                      <a:gd name="T34" fmla="*/ 56 w 130"/>
                      <a:gd name="T35" fmla="*/ 0 h 98"/>
                      <a:gd name="T36" fmla="*/ 62 w 130"/>
                      <a:gd name="T37" fmla="*/ 2 h 98"/>
                      <a:gd name="T38" fmla="*/ 76 w 130"/>
                      <a:gd name="T39" fmla="*/ 12 h 98"/>
                      <a:gd name="T40" fmla="*/ 76 w 130"/>
                      <a:gd name="T41" fmla="*/ 26 h 98"/>
                      <a:gd name="T42" fmla="*/ 86 w 130"/>
                      <a:gd name="T43" fmla="*/ 30 h 98"/>
                      <a:gd name="T44" fmla="*/ 86 w 130"/>
                      <a:gd name="T45" fmla="*/ 34 h 98"/>
                      <a:gd name="T46" fmla="*/ 86 w 130"/>
                      <a:gd name="T47" fmla="*/ 40 h 98"/>
                      <a:gd name="T48" fmla="*/ 100 w 130"/>
                      <a:gd name="T49" fmla="*/ 62 h 98"/>
                      <a:gd name="T50" fmla="*/ 106 w 130"/>
                      <a:gd name="T51" fmla="*/ 64 h 98"/>
                      <a:gd name="T52" fmla="*/ 130 w 130"/>
                      <a:gd name="T53" fmla="*/ 84 h 98"/>
                      <a:gd name="T54" fmla="*/ 128 w 130"/>
                      <a:gd name="T55" fmla="*/ 88 h 98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130"/>
                      <a:gd name="T85" fmla="*/ 0 h 98"/>
                      <a:gd name="T86" fmla="*/ 130 w 130"/>
                      <a:gd name="T87" fmla="*/ 98 h 98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130" h="98">
                        <a:moveTo>
                          <a:pt x="128" y="88"/>
                        </a:moveTo>
                        <a:lnTo>
                          <a:pt x="114" y="90"/>
                        </a:lnTo>
                        <a:lnTo>
                          <a:pt x="112" y="96"/>
                        </a:lnTo>
                        <a:lnTo>
                          <a:pt x="82" y="98"/>
                        </a:lnTo>
                        <a:lnTo>
                          <a:pt x="80" y="96"/>
                        </a:lnTo>
                        <a:lnTo>
                          <a:pt x="68" y="98"/>
                        </a:lnTo>
                        <a:lnTo>
                          <a:pt x="54" y="96"/>
                        </a:lnTo>
                        <a:lnTo>
                          <a:pt x="48" y="88"/>
                        </a:lnTo>
                        <a:lnTo>
                          <a:pt x="38" y="92"/>
                        </a:lnTo>
                        <a:lnTo>
                          <a:pt x="26" y="94"/>
                        </a:lnTo>
                        <a:lnTo>
                          <a:pt x="18" y="82"/>
                        </a:lnTo>
                        <a:lnTo>
                          <a:pt x="34" y="72"/>
                        </a:lnTo>
                        <a:lnTo>
                          <a:pt x="14" y="62"/>
                        </a:lnTo>
                        <a:lnTo>
                          <a:pt x="0" y="54"/>
                        </a:lnTo>
                        <a:lnTo>
                          <a:pt x="22" y="32"/>
                        </a:lnTo>
                        <a:lnTo>
                          <a:pt x="44" y="10"/>
                        </a:lnTo>
                        <a:lnTo>
                          <a:pt x="54" y="8"/>
                        </a:lnTo>
                        <a:lnTo>
                          <a:pt x="56" y="0"/>
                        </a:lnTo>
                        <a:lnTo>
                          <a:pt x="62" y="2"/>
                        </a:lnTo>
                        <a:lnTo>
                          <a:pt x="76" y="12"/>
                        </a:lnTo>
                        <a:lnTo>
                          <a:pt x="76" y="26"/>
                        </a:lnTo>
                        <a:lnTo>
                          <a:pt x="86" y="30"/>
                        </a:lnTo>
                        <a:lnTo>
                          <a:pt x="86" y="34"/>
                        </a:lnTo>
                        <a:lnTo>
                          <a:pt x="86" y="40"/>
                        </a:lnTo>
                        <a:lnTo>
                          <a:pt x="100" y="62"/>
                        </a:lnTo>
                        <a:lnTo>
                          <a:pt x="106" y="64"/>
                        </a:lnTo>
                        <a:lnTo>
                          <a:pt x="130" y="84"/>
                        </a:lnTo>
                        <a:lnTo>
                          <a:pt x="128" y="8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10" name="Freeform 2015"/>
                  <p:cNvSpPr>
                    <a:spLocks/>
                  </p:cNvSpPr>
                  <p:nvPr/>
                </p:nvSpPr>
                <p:spPr bwMode="auto">
                  <a:xfrm>
                    <a:off x="7922" y="3216"/>
                    <a:ext cx="100" cy="92"/>
                  </a:xfrm>
                  <a:custGeom>
                    <a:avLst/>
                    <a:gdLst>
                      <a:gd name="T0" fmla="*/ 44 w 100"/>
                      <a:gd name="T1" fmla="*/ 92 h 92"/>
                      <a:gd name="T2" fmla="*/ 28 w 100"/>
                      <a:gd name="T3" fmla="*/ 82 h 92"/>
                      <a:gd name="T4" fmla="*/ 32 w 100"/>
                      <a:gd name="T5" fmla="*/ 80 h 92"/>
                      <a:gd name="T6" fmla="*/ 34 w 100"/>
                      <a:gd name="T7" fmla="*/ 76 h 92"/>
                      <a:gd name="T8" fmla="*/ 28 w 100"/>
                      <a:gd name="T9" fmla="*/ 62 h 92"/>
                      <a:gd name="T10" fmla="*/ 20 w 100"/>
                      <a:gd name="T11" fmla="*/ 56 h 92"/>
                      <a:gd name="T12" fmla="*/ 16 w 100"/>
                      <a:gd name="T13" fmla="*/ 46 h 92"/>
                      <a:gd name="T14" fmla="*/ 14 w 100"/>
                      <a:gd name="T15" fmla="*/ 54 h 92"/>
                      <a:gd name="T16" fmla="*/ 6 w 100"/>
                      <a:gd name="T17" fmla="*/ 54 h 92"/>
                      <a:gd name="T18" fmla="*/ 0 w 100"/>
                      <a:gd name="T19" fmla="*/ 48 h 92"/>
                      <a:gd name="T20" fmla="*/ 30 w 100"/>
                      <a:gd name="T21" fmla="*/ 18 h 92"/>
                      <a:gd name="T22" fmla="*/ 34 w 100"/>
                      <a:gd name="T23" fmla="*/ 22 h 92"/>
                      <a:gd name="T24" fmla="*/ 42 w 100"/>
                      <a:gd name="T25" fmla="*/ 14 h 92"/>
                      <a:gd name="T26" fmla="*/ 44 w 100"/>
                      <a:gd name="T27" fmla="*/ 16 h 92"/>
                      <a:gd name="T28" fmla="*/ 46 w 100"/>
                      <a:gd name="T29" fmla="*/ 16 h 92"/>
                      <a:gd name="T30" fmla="*/ 60 w 100"/>
                      <a:gd name="T31" fmla="*/ 14 h 92"/>
                      <a:gd name="T32" fmla="*/ 66 w 100"/>
                      <a:gd name="T33" fmla="*/ 6 h 92"/>
                      <a:gd name="T34" fmla="*/ 72 w 100"/>
                      <a:gd name="T35" fmla="*/ 10 h 92"/>
                      <a:gd name="T36" fmla="*/ 78 w 100"/>
                      <a:gd name="T37" fmla="*/ 0 h 92"/>
                      <a:gd name="T38" fmla="*/ 84 w 100"/>
                      <a:gd name="T39" fmla="*/ 8 h 92"/>
                      <a:gd name="T40" fmla="*/ 80 w 100"/>
                      <a:gd name="T41" fmla="*/ 18 h 92"/>
                      <a:gd name="T42" fmla="*/ 96 w 100"/>
                      <a:gd name="T43" fmla="*/ 26 h 92"/>
                      <a:gd name="T44" fmla="*/ 92 w 100"/>
                      <a:gd name="T45" fmla="*/ 34 h 92"/>
                      <a:gd name="T46" fmla="*/ 100 w 100"/>
                      <a:gd name="T47" fmla="*/ 38 h 92"/>
                      <a:gd name="T48" fmla="*/ 98 w 100"/>
                      <a:gd name="T49" fmla="*/ 46 h 92"/>
                      <a:gd name="T50" fmla="*/ 88 w 100"/>
                      <a:gd name="T51" fmla="*/ 48 h 92"/>
                      <a:gd name="T52" fmla="*/ 44 w 100"/>
                      <a:gd name="T53" fmla="*/ 92 h 92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100"/>
                      <a:gd name="T82" fmla="*/ 0 h 92"/>
                      <a:gd name="T83" fmla="*/ 100 w 100"/>
                      <a:gd name="T84" fmla="*/ 92 h 92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100" h="92">
                        <a:moveTo>
                          <a:pt x="44" y="92"/>
                        </a:moveTo>
                        <a:lnTo>
                          <a:pt x="28" y="82"/>
                        </a:lnTo>
                        <a:lnTo>
                          <a:pt x="32" y="80"/>
                        </a:lnTo>
                        <a:lnTo>
                          <a:pt x="34" y="76"/>
                        </a:lnTo>
                        <a:lnTo>
                          <a:pt x="28" y="62"/>
                        </a:lnTo>
                        <a:lnTo>
                          <a:pt x="20" y="56"/>
                        </a:lnTo>
                        <a:lnTo>
                          <a:pt x="16" y="46"/>
                        </a:lnTo>
                        <a:lnTo>
                          <a:pt x="14" y="54"/>
                        </a:lnTo>
                        <a:lnTo>
                          <a:pt x="6" y="54"/>
                        </a:lnTo>
                        <a:lnTo>
                          <a:pt x="0" y="48"/>
                        </a:lnTo>
                        <a:lnTo>
                          <a:pt x="30" y="18"/>
                        </a:lnTo>
                        <a:lnTo>
                          <a:pt x="34" y="22"/>
                        </a:lnTo>
                        <a:lnTo>
                          <a:pt x="42" y="14"/>
                        </a:lnTo>
                        <a:lnTo>
                          <a:pt x="44" y="16"/>
                        </a:lnTo>
                        <a:lnTo>
                          <a:pt x="46" y="16"/>
                        </a:lnTo>
                        <a:lnTo>
                          <a:pt x="60" y="14"/>
                        </a:lnTo>
                        <a:lnTo>
                          <a:pt x="66" y="6"/>
                        </a:lnTo>
                        <a:lnTo>
                          <a:pt x="72" y="10"/>
                        </a:lnTo>
                        <a:lnTo>
                          <a:pt x="78" y="0"/>
                        </a:lnTo>
                        <a:lnTo>
                          <a:pt x="84" y="8"/>
                        </a:lnTo>
                        <a:lnTo>
                          <a:pt x="80" y="18"/>
                        </a:lnTo>
                        <a:lnTo>
                          <a:pt x="96" y="26"/>
                        </a:lnTo>
                        <a:lnTo>
                          <a:pt x="92" y="34"/>
                        </a:lnTo>
                        <a:lnTo>
                          <a:pt x="100" y="38"/>
                        </a:lnTo>
                        <a:lnTo>
                          <a:pt x="98" y="46"/>
                        </a:lnTo>
                        <a:lnTo>
                          <a:pt x="88" y="48"/>
                        </a:lnTo>
                        <a:lnTo>
                          <a:pt x="44" y="9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11" name="Freeform 2016"/>
                  <p:cNvSpPr>
                    <a:spLocks/>
                  </p:cNvSpPr>
                  <p:nvPr/>
                </p:nvSpPr>
                <p:spPr bwMode="auto">
                  <a:xfrm>
                    <a:off x="7900" y="3262"/>
                    <a:ext cx="80" cy="78"/>
                  </a:xfrm>
                  <a:custGeom>
                    <a:avLst/>
                    <a:gdLst>
                      <a:gd name="T0" fmla="*/ 0 w 80"/>
                      <a:gd name="T1" fmla="*/ 46 h 78"/>
                      <a:gd name="T2" fmla="*/ 2 w 80"/>
                      <a:gd name="T3" fmla="*/ 44 h 78"/>
                      <a:gd name="T4" fmla="*/ 2 w 80"/>
                      <a:gd name="T5" fmla="*/ 26 h 78"/>
                      <a:gd name="T6" fmla="*/ 4 w 80"/>
                      <a:gd name="T7" fmla="*/ 22 h 78"/>
                      <a:gd name="T8" fmla="*/ 6 w 80"/>
                      <a:gd name="T9" fmla="*/ 20 h 78"/>
                      <a:gd name="T10" fmla="*/ 14 w 80"/>
                      <a:gd name="T11" fmla="*/ 20 h 78"/>
                      <a:gd name="T12" fmla="*/ 12 w 80"/>
                      <a:gd name="T13" fmla="*/ 8 h 78"/>
                      <a:gd name="T14" fmla="*/ 22 w 80"/>
                      <a:gd name="T15" fmla="*/ 2 h 78"/>
                      <a:gd name="T16" fmla="*/ 28 w 80"/>
                      <a:gd name="T17" fmla="*/ 8 h 78"/>
                      <a:gd name="T18" fmla="*/ 36 w 80"/>
                      <a:gd name="T19" fmla="*/ 8 h 78"/>
                      <a:gd name="T20" fmla="*/ 38 w 80"/>
                      <a:gd name="T21" fmla="*/ 0 h 78"/>
                      <a:gd name="T22" fmla="*/ 42 w 80"/>
                      <a:gd name="T23" fmla="*/ 10 h 78"/>
                      <a:gd name="T24" fmla="*/ 50 w 80"/>
                      <a:gd name="T25" fmla="*/ 16 h 78"/>
                      <a:gd name="T26" fmla="*/ 56 w 80"/>
                      <a:gd name="T27" fmla="*/ 30 h 78"/>
                      <a:gd name="T28" fmla="*/ 50 w 80"/>
                      <a:gd name="T29" fmla="*/ 36 h 78"/>
                      <a:gd name="T30" fmla="*/ 66 w 80"/>
                      <a:gd name="T31" fmla="*/ 46 h 78"/>
                      <a:gd name="T32" fmla="*/ 80 w 80"/>
                      <a:gd name="T33" fmla="*/ 54 h 78"/>
                      <a:gd name="T34" fmla="*/ 76 w 80"/>
                      <a:gd name="T35" fmla="*/ 62 h 78"/>
                      <a:gd name="T36" fmla="*/ 68 w 80"/>
                      <a:gd name="T37" fmla="*/ 64 h 78"/>
                      <a:gd name="T38" fmla="*/ 56 w 80"/>
                      <a:gd name="T39" fmla="*/ 78 h 78"/>
                      <a:gd name="T40" fmla="*/ 50 w 80"/>
                      <a:gd name="T41" fmla="*/ 66 h 78"/>
                      <a:gd name="T42" fmla="*/ 42 w 80"/>
                      <a:gd name="T43" fmla="*/ 68 h 78"/>
                      <a:gd name="T44" fmla="*/ 40 w 80"/>
                      <a:gd name="T45" fmla="*/ 62 h 78"/>
                      <a:gd name="T46" fmla="*/ 26 w 80"/>
                      <a:gd name="T47" fmla="*/ 66 h 78"/>
                      <a:gd name="T48" fmla="*/ 14 w 80"/>
                      <a:gd name="T49" fmla="*/ 62 h 78"/>
                      <a:gd name="T50" fmla="*/ 2 w 80"/>
                      <a:gd name="T51" fmla="*/ 58 h 78"/>
                      <a:gd name="T52" fmla="*/ 0 w 80"/>
                      <a:gd name="T53" fmla="*/ 46 h 78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80"/>
                      <a:gd name="T82" fmla="*/ 0 h 78"/>
                      <a:gd name="T83" fmla="*/ 80 w 80"/>
                      <a:gd name="T84" fmla="*/ 78 h 78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80" h="78">
                        <a:moveTo>
                          <a:pt x="0" y="46"/>
                        </a:moveTo>
                        <a:lnTo>
                          <a:pt x="2" y="44"/>
                        </a:lnTo>
                        <a:lnTo>
                          <a:pt x="2" y="26"/>
                        </a:lnTo>
                        <a:lnTo>
                          <a:pt x="4" y="22"/>
                        </a:lnTo>
                        <a:lnTo>
                          <a:pt x="6" y="20"/>
                        </a:lnTo>
                        <a:lnTo>
                          <a:pt x="14" y="20"/>
                        </a:lnTo>
                        <a:lnTo>
                          <a:pt x="12" y="8"/>
                        </a:lnTo>
                        <a:lnTo>
                          <a:pt x="22" y="2"/>
                        </a:lnTo>
                        <a:lnTo>
                          <a:pt x="28" y="8"/>
                        </a:lnTo>
                        <a:lnTo>
                          <a:pt x="36" y="8"/>
                        </a:lnTo>
                        <a:lnTo>
                          <a:pt x="38" y="0"/>
                        </a:lnTo>
                        <a:lnTo>
                          <a:pt x="42" y="10"/>
                        </a:lnTo>
                        <a:lnTo>
                          <a:pt x="50" y="16"/>
                        </a:lnTo>
                        <a:lnTo>
                          <a:pt x="56" y="30"/>
                        </a:lnTo>
                        <a:lnTo>
                          <a:pt x="50" y="36"/>
                        </a:lnTo>
                        <a:lnTo>
                          <a:pt x="66" y="46"/>
                        </a:lnTo>
                        <a:lnTo>
                          <a:pt x="80" y="54"/>
                        </a:lnTo>
                        <a:lnTo>
                          <a:pt x="76" y="62"/>
                        </a:lnTo>
                        <a:lnTo>
                          <a:pt x="68" y="64"/>
                        </a:lnTo>
                        <a:lnTo>
                          <a:pt x="56" y="78"/>
                        </a:lnTo>
                        <a:lnTo>
                          <a:pt x="50" y="66"/>
                        </a:lnTo>
                        <a:lnTo>
                          <a:pt x="42" y="68"/>
                        </a:lnTo>
                        <a:lnTo>
                          <a:pt x="40" y="62"/>
                        </a:lnTo>
                        <a:lnTo>
                          <a:pt x="26" y="66"/>
                        </a:lnTo>
                        <a:lnTo>
                          <a:pt x="14" y="62"/>
                        </a:lnTo>
                        <a:lnTo>
                          <a:pt x="2" y="58"/>
                        </a:lnTo>
                        <a:lnTo>
                          <a:pt x="0" y="4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12" name="Freeform 2017"/>
                  <p:cNvSpPr>
                    <a:spLocks/>
                  </p:cNvSpPr>
                  <p:nvPr/>
                </p:nvSpPr>
                <p:spPr bwMode="auto">
                  <a:xfrm>
                    <a:off x="7666" y="3344"/>
                    <a:ext cx="80" cy="68"/>
                  </a:xfrm>
                  <a:custGeom>
                    <a:avLst/>
                    <a:gdLst>
                      <a:gd name="T0" fmla="*/ 0 w 80"/>
                      <a:gd name="T1" fmla="*/ 50 h 68"/>
                      <a:gd name="T2" fmla="*/ 10 w 80"/>
                      <a:gd name="T3" fmla="*/ 30 h 68"/>
                      <a:gd name="T4" fmla="*/ 14 w 80"/>
                      <a:gd name="T5" fmla="*/ 12 h 68"/>
                      <a:gd name="T6" fmla="*/ 40 w 80"/>
                      <a:gd name="T7" fmla="*/ 0 h 68"/>
                      <a:gd name="T8" fmla="*/ 68 w 80"/>
                      <a:gd name="T9" fmla="*/ 14 h 68"/>
                      <a:gd name="T10" fmla="*/ 80 w 80"/>
                      <a:gd name="T11" fmla="*/ 12 h 68"/>
                      <a:gd name="T12" fmla="*/ 70 w 80"/>
                      <a:gd name="T13" fmla="*/ 52 h 68"/>
                      <a:gd name="T14" fmla="*/ 58 w 80"/>
                      <a:gd name="T15" fmla="*/ 68 h 68"/>
                      <a:gd name="T16" fmla="*/ 22 w 80"/>
                      <a:gd name="T17" fmla="*/ 56 h 68"/>
                      <a:gd name="T18" fmla="*/ 20 w 80"/>
                      <a:gd name="T19" fmla="*/ 48 h 68"/>
                      <a:gd name="T20" fmla="*/ 16 w 80"/>
                      <a:gd name="T21" fmla="*/ 42 h 68"/>
                      <a:gd name="T22" fmla="*/ 0 w 80"/>
                      <a:gd name="T23" fmla="*/ 50 h 6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0"/>
                      <a:gd name="T37" fmla="*/ 0 h 68"/>
                      <a:gd name="T38" fmla="*/ 80 w 80"/>
                      <a:gd name="T39" fmla="*/ 68 h 6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0" h="68">
                        <a:moveTo>
                          <a:pt x="0" y="50"/>
                        </a:moveTo>
                        <a:lnTo>
                          <a:pt x="10" y="30"/>
                        </a:lnTo>
                        <a:lnTo>
                          <a:pt x="14" y="12"/>
                        </a:lnTo>
                        <a:lnTo>
                          <a:pt x="40" y="0"/>
                        </a:lnTo>
                        <a:lnTo>
                          <a:pt x="68" y="14"/>
                        </a:lnTo>
                        <a:lnTo>
                          <a:pt x="80" y="12"/>
                        </a:lnTo>
                        <a:lnTo>
                          <a:pt x="70" y="52"/>
                        </a:lnTo>
                        <a:lnTo>
                          <a:pt x="58" y="68"/>
                        </a:lnTo>
                        <a:lnTo>
                          <a:pt x="22" y="56"/>
                        </a:lnTo>
                        <a:lnTo>
                          <a:pt x="20" y="48"/>
                        </a:lnTo>
                        <a:lnTo>
                          <a:pt x="16" y="42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13" name="Freeform 2018"/>
                  <p:cNvSpPr>
                    <a:spLocks/>
                  </p:cNvSpPr>
                  <p:nvPr/>
                </p:nvSpPr>
                <p:spPr bwMode="auto">
                  <a:xfrm>
                    <a:off x="7736" y="3320"/>
                    <a:ext cx="108" cy="110"/>
                  </a:xfrm>
                  <a:custGeom>
                    <a:avLst/>
                    <a:gdLst>
                      <a:gd name="T0" fmla="*/ 0 w 108"/>
                      <a:gd name="T1" fmla="*/ 76 h 110"/>
                      <a:gd name="T2" fmla="*/ 10 w 108"/>
                      <a:gd name="T3" fmla="*/ 36 h 110"/>
                      <a:gd name="T4" fmla="*/ 20 w 108"/>
                      <a:gd name="T5" fmla="*/ 34 h 110"/>
                      <a:gd name="T6" fmla="*/ 10 w 108"/>
                      <a:gd name="T7" fmla="*/ 24 h 110"/>
                      <a:gd name="T8" fmla="*/ 14 w 108"/>
                      <a:gd name="T9" fmla="*/ 14 h 110"/>
                      <a:gd name="T10" fmla="*/ 24 w 108"/>
                      <a:gd name="T11" fmla="*/ 12 h 110"/>
                      <a:gd name="T12" fmla="*/ 26 w 108"/>
                      <a:gd name="T13" fmla="*/ 0 h 110"/>
                      <a:gd name="T14" fmla="*/ 40 w 108"/>
                      <a:gd name="T15" fmla="*/ 26 h 110"/>
                      <a:gd name="T16" fmla="*/ 56 w 108"/>
                      <a:gd name="T17" fmla="*/ 24 h 110"/>
                      <a:gd name="T18" fmla="*/ 70 w 108"/>
                      <a:gd name="T19" fmla="*/ 36 h 110"/>
                      <a:gd name="T20" fmla="*/ 88 w 108"/>
                      <a:gd name="T21" fmla="*/ 54 h 110"/>
                      <a:gd name="T22" fmla="*/ 90 w 108"/>
                      <a:gd name="T23" fmla="*/ 60 h 110"/>
                      <a:gd name="T24" fmla="*/ 86 w 108"/>
                      <a:gd name="T25" fmla="*/ 60 h 110"/>
                      <a:gd name="T26" fmla="*/ 86 w 108"/>
                      <a:gd name="T27" fmla="*/ 86 h 110"/>
                      <a:gd name="T28" fmla="*/ 88 w 108"/>
                      <a:gd name="T29" fmla="*/ 86 h 110"/>
                      <a:gd name="T30" fmla="*/ 92 w 108"/>
                      <a:gd name="T31" fmla="*/ 78 h 110"/>
                      <a:gd name="T32" fmla="*/ 104 w 108"/>
                      <a:gd name="T33" fmla="*/ 78 h 110"/>
                      <a:gd name="T34" fmla="*/ 108 w 108"/>
                      <a:gd name="T35" fmla="*/ 80 h 110"/>
                      <a:gd name="T36" fmla="*/ 68 w 108"/>
                      <a:gd name="T37" fmla="*/ 110 h 110"/>
                      <a:gd name="T38" fmla="*/ 30 w 108"/>
                      <a:gd name="T39" fmla="*/ 98 h 110"/>
                      <a:gd name="T40" fmla="*/ 14 w 108"/>
                      <a:gd name="T41" fmla="*/ 88 h 110"/>
                      <a:gd name="T42" fmla="*/ 8 w 108"/>
                      <a:gd name="T43" fmla="*/ 82 h 110"/>
                      <a:gd name="T44" fmla="*/ 0 w 108"/>
                      <a:gd name="T45" fmla="*/ 76 h 110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08"/>
                      <a:gd name="T70" fmla="*/ 0 h 110"/>
                      <a:gd name="T71" fmla="*/ 108 w 108"/>
                      <a:gd name="T72" fmla="*/ 110 h 110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08" h="110">
                        <a:moveTo>
                          <a:pt x="0" y="76"/>
                        </a:moveTo>
                        <a:lnTo>
                          <a:pt x="10" y="36"/>
                        </a:lnTo>
                        <a:lnTo>
                          <a:pt x="20" y="34"/>
                        </a:lnTo>
                        <a:lnTo>
                          <a:pt x="10" y="24"/>
                        </a:lnTo>
                        <a:lnTo>
                          <a:pt x="14" y="14"/>
                        </a:lnTo>
                        <a:lnTo>
                          <a:pt x="24" y="12"/>
                        </a:lnTo>
                        <a:lnTo>
                          <a:pt x="26" y="0"/>
                        </a:lnTo>
                        <a:lnTo>
                          <a:pt x="40" y="26"/>
                        </a:lnTo>
                        <a:lnTo>
                          <a:pt x="56" y="24"/>
                        </a:lnTo>
                        <a:lnTo>
                          <a:pt x="70" y="36"/>
                        </a:lnTo>
                        <a:lnTo>
                          <a:pt x="88" y="54"/>
                        </a:lnTo>
                        <a:lnTo>
                          <a:pt x="90" y="60"/>
                        </a:lnTo>
                        <a:lnTo>
                          <a:pt x="86" y="60"/>
                        </a:lnTo>
                        <a:lnTo>
                          <a:pt x="86" y="86"/>
                        </a:lnTo>
                        <a:lnTo>
                          <a:pt x="88" y="86"/>
                        </a:lnTo>
                        <a:lnTo>
                          <a:pt x="92" y="78"/>
                        </a:lnTo>
                        <a:lnTo>
                          <a:pt x="104" y="78"/>
                        </a:lnTo>
                        <a:lnTo>
                          <a:pt x="108" y="80"/>
                        </a:lnTo>
                        <a:lnTo>
                          <a:pt x="68" y="110"/>
                        </a:lnTo>
                        <a:lnTo>
                          <a:pt x="30" y="98"/>
                        </a:lnTo>
                        <a:lnTo>
                          <a:pt x="14" y="88"/>
                        </a:lnTo>
                        <a:lnTo>
                          <a:pt x="8" y="82"/>
                        </a:lnTo>
                        <a:lnTo>
                          <a:pt x="0" y="7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14" name="Freeform 2019"/>
                  <p:cNvSpPr>
                    <a:spLocks/>
                  </p:cNvSpPr>
                  <p:nvPr/>
                </p:nvSpPr>
                <p:spPr bwMode="auto">
                  <a:xfrm>
                    <a:off x="7762" y="3302"/>
                    <a:ext cx="134" cy="92"/>
                  </a:xfrm>
                  <a:custGeom>
                    <a:avLst/>
                    <a:gdLst>
                      <a:gd name="T0" fmla="*/ 0 w 134"/>
                      <a:gd name="T1" fmla="*/ 18 h 92"/>
                      <a:gd name="T2" fmla="*/ 10 w 134"/>
                      <a:gd name="T3" fmla="*/ 20 h 92"/>
                      <a:gd name="T4" fmla="*/ 18 w 134"/>
                      <a:gd name="T5" fmla="*/ 26 h 92"/>
                      <a:gd name="T6" fmla="*/ 24 w 134"/>
                      <a:gd name="T7" fmla="*/ 30 h 92"/>
                      <a:gd name="T8" fmla="*/ 26 w 134"/>
                      <a:gd name="T9" fmla="*/ 18 h 92"/>
                      <a:gd name="T10" fmla="*/ 40 w 134"/>
                      <a:gd name="T11" fmla="*/ 16 h 92"/>
                      <a:gd name="T12" fmla="*/ 42 w 134"/>
                      <a:gd name="T13" fmla="*/ 12 h 92"/>
                      <a:gd name="T14" fmla="*/ 44 w 134"/>
                      <a:gd name="T15" fmla="*/ 8 h 92"/>
                      <a:gd name="T16" fmla="*/ 78 w 134"/>
                      <a:gd name="T17" fmla="*/ 0 h 92"/>
                      <a:gd name="T18" fmla="*/ 76 w 134"/>
                      <a:gd name="T19" fmla="*/ 12 h 92"/>
                      <a:gd name="T20" fmla="*/ 100 w 134"/>
                      <a:gd name="T21" fmla="*/ 30 h 92"/>
                      <a:gd name="T22" fmla="*/ 116 w 134"/>
                      <a:gd name="T23" fmla="*/ 24 h 92"/>
                      <a:gd name="T24" fmla="*/ 118 w 134"/>
                      <a:gd name="T25" fmla="*/ 32 h 92"/>
                      <a:gd name="T26" fmla="*/ 120 w 134"/>
                      <a:gd name="T27" fmla="*/ 46 h 92"/>
                      <a:gd name="T28" fmla="*/ 126 w 134"/>
                      <a:gd name="T29" fmla="*/ 48 h 92"/>
                      <a:gd name="T30" fmla="*/ 126 w 134"/>
                      <a:gd name="T31" fmla="*/ 68 h 92"/>
                      <a:gd name="T32" fmla="*/ 134 w 134"/>
                      <a:gd name="T33" fmla="*/ 78 h 92"/>
                      <a:gd name="T34" fmla="*/ 128 w 134"/>
                      <a:gd name="T35" fmla="*/ 90 h 92"/>
                      <a:gd name="T36" fmla="*/ 122 w 134"/>
                      <a:gd name="T37" fmla="*/ 86 h 92"/>
                      <a:gd name="T38" fmla="*/ 106 w 134"/>
                      <a:gd name="T39" fmla="*/ 92 h 92"/>
                      <a:gd name="T40" fmla="*/ 84 w 134"/>
                      <a:gd name="T41" fmla="*/ 88 h 92"/>
                      <a:gd name="T42" fmla="*/ 64 w 134"/>
                      <a:gd name="T43" fmla="*/ 78 h 92"/>
                      <a:gd name="T44" fmla="*/ 62 w 134"/>
                      <a:gd name="T45" fmla="*/ 72 h 92"/>
                      <a:gd name="T46" fmla="*/ 30 w 134"/>
                      <a:gd name="T47" fmla="*/ 42 h 92"/>
                      <a:gd name="T48" fmla="*/ 14 w 134"/>
                      <a:gd name="T49" fmla="*/ 44 h 92"/>
                      <a:gd name="T50" fmla="*/ 0 w 134"/>
                      <a:gd name="T51" fmla="*/ 18 h 92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34"/>
                      <a:gd name="T79" fmla="*/ 0 h 92"/>
                      <a:gd name="T80" fmla="*/ 134 w 134"/>
                      <a:gd name="T81" fmla="*/ 92 h 92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34" h="92">
                        <a:moveTo>
                          <a:pt x="0" y="18"/>
                        </a:moveTo>
                        <a:lnTo>
                          <a:pt x="10" y="20"/>
                        </a:lnTo>
                        <a:lnTo>
                          <a:pt x="18" y="26"/>
                        </a:lnTo>
                        <a:lnTo>
                          <a:pt x="24" y="30"/>
                        </a:lnTo>
                        <a:lnTo>
                          <a:pt x="26" y="18"/>
                        </a:lnTo>
                        <a:lnTo>
                          <a:pt x="40" y="16"/>
                        </a:lnTo>
                        <a:lnTo>
                          <a:pt x="42" y="12"/>
                        </a:lnTo>
                        <a:lnTo>
                          <a:pt x="44" y="8"/>
                        </a:lnTo>
                        <a:lnTo>
                          <a:pt x="78" y="0"/>
                        </a:lnTo>
                        <a:lnTo>
                          <a:pt x="76" y="12"/>
                        </a:lnTo>
                        <a:lnTo>
                          <a:pt x="100" y="30"/>
                        </a:lnTo>
                        <a:lnTo>
                          <a:pt x="116" y="24"/>
                        </a:lnTo>
                        <a:lnTo>
                          <a:pt x="118" y="32"/>
                        </a:lnTo>
                        <a:lnTo>
                          <a:pt x="120" y="46"/>
                        </a:lnTo>
                        <a:lnTo>
                          <a:pt x="126" y="48"/>
                        </a:lnTo>
                        <a:lnTo>
                          <a:pt x="126" y="68"/>
                        </a:lnTo>
                        <a:lnTo>
                          <a:pt x="134" y="78"/>
                        </a:lnTo>
                        <a:lnTo>
                          <a:pt x="128" y="90"/>
                        </a:lnTo>
                        <a:lnTo>
                          <a:pt x="122" y="86"/>
                        </a:lnTo>
                        <a:lnTo>
                          <a:pt x="106" y="92"/>
                        </a:lnTo>
                        <a:lnTo>
                          <a:pt x="84" y="88"/>
                        </a:lnTo>
                        <a:lnTo>
                          <a:pt x="64" y="78"/>
                        </a:lnTo>
                        <a:lnTo>
                          <a:pt x="62" y="72"/>
                        </a:lnTo>
                        <a:lnTo>
                          <a:pt x="30" y="42"/>
                        </a:lnTo>
                        <a:lnTo>
                          <a:pt x="14" y="44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15" name="Freeform 2020"/>
                  <p:cNvSpPr>
                    <a:spLocks/>
                  </p:cNvSpPr>
                  <p:nvPr/>
                </p:nvSpPr>
                <p:spPr bwMode="auto">
                  <a:xfrm>
                    <a:off x="7878" y="3308"/>
                    <a:ext cx="122" cy="106"/>
                  </a:xfrm>
                  <a:custGeom>
                    <a:avLst/>
                    <a:gdLst>
                      <a:gd name="T0" fmla="*/ 0 w 122"/>
                      <a:gd name="T1" fmla="*/ 18 h 106"/>
                      <a:gd name="T2" fmla="*/ 6 w 122"/>
                      <a:gd name="T3" fmla="*/ 16 h 106"/>
                      <a:gd name="T4" fmla="*/ 22 w 122"/>
                      <a:gd name="T5" fmla="*/ 0 h 106"/>
                      <a:gd name="T6" fmla="*/ 24 w 122"/>
                      <a:gd name="T7" fmla="*/ 12 h 106"/>
                      <a:gd name="T8" fmla="*/ 48 w 122"/>
                      <a:gd name="T9" fmla="*/ 20 h 106"/>
                      <a:gd name="T10" fmla="*/ 62 w 122"/>
                      <a:gd name="T11" fmla="*/ 16 h 106"/>
                      <a:gd name="T12" fmla="*/ 64 w 122"/>
                      <a:gd name="T13" fmla="*/ 22 h 106"/>
                      <a:gd name="T14" fmla="*/ 72 w 122"/>
                      <a:gd name="T15" fmla="*/ 20 h 106"/>
                      <a:gd name="T16" fmla="*/ 78 w 122"/>
                      <a:gd name="T17" fmla="*/ 32 h 106"/>
                      <a:gd name="T18" fmla="*/ 90 w 122"/>
                      <a:gd name="T19" fmla="*/ 18 h 106"/>
                      <a:gd name="T20" fmla="*/ 98 w 122"/>
                      <a:gd name="T21" fmla="*/ 16 h 106"/>
                      <a:gd name="T22" fmla="*/ 102 w 122"/>
                      <a:gd name="T23" fmla="*/ 8 h 106"/>
                      <a:gd name="T24" fmla="*/ 110 w 122"/>
                      <a:gd name="T25" fmla="*/ 12 h 106"/>
                      <a:gd name="T26" fmla="*/ 122 w 122"/>
                      <a:gd name="T27" fmla="*/ 18 h 106"/>
                      <a:gd name="T28" fmla="*/ 106 w 122"/>
                      <a:gd name="T29" fmla="*/ 28 h 106"/>
                      <a:gd name="T30" fmla="*/ 68 w 122"/>
                      <a:gd name="T31" fmla="*/ 64 h 106"/>
                      <a:gd name="T32" fmla="*/ 50 w 122"/>
                      <a:gd name="T33" fmla="*/ 72 h 106"/>
                      <a:gd name="T34" fmla="*/ 52 w 122"/>
                      <a:gd name="T35" fmla="*/ 88 h 106"/>
                      <a:gd name="T36" fmla="*/ 44 w 122"/>
                      <a:gd name="T37" fmla="*/ 88 h 106"/>
                      <a:gd name="T38" fmla="*/ 42 w 122"/>
                      <a:gd name="T39" fmla="*/ 100 h 106"/>
                      <a:gd name="T40" fmla="*/ 36 w 122"/>
                      <a:gd name="T41" fmla="*/ 106 h 106"/>
                      <a:gd name="T42" fmla="*/ 12 w 122"/>
                      <a:gd name="T43" fmla="*/ 84 h 106"/>
                      <a:gd name="T44" fmla="*/ 18 w 122"/>
                      <a:gd name="T45" fmla="*/ 72 h 106"/>
                      <a:gd name="T46" fmla="*/ 10 w 122"/>
                      <a:gd name="T47" fmla="*/ 62 h 106"/>
                      <a:gd name="T48" fmla="*/ 10 w 122"/>
                      <a:gd name="T49" fmla="*/ 42 h 106"/>
                      <a:gd name="T50" fmla="*/ 4 w 122"/>
                      <a:gd name="T51" fmla="*/ 40 h 106"/>
                      <a:gd name="T52" fmla="*/ 2 w 122"/>
                      <a:gd name="T53" fmla="*/ 26 h 106"/>
                      <a:gd name="T54" fmla="*/ 0 w 122"/>
                      <a:gd name="T55" fmla="*/ 18 h 10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122"/>
                      <a:gd name="T85" fmla="*/ 0 h 106"/>
                      <a:gd name="T86" fmla="*/ 122 w 122"/>
                      <a:gd name="T87" fmla="*/ 106 h 10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122" h="106">
                        <a:moveTo>
                          <a:pt x="0" y="18"/>
                        </a:moveTo>
                        <a:lnTo>
                          <a:pt x="6" y="16"/>
                        </a:lnTo>
                        <a:lnTo>
                          <a:pt x="22" y="0"/>
                        </a:lnTo>
                        <a:lnTo>
                          <a:pt x="24" y="12"/>
                        </a:lnTo>
                        <a:lnTo>
                          <a:pt x="48" y="20"/>
                        </a:lnTo>
                        <a:lnTo>
                          <a:pt x="62" y="16"/>
                        </a:lnTo>
                        <a:lnTo>
                          <a:pt x="64" y="22"/>
                        </a:lnTo>
                        <a:lnTo>
                          <a:pt x="72" y="20"/>
                        </a:lnTo>
                        <a:lnTo>
                          <a:pt x="78" y="32"/>
                        </a:lnTo>
                        <a:lnTo>
                          <a:pt x="90" y="18"/>
                        </a:lnTo>
                        <a:lnTo>
                          <a:pt x="98" y="16"/>
                        </a:lnTo>
                        <a:lnTo>
                          <a:pt x="102" y="8"/>
                        </a:lnTo>
                        <a:lnTo>
                          <a:pt x="110" y="12"/>
                        </a:lnTo>
                        <a:lnTo>
                          <a:pt x="122" y="18"/>
                        </a:lnTo>
                        <a:lnTo>
                          <a:pt x="106" y="28"/>
                        </a:lnTo>
                        <a:lnTo>
                          <a:pt x="68" y="64"/>
                        </a:lnTo>
                        <a:lnTo>
                          <a:pt x="50" y="72"/>
                        </a:lnTo>
                        <a:lnTo>
                          <a:pt x="52" y="88"/>
                        </a:lnTo>
                        <a:lnTo>
                          <a:pt x="44" y="88"/>
                        </a:lnTo>
                        <a:lnTo>
                          <a:pt x="42" y="100"/>
                        </a:lnTo>
                        <a:lnTo>
                          <a:pt x="36" y="106"/>
                        </a:lnTo>
                        <a:lnTo>
                          <a:pt x="12" y="84"/>
                        </a:lnTo>
                        <a:lnTo>
                          <a:pt x="18" y="72"/>
                        </a:lnTo>
                        <a:lnTo>
                          <a:pt x="10" y="62"/>
                        </a:lnTo>
                        <a:lnTo>
                          <a:pt x="10" y="42"/>
                        </a:lnTo>
                        <a:lnTo>
                          <a:pt x="4" y="40"/>
                        </a:lnTo>
                        <a:lnTo>
                          <a:pt x="2" y="26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16" name="Freeform 2021"/>
                  <p:cNvSpPr>
                    <a:spLocks/>
                  </p:cNvSpPr>
                  <p:nvPr/>
                </p:nvSpPr>
                <p:spPr bwMode="auto">
                  <a:xfrm>
                    <a:off x="7784" y="3412"/>
                    <a:ext cx="182" cy="94"/>
                  </a:xfrm>
                  <a:custGeom>
                    <a:avLst/>
                    <a:gdLst>
                      <a:gd name="T0" fmla="*/ 0 w 182"/>
                      <a:gd name="T1" fmla="*/ 54 h 94"/>
                      <a:gd name="T2" fmla="*/ 20 w 182"/>
                      <a:gd name="T3" fmla="*/ 18 h 94"/>
                      <a:gd name="T4" fmla="*/ 44 w 182"/>
                      <a:gd name="T5" fmla="*/ 0 h 94"/>
                      <a:gd name="T6" fmla="*/ 66 w 182"/>
                      <a:gd name="T7" fmla="*/ 16 h 94"/>
                      <a:gd name="T8" fmla="*/ 72 w 182"/>
                      <a:gd name="T9" fmla="*/ 12 h 94"/>
                      <a:gd name="T10" fmla="*/ 86 w 182"/>
                      <a:gd name="T11" fmla="*/ 12 h 94"/>
                      <a:gd name="T12" fmla="*/ 108 w 182"/>
                      <a:gd name="T13" fmla="*/ 24 h 94"/>
                      <a:gd name="T14" fmla="*/ 112 w 182"/>
                      <a:gd name="T15" fmla="*/ 34 h 94"/>
                      <a:gd name="T16" fmla="*/ 120 w 182"/>
                      <a:gd name="T17" fmla="*/ 36 h 94"/>
                      <a:gd name="T18" fmla="*/ 122 w 182"/>
                      <a:gd name="T19" fmla="*/ 32 h 94"/>
                      <a:gd name="T20" fmla="*/ 118 w 182"/>
                      <a:gd name="T21" fmla="*/ 26 h 94"/>
                      <a:gd name="T22" fmla="*/ 118 w 182"/>
                      <a:gd name="T23" fmla="*/ 12 h 94"/>
                      <a:gd name="T24" fmla="*/ 126 w 182"/>
                      <a:gd name="T25" fmla="*/ 12 h 94"/>
                      <a:gd name="T26" fmla="*/ 132 w 182"/>
                      <a:gd name="T27" fmla="*/ 16 h 94"/>
                      <a:gd name="T28" fmla="*/ 136 w 182"/>
                      <a:gd name="T29" fmla="*/ 8 h 94"/>
                      <a:gd name="T30" fmla="*/ 144 w 182"/>
                      <a:gd name="T31" fmla="*/ 14 h 94"/>
                      <a:gd name="T32" fmla="*/ 142 w 182"/>
                      <a:gd name="T33" fmla="*/ 18 h 94"/>
                      <a:gd name="T34" fmla="*/ 154 w 182"/>
                      <a:gd name="T35" fmla="*/ 26 h 94"/>
                      <a:gd name="T36" fmla="*/ 164 w 182"/>
                      <a:gd name="T37" fmla="*/ 30 h 94"/>
                      <a:gd name="T38" fmla="*/ 182 w 182"/>
                      <a:gd name="T39" fmla="*/ 24 h 94"/>
                      <a:gd name="T40" fmla="*/ 180 w 182"/>
                      <a:gd name="T41" fmla="*/ 36 h 94"/>
                      <a:gd name="T42" fmla="*/ 182 w 182"/>
                      <a:gd name="T43" fmla="*/ 48 h 94"/>
                      <a:gd name="T44" fmla="*/ 178 w 182"/>
                      <a:gd name="T45" fmla="*/ 62 h 94"/>
                      <a:gd name="T46" fmla="*/ 172 w 182"/>
                      <a:gd name="T47" fmla="*/ 60 h 94"/>
                      <a:gd name="T48" fmla="*/ 166 w 182"/>
                      <a:gd name="T49" fmla="*/ 64 h 94"/>
                      <a:gd name="T50" fmla="*/ 160 w 182"/>
                      <a:gd name="T51" fmla="*/ 66 h 94"/>
                      <a:gd name="T52" fmla="*/ 148 w 182"/>
                      <a:gd name="T53" fmla="*/ 62 h 94"/>
                      <a:gd name="T54" fmla="*/ 142 w 182"/>
                      <a:gd name="T55" fmla="*/ 56 h 94"/>
                      <a:gd name="T56" fmla="*/ 104 w 182"/>
                      <a:gd name="T57" fmla="*/ 94 h 94"/>
                      <a:gd name="T58" fmla="*/ 92 w 182"/>
                      <a:gd name="T59" fmla="*/ 84 h 94"/>
                      <a:gd name="T60" fmla="*/ 66 w 182"/>
                      <a:gd name="T61" fmla="*/ 70 h 94"/>
                      <a:gd name="T62" fmla="*/ 26 w 182"/>
                      <a:gd name="T63" fmla="*/ 60 h 94"/>
                      <a:gd name="T64" fmla="*/ 0 w 182"/>
                      <a:gd name="T65" fmla="*/ 54 h 94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182"/>
                      <a:gd name="T100" fmla="*/ 0 h 94"/>
                      <a:gd name="T101" fmla="*/ 182 w 182"/>
                      <a:gd name="T102" fmla="*/ 94 h 94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182" h="94">
                        <a:moveTo>
                          <a:pt x="0" y="54"/>
                        </a:moveTo>
                        <a:lnTo>
                          <a:pt x="20" y="18"/>
                        </a:lnTo>
                        <a:lnTo>
                          <a:pt x="44" y="0"/>
                        </a:lnTo>
                        <a:lnTo>
                          <a:pt x="66" y="16"/>
                        </a:lnTo>
                        <a:lnTo>
                          <a:pt x="72" y="12"/>
                        </a:lnTo>
                        <a:lnTo>
                          <a:pt x="86" y="12"/>
                        </a:lnTo>
                        <a:lnTo>
                          <a:pt x="108" y="24"/>
                        </a:lnTo>
                        <a:lnTo>
                          <a:pt x="112" y="34"/>
                        </a:lnTo>
                        <a:lnTo>
                          <a:pt x="120" y="36"/>
                        </a:lnTo>
                        <a:lnTo>
                          <a:pt x="122" y="32"/>
                        </a:lnTo>
                        <a:lnTo>
                          <a:pt x="118" y="26"/>
                        </a:lnTo>
                        <a:lnTo>
                          <a:pt x="118" y="12"/>
                        </a:lnTo>
                        <a:lnTo>
                          <a:pt x="126" y="12"/>
                        </a:lnTo>
                        <a:lnTo>
                          <a:pt x="132" y="16"/>
                        </a:lnTo>
                        <a:lnTo>
                          <a:pt x="136" y="8"/>
                        </a:lnTo>
                        <a:lnTo>
                          <a:pt x="144" y="14"/>
                        </a:lnTo>
                        <a:lnTo>
                          <a:pt x="142" y="18"/>
                        </a:lnTo>
                        <a:lnTo>
                          <a:pt x="154" y="26"/>
                        </a:lnTo>
                        <a:lnTo>
                          <a:pt x="164" y="30"/>
                        </a:lnTo>
                        <a:lnTo>
                          <a:pt x="182" y="24"/>
                        </a:lnTo>
                        <a:lnTo>
                          <a:pt x="180" y="36"/>
                        </a:lnTo>
                        <a:lnTo>
                          <a:pt x="182" y="48"/>
                        </a:lnTo>
                        <a:lnTo>
                          <a:pt x="178" y="62"/>
                        </a:lnTo>
                        <a:lnTo>
                          <a:pt x="172" y="60"/>
                        </a:lnTo>
                        <a:lnTo>
                          <a:pt x="166" y="64"/>
                        </a:lnTo>
                        <a:lnTo>
                          <a:pt x="160" y="66"/>
                        </a:lnTo>
                        <a:lnTo>
                          <a:pt x="148" y="62"/>
                        </a:lnTo>
                        <a:lnTo>
                          <a:pt x="142" y="56"/>
                        </a:lnTo>
                        <a:lnTo>
                          <a:pt x="104" y="94"/>
                        </a:lnTo>
                        <a:lnTo>
                          <a:pt x="92" y="84"/>
                        </a:lnTo>
                        <a:lnTo>
                          <a:pt x="66" y="70"/>
                        </a:lnTo>
                        <a:lnTo>
                          <a:pt x="26" y="60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17" name="Freeform 2022"/>
                  <p:cNvSpPr>
                    <a:spLocks/>
                  </p:cNvSpPr>
                  <p:nvPr/>
                </p:nvSpPr>
                <p:spPr bwMode="auto">
                  <a:xfrm>
                    <a:off x="7822" y="3380"/>
                    <a:ext cx="96" cy="68"/>
                  </a:xfrm>
                  <a:custGeom>
                    <a:avLst/>
                    <a:gdLst>
                      <a:gd name="T0" fmla="*/ 2 w 96"/>
                      <a:gd name="T1" fmla="*/ 26 h 68"/>
                      <a:gd name="T2" fmla="*/ 0 w 96"/>
                      <a:gd name="T3" fmla="*/ 26 h 68"/>
                      <a:gd name="T4" fmla="*/ 0 w 96"/>
                      <a:gd name="T5" fmla="*/ 0 h 68"/>
                      <a:gd name="T6" fmla="*/ 4 w 96"/>
                      <a:gd name="T7" fmla="*/ 0 h 68"/>
                      <a:gd name="T8" fmla="*/ 24 w 96"/>
                      <a:gd name="T9" fmla="*/ 10 h 68"/>
                      <a:gd name="T10" fmla="*/ 46 w 96"/>
                      <a:gd name="T11" fmla="*/ 14 h 68"/>
                      <a:gd name="T12" fmla="*/ 62 w 96"/>
                      <a:gd name="T13" fmla="*/ 8 h 68"/>
                      <a:gd name="T14" fmla="*/ 68 w 96"/>
                      <a:gd name="T15" fmla="*/ 12 h 68"/>
                      <a:gd name="T16" fmla="*/ 92 w 96"/>
                      <a:gd name="T17" fmla="*/ 34 h 68"/>
                      <a:gd name="T18" fmla="*/ 94 w 96"/>
                      <a:gd name="T19" fmla="*/ 32 h 68"/>
                      <a:gd name="T20" fmla="*/ 92 w 96"/>
                      <a:gd name="T21" fmla="*/ 38 h 68"/>
                      <a:gd name="T22" fmla="*/ 96 w 96"/>
                      <a:gd name="T23" fmla="*/ 44 h 68"/>
                      <a:gd name="T24" fmla="*/ 94 w 96"/>
                      <a:gd name="T25" fmla="*/ 48 h 68"/>
                      <a:gd name="T26" fmla="*/ 88 w 96"/>
                      <a:gd name="T27" fmla="*/ 44 h 68"/>
                      <a:gd name="T28" fmla="*/ 80 w 96"/>
                      <a:gd name="T29" fmla="*/ 44 h 68"/>
                      <a:gd name="T30" fmla="*/ 80 w 96"/>
                      <a:gd name="T31" fmla="*/ 58 h 68"/>
                      <a:gd name="T32" fmla="*/ 84 w 96"/>
                      <a:gd name="T33" fmla="*/ 64 h 68"/>
                      <a:gd name="T34" fmla="*/ 82 w 96"/>
                      <a:gd name="T35" fmla="*/ 68 h 68"/>
                      <a:gd name="T36" fmla="*/ 74 w 96"/>
                      <a:gd name="T37" fmla="*/ 66 h 68"/>
                      <a:gd name="T38" fmla="*/ 70 w 96"/>
                      <a:gd name="T39" fmla="*/ 56 h 68"/>
                      <a:gd name="T40" fmla="*/ 48 w 96"/>
                      <a:gd name="T41" fmla="*/ 44 h 68"/>
                      <a:gd name="T42" fmla="*/ 34 w 96"/>
                      <a:gd name="T43" fmla="*/ 44 h 68"/>
                      <a:gd name="T44" fmla="*/ 28 w 96"/>
                      <a:gd name="T45" fmla="*/ 48 h 68"/>
                      <a:gd name="T46" fmla="*/ 6 w 96"/>
                      <a:gd name="T47" fmla="*/ 32 h 68"/>
                      <a:gd name="T48" fmla="*/ 22 w 96"/>
                      <a:gd name="T49" fmla="*/ 20 h 68"/>
                      <a:gd name="T50" fmla="*/ 18 w 96"/>
                      <a:gd name="T51" fmla="*/ 18 h 68"/>
                      <a:gd name="T52" fmla="*/ 6 w 96"/>
                      <a:gd name="T53" fmla="*/ 18 h 68"/>
                      <a:gd name="T54" fmla="*/ 2 w 96"/>
                      <a:gd name="T55" fmla="*/ 26 h 68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96"/>
                      <a:gd name="T85" fmla="*/ 0 h 68"/>
                      <a:gd name="T86" fmla="*/ 96 w 96"/>
                      <a:gd name="T87" fmla="*/ 68 h 68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96" h="68">
                        <a:moveTo>
                          <a:pt x="2" y="26"/>
                        </a:moveTo>
                        <a:lnTo>
                          <a:pt x="0" y="26"/>
                        </a:lnTo>
                        <a:lnTo>
                          <a:pt x="0" y="0"/>
                        </a:lnTo>
                        <a:lnTo>
                          <a:pt x="4" y="0"/>
                        </a:lnTo>
                        <a:lnTo>
                          <a:pt x="24" y="10"/>
                        </a:lnTo>
                        <a:lnTo>
                          <a:pt x="46" y="14"/>
                        </a:lnTo>
                        <a:lnTo>
                          <a:pt x="62" y="8"/>
                        </a:lnTo>
                        <a:lnTo>
                          <a:pt x="68" y="12"/>
                        </a:lnTo>
                        <a:lnTo>
                          <a:pt x="92" y="34"/>
                        </a:lnTo>
                        <a:lnTo>
                          <a:pt x="94" y="32"/>
                        </a:lnTo>
                        <a:lnTo>
                          <a:pt x="92" y="38"/>
                        </a:lnTo>
                        <a:lnTo>
                          <a:pt x="96" y="44"/>
                        </a:lnTo>
                        <a:lnTo>
                          <a:pt x="94" y="48"/>
                        </a:lnTo>
                        <a:lnTo>
                          <a:pt x="88" y="44"/>
                        </a:lnTo>
                        <a:lnTo>
                          <a:pt x="80" y="44"/>
                        </a:lnTo>
                        <a:lnTo>
                          <a:pt x="80" y="58"/>
                        </a:lnTo>
                        <a:lnTo>
                          <a:pt x="84" y="64"/>
                        </a:lnTo>
                        <a:lnTo>
                          <a:pt x="82" y="68"/>
                        </a:lnTo>
                        <a:lnTo>
                          <a:pt x="74" y="66"/>
                        </a:lnTo>
                        <a:lnTo>
                          <a:pt x="70" y="56"/>
                        </a:lnTo>
                        <a:lnTo>
                          <a:pt x="48" y="44"/>
                        </a:lnTo>
                        <a:lnTo>
                          <a:pt x="34" y="44"/>
                        </a:lnTo>
                        <a:lnTo>
                          <a:pt x="28" y="48"/>
                        </a:lnTo>
                        <a:lnTo>
                          <a:pt x="6" y="32"/>
                        </a:lnTo>
                        <a:lnTo>
                          <a:pt x="22" y="20"/>
                        </a:lnTo>
                        <a:lnTo>
                          <a:pt x="18" y="18"/>
                        </a:lnTo>
                        <a:lnTo>
                          <a:pt x="6" y="18"/>
                        </a:lnTo>
                        <a:lnTo>
                          <a:pt x="2" y="2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18" name="Freeform 2023"/>
                  <p:cNvSpPr>
                    <a:spLocks/>
                  </p:cNvSpPr>
                  <p:nvPr/>
                </p:nvSpPr>
                <p:spPr bwMode="auto">
                  <a:xfrm>
                    <a:off x="7914" y="3336"/>
                    <a:ext cx="90" cy="106"/>
                  </a:xfrm>
                  <a:custGeom>
                    <a:avLst/>
                    <a:gdLst>
                      <a:gd name="T0" fmla="*/ 14 w 90"/>
                      <a:gd name="T1" fmla="*/ 44 h 106"/>
                      <a:gd name="T2" fmla="*/ 32 w 90"/>
                      <a:gd name="T3" fmla="*/ 36 h 106"/>
                      <a:gd name="T4" fmla="*/ 70 w 90"/>
                      <a:gd name="T5" fmla="*/ 0 h 106"/>
                      <a:gd name="T6" fmla="*/ 78 w 90"/>
                      <a:gd name="T7" fmla="*/ 12 h 106"/>
                      <a:gd name="T8" fmla="*/ 90 w 90"/>
                      <a:gd name="T9" fmla="*/ 10 h 106"/>
                      <a:gd name="T10" fmla="*/ 86 w 90"/>
                      <a:gd name="T11" fmla="*/ 28 h 106"/>
                      <a:gd name="T12" fmla="*/ 80 w 90"/>
                      <a:gd name="T13" fmla="*/ 26 h 106"/>
                      <a:gd name="T14" fmla="*/ 76 w 90"/>
                      <a:gd name="T15" fmla="*/ 38 h 106"/>
                      <a:gd name="T16" fmla="*/ 80 w 90"/>
                      <a:gd name="T17" fmla="*/ 46 h 106"/>
                      <a:gd name="T18" fmla="*/ 70 w 90"/>
                      <a:gd name="T19" fmla="*/ 86 h 106"/>
                      <a:gd name="T20" fmla="*/ 64 w 90"/>
                      <a:gd name="T21" fmla="*/ 90 h 106"/>
                      <a:gd name="T22" fmla="*/ 64 w 90"/>
                      <a:gd name="T23" fmla="*/ 96 h 106"/>
                      <a:gd name="T24" fmla="*/ 52 w 90"/>
                      <a:gd name="T25" fmla="*/ 100 h 106"/>
                      <a:gd name="T26" fmla="*/ 38 w 90"/>
                      <a:gd name="T27" fmla="*/ 106 h 106"/>
                      <a:gd name="T28" fmla="*/ 24 w 90"/>
                      <a:gd name="T29" fmla="*/ 102 h 106"/>
                      <a:gd name="T30" fmla="*/ 12 w 90"/>
                      <a:gd name="T31" fmla="*/ 94 h 106"/>
                      <a:gd name="T32" fmla="*/ 14 w 90"/>
                      <a:gd name="T33" fmla="*/ 90 h 106"/>
                      <a:gd name="T34" fmla="*/ 6 w 90"/>
                      <a:gd name="T35" fmla="*/ 84 h 106"/>
                      <a:gd name="T36" fmla="*/ 4 w 90"/>
                      <a:gd name="T37" fmla="*/ 88 h 106"/>
                      <a:gd name="T38" fmla="*/ 0 w 90"/>
                      <a:gd name="T39" fmla="*/ 82 h 106"/>
                      <a:gd name="T40" fmla="*/ 2 w 90"/>
                      <a:gd name="T41" fmla="*/ 76 h 106"/>
                      <a:gd name="T42" fmla="*/ 6 w 90"/>
                      <a:gd name="T43" fmla="*/ 72 h 106"/>
                      <a:gd name="T44" fmla="*/ 8 w 90"/>
                      <a:gd name="T45" fmla="*/ 60 h 106"/>
                      <a:gd name="T46" fmla="*/ 16 w 90"/>
                      <a:gd name="T47" fmla="*/ 60 h 106"/>
                      <a:gd name="T48" fmla="*/ 14 w 90"/>
                      <a:gd name="T49" fmla="*/ 44 h 10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90"/>
                      <a:gd name="T76" fmla="*/ 0 h 106"/>
                      <a:gd name="T77" fmla="*/ 90 w 90"/>
                      <a:gd name="T78" fmla="*/ 106 h 10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90" h="106">
                        <a:moveTo>
                          <a:pt x="14" y="44"/>
                        </a:moveTo>
                        <a:lnTo>
                          <a:pt x="32" y="36"/>
                        </a:lnTo>
                        <a:lnTo>
                          <a:pt x="70" y="0"/>
                        </a:lnTo>
                        <a:lnTo>
                          <a:pt x="78" y="12"/>
                        </a:lnTo>
                        <a:lnTo>
                          <a:pt x="90" y="10"/>
                        </a:lnTo>
                        <a:lnTo>
                          <a:pt x="86" y="28"/>
                        </a:lnTo>
                        <a:lnTo>
                          <a:pt x="80" y="26"/>
                        </a:lnTo>
                        <a:lnTo>
                          <a:pt x="76" y="38"/>
                        </a:lnTo>
                        <a:lnTo>
                          <a:pt x="80" y="46"/>
                        </a:lnTo>
                        <a:lnTo>
                          <a:pt x="70" y="86"/>
                        </a:lnTo>
                        <a:lnTo>
                          <a:pt x="64" y="90"/>
                        </a:lnTo>
                        <a:lnTo>
                          <a:pt x="64" y="96"/>
                        </a:lnTo>
                        <a:lnTo>
                          <a:pt x="52" y="100"/>
                        </a:lnTo>
                        <a:lnTo>
                          <a:pt x="38" y="106"/>
                        </a:lnTo>
                        <a:lnTo>
                          <a:pt x="24" y="102"/>
                        </a:lnTo>
                        <a:lnTo>
                          <a:pt x="12" y="94"/>
                        </a:lnTo>
                        <a:lnTo>
                          <a:pt x="14" y="90"/>
                        </a:lnTo>
                        <a:lnTo>
                          <a:pt x="6" y="84"/>
                        </a:lnTo>
                        <a:lnTo>
                          <a:pt x="4" y="88"/>
                        </a:lnTo>
                        <a:lnTo>
                          <a:pt x="0" y="82"/>
                        </a:lnTo>
                        <a:lnTo>
                          <a:pt x="2" y="76"/>
                        </a:lnTo>
                        <a:lnTo>
                          <a:pt x="6" y="72"/>
                        </a:lnTo>
                        <a:lnTo>
                          <a:pt x="8" y="60"/>
                        </a:lnTo>
                        <a:lnTo>
                          <a:pt x="16" y="60"/>
                        </a:lnTo>
                        <a:lnTo>
                          <a:pt x="14" y="4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319" name="Freeform 2024"/>
                  <p:cNvSpPr>
                    <a:spLocks/>
                  </p:cNvSpPr>
                  <p:nvPr/>
                </p:nvSpPr>
                <p:spPr bwMode="auto">
                  <a:xfrm>
                    <a:off x="7984" y="3342"/>
                    <a:ext cx="114" cy="98"/>
                  </a:xfrm>
                  <a:custGeom>
                    <a:avLst/>
                    <a:gdLst>
                      <a:gd name="T0" fmla="*/ 20 w 114"/>
                      <a:gd name="T1" fmla="*/ 4 h 98"/>
                      <a:gd name="T2" fmla="*/ 30 w 114"/>
                      <a:gd name="T3" fmla="*/ 0 h 98"/>
                      <a:gd name="T4" fmla="*/ 36 w 114"/>
                      <a:gd name="T5" fmla="*/ 8 h 98"/>
                      <a:gd name="T6" fmla="*/ 50 w 114"/>
                      <a:gd name="T7" fmla="*/ 10 h 98"/>
                      <a:gd name="T8" fmla="*/ 62 w 114"/>
                      <a:gd name="T9" fmla="*/ 8 h 98"/>
                      <a:gd name="T10" fmla="*/ 64 w 114"/>
                      <a:gd name="T11" fmla="*/ 10 h 98"/>
                      <a:gd name="T12" fmla="*/ 94 w 114"/>
                      <a:gd name="T13" fmla="*/ 8 h 98"/>
                      <a:gd name="T14" fmla="*/ 96 w 114"/>
                      <a:gd name="T15" fmla="*/ 2 h 98"/>
                      <a:gd name="T16" fmla="*/ 110 w 114"/>
                      <a:gd name="T17" fmla="*/ 0 h 98"/>
                      <a:gd name="T18" fmla="*/ 114 w 114"/>
                      <a:gd name="T19" fmla="*/ 6 h 98"/>
                      <a:gd name="T20" fmla="*/ 106 w 114"/>
                      <a:gd name="T21" fmla="*/ 20 h 98"/>
                      <a:gd name="T22" fmla="*/ 96 w 114"/>
                      <a:gd name="T23" fmla="*/ 58 h 98"/>
                      <a:gd name="T24" fmla="*/ 88 w 114"/>
                      <a:gd name="T25" fmla="*/ 62 h 98"/>
                      <a:gd name="T26" fmla="*/ 72 w 114"/>
                      <a:gd name="T27" fmla="*/ 98 h 98"/>
                      <a:gd name="T28" fmla="*/ 38 w 114"/>
                      <a:gd name="T29" fmla="*/ 82 h 98"/>
                      <a:gd name="T30" fmla="*/ 24 w 114"/>
                      <a:gd name="T31" fmla="*/ 78 h 98"/>
                      <a:gd name="T32" fmla="*/ 14 w 114"/>
                      <a:gd name="T33" fmla="*/ 78 h 98"/>
                      <a:gd name="T34" fmla="*/ 0 w 114"/>
                      <a:gd name="T35" fmla="*/ 80 h 98"/>
                      <a:gd name="T36" fmla="*/ 10 w 114"/>
                      <a:gd name="T37" fmla="*/ 40 h 98"/>
                      <a:gd name="T38" fmla="*/ 6 w 114"/>
                      <a:gd name="T39" fmla="*/ 32 h 98"/>
                      <a:gd name="T40" fmla="*/ 10 w 114"/>
                      <a:gd name="T41" fmla="*/ 20 h 98"/>
                      <a:gd name="T42" fmla="*/ 16 w 114"/>
                      <a:gd name="T43" fmla="*/ 22 h 98"/>
                      <a:gd name="T44" fmla="*/ 20 w 114"/>
                      <a:gd name="T45" fmla="*/ 4 h 9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14"/>
                      <a:gd name="T70" fmla="*/ 0 h 98"/>
                      <a:gd name="T71" fmla="*/ 114 w 114"/>
                      <a:gd name="T72" fmla="*/ 98 h 9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14" h="98">
                        <a:moveTo>
                          <a:pt x="20" y="4"/>
                        </a:moveTo>
                        <a:lnTo>
                          <a:pt x="30" y="0"/>
                        </a:lnTo>
                        <a:lnTo>
                          <a:pt x="36" y="8"/>
                        </a:lnTo>
                        <a:lnTo>
                          <a:pt x="50" y="10"/>
                        </a:lnTo>
                        <a:lnTo>
                          <a:pt x="62" y="8"/>
                        </a:lnTo>
                        <a:lnTo>
                          <a:pt x="64" y="10"/>
                        </a:lnTo>
                        <a:lnTo>
                          <a:pt x="94" y="8"/>
                        </a:lnTo>
                        <a:lnTo>
                          <a:pt x="96" y="2"/>
                        </a:lnTo>
                        <a:lnTo>
                          <a:pt x="110" y="0"/>
                        </a:lnTo>
                        <a:lnTo>
                          <a:pt x="114" y="6"/>
                        </a:lnTo>
                        <a:lnTo>
                          <a:pt x="106" y="20"/>
                        </a:lnTo>
                        <a:lnTo>
                          <a:pt x="96" y="58"/>
                        </a:lnTo>
                        <a:lnTo>
                          <a:pt x="88" y="62"/>
                        </a:lnTo>
                        <a:lnTo>
                          <a:pt x="72" y="98"/>
                        </a:lnTo>
                        <a:lnTo>
                          <a:pt x="38" y="82"/>
                        </a:lnTo>
                        <a:lnTo>
                          <a:pt x="24" y="78"/>
                        </a:lnTo>
                        <a:lnTo>
                          <a:pt x="14" y="78"/>
                        </a:lnTo>
                        <a:lnTo>
                          <a:pt x="0" y="80"/>
                        </a:lnTo>
                        <a:lnTo>
                          <a:pt x="10" y="40"/>
                        </a:lnTo>
                        <a:lnTo>
                          <a:pt x="6" y="32"/>
                        </a:lnTo>
                        <a:lnTo>
                          <a:pt x="10" y="20"/>
                        </a:lnTo>
                        <a:lnTo>
                          <a:pt x="16" y="22"/>
                        </a:lnTo>
                        <a:lnTo>
                          <a:pt x="2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45" name="Group 2025"/>
                <p:cNvGrpSpPr>
                  <a:grpSpLocks/>
                </p:cNvGrpSpPr>
                <p:nvPr/>
              </p:nvGrpSpPr>
              <p:grpSpPr bwMode="auto">
                <a:xfrm>
                  <a:off x="17772063" y="12030075"/>
                  <a:ext cx="4475162" cy="3322638"/>
                  <a:chOff x="6851" y="3986"/>
                  <a:chExt cx="1427" cy="1060"/>
                </a:xfrm>
                <a:grpFill/>
              </p:grpSpPr>
              <p:sp>
                <p:nvSpPr>
                  <p:cNvPr id="4207" name="Freeform 2026"/>
                  <p:cNvSpPr>
                    <a:spLocks/>
                  </p:cNvSpPr>
                  <p:nvPr/>
                </p:nvSpPr>
                <p:spPr bwMode="auto">
                  <a:xfrm>
                    <a:off x="8142" y="4852"/>
                    <a:ext cx="136" cy="178"/>
                  </a:xfrm>
                  <a:custGeom>
                    <a:avLst/>
                    <a:gdLst>
                      <a:gd name="T0" fmla="*/ 28 w 136"/>
                      <a:gd name="T1" fmla="*/ 178 h 178"/>
                      <a:gd name="T2" fmla="*/ 6 w 136"/>
                      <a:gd name="T3" fmla="*/ 60 h 178"/>
                      <a:gd name="T4" fmla="*/ 0 w 136"/>
                      <a:gd name="T5" fmla="*/ 28 h 178"/>
                      <a:gd name="T6" fmla="*/ 32 w 136"/>
                      <a:gd name="T7" fmla="*/ 20 h 178"/>
                      <a:gd name="T8" fmla="*/ 36 w 136"/>
                      <a:gd name="T9" fmla="*/ 24 h 178"/>
                      <a:gd name="T10" fmla="*/ 100 w 136"/>
                      <a:gd name="T11" fmla="*/ 10 h 178"/>
                      <a:gd name="T12" fmla="*/ 100 w 136"/>
                      <a:gd name="T13" fmla="*/ 6 h 178"/>
                      <a:gd name="T14" fmla="*/ 128 w 136"/>
                      <a:gd name="T15" fmla="*/ 0 h 178"/>
                      <a:gd name="T16" fmla="*/ 136 w 136"/>
                      <a:gd name="T17" fmla="*/ 36 h 178"/>
                      <a:gd name="T18" fmla="*/ 130 w 136"/>
                      <a:gd name="T19" fmla="*/ 38 h 178"/>
                      <a:gd name="T20" fmla="*/ 128 w 136"/>
                      <a:gd name="T21" fmla="*/ 24 h 178"/>
                      <a:gd name="T22" fmla="*/ 122 w 136"/>
                      <a:gd name="T23" fmla="*/ 30 h 178"/>
                      <a:gd name="T24" fmla="*/ 124 w 136"/>
                      <a:gd name="T25" fmla="*/ 40 h 178"/>
                      <a:gd name="T26" fmla="*/ 116 w 136"/>
                      <a:gd name="T27" fmla="*/ 56 h 178"/>
                      <a:gd name="T28" fmla="*/ 116 w 136"/>
                      <a:gd name="T29" fmla="*/ 70 h 178"/>
                      <a:gd name="T30" fmla="*/ 112 w 136"/>
                      <a:gd name="T31" fmla="*/ 74 h 178"/>
                      <a:gd name="T32" fmla="*/ 114 w 136"/>
                      <a:gd name="T33" fmla="*/ 86 h 178"/>
                      <a:gd name="T34" fmla="*/ 110 w 136"/>
                      <a:gd name="T35" fmla="*/ 96 h 178"/>
                      <a:gd name="T36" fmla="*/ 114 w 136"/>
                      <a:gd name="T37" fmla="*/ 114 h 178"/>
                      <a:gd name="T38" fmla="*/ 118 w 136"/>
                      <a:gd name="T39" fmla="*/ 116 h 178"/>
                      <a:gd name="T40" fmla="*/ 118 w 136"/>
                      <a:gd name="T41" fmla="*/ 126 h 178"/>
                      <a:gd name="T42" fmla="*/ 110 w 136"/>
                      <a:gd name="T43" fmla="*/ 130 h 178"/>
                      <a:gd name="T44" fmla="*/ 108 w 136"/>
                      <a:gd name="T45" fmla="*/ 134 h 178"/>
                      <a:gd name="T46" fmla="*/ 108 w 136"/>
                      <a:gd name="T47" fmla="*/ 136 h 178"/>
                      <a:gd name="T48" fmla="*/ 108 w 136"/>
                      <a:gd name="T49" fmla="*/ 138 h 178"/>
                      <a:gd name="T50" fmla="*/ 110 w 136"/>
                      <a:gd name="T51" fmla="*/ 140 h 178"/>
                      <a:gd name="T52" fmla="*/ 110 w 136"/>
                      <a:gd name="T53" fmla="*/ 142 h 178"/>
                      <a:gd name="T54" fmla="*/ 104 w 136"/>
                      <a:gd name="T55" fmla="*/ 146 h 178"/>
                      <a:gd name="T56" fmla="*/ 106 w 136"/>
                      <a:gd name="T57" fmla="*/ 152 h 178"/>
                      <a:gd name="T58" fmla="*/ 104 w 136"/>
                      <a:gd name="T59" fmla="*/ 156 h 178"/>
                      <a:gd name="T60" fmla="*/ 100 w 136"/>
                      <a:gd name="T61" fmla="*/ 152 h 178"/>
                      <a:gd name="T62" fmla="*/ 96 w 136"/>
                      <a:gd name="T63" fmla="*/ 154 h 178"/>
                      <a:gd name="T64" fmla="*/ 96 w 136"/>
                      <a:gd name="T65" fmla="*/ 160 h 178"/>
                      <a:gd name="T66" fmla="*/ 92 w 136"/>
                      <a:gd name="T67" fmla="*/ 160 h 178"/>
                      <a:gd name="T68" fmla="*/ 86 w 136"/>
                      <a:gd name="T69" fmla="*/ 156 h 178"/>
                      <a:gd name="T70" fmla="*/ 76 w 136"/>
                      <a:gd name="T71" fmla="*/ 158 h 178"/>
                      <a:gd name="T72" fmla="*/ 78 w 136"/>
                      <a:gd name="T73" fmla="*/ 164 h 178"/>
                      <a:gd name="T74" fmla="*/ 72 w 136"/>
                      <a:gd name="T75" fmla="*/ 164 h 178"/>
                      <a:gd name="T76" fmla="*/ 60 w 136"/>
                      <a:gd name="T77" fmla="*/ 174 h 178"/>
                      <a:gd name="T78" fmla="*/ 44 w 136"/>
                      <a:gd name="T79" fmla="*/ 178 h 178"/>
                      <a:gd name="T80" fmla="*/ 38 w 136"/>
                      <a:gd name="T81" fmla="*/ 174 h 178"/>
                      <a:gd name="T82" fmla="*/ 28 w 136"/>
                      <a:gd name="T83" fmla="*/ 178 h 178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136"/>
                      <a:gd name="T127" fmla="*/ 0 h 178"/>
                      <a:gd name="T128" fmla="*/ 136 w 136"/>
                      <a:gd name="T129" fmla="*/ 178 h 178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136" h="178">
                        <a:moveTo>
                          <a:pt x="28" y="178"/>
                        </a:moveTo>
                        <a:lnTo>
                          <a:pt x="6" y="60"/>
                        </a:lnTo>
                        <a:lnTo>
                          <a:pt x="0" y="28"/>
                        </a:lnTo>
                        <a:lnTo>
                          <a:pt x="32" y="20"/>
                        </a:lnTo>
                        <a:lnTo>
                          <a:pt x="36" y="24"/>
                        </a:lnTo>
                        <a:lnTo>
                          <a:pt x="100" y="10"/>
                        </a:lnTo>
                        <a:lnTo>
                          <a:pt x="100" y="6"/>
                        </a:lnTo>
                        <a:lnTo>
                          <a:pt x="128" y="0"/>
                        </a:lnTo>
                        <a:lnTo>
                          <a:pt x="136" y="36"/>
                        </a:lnTo>
                        <a:lnTo>
                          <a:pt x="130" y="38"/>
                        </a:lnTo>
                        <a:lnTo>
                          <a:pt x="128" y="24"/>
                        </a:lnTo>
                        <a:lnTo>
                          <a:pt x="122" y="30"/>
                        </a:lnTo>
                        <a:lnTo>
                          <a:pt x="124" y="40"/>
                        </a:lnTo>
                        <a:lnTo>
                          <a:pt x="116" y="56"/>
                        </a:lnTo>
                        <a:lnTo>
                          <a:pt x="116" y="70"/>
                        </a:lnTo>
                        <a:lnTo>
                          <a:pt x="112" y="74"/>
                        </a:lnTo>
                        <a:lnTo>
                          <a:pt x="114" y="86"/>
                        </a:lnTo>
                        <a:lnTo>
                          <a:pt x="110" y="96"/>
                        </a:lnTo>
                        <a:lnTo>
                          <a:pt x="114" y="114"/>
                        </a:lnTo>
                        <a:lnTo>
                          <a:pt x="118" y="116"/>
                        </a:lnTo>
                        <a:lnTo>
                          <a:pt x="118" y="126"/>
                        </a:lnTo>
                        <a:lnTo>
                          <a:pt x="110" y="130"/>
                        </a:lnTo>
                        <a:lnTo>
                          <a:pt x="108" y="134"/>
                        </a:lnTo>
                        <a:lnTo>
                          <a:pt x="108" y="136"/>
                        </a:lnTo>
                        <a:lnTo>
                          <a:pt x="108" y="138"/>
                        </a:lnTo>
                        <a:lnTo>
                          <a:pt x="110" y="140"/>
                        </a:lnTo>
                        <a:lnTo>
                          <a:pt x="110" y="142"/>
                        </a:lnTo>
                        <a:lnTo>
                          <a:pt x="104" y="146"/>
                        </a:lnTo>
                        <a:lnTo>
                          <a:pt x="106" y="152"/>
                        </a:lnTo>
                        <a:lnTo>
                          <a:pt x="104" y="156"/>
                        </a:lnTo>
                        <a:lnTo>
                          <a:pt x="100" y="152"/>
                        </a:lnTo>
                        <a:lnTo>
                          <a:pt x="96" y="154"/>
                        </a:lnTo>
                        <a:lnTo>
                          <a:pt x="96" y="160"/>
                        </a:lnTo>
                        <a:lnTo>
                          <a:pt x="92" y="160"/>
                        </a:lnTo>
                        <a:lnTo>
                          <a:pt x="86" y="156"/>
                        </a:lnTo>
                        <a:lnTo>
                          <a:pt x="76" y="158"/>
                        </a:lnTo>
                        <a:lnTo>
                          <a:pt x="78" y="164"/>
                        </a:lnTo>
                        <a:lnTo>
                          <a:pt x="72" y="164"/>
                        </a:lnTo>
                        <a:lnTo>
                          <a:pt x="60" y="174"/>
                        </a:lnTo>
                        <a:lnTo>
                          <a:pt x="44" y="178"/>
                        </a:lnTo>
                        <a:lnTo>
                          <a:pt x="38" y="174"/>
                        </a:lnTo>
                        <a:lnTo>
                          <a:pt x="28" y="17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08" name="Freeform 2027"/>
                  <p:cNvSpPr>
                    <a:spLocks/>
                  </p:cNvSpPr>
                  <p:nvPr/>
                </p:nvSpPr>
                <p:spPr bwMode="auto">
                  <a:xfrm>
                    <a:off x="8062" y="4912"/>
                    <a:ext cx="108" cy="134"/>
                  </a:xfrm>
                  <a:custGeom>
                    <a:avLst/>
                    <a:gdLst>
                      <a:gd name="T0" fmla="*/ 0 w 108"/>
                      <a:gd name="T1" fmla="*/ 16 h 134"/>
                      <a:gd name="T2" fmla="*/ 86 w 108"/>
                      <a:gd name="T3" fmla="*/ 0 h 134"/>
                      <a:gd name="T4" fmla="*/ 108 w 108"/>
                      <a:gd name="T5" fmla="*/ 118 h 134"/>
                      <a:gd name="T6" fmla="*/ 98 w 108"/>
                      <a:gd name="T7" fmla="*/ 128 h 134"/>
                      <a:gd name="T8" fmla="*/ 74 w 108"/>
                      <a:gd name="T9" fmla="*/ 134 h 134"/>
                      <a:gd name="T10" fmla="*/ 60 w 108"/>
                      <a:gd name="T11" fmla="*/ 124 h 134"/>
                      <a:gd name="T12" fmla="*/ 56 w 108"/>
                      <a:gd name="T13" fmla="*/ 116 h 134"/>
                      <a:gd name="T14" fmla="*/ 54 w 108"/>
                      <a:gd name="T15" fmla="*/ 104 h 134"/>
                      <a:gd name="T16" fmla="*/ 56 w 108"/>
                      <a:gd name="T17" fmla="*/ 100 h 134"/>
                      <a:gd name="T18" fmla="*/ 66 w 108"/>
                      <a:gd name="T19" fmla="*/ 100 h 134"/>
                      <a:gd name="T20" fmla="*/ 72 w 108"/>
                      <a:gd name="T21" fmla="*/ 108 h 134"/>
                      <a:gd name="T22" fmla="*/ 90 w 108"/>
                      <a:gd name="T23" fmla="*/ 116 h 134"/>
                      <a:gd name="T24" fmla="*/ 98 w 108"/>
                      <a:gd name="T25" fmla="*/ 106 h 134"/>
                      <a:gd name="T26" fmla="*/ 102 w 108"/>
                      <a:gd name="T27" fmla="*/ 104 h 134"/>
                      <a:gd name="T28" fmla="*/ 98 w 108"/>
                      <a:gd name="T29" fmla="*/ 100 h 134"/>
                      <a:gd name="T30" fmla="*/ 100 w 108"/>
                      <a:gd name="T31" fmla="*/ 92 h 134"/>
                      <a:gd name="T32" fmla="*/ 96 w 108"/>
                      <a:gd name="T33" fmla="*/ 90 h 134"/>
                      <a:gd name="T34" fmla="*/ 88 w 108"/>
                      <a:gd name="T35" fmla="*/ 94 h 134"/>
                      <a:gd name="T36" fmla="*/ 80 w 108"/>
                      <a:gd name="T37" fmla="*/ 86 h 134"/>
                      <a:gd name="T38" fmla="*/ 70 w 108"/>
                      <a:gd name="T39" fmla="*/ 84 h 134"/>
                      <a:gd name="T40" fmla="*/ 62 w 108"/>
                      <a:gd name="T41" fmla="*/ 86 h 134"/>
                      <a:gd name="T42" fmla="*/ 52 w 108"/>
                      <a:gd name="T43" fmla="*/ 82 h 134"/>
                      <a:gd name="T44" fmla="*/ 46 w 108"/>
                      <a:gd name="T45" fmla="*/ 72 h 134"/>
                      <a:gd name="T46" fmla="*/ 40 w 108"/>
                      <a:gd name="T47" fmla="*/ 62 h 134"/>
                      <a:gd name="T48" fmla="*/ 38 w 108"/>
                      <a:gd name="T49" fmla="*/ 56 h 134"/>
                      <a:gd name="T50" fmla="*/ 32 w 108"/>
                      <a:gd name="T51" fmla="*/ 56 h 134"/>
                      <a:gd name="T52" fmla="*/ 24 w 108"/>
                      <a:gd name="T53" fmla="*/ 42 h 134"/>
                      <a:gd name="T54" fmla="*/ 12 w 108"/>
                      <a:gd name="T55" fmla="*/ 32 h 134"/>
                      <a:gd name="T56" fmla="*/ 0 w 108"/>
                      <a:gd name="T57" fmla="*/ 16 h 134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108"/>
                      <a:gd name="T88" fmla="*/ 0 h 134"/>
                      <a:gd name="T89" fmla="*/ 108 w 108"/>
                      <a:gd name="T90" fmla="*/ 134 h 134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108" h="134">
                        <a:moveTo>
                          <a:pt x="0" y="16"/>
                        </a:moveTo>
                        <a:lnTo>
                          <a:pt x="86" y="0"/>
                        </a:lnTo>
                        <a:lnTo>
                          <a:pt x="108" y="118"/>
                        </a:lnTo>
                        <a:lnTo>
                          <a:pt x="98" y="128"/>
                        </a:lnTo>
                        <a:lnTo>
                          <a:pt x="74" y="134"/>
                        </a:lnTo>
                        <a:lnTo>
                          <a:pt x="60" y="124"/>
                        </a:lnTo>
                        <a:lnTo>
                          <a:pt x="56" y="116"/>
                        </a:lnTo>
                        <a:lnTo>
                          <a:pt x="54" y="104"/>
                        </a:lnTo>
                        <a:lnTo>
                          <a:pt x="56" y="100"/>
                        </a:lnTo>
                        <a:lnTo>
                          <a:pt x="66" y="100"/>
                        </a:lnTo>
                        <a:lnTo>
                          <a:pt x="72" y="108"/>
                        </a:lnTo>
                        <a:lnTo>
                          <a:pt x="90" y="116"/>
                        </a:lnTo>
                        <a:lnTo>
                          <a:pt x="98" y="106"/>
                        </a:lnTo>
                        <a:lnTo>
                          <a:pt x="102" y="104"/>
                        </a:lnTo>
                        <a:lnTo>
                          <a:pt x="98" y="100"/>
                        </a:lnTo>
                        <a:lnTo>
                          <a:pt x="100" y="92"/>
                        </a:lnTo>
                        <a:lnTo>
                          <a:pt x="96" y="90"/>
                        </a:lnTo>
                        <a:lnTo>
                          <a:pt x="88" y="94"/>
                        </a:lnTo>
                        <a:lnTo>
                          <a:pt x="80" y="86"/>
                        </a:lnTo>
                        <a:lnTo>
                          <a:pt x="70" y="84"/>
                        </a:lnTo>
                        <a:lnTo>
                          <a:pt x="62" y="86"/>
                        </a:lnTo>
                        <a:lnTo>
                          <a:pt x="52" y="82"/>
                        </a:lnTo>
                        <a:lnTo>
                          <a:pt x="46" y="72"/>
                        </a:lnTo>
                        <a:lnTo>
                          <a:pt x="40" y="62"/>
                        </a:lnTo>
                        <a:lnTo>
                          <a:pt x="38" y="56"/>
                        </a:lnTo>
                        <a:lnTo>
                          <a:pt x="32" y="56"/>
                        </a:lnTo>
                        <a:lnTo>
                          <a:pt x="24" y="42"/>
                        </a:lnTo>
                        <a:lnTo>
                          <a:pt x="12" y="32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09" name="Freeform 2028"/>
                  <p:cNvSpPr>
                    <a:spLocks/>
                  </p:cNvSpPr>
                  <p:nvPr/>
                </p:nvSpPr>
                <p:spPr bwMode="auto">
                  <a:xfrm>
                    <a:off x="7964" y="4788"/>
                    <a:ext cx="184" cy="140"/>
                  </a:xfrm>
                  <a:custGeom>
                    <a:avLst/>
                    <a:gdLst>
                      <a:gd name="T0" fmla="*/ 184 w 184"/>
                      <a:gd name="T1" fmla="*/ 124 h 140"/>
                      <a:gd name="T2" fmla="*/ 98 w 184"/>
                      <a:gd name="T3" fmla="*/ 140 h 140"/>
                      <a:gd name="T4" fmla="*/ 78 w 184"/>
                      <a:gd name="T5" fmla="*/ 128 h 140"/>
                      <a:gd name="T6" fmla="*/ 70 w 184"/>
                      <a:gd name="T7" fmla="*/ 130 h 140"/>
                      <a:gd name="T8" fmla="*/ 66 w 184"/>
                      <a:gd name="T9" fmla="*/ 124 h 140"/>
                      <a:gd name="T10" fmla="*/ 62 w 184"/>
                      <a:gd name="T11" fmla="*/ 124 h 140"/>
                      <a:gd name="T12" fmla="*/ 60 w 184"/>
                      <a:gd name="T13" fmla="*/ 128 h 140"/>
                      <a:gd name="T14" fmla="*/ 54 w 184"/>
                      <a:gd name="T15" fmla="*/ 126 h 140"/>
                      <a:gd name="T16" fmla="*/ 32 w 184"/>
                      <a:gd name="T17" fmla="*/ 130 h 140"/>
                      <a:gd name="T18" fmla="*/ 22 w 184"/>
                      <a:gd name="T19" fmla="*/ 116 h 140"/>
                      <a:gd name="T20" fmla="*/ 2 w 184"/>
                      <a:gd name="T21" fmla="*/ 72 h 140"/>
                      <a:gd name="T22" fmla="*/ 0 w 184"/>
                      <a:gd name="T23" fmla="*/ 54 h 140"/>
                      <a:gd name="T24" fmla="*/ 6 w 184"/>
                      <a:gd name="T25" fmla="*/ 52 h 140"/>
                      <a:gd name="T26" fmla="*/ 6 w 184"/>
                      <a:gd name="T27" fmla="*/ 56 h 140"/>
                      <a:gd name="T28" fmla="*/ 30 w 184"/>
                      <a:gd name="T29" fmla="*/ 50 h 140"/>
                      <a:gd name="T30" fmla="*/ 28 w 184"/>
                      <a:gd name="T31" fmla="*/ 32 h 140"/>
                      <a:gd name="T32" fmla="*/ 44 w 184"/>
                      <a:gd name="T33" fmla="*/ 24 h 140"/>
                      <a:gd name="T34" fmla="*/ 40 w 184"/>
                      <a:gd name="T35" fmla="*/ 10 h 140"/>
                      <a:gd name="T36" fmla="*/ 90 w 184"/>
                      <a:gd name="T37" fmla="*/ 0 h 140"/>
                      <a:gd name="T38" fmla="*/ 100 w 184"/>
                      <a:gd name="T39" fmla="*/ 50 h 140"/>
                      <a:gd name="T40" fmla="*/ 168 w 184"/>
                      <a:gd name="T41" fmla="*/ 38 h 140"/>
                      <a:gd name="T42" fmla="*/ 178 w 184"/>
                      <a:gd name="T43" fmla="*/ 92 h 140"/>
                      <a:gd name="T44" fmla="*/ 184 w 184"/>
                      <a:gd name="T45" fmla="*/ 124 h 140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84"/>
                      <a:gd name="T70" fmla="*/ 0 h 140"/>
                      <a:gd name="T71" fmla="*/ 184 w 184"/>
                      <a:gd name="T72" fmla="*/ 140 h 140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84" h="140">
                        <a:moveTo>
                          <a:pt x="184" y="124"/>
                        </a:moveTo>
                        <a:lnTo>
                          <a:pt x="98" y="140"/>
                        </a:lnTo>
                        <a:lnTo>
                          <a:pt x="78" y="128"/>
                        </a:lnTo>
                        <a:lnTo>
                          <a:pt x="70" y="130"/>
                        </a:lnTo>
                        <a:lnTo>
                          <a:pt x="66" y="124"/>
                        </a:lnTo>
                        <a:lnTo>
                          <a:pt x="62" y="124"/>
                        </a:lnTo>
                        <a:lnTo>
                          <a:pt x="60" y="128"/>
                        </a:lnTo>
                        <a:lnTo>
                          <a:pt x="54" y="126"/>
                        </a:lnTo>
                        <a:lnTo>
                          <a:pt x="32" y="130"/>
                        </a:lnTo>
                        <a:lnTo>
                          <a:pt x="22" y="116"/>
                        </a:lnTo>
                        <a:lnTo>
                          <a:pt x="2" y="72"/>
                        </a:lnTo>
                        <a:lnTo>
                          <a:pt x="0" y="54"/>
                        </a:lnTo>
                        <a:lnTo>
                          <a:pt x="6" y="52"/>
                        </a:lnTo>
                        <a:lnTo>
                          <a:pt x="6" y="56"/>
                        </a:lnTo>
                        <a:lnTo>
                          <a:pt x="30" y="50"/>
                        </a:lnTo>
                        <a:lnTo>
                          <a:pt x="28" y="32"/>
                        </a:lnTo>
                        <a:lnTo>
                          <a:pt x="44" y="24"/>
                        </a:lnTo>
                        <a:lnTo>
                          <a:pt x="40" y="10"/>
                        </a:lnTo>
                        <a:lnTo>
                          <a:pt x="90" y="0"/>
                        </a:lnTo>
                        <a:lnTo>
                          <a:pt x="100" y="50"/>
                        </a:lnTo>
                        <a:lnTo>
                          <a:pt x="168" y="38"/>
                        </a:lnTo>
                        <a:lnTo>
                          <a:pt x="178" y="92"/>
                        </a:lnTo>
                        <a:lnTo>
                          <a:pt x="184" y="12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10" name="Freeform 2029"/>
                  <p:cNvSpPr>
                    <a:spLocks/>
                  </p:cNvSpPr>
                  <p:nvPr/>
                </p:nvSpPr>
                <p:spPr bwMode="auto">
                  <a:xfrm>
                    <a:off x="7906" y="4748"/>
                    <a:ext cx="102" cy="96"/>
                  </a:xfrm>
                  <a:custGeom>
                    <a:avLst/>
                    <a:gdLst>
                      <a:gd name="T0" fmla="*/ 58 w 102"/>
                      <a:gd name="T1" fmla="*/ 94 h 96"/>
                      <a:gd name="T2" fmla="*/ 54 w 102"/>
                      <a:gd name="T3" fmla="*/ 80 h 96"/>
                      <a:gd name="T4" fmla="*/ 48 w 102"/>
                      <a:gd name="T5" fmla="*/ 78 h 96"/>
                      <a:gd name="T6" fmla="*/ 46 w 102"/>
                      <a:gd name="T7" fmla="*/ 72 h 96"/>
                      <a:gd name="T8" fmla="*/ 38 w 102"/>
                      <a:gd name="T9" fmla="*/ 74 h 96"/>
                      <a:gd name="T10" fmla="*/ 32 w 102"/>
                      <a:gd name="T11" fmla="*/ 68 h 96"/>
                      <a:gd name="T12" fmla="*/ 28 w 102"/>
                      <a:gd name="T13" fmla="*/ 68 h 96"/>
                      <a:gd name="T14" fmla="*/ 26 w 102"/>
                      <a:gd name="T15" fmla="*/ 62 h 96"/>
                      <a:gd name="T16" fmla="*/ 26 w 102"/>
                      <a:gd name="T17" fmla="*/ 60 h 96"/>
                      <a:gd name="T18" fmla="*/ 26 w 102"/>
                      <a:gd name="T19" fmla="*/ 56 h 96"/>
                      <a:gd name="T20" fmla="*/ 14 w 102"/>
                      <a:gd name="T21" fmla="*/ 58 h 96"/>
                      <a:gd name="T22" fmla="*/ 12 w 102"/>
                      <a:gd name="T23" fmla="*/ 54 h 96"/>
                      <a:gd name="T24" fmla="*/ 8 w 102"/>
                      <a:gd name="T25" fmla="*/ 42 h 96"/>
                      <a:gd name="T26" fmla="*/ 2 w 102"/>
                      <a:gd name="T27" fmla="*/ 36 h 96"/>
                      <a:gd name="T28" fmla="*/ 0 w 102"/>
                      <a:gd name="T29" fmla="*/ 24 h 96"/>
                      <a:gd name="T30" fmla="*/ 2 w 102"/>
                      <a:gd name="T31" fmla="*/ 18 h 96"/>
                      <a:gd name="T32" fmla="*/ 90 w 102"/>
                      <a:gd name="T33" fmla="*/ 0 h 96"/>
                      <a:gd name="T34" fmla="*/ 98 w 102"/>
                      <a:gd name="T35" fmla="*/ 50 h 96"/>
                      <a:gd name="T36" fmla="*/ 102 w 102"/>
                      <a:gd name="T37" fmla="*/ 64 h 96"/>
                      <a:gd name="T38" fmla="*/ 86 w 102"/>
                      <a:gd name="T39" fmla="*/ 72 h 96"/>
                      <a:gd name="T40" fmla="*/ 88 w 102"/>
                      <a:gd name="T41" fmla="*/ 90 h 96"/>
                      <a:gd name="T42" fmla="*/ 64 w 102"/>
                      <a:gd name="T43" fmla="*/ 96 h 96"/>
                      <a:gd name="T44" fmla="*/ 64 w 102"/>
                      <a:gd name="T45" fmla="*/ 92 h 96"/>
                      <a:gd name="T46" fmla="*/ 58 w 102"/>
                      <a:gd name="T47" fmla="*/ 94 h 9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02"/>
                      <a:gd name="T73" fmla="*/ 0 h 96"/>
                      <a:gd name="T74" fmla="*/ 102 w 102"/>
                      <a:gd name="T75" fmla="*/ 96 h 9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02" h="96">
                        <a:moveTo>
                          <a:pt x="58" y="94"/>
                        </a:moveTo>
                        <a:lnTo>
                          <a:pt x="54" y="80"/>
                        </a:lnTo>
                        <a:lnTo>
                          <a:pt x="48" y="78"/>
                        </a:lnTo>
                        <a:lnTo>
                          <a:pt x="46" y="72"/>
                        </a:lnTo>
                        <a:lnTo>
                          <a:pt x="38" y="74"/>
                        </a:lnTo>
                        <a:lnTo>
                          <a:pt x="32" y="68"/>
                        </a:lnTo>
                        <a:lnTo>
                          <a:pt x="28" y="68"/>
                        </a:lnTo>
                        <a:lnTo>
                          <a:pt x="26" y="62"/>
                        </a:lnTo>
                        <a:lnTo>
                          <a:pt x="26" y="60"/>
                        </a:lnTo>
                        <a:lnTo>
                          <a:pt x="26" y="56"/>
                        </a:lnTo>
                        <a:lnTo>
                          <a:pt x="14" y="58"/>
                        </a:lnTo>
                        <a:lnTo>
                          <a:pt x="12" y="54"/>
                        </a:lnTo>
                        <a:lnTo>
                          <a:pt x="8" y="42"/>
                        </a:lnTo>
                        <a:lnTo>
                          <a:pt x="2" y="36"/>
                        </a:lnTo>
                        <a:lnTo>
                          <a:pt x="0" y="24"/>
                        </a:lnTo>
                        <a:lnTo>
                          <a:pt x="2" y="18"/>
                        </a:lnTo>
                        <a:lnTo>
                          <a:pt x="90" y="0"/>
                        </a:lnTo>
                        <a:lnTo>
                          <a:pt x="98" y="50"/>
                        </a:lnTo>
                        <a:lnTo>
                          <a:pt x="102" y="64"/>
                        </a:lnTo>
                        <a:lnTo>
                          <a:pt x="86" y="72"/>
                        </a:lnTo>
                        <a:lnTo>
                          <a:pt x="88" y="90"/>
                        </a:lnTo>
                        <a:lnTo>
                          <a:pt x="64" y="96"/>
                        </a:lnTo>
                        <a:lnTo>
                          <a:pt x="64" y="92"/>
                        </a:lnTo>
                        <a:lnTo>
                          <a:pt x="58" y="9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11" name="Freeform 2030"/>
                  <p:cNvSpPr>
                    <a:spLocks/>
                  </p:cNvSpPr>
                  <p:nvPr/>
                </p:nvSpPr>
                <p:spPr bwMode="auto">
                  <a:xfrm>
                    <a:off x="7856" y="4698"/>
                    <a:ext cx="140" cy="68"/>
                  </a:xfrm>
                  <a:custGeom>
                    <a:avLst/>
                    <a:gdLst>
                      <a:gd name="T0" fmla="*/ 36 w 140"/>
                      <a:gd name="T1" fmla="*/ 60 h 68"/>
                      <a:gd name="T2" fmla="*/ 30 w 140"/>
                      <a:gd name="T3" fmla="*/ 62 h 68"/>
                      <a:gd name="T4" fmla="*/ 24 w 140"/>
                      <a:gd name="T5" fmla="*/ 60 h 68"/>
                      <a:gd name="T6" fmla="*/ 22 w 140"/>
                      <a:gd name="T7" fmla="*/ 62 h 68"/>
                      <a:gd name="T8" fmla="*/ 18 w 140"/>
                      <a:gd name="T9" fmla="*/ 58 h 68"/>
                      <a:gd name="T10" fmla="*/ 16 w 140"/>
                      <a:gd name="T11" fmla="*/ 60 h 68"/>
                      <a:gd name="T12" fmla="*/ 0 w 140"/>
                      <a:gd name="T13" fmla="*/ 44 h 68"/>
                      <a:gd name="T14" fmla="*/ 14 w 140"/>
                      <a:gd name="T15" fmla="*/ 40 h 68"/>
                      <a:gd name="T16" fmla="*/ 12 w 140"/>
                      <a:gd name="T17" fmla="*/ 22 h 68"/>
                      <a:gd name="T18" fmla="*/ 130 w 140"/>
                      <a:gd name="T19" fmla="*/ 0 h 68"/>
                      <a:gd name="T20" fmla="*/ 140 w 140"/>
                      <a:gd name="T21" fmla="*/ 50 h 68"/>
                      <a:gd name="T22" fmla="*/ 52 w 140"/>
                      <a:gd name="T23" fmla="*/ 68 h 68"/>
                      <a:gd name="T24" fmla="*/ 54 w 140"/>
                      <a:gd name="T25" fmla="*/ 60 h 68"/>
                      <a:gd name="T26" fmla="*/ 48 w 140"/>
                      <a:gd name="T27" fmla="*/ 48 h 68"/>
                      <a:gd name="T28" fmla="*/ 40 w 140"/>
                      <a:gd name="T29" fmla="*/ 40 h 68"/>
                      <a:gd name="T30" fmla="*/ 42 w 140"/>
                      <a:gd name="T31" fmla="*/ 36 h 68"/>
                      <a:gd name="T32" fmla="*/ 54 w 140"/>
                      <a:gd name="T33" fmla="*/ 32 h 68"/>
                      <a:gd name="T34" fmla="*/ 52 w 140"/>
                      <a:gd name="T35" fmla="*/ 28 h 68"/>
                      <a:gd name="T36" fmla="*/ 50 w 140"/>
                      <a:gd name="T37" fmla="*/ 24 h 68"/>
                      <a:gd name="T38" fmla="*/ 44 w 140"/>
                      <a:gd name="T39" fmla="*/ 30 h 68"/>
                      <a:gd name="T40" fmla="*/ 34 w 140"/>
                      <a:gd name="T41" fmla="*/ 32 h 68"/>
                      <a:gd name="T42" fmla="*/ 30 w 140"/>
                      <a:gd name="T43" fmla="*/ 36 h 68"/>
                      <a:gd name="T44" fmla="*/ 18 w 140"/>
                      <a:gd name="T45" fmla="*/ 28 h 68"/>
                      <a:gd name="T46" fmla="*/ 12 w 140"/>
                      <a:gd name="T47" fmla="*/ 28 h 68"/>
                      <a:gd name="T48" fmla="*/ 14 w 140"/>
                      <a:gd name="T49" fmla="*/ 38 h 68"/>
                      <a:gd name="T50" fmla="*/ 24 w 140"/>
                      <a:gd name="T51" fmla="*/ 42 h 68"/>
                      <a:gd name="T52" fmla="*/ 34 w 140"/>
                      <a:gd name="T53" fmla="*/ 48 h 68"/>
                      <a:gd name="T54" fmla="*/ 36 w 140"/>
                      <a:gd name="T55" fmla="*/ 60 h 68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140"/>
                      <a:gd name="T85" fmla="*/ 0 h 68"/>
                      <a:gd name="T86" fmla="*/ 140 w 140"/>
                      <a:gd name="T87" fmla="*/ 68 h 68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140" h="68">
                        <a:moveTo>
                          <a:pt x="36" y="60"/>
                        </a:moveTo>
                        <a:lnTo>
                          <a:pt x="30" y="62"/>
                        </a:lnTo>
                        <a:lnTo>
                          <a:pt x="24" y="60"/>
                        </a:lnTo>
                        <a:lnTo>
                          <a:pt x="22" y="62"/>
                        </a:lnTo>
                        <a:lnTo>
                          <a:pt x="18" y="58"/>
                        </a:lnTo>
                        <a:lnTo>
                          <a:pt x="16" y="60"/>
                        </a:lnTo>
                        <a:lnTo>
                          <a:pt x="0" y="44"/>
                        </a:lnTo>
                        <a:lnTo>
                          <a:pt x="14" y="40"/>
                        </a:lnTo>
                        <a:lnTo>
                          <a:pt x="12" y="22"/>
                        </a:lnTo>
                        <a:lnTo>
                          <a:pt x="130" y="0"/>
                        </a:lnTo>
                        <a:lnTo>
                          <a:pt x="140" y="50"/>
                        </a:lnTo>
                        <a:lnTo>
                          <a:pt x="52" y="68"/>
                        </a:lnTo>
                        <a:lnTo>
                          <a:pt x="54" y="60"/>
                        </a:lnTo>
                        <a:lnTo>
                          <a:pt x="48" y="48"/>
                        </a:lnTo>
                        <a:lnTo>
                          <a:pt x="40" y="40"/>
                        </a:lnTo>
                        <a:lnTo>
                          <a:pt x="42" y="36"/>
                        </a:lnTo>
                        <a:lnTo>
                          <a:pt x="54" y="32"/>
                        </a:lnTo>
                        <a:lnTo>
                          <a:pt x="52" y="28"/>
                        </a:lnTo>
                        <a:lnTo>
                          <a:pt x="50" y="24"/>
                        </a:lnTo>
                        <a:lnTo>
                          <a:pt x="44" y="30"/>
                        </a:lnTo>
                        <a:lnTo>
                          <a:pt x="34" y="32"/>
                        </a:lnTo>
                        <a:lnTo>
                          <a:pt x="30" y="36"/>
                        </a:lnTo>
                        <a:lnTo>
                          <a:pt x="18" y="28"/>
                        </a:lnTo>
                        <a:lnTo>
                          <a:pt x="12" y="28"/>
                        </a:lnTo>
                        <a:lnTo>
                          <a:pt x="14" y="38"/>
                        </a:lnTo>
                        <a:lnTo>
                          <a:pt x="24" y="42"/>
                        </a:lnTo>
                        <a:lnTo>
                          <a:pt x="34" y="48"/>
                        </a:lnTo>
                        <a:lnTo>
                          <a:pt x="36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12" name="Freeform 2031"/>
                  <p:cNvSpPr>
                    <a:spLocks/>
                  </p:cNvSpPr>
                  <p:nvPr/>
                </p:nvSpPr>
                <p:spPr bwMode="auto">
                  <a:xfrm>
                    <a:off x="7996" y="4728"/>
                    <a:ext cx="136" cy="110"/>
                  </a:xfrm>
                  <a:custGeom>
                    <a:avLst/>
                    <a:gdLst>
                      <a:gd name="T0" fmla="*/ 136 w 136"/>
                      <a:gd name="T1" fmla="*/ 98 h 110"/>
                      <a:gd name="T2" fmla="*/ 68 w 136"/>
                      <a:gd name="T3" fmla="*/ 110 h 110"/>
                      <a:gd name="T4" fmla="*/ 58 w 136"/>
                      <a:gd name="T5" fmla="*/ 60 h 110"/>
                      <a:gd name="T6" fmla="*/ 8 w 136"/>
                      <a:gd name="T7" fmla="*/ 70 h 110"/>
                      <a:gd name="T8" fmla="*/ 0 w 136"/>
                      <a:gd name="T9" fmla="*/ 20 h 110"/>
                      <a:gd name="T10" fmla="*/ 104 w 136"/>
                      <a:gd name="T11" fmla="*/ 4 h 110"/>
                      <a:gd name="T12" fmla="*/ 104 w 136"/>
                      <a:gd name="T13" fmla="*/ 0 h 110"/>
                      <a:gd name="T14" fmla="*/ 116 w 136"/>
                      <a:gd name="T15" fmla="*/ 2 h 110"/>
                      <a:gd name="T16" fmla="*/ 132 w 136"/>
                      <a:gd name="T17" fmla="*/ 80 h 110"/>
                      <a:gd name="T18" fmla="*/ 136 w 136"/>
                      <a:gd name="T19" fmla="*/ 98 h 11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36"/>
                      <a:gd name="T31" fmla="*/ 0 h 110"/>
                      <a:gd name="T32" fmla="*/ 136 w 136"/>
                      <a:gd name="T33" fmla="*/ 110 h 11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36" h="110">
                        <a:moveTo>
                          <a:pt x="136" y="98"/>
                        </a:moveTo>
                        <a:lnTo>
                          <a:pt x="68" y="110"/>
                        </a:lnTo>
                        <a:lnTo>
                          <a:pt x="58" y="60"/>
                        </a:lnTo>
                        <a:lnTo>
                          <a:pt x="8" y="70"/>
                        </a:lnTo>
                        <a:lnTo>
                          <a:pt x="0" y="20"/>
                        </a:lnTo>
                        <a:lnTo>
                          <a:pt x="104" y="4"/>
                        </a:lnTo>
                        <a:lnTo>
                          <a:pt x="104" y="0"/>
                        </a:lnTo>
                        <a:lnTo>
                          <a:pt x="116" y="2"/>
                        </a:lnTo>
                        <a:lnTo>
                          <a:pt x="132" y="80"/>
                        </a:lnTo>
                        <a:lnTo>
                          <a:pt x="136" y="9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13" name="Freeform 2032"/>
                  <p:cNvSpPr>
                    <a:spLocks/>
                  </p:cNvSpPr>
                  <p:nvPr/>
                </p:nvSpPr>
                <p:spPr bwMode="auto">
                  <a:xfrm>
                    <a:off x="7986" y="4646"/>
                    <a:ext cx="114" cy="102"/>
                  </a:xfrm>
                  <a:custGeom>
                    <a:avLst/>
                    <a:gdLst>
                      <a:gd name="T0" fmla="*/ 114 w 114"/>
                      <a:gd name="T1" fmla="*/ 86 h 102"/>
                      <a:gd name="T2" fmla="*/ 10 w 114"/>
                      <a:gd name="T3" fmla="*/ 102 h 102"/>
                      <a:gd name="T4" fmla="*/ 0 w 114"/>
                      <a:gd name="T5" fmla="*/ 52 h 102"/>
                      <a:gd name="T6" fmla="*/ 34 w 114"/>
                      <a:gd name="T7" fmla="*/ 46 h 102"/>
                      <a:gd name="T8" fmla="*/ 40 w 114"/>
                      <a:gd name="T9" fmla="*/ 42 h 102"/>
                      <a:gd name="T10" fmla="*/ 40 w 114"/>
                      <a:gd name="T11" fmla="*/ 44 h 102"/>
                      <a:gd name="T12" fmla="*/ 40 w 114"/>
                      <a:gd name="T13" fmla="*/ 46 h 102"/>
                      <a:gd name="T14" fmla="*/ 48 w 114"/>
                      <a:gd name="T15" fmla="*/ 42 h 102"/>
                      <a:gd name="T16" fmla="*/ 46 w 114"/>
                      <a:gd name="T17" fmla="*/ 28 h 102"/>
                      <a:gd name="T18" fmla="*/ 64 w 114"/>
                      <a:gd name="T19" fmla="*/ 24 h 102"/>
                      <a:gd name="T20" fmla="*/ 62 w 114"/>
                      <a:gd name="T21" fmla="*/ 6 h 102"/>
                      <a:gd name="T22" fmla="*/ 102 w 114"/>
                      <a:gd name="T23" fmla="*/ 0 h 102"/>
                      <a:gd name="T24" fmla="*/ 104 w 114"/>
                      <a:gd name="T25" fmla="*/ 2 h 102"/>
                      <a:gd name="T26" fmla="*/ 108 w 114"/>
                      <a:gd name="T27" fmla="*/ 2 h 102"/>
                      <a:gd name="T28" fmla="*/ 114 w 114"/>
                      <a:gd name="T29" fmla="*/ 8 h 102"/>
                      <a:gd name="T30" fmla="*/ 102 w 114"/>
                      <a:gd name="T31" fmla="*/ 20 h 102"/>
                      <a:gd name="T32" fmla="*/ 114 w 114"/>
                      <a:gd name="T33" fmla="*/ 86 h 10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14"/>
                      <a:gd name="T52" fmla="*/ 0 h 102"/>
                      <a:gd name="T53" fmla="*/ 114 w 114"/>
                      <a:gd name="T54" fmla="*/ 102 h 10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14" h="102">
                        <a:moveTo>
                          <a:pt x="114" y="86"/>
                        </a:moveTo>
                        <a:lnTo>
                          <a:pt x="10" y="102"/>
                        </a:lnTo>
                        <a:lnTo>
                          <a:pt x="0" y="52"/>
                        </a:lnTo>
                        <a:lnTo>
                          <a:pt x="34" y="46"/>
                        </a:lnTo>
                        <a:lnTo>
                          <a:pt x="40" y="42"/>
                        </a:lnTo>
                        <a:lnTo>
                          <a:pt x="40" y="44"/>
                        </a:lnTo>
                        <a:lnTo>
                          <a:pt x="40" y="46"/>
                        </a:lnTo>
                        <a:lnTo>
                          <a:pt x="48" y="42"/>
                        </a:lnTo>
                        <a:lnTo>
                          <a:pt x="46" y="28"/>
                        </a:lnTo>
                        <a:lnTo>
                          <a:pt x="64" y="24"/>
                        </a:lnTo>
                        <a:lnTo>
                          <a:pt x="62" y="6"/>
                        </a:lnTo>
                        <a:lnTo>
                          <a:pt x="102" y="0"/>
                        </a:lnTo>
                        <a:lnTo>
                          <a:pt x="104" y="2"/>
                        </a:lnTo>
                        <a:lnTo>
                          <a:pt x="108" y="2"/>
                        </a:lnTo>
                        <a:lnTo>
                          <a:pt x="114" y="8"/>
                        </a:lnTo>
                        <a:lnTo>
                          <a:pt x="102" y="20"/>
                        </a:lnTo>
                        <a:lnTo>
                          <a:pt x="114" y="8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14" name="Freeform 2033"/>
                  <p:cNvSpPr>
                    <a:spLocks/>
                  </p:cNvSpPr>
                  <p:nvPr/>
                </p:nvSpPr>
                <p:spPr bwMode="auto">
                  <a:xfrm>
                    <a:off x="7870" y="4642"/>
                    <a:ext cx="116" cy="70"/>
                  </a:xfrm>
                  <a:custGeom>
                    <a:avLst/>
                    <a:gdLst>
                      <a:gd name="T0" fmla="*/ 116 w 116"/>
                      <a:gd name="T1" fmla="*/ 56 h 70"/>
                      <a:gd name="T2" fmla="*/ 34 w 116"/>
                      <a:gd name="T3" fmla="*/ 70 h 70"/>
                      <a:gd name="T4" fmla="*/ 32 w 116"/>
                      <a:gd name="T5" fmla="*/ 58 h 70"/>
                      <a:gd name="T6" fmla="*/ 2 w 116"/>
                      <a:gd name="T7" fmla="*/ 64 h 70"/>
                      <a:gd name="T8" fmla="*/ 0 w 116"/>
                      <a:gd name="T9" fmla="*/ 46 h 70"/>
                      <a:gd name="T10" fmla="*/ 10 w 116"/>
                      <a:gd name="T11" fmla="*/ 42 h 70"/>
                      <a:gd name="T12" fmla="*/ 10 w 116"/>
                      <a:gd name="T13" fmla="*/ 34 h 70"/>
                      <a:gd name="T14" fmla="*/ 24 w 116"/>
                      <a:gd name="T15" fmla="*/ 30 h 70"/>
                      <a:gd name="T16" fmla="*/ 20 w 116"/>
                      <a:gd name="T17" fmla="*/ 14 h 70"/>
                      <a:gd name="T18" fmla="*/ 106 w 116"/>
                      <a:gd name="T19" fmla="*/ 0 h 70"/>
                      <a:gd name="T20" fmla="*/ 116 w 116"/>
                      <a:gd name="T21" fmla="*/ 56 h 7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16"/>
                      <a:gd name="T34" fmla="*/ 0 h 70"/>
                      <a:gd name="T35" fmla="*/ 116 w 116"/>
                      <a:gd name="T36" fmla="*/ 70 h 7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16" h="70">
                        <a:moveTo>
                          <a:pt x="116" y="56"/>
                        </a:moveTo>
                        <a:lnTo>
                          <a:pt x="34" y="70"/>
                        </a:lnTo>
                        <a:lnTo>
                          <a:pt x="32" y="58"/>
                        </a:lnTo>
                        <a:lnTo>
                          <a:pt x="2" y="64"/>
                        </a:lnTo>
                        <a:lnTo>
                          <a:pt x="0" y="46"/>
                        </a:lnTo>
                        <a:lnTo>
                          <a:pt x="10" y="42"/>
                        </a:lnTo>
                        <a:lnTo>
                          <a:pt x="10" y="34"/>
                        </a:lnTo>
                        <a:lnTo>
                          <a:pt x="24" y="30"/>
                        </a:lnTo>
                        <a:lnTo>
                          <a:pt x="20" y="14"/>
                        </a:lnTo>
                        <a:lnTo>
                          <a:pt x="106" y="0"/>
                        </a:lnTo>
                        <a:lnTo>
                          <a:pt x="116" y="5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15" name="Freeform 2034"/>
                  <p:cNvSpPr>
                    <a:spLocks/>
                  </p:cNvSpPr>
                  <p:nvPr/>
                </p:nvSpPr>
                <p:spPr bwMode="auto">
                  <a:xfrm>
                    <a:off x="7804" y="4654"/>
                    <a:ext cx="100" cy="88"/>
                  </a:xfrm>
                  <a:custGeom>
                    <a:avLst/>
                    <a:gdLst>
                      <a:gd name="T0" fmla="*/ 66 w 100"/>
                      <a:gd name="T1" fmla="*/ 84 h 88"/>
                      <a:gd name="T2" fmla="*/ 52 w 100"/>
                      <a:gd name="T3" fmla="*/ 88 h 88"/>
                      <a:gd name="T4" fmla="*/ 40 w 100"/>
                      <a:gd name="T5" fmla="*/ 80 h 88"/>
                      <a:gd name="T6" fmla="*/ 28 w 100"/>
                      <a:gd name="T7" fmla="*/ 64 h 88"/>
                      <a:gd name="T8" fmla="*/ 24 w 100"/>
                      <a:gd name="T9" fmla="*/ 62 h 88"/>
                      <a:gd name="T10" fmla="*/ 22 w 100"/>
                      <a:gd name="T11" fmla="*/ 56 h 88"/>
                      <a:gd name="T12" fmla="*/ 24 w 100"/>
                      <a:gd name="T13" fmla="*/ 50 h 88"/>
                      <a:gd name="T14" fmla="*/ 14 w 100"/>
                      <a:gd name="T15" fmla="*/ 36 h 88"/>
                      <a:gd name="T16" fmla="*/ 0 w 100"/>
                      <a:gd name="T17" fmla="*/ 16 h 88"/>
                      <a:gd name="T18" fmla="*/ 0 w 100"/>
                      <a:gd name="T19" fmla="*/ 8 h 88"/>
                      <a:gd name="T20" fmla="*/ 48 w 100"/>
                      <a:gd name="T21" fmla="*/ 0 h 88"/>
                      <a:gd name="T22" fmla="*/ 56 w 100"/>
                      <a:gd name="T23" fmla="*/ 32 h 88"/>
                      <a:gd name="T24" fmla="*/ 66 w 100"/>
                      <a:gd name="T25" fmla="*/ 34 h 88"/>
                      <a:gd name="T26" fmla="*/ 68 w 100"/>
                      <a:gd name="T27" fmla="*/ 52 h 88"/>
                      <a:gd name="T28" fmla="*/ 98 w 100"/>
                      <a:gd name="T29" fmla="*/ 46 h 88"/>
                      <a:gd name="T30" fmla="*/ 100 w 100"/>
                      <a:gd name="T31" fmla="*/ 58 h 88"/>
                      <a:gd name="T32" fmla="*/ 64 w 100"/>
                      <a:gd name="T33" fmla="*/ 66 h 88"/>
                      <a:gd name="T34" fmla="*/ 66 w 100"/>
                      <a:gd name="T35" fmla="*/ 84 h 8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00"/>
                      <a:gd name="T55" fmla="*/ 0 h 88"/>
                      <a:gd name="T56" fmla="*/ 100 w 100"/>
                      <a:gd name="T57" fmla="*/ 88 h 8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00" h="88">
                        <a:moveTo>
                          <a:pt x="66" y="84"/>
                        </a:moveTo>
                        <a:lnTo>
                          <a:pt x="52" y="88"/>
                        </a:lnTo>
                        <a:lnTo>
                          <a:pt x="40" y="80"/>
                        </a:lnTo>
                        <a:lnTo>
                          <a:pt x="28" y="64"/>
                        </a:lnTo>
                        <a:lnTo>
                          <a:pt x="24" y="62"/>
                        </a:lnTo>
                        <a:lnTo>
                          <a:pt x="22" y="56"/>
                        </a:lnTo>
                        <a:lnTo>
                          <a:pt x="24" y="50"/>
                        </a:lnTo>
                        <a:lnTo>
                          <a:pt x="14" y="36"/>
                        </a:lnTo>
                        <a:lnTo>
                          <a:pt x="0" y="16"/>
                        </a:lnTo>
                        <a:lnTo>
                          <a:pt x="0" y="8"/>
                        </a:lnTo>
                        <a:lnTo>
                          <a:pt x="48" y="0"/>
                        </a:lnTo>
                        <a:lnTo>
                          <a:pt x="56" y="32"/>
                        </a:lnTo>
                        <a:lnTo>
                          <a:pt x="66" y="34"/>
                        </a:lnTo>
                        <a:lnTo>
                          <a:pt x="68" y="52"/>
                        </a:lnTo>
                        <a:lnTo>
                          <a:pt x="98" y="46"/>
                        </a:lnTo>
                        <a:lnTo>
                          <a:pt x="100" y="58"/>
                        </a:lnTo>
                        <a:lnTo>
                          <a:pt x="64" y="66"/>
                        </a:lnTo>
                        <a:lnTo>
                          <a:pt x="66" y="8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16" name="Freeform 2035"/>
                  <p:cNvSpPr>
                    <a:spLocks/>
                  </p:cNvSpPr>
                  <p:nvPr/>
                </p:nvSpPr>
                <p:spPr bwMode="auto">
                  <a:xfrm>
                    <a:off x="7878" y="4582"/>
                    <a:ext cx="98" cy="74"/>
                  </a:xfrm>
                  <a:custGeom>
                    <a:avLst/>
                    <a:gdLst>
                      <a:gd name="T0" fmla="*/ 98 w 98"/>
                      <a:gd name="T1" fmla="*/ 60 h 74"/>
                      <a:gd name="T2" fmla="*/ 12 w 98"/>
                      <a:gd name="T3" fmla="*/ 74 h 74"/>
                      <a:gd name="T4" fmla="*/ 0 w 98"/>
                      <a:gd name="T5" fmla="*/ 14 h 74"/>
                      <a:gd name="T6" fmla="*/ 86 w 98"/>
                      <a:gd name="T7" fmla="*/ 0 h 74"/>
                      <a:gd name="T8" fmla="*/ 98 w 98"/>
                      <a:gd name="T9" fmla="*/ 60 h 7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8"/>
                      <a:gd name="T16" fmla="*/ 0 h 74"/>
                      <a:gd name="T17" fmla="*/ 98 w 98"/>
                      <a:gd name="T18" fmla="*/ 74 h 7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8" h="74">
                        <a:moveTo>
                          <a:pt x="98" y="60"/>
                        </a:moveTo>
                        <a:lnTo>
                          <a:pt x="12" y="74"/>
                        </a:lnTo>
                        <a:lnTo>
                          <a:pt x="0" y="14"/>
                        </a:lnTo>
                        <a:lnTo>
                          <a:pt x="86" y="0"/>
                        </a:lnTo>
                        <a:lnTo>
                          <a:pt x="98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17" name="Freeform 2036"/>
                  <p:cNvSpPr>
                    <a:spLocks/>
                  </p:cNvSpPr>
                  <p:nvPr/>
                </p:nvSpPr>
                <p:spPr bwMode="auto">
                  <a:xfrm>
                    <a:off x="7780" y="4596"/>
                    <a:ext cx="114" cy="92"/>
                  </a:xfrm>
                  <a:custGeom>
                    <a:avLst/>
                    <a:gdLst>
                      <a:gd name="T0" fmla="*/ 114 w 114"/>
                      <a:gd name="T1" fmla="*/ 76 h 92"/>
                      <a:gd name="T2" fmla="*/ 100 w 114"/>
                      <a:gd name="T3" fmla="*/ 80 h 92"/>
                      <a:gd name="T4" fmla="*/ 100 w 114"/>
                      <a:gd name="T5" fmla="*/ 88 h 92"/>
                      <a:gd name="T6" fmla="*/ 90 w 114"/>
                      <a:gd name="T7" fmla="*/ 92 h 92"/>
                      <a:gd name="T8" fmla="*/ 80 w 114"/>
                      <a:gd name="T9" fmla="*/ 90 h 92"/>
                      <a:gd name="T10" fmla="*/ 72 w 114"/>
                      <a:gd name="T11" fmla="*/ 58 h 92"/>
                      <a:gd name="T12" fmla="*/ 24 w 114"/>
                      <a:gd name="T13" fmla="*/ 66 h 92"/>
                      <a:gd name="T14" fmla="*/ 22 w 114"/>
                      <a:gd name="T15" fmla="*/ 60 h 92"/>
                      <a:gd name="T16" fmla="*/ 4 w 114"/>
                      <a:gd name="T17" fmla="*/ 54 h 92"/>
                      <a:gd name="T18" fmla="*/ 0 w 114"/>
                      <a:gd name="T19" fmla="*/ 54 h 92"/>
                      <a:gd name="T20" fmla="*/ 2 w 114"/>
                      <a:gd name="T21" fmla="*/ 40 h 92"/>
                      <a:gd name="T22" fmla="*/ 16 w 114"/>
                      <a:gd name="T23" fmla="*/ 42 h 92"/>
                      <a:gd name="T24" fmla="*/ 14 w 114"/>
                      <a:gd name="T25" fmla="*/ 30 h 92"/>
                      <a:gd name="T26" fmla="*/ 10 w 114"/>
                      <a:gd name="T27" fmla="*/ 30 h 92"/>
                      <a:gd name="T28" fmla="*/ 10 w 114"/>
                      <a:gd name="T29" fmla="*/ 26 h 92"/>
                      <a:gd name="T30" fmla="*/ 16 w 114"/>
                      <a:gd name="T31" fmla="*/ 22 h 92"/>
                      <a:gd name="T32" fmla="*/ 14 w 114"/>
                      <a:gd name="T33" fmla="*/ 16 h 92"/>
                      <a:gd name="T34" fmla="*/ 98 w 114"/>
                      <a:gd name="T35" fmla="*/ 0 h 92"/>
                      <a:gd name="T36" fmla="*/ 114 w 114"/>
                      <a:gd name="T37" fmla="*/ 76 h 92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14"/>
                      <a:gd name="T58" fmla="*/ 0 h 92"/>
                      <a:gd name="T59" fmla="*/ 114 w 114"/>
                      <a:gd name="T60" fmla="*/ 92 h 92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14" h="92">
                        <a:moveTo>
                          <a:pt x="114" y="76"/>
                        </a:moveTo>
                        <a:lnTo>
                          <a:pt x="100" y="80"/>
                        </a:lnTo>
                        <a:lnTo>
                          <a:pt x="100" y="88"/>
                        </a:lnTo>
                        <a:lnTo>
                          <a:pt x="90" y="92"/>
                        </a:lnTo>
                        <a:lnTo>
                          <a:pt x="80" y="90"/>
                        </a:lnTo>
                        <a:lnTo>
                          <a:pt x="72" y="58"/>
                        </a:lnTo>
                        <a:lnTo>
                          <a:pt x="24" y="66"/>
                        </a:lnTo>
                        <a:lnTo>
                          <a:pt x="22" y="60"/>
                        </a:lnTo>
                        <a:lnTo>
                          <a:pt x="4" y="54"/>
                        </a:lnTo>
                        <a:lnTo>
                          <a:pt x="0" y="54"/>
                        </a:lnTo>
                        <a:lnTo>
                          <a:pt x="2" y="40"/>
                        </a:lnTo>
                        <a:lnTo>
                          <a:pt x="16" y="42"/>
                        </a:lnTo>
                        <a:lnTo>
                          <a:pt x="14" y="30"/>
                        </a:lnTo>
                        <a:lnTo>
                          <a:pt x="10" y="30"/>
                        </a:lnTo>
                        <a:lnTo>
                          <a:pt x="10" y="26"/>
                        </a:lnTo>
                        <a:lnTo>
                          <a:pt x="16" y="22"/>
                        </a:lnTo>
                        <a:lnTo>
                          <a:pt x="14" y="16"/>
                        </a:lnTo>
                        <a:lnTo>
                          <a:pt x="98" y="0"/>
                        </a:lnTo>
                        <a:lnTo>
                          <a:pt x="114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18" name="Freeform 2037"/>
                  <p:cNvSpPr>
                    <a:spLocks/>
                  </p:cNvSpPr>
                  <p:nvPr/>
                </p:nvSpPr>
                <p:spPr bwMode="auto">
                  <a:xfrm>
                    <a:off x="8128" y="4784"/>
                    <a:ext cx="142" cy="96"/>
                  </a:xfrm>
                  <a:custGeom>
                    <a:avLst/>
                    <a:gdLst>
                      <a:gd name="T0" fmla="*/ 14 w 142"/>
                      <a:gd name="T1" fmla="*/ 96 h 96"/>
                      <a:gd name="T2" fmla="*/ 4 w 142"/>
                      <a:gd name="T3" fmla="*/ 42 h 96"/>
                      <a:gd name="T4" fmla="*/ 0 w 142"/>
                      <a:gd name="T5" fmla="*/ 24 h 96"/>
                      <a:gd name="T6" fmla="*/ 138 w 142"/>
                      <a:gd name="T7" fmla="*/ 0 h 96"/>
                      <a:gd name="T8" fmla="*/ 140 w 142"/>
                      <a:gd name="T9" fmla="*/ 30 h 96"/>
                      <a:gd name="T10" fmla="*/ 140 w 142"/>
                      <a:gd name="T11" fmla="*/ 54 h 96"/>
                      <a:gd name="T12" fmla="*/ 142 w 142"/>
                      <a:gd name="T13" fmla="*/ 68 h 96"/>
                      <a:gd name="T14" fmla="*/ 114 w 142"/>
                      <a:gd name="T15" fmla="*/ 74 h 96"/>
                      <a:gd name="T16" fmla="*/ 114 w 142"/>
                      <a:gd name="T17" fmla="*/ 78 h 96"/>
                      <a:gd name="T18" fmla="*/ 50 w 142"/>
                      <a:gd name="T19" fmla="*/ 92 h 96"/>
                      <a:gd name="T20" fmla="*/ 46 w 142"/>
                      <a:gd name="T21" fmla="*/ 88 h 96"/>
                      <a:gd name="T22" fmla="*/ 14 w 142"/>
                      <a:gd name="T23" fmla="*/ 96 h 9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42"/>
                      <a:gd name="T37" fmla="*/ 0 h 96"/>
                      <a:gd name="T38" fmla="*/ 142 w 142"/>
                      <a:gd name="T39" fmla="*/ 96 h 9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42" h="96">
                        <a:moveTo>
                          <a:pt x="14" y="96"/>
                        </a:moveTo>
                        <a:lnTo>
                          <a:pt x="4" y="42"/>
                        </a:lnTo>
                        <a:lnTo>
                          <a:pt x="0" y="24"/>
                        </a:lnTo>
                        <a:lnTo>
                          <a:pt x="138" y="0"/>
                        </a:lnTo>
                        <a:lnTo>
                          <a:pt x="140" y="30"/>
                        </a:lnTo>
                        <a:lnTo>
                          <a:pt x="140" y="54"/>
                        </a:lnTo>
                        <a:lnTo>
                          <a:pt x="142" y="68"/>
                        </a:lnTo>
                        <a:lnTo>
                          <a:pt x="114" y="74"/>
                        </a:lnTo>
                        <a:lnTo>
                          <a:pt x="114" y="78"/>
                        </a:lnTo>
                        <a:lnTo>
                          <a:pt x="50" y="92"/>
                        </a:lnTo>
                        <a:lnTo>
                          <a:pt x="46" y="88"/>
                        </a:lnTo>
                        <a:lnTo>
                          <a:pt x="14" y="9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19" name="Freeform 2038"/>
                  <p:cNvSpPr>
                    <a:spLocks/>
                  </p:cNvSpPr>
                  <p:nvPr/>
                </p:nvSpPr>
                <p:spPr bwMode="auto">
                  <a:xfrm>
                    <a:off x="8088" y="4638"/>
                    <a:ext cx="178" cy="170"/>
                  </a:xfrm>
                  <a:custGeom>
                    <a:avLst/>
                    <a:gdLst>
                      <a:gd name="T0" fmla="*/ 178 w 178"/>
                      <a:gd name="T1" fmla="*/ 146 h 170"/>
                      <a:gd name="T2" fmla="*/ 40 w 178"/>
                      <a:gd name="T3" fmla="*/ 170 h 170"/>
                      <a:gd name="T4" fmla="*/ 24 w 178"/>
                      <a:gd name="T5" fmla="*/ 92 h 170"/>
                      <a:gd name="T6" fmla="*/ 12 w 178"/>
                      <a:gd name="T7" fmla="*/ 90 h 170"/>
                      <a:gd name="T8" fmla="*/ 0 w 178"/>
                      <a:gd name="T9" fmla="*/ 28 h 170"/>
                      <a:gd name="T10" fmla="*/ 12 w 178"/>
                      <a:gd name="T11" fmla="*/ 16 h 170"/>
                      <a:gd name="T12" fmla="*/ 10 w 178"/>
                      <a:gd name="T13" fmla="*/ 2 h 170"/>
                      <a:gd name="T14" fmla="*/ 14 w 178"/>
                      <a:gd name="T15" fmla="*/ 4 h 170"/>
                      <a:gd name="T16" fmla="*/ 16 w 178"/>
                      <a:gd name="T17" fmla="*/ 4 h 170"/>
                      <a:gd name="T18" fmla="*/ 22 w 178"/>
                      <a:gd name="T19" fmla="*/ 0 h 170"/>
                      <a:gd name="T20" fmla="*/ 44 w 178"/>
                      <a:gd name="T21" fmla="*/ 12 h 170"/>
                      <a:gd name="T22" fmla="*/ 52 w 178"/>
                      <a:gd name="T23" fmla="*/ 18 h 170"/>
                      <a:gd name="T24" fmla="*/ 52 w 178"/>
                      <a:gd name="T25" fmla="*/ 26 h 170"/>
                      <a:gd name="T26" fmla="*/ 62 w 178"/>
                      <a:gd name="T27" fmla="*/ 42 h 170"/>
                      <a:gd name="T28" fmla="*/ 62 w 178"/>
                      <a:gd name="T29" fmla="*/ 44 h 170"/>
                      <a:gd name="T30" fmla="*/ 152 w 178"/>
                      <a:gd name="T31" fmla="*/ 26 h 170"/>
                      <a:gd name="T32" fmla="*/ 156 w 178"/>
                      <a:gd name="T33" fmla="*/ 30 h 170"/>
                      <a:gd name="T34" fmla="*/ 164 w 178"/>
                      <a:gd name="T35" fmla="*/ 46 h 170"/>
                      <a:gd name="T36" fmla="*/ 174 w 178"/>
                      <a:gd name="T37" fmla="*/ 92 h 170"/>
                      <a:gd name="T38" fmla="*/ 178 w 178"/>
                      <a:gd name="T39" fmla="*/ 146 h 170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78"/>
                      <a:gd name="T61" fmla="*/ 0 h 170"/>
                      <a:gd name="T62" fmla="*/ 178 w 178"/>
                      <a:gd name="T63" fmla="*/ 170 h 170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78" h="170">
                        <a:moveTo>
                          <a:pt x="178" y="146"/>
                        </a:moveTo>
                        <a:lnTo>
                          <a:pt x="40" y="170"/>
                        </a:lnTo>
                        <a:lnTo>
                          <a:pt x="24" y="92"/>
                        </a:lnTo>
                        <a:lnTo>
                          <a:pt x="12" y="90"/>
                        </a:lnTo>
                        <a:lnTo>
                          <a:pt x="0" y="28"/>
                        </a:lnTo>
                        <a:lnTo>
                          <a:pt x="12" y="16"/>
                        </a:lnTo>
                        <a:lnTo>
                          <a:pt x="10" y="2"/>
                        </a:lnTo>
                        <a:lnTo>
                          <a:pt x="14" y="4"/>
                        </a:lnTo>
                        <a:lnTo>
                          <a:pt x="16" y="4"/>
                        </a:lnTo>
                        <a:lnTo>
                          <a:pt x="22" y="0"/>
                        </a:lnTo>
                        <a:lnTo>
                          <a:pt x="44" y="12"/>
                        </a:lnTo>
                        <a:lnTo>
                          <a:pt x="52" y="18"/>
                        </a:lnTo>
                        <a:lnTo>
                          <a:pt x="52" y="26"/>
                        </a:lnTo>
                        <a:lnTo>
                          <a:pt x="62" y="42"/>
                        </a:lnTo>
                        <a:lnTo>
                          <a:pt x="62" y="44"/>
                        </a:lnTo>
                        <a:lnTo>
                          <a:pt x="152" y="26"/>
                        </a:lnTo>
                        <a:lnTo>
                          <a:pt x="156" y="30"/>
                        </a:lnTo>
                        <a:lnTo>
                          <a:pt x="164" y="46"/>
                        </a:lnTo>
                        <a:lnTo>
                          <a:pt x="174" y="92"/>
                        </a:lnTo>
                        <a:lnTo>
                          <a:pt x="178" y="1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20" name="Freeform 2039"/>
                  <p:cNvSpPr>
                    <a:spLocks/>
                  </p:cNvSpPr>
                  <p:nvPr/>
                </p:nvSpPr>
                <p:spPr bwMode="auto">
                  <a:xfrm>
                    <a:off x="8130" y="4612"/>
                    <a:ext cx="110" cy="70"/>
                  </a:xfrm>
                  <a:custGeom>
                    <a:avLst/>
                    <a:gdLst>
                      <a:gd name="T0" fmla="*/ 110 w 110"/>
                      <a:gd name="T1" fmla="*/ 52 h 70"/>
                      <a:gd name="T2" fmla="*/ 20 w 110"/>
                      <a:gd name="T3" fmla="*/ 70 h 70"/>
                      <a:gd name="T4" fmla="*/ 20 w 110"/>
                      <a:gd name="T5" fmla="*/ 66 h 70"/>
                      <a:gd name="T6" fmla="*/ 10 w 110"/>
                      <a:gd name="T7" fmla="*/ 52 h 70"/>
                      <a:gd name="T8" fmla="*/ 10 w 110"/>
                      <a:gd name="T9" fmla="*/ 44 h 70"/>
                      <a:gd name="T10" fmla="*/ 2 w 110"/>
                      <a:gd name="T11" fmla="*/ 38 h 70"/>
                      <a:gd name="T12" fmla="*/ 0 w 110"/>
                      <a:gd name="T13" fmla="*/ 26 h 70"/>
                      <a:gd name="T14" fmla="*/ 68 w 110"/>
                      <a:gd name="T15" fmla="*/ 12 h 70"/>
                      <a:gd name="T16" fmla="*/ 66 w 110"/>
                      <a:gd name="T17" fmla="*/ 2 h 70"/>
                      <a:gd name="T18" fmla="*/ 76 w 110"/>
                      <a:gd name="T19" fmla="*/ 0 h 70"/>
                      <a:gd name="T20" fmla="*/ 82 w 110"/>
                      <a:gd name="T21" fmla="*/ 8 h 70"/>
                      <a:gd name="T22" fmla="*/ 80 w 110"/>
                      <a:gd name="T23" fmla="*/ 16 h 70"/>
                      <a:gd name="T24" fmla="*/ 80 w 110"/>
                      <a:gd name="T25" fmla="*/ 18 h 70"/>
                      <a:gd name="T26" fmla="*/ 86 w 110"/>
                      <a:gd name="T27" fmla="*/ 20 h 70"/>
                      <a:gd name="T28" fmla="*/ 94 w 110"/>
                      <a:gd name="T29" fmla="*/ 20 h 70"/>
                      <a:gd name="T30" fmla="*/ 100 w 110"/>
                      <a:gd name="T31" fmla="*/ 28 h 70"/>
                      <a:gd name="T32" fmla="*/ 110 w 110"/>
                      <a:gd name="T33" fmla="*/ 52 h 7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10"/>
                      <a:gd name="T52" fmla="*/ 0 h 70"/>
                      <a:gd name="T53" fmla="*/ 110 w 110"/>
                      <a:gd name="T54" fmla="*/ 70 h 7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10" h="70">
                        <a:moveTo>
                          <a:pt x="110" y="52"/>
                        </a:moveTo>
                        <a:lnTo>
                          <a:pt x="20" y="70"/>
                        </a:lnTo>
                        <a:lnTo>
                          <a:pt x="20" y="66"/>
                        </a:lnTo>
                        <a:lnTo>
                          <a:pt x="10" y="52"/>
                        </a:lnTo>
                        <a:lnTo>
                          <a:pt x="10" y="44"/>
                        </a:lnTo>
                        <a:lnTo>
                          <a:pt x="2" y="38"/>
                        </a:lnTo>
                        <a:lnTo>
                          <a:pt x="0" y="26"/>
                        </a:lnTo>
                        <a:lnTo>
                          <a:pt x="68" y="12"/>
                        </a:lnTo>
                        <a:lnTo>
                          <a:pt x="66" y="2"/>
                        </a:lnTo>
                        <a:lnTo>
                          <a:pt x="76" y="0"/>
                        </a:lnTo>
                        <a:lnTo>
                          <a:pt x="82" y="8"/>
                        </a:lnTo>
                        <a:lnTo>
                          <a:pt x="80" y="16"/>
                        </a:lnTo>
                        <a:lnTo>
                          <a:pt x="80" y="18"/>
                        </a:lnTo>
                        <a:lnTo>
                          <a:pt x="86" y="20"/>
                        </a:lnTo>
                        <a:lnTo>
                          <a:pt x="94" y="20"/>
                        </a:lnTo>
                        <a:lnTo>
                          <a:pt x="100" y="28"/>
                        </a:lnTo>
                        <a:lnTo>
                          <a:pt x="110" y="5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21" name="Freeform 2040"/>
                  <p:cNvSpPr>
                    <a:spLocks/>
                  </p:cNvSpPr>
                  <p:nvPr/>
                </p:nvSpPr>
                <p:spPr bwMode="auto">
                  <a:xfrm>
                    <a:off x="8116" y="4558"/>
                    <a:ext cx="90" cy="80"/>
                  </a:xfrm>
                  <a:custGeom>
                    <a:avLst/>
                    <a:gdLst>
                      <a:gd name="T0" fmla="*/ 90 w 90"/>
                      <a:gd name="T1" fmla="*/ 54 h 80"/>
                      <a:gd name="T2" fmla="*/ 80 w 90"/>
                      <a:gd name="T3" fmla="*/ 56 h 80"/>
                      <a:gd name="T4" fmla="*/ 82 w 90"/>
                      <a:gd name="T5" fmla="*/ 66 h 80"/>
                      <a:gd name="T6" fmla="*/ 14 w 90"/>
                      <a:gd name="T7" fmla="*/ 80 h 80"/>
                      <a:gd name="T8" fmla="*/ 0 w 90"/>
                      <a:gd name="T9" fmla="*/ 12 h 80"/>
                      <a:gd name="T10" fmla="*/ 60 w 90"/>
                      <a:gd name="T11" fmla="*/ 0 h 80"/>
                      <a:gd name="T12" fmla="*/ 62 w 90"/>
                      <a:gd name="T13" fmla="*/ 16 h 80"/>
                      <a:gd name="T14" fmla="*/ 78 w 90"/>
                      <a:gd name="T15" fmla="*/ 36 h 80"/>
                      <a:gd name="T16" fmla="*/ 82 w 90"/>
                      <a:gd name="T17" fmla="*/ 46 h 80"/>
                      <a:gd name="T18" fmla="*/ 90 w 90"/>
                      <a:gd name="T19" fmla="*/ 54 h 8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90"/>
                      <a:gd name="T31" fmla="*/ 0 h 80"/>
                      <a:gd name="T32" fmla="*/ 90 w 90"/>
                      <a:gd name="T33" fmla="*/ 80 h 8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90" h="80">
                        <a:moveTo>
                          <a:pt x="90" y="54"/>
                        </a:moveTo>
                        <a:lnTo>
                          <a:pt x="80" y="56"/>
                        </a:lnTo>
                        <a:lnTo>
                          <a:pt x="82" y="66"/>
                        </a:lnTo>
                        <a:lnTo>
                          <a:pt x="14" y="80"/>
                        </a:lnTo>
                        <a:lnTo>
                          <a:pt x="0" y="12"/>
                        </a:lnTo>
                        <a:lnTo>
                          <a:pt x="60" y="0"/>
                        </a:lnTo>
                        <a:lnTo>
                          <a:pt x="62" y="16"/>
                        </a:lnTo>
                        <a:lnTo>
                          <a:pt x="78" y="36"/>
                        </a:lnTo>
                        <a:lnTo>
                          <a:pt x="82" y="46"/>
                        </a:lnTo>
                        <a:lnTo>
                          <a:pt x="90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22" name="Freeform 2041"/>
                  <p:cNvSpPr>
                    <a:spLocks/>
                  </p:cNvSpPr>
                  <p:nvPr/>
                </p:nvSpPr>
                <p:spPr bwMode="auto">
                  <a:xfrm>
                    <a:off x="8032" y="4558"/>
                    <a:ext cx="100" cy="96"/>
                  </a:xfrm>
                  <a:custGeom>
                    <a:avLst/>
                    <a:gdLst>
                      <a:gd name="T0" fmla="*/ 100 w 100"/>
                      <a:gd name="T1" fmla="*/ 92 h 96"/>
                      <a:gd name="T2" fmla="*/ 78 w 100"/>
                      <a:gd name="T3" fmla="*/ 80 h 96"/>
                      <a:gd name="T4" fmla="*/ 70 w 100"/>
                      <a:gd name="T5" fmla="*/ 84 h 96"/>
                      <a:gd name="T6" fmla="*/ 66 w 100"/>
                      <a:gd name="T7" fmla="*/ 82 h 96"/>
                      <a:gd name="T8" fmla="*/ 68 w 100"/>
                      <a:gd name="T9" fmla="*/ 96 h 96"/>
                      <a:gd name="T10" fmla="*/ 62 w 100"/>
                      <a:gd name="T11" fmla="*/ 90 h 96"/>
                      <a:gd name="T12" fmla="*/ 58 w 100"/>
                      <a:gd name="T13" fmla="*/ 90 h 96"/>
                      <a:gd name="T14" fmla="*/ 56 w 100"/>
                      <a:gd name="T15" fmla="*/ 88 h 96"/>
                      <a:gd name="T16" fmla="*/ 52 w 100"/>
                      <a:gd name="T17" fmla="*/ 88 h 96"/>
                      <a:gd name="T18" fmla="*/ 46 w 100"/>
                      <a:gd name="T19" fmla="*/ 80 h 96"/>
                      <a:gd name="T20" fmla="*/ 42 w 100"/>
                      <a:gd name="T21" fmla="*/ 80 h 96"/>
                      <a:gd name="T22" fmla="*/ 42 w 100"/>
                      <a:gd name="T23" fmla="*/ 74 h 96"/>
                      <a:gd name="T24" fmla="*/ 34 w 100"/>
                      <a:gd name="T25" fmla="*/ 68 h 96"/>
                      <a:gd name="T26" fmla="*/ 32 w 100"/>
                      <a:gd name="T27" fmla="*/ 62 h 96"/>
                      <a:gd name="T28" fmla="*/ 2 w 100"/>
                      <a:gd name="T29" fmla="*/ 44 h 96"/>
                      <a:gd name="T30" fmla="*/ 0 w 100"/>
                      <a:gd name="T31" fmla="*/ 26 h 96"/>
                      <a:gd name="T32" fmla="*/ 6 w 100"/>
                      <a:gd name="T33" fmla="*/ 24 h 96"/>
                      <a:gd name="T34" fmla="*/ 4 w 100"/>
                      <a:gd name="T35" fmla="*/ 8 h 96"/>
                      <a:gd name="T36" fmla="*/ 50 w 100"/>
                      <a:gd name="T37" fmla="*/ 2 h 96"/>
                      <a:gd name="T38" fmla="*/ 64 w 100"/>
                      <a:gd name="T39" fmla="*/ 0 h 96"/>
                      <a:gd name="T40" fmla="*/ 70 w 100"/>
                      <a:gd name="T41" fmla="*/ 12 h 96"/>
                      <a:gd name="T42" fmla="*/ 84 w 100"/>
                      <a:gd name="T43" fmla="*/ 12 h 96"/>
                      <a:gd name="T44" fmla="*/ 98 w 100"/>
                      <a:gd name="T45" fmla="*/ 80 h 96"/>
                      <a:gd name="T46" fmla="*/ 100 w 100"/>
                      <a:gd name="T47" fmla="*/ 92 h 9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00"/>
                      <a:gd name="T73" fmla="*/ 0 h 96"/>
                      <a:gd name="T74" fmla="*/ 100 w 100"/>
                      <a:gd name="T75" fmla="*/ 96 h 9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00" h="96">
                        <a:moveTo>
                          <a:pt x="100" y="92"/>
                        </a:moveTo>
                        <a:lnTo>
                          <a:pt x="78" y="80"/>
                        </a:lnTo>
                        <a:lnTo>
                          <a:pt x="70" y="84"/>
                        </a:lnTo>
                        <a:lnTo>
                          <a:pt x="66" y="82"/>
                        </a:lnTo>
                        <a:lnTo>
                          <a:pt x="68" y="96"/>
                        </a:lnTo>
                        <a:lnTo>
                          <a:pt x="62" y="90"/>
                        </a:lnTo>
                        <a:lnTo>
                          <a:pt x="58" y="90"/>
                        </a:lnTo>
                        <a:lnTo>
                          <a:pt x="56" y="88"/>
                        </a:lnTo>
                        <a:lnTo>
                          <a:pt x="52" y="88"/>
                        </a:lnTo>
                        <a:lnTo>
                          <a:pt x="46" y="80"/>
                        </a:lnTo>
                        <a:lnTo>
                          <a:pt x="42" y="80"/>
                        </a:lnTo>
                        <a:lnTo>
                          <a:pt x="42" y="74"/>
                        </a:lnTo>
                        <a:lnTo>
                          <a:pt x="34" y="68"/>
                        </a:lnTo>
                        <a:lnTo>
                          <a:pt x="32" y="62"/>
                        </a:lnTo>
                        <a:lnTo>
                          <a:pt x="2" y="44"/>
                        </a:lnTo>
                        <a:lnTo>
                          <a:pt x="0" y="26"/>
                        </a:lnTo>
                        <a:lnTo>
                          <a:pt x="6" y="24"/>
                        </a:lnTo>
                        <a:lnTo>
                          <a:pt x="4" y="8"/>
                        </a:lnTo>
                        <a:lnTo>
                          <a:pt x="50" y="2"/>
                        </a:lnTo>
                        <a:lnTo>
                          <a:pt x="64" y="0"/>
                        </a:lnTo>
                        <a:lnTo>
                          <a:pt x="70" y="12"/>
                        </a:lnTo>
                        <a:lnTo>
                          <a:pt x="84" y="12"/>
                        </a:lnTo>
                        <a:lnTo>
                          <a:pt x="98" y="80"/>
                        </a:lnTo>
                        <a:lnTo>
                          <a:pt x="100" y="9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23" name="Freeform 2042"/>
                  <p:cNvSpPr>
                    <a:spLocks/>
                  </p:cNvSpPr>
                  <p:nvPr/>
                </p:nvSpPr>
                <p:spPr bwMode="auto">
                  <a:xfrm>
                    <a:off x="7964" y="4566"/>
                    <a:ext cx="120" cy="132"/>
                  </a:xfrm>
                  <a:custGeom>
                    <a:avLst/>
                    <a:gdLst>
                      <a:gd name="T0" fmla="*/ 120 w 120"/>
                      <a:gd name="T1" fmla="*/ 80 h 132"/>
                      <a:gd name="T2" fmla="*/ 84 w 120"/>
                      <a:gd name="T3" fmla="*/ 86 h 132"/>
                      <a:gd name="T4" fmla="*/ 86 w 120"/>
                      <a:gd name="T5" fmla="*/ 104 h 132"/>
                      <a:gd name="T6" fmla="*/ 68 w 120"/>
                      <a:gd name="T7" fmla="*/ 108 h 132"/>
                      <a:gd name="T8" fmla="*/ 70 w 120"/>
                      <a:gd name="T9" fmla="*/ 122 h 132"/>
                      <a:gd name="T10" fmla="*/ 62 w 120"/>
                      <a:gd name="T11" fmla="*/ 126 h 132"/>
                      <a:gd name="T12" fmla="*/ 62 w 120"/>
                      <a:gd name="T13" fmla="*/ 122 h 132"/>
                      <a:gd name="T14" fmla="*/ 56 w 120"/>
                      <a:gd name="T15" fmla="*/ 126 h 132"/>
                      <a:gd name="T16" fmla="*/ 22 w 120"/>
                      <a:gd name="T17" fmla="*/ 132 h 132"/>
                      <a:gd name="T18" fmla="*/ 12 w 120"/>
                      <a:gd name="T19" fmla="*/ 76 h 132"/>
                      <a:gd name="T20" fmla="*/ 0 w 120"/>
                      <a:gd name="T21" fmla="*/ 16 h 132"/>
                      <a:gd name="T22" fmla="*/ 72 w 120"/>
                      <a:gd name="T23" fmla="*/ 0 h 132"/>
                      <a:gd name="T24" fmla="*/ 74 w 120"/>
                      <a:gd name="T25" fmla="*/ 16 h 132"/>
                      <a:gd name="T26" fmla="*/ 68 w 120"/>
                      <a:gd name="T27" fmla="*/ 18 h 132"/>
                      <a:gd name="T28" fmla="*/ 70 w 120"/>
                      <a:gd name="T29" fmla="*/ 36 h 132"/>
                      <a:gd name="T30" fmla="*/ 100 w 120"/>
                      <a:gd name="T31" fmla="*/ 54 h 132"/>
                      <a:gd name="T32" fmla="*/ 102 w 120"/>
                      <a:gd name="T33" fmla="*/ 60 h 132"/>
                      <a:gd name="T34" fmla="*/ 104 w 120"/>
                      <a:gd name="T35" fmla="*/ 62 h 132"/>
                      <a:gd name="T36" fmla="*/ 110 w 120"/>
                      <a:gd name="T37" fmla="*/ 66 h 132"/>
                      <a:gd name="T38" fmla="*/ 110 w 120"/>
                      <a:gd name="T39" fmla="*/ 72 h 132"/>
                      <a:gd name="T40" fmla="*/ 114 w 120"/>
                      <a:gd name="T41" fmla="*/ 72 h 132"/>
                      <a:gd name="T42" fmla="*/ 120 w 120"/>
                      <a:gd name="T43" fmla="*/ 80 h 132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20"/>
                      <a:gd name="T67" fmla="*/ 0 h 132"/>
                      <a:gd name="T68" fmla="*/ 120 w 120"/>
                      <a:gd name="T69" fmla="*/ 132 h 132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20" h="132">
                        <a:moveTo>
                          <a:pt x="120" y="80"/>
                        </a:moveTo>
                        <a:lnTo>
                          <a:pt x="84" y="86"/>
                        </a:lnTo>
                        <a:lnTo>
                          <a:pt x="86" y="104"/>
                        </a:lnTo>
                        <a:lnTo>
                          <a:pt x="68" y="108"/>
                        </a:lnTo>
                        <a:lnTo>
                          <a:pt x="70" y="122"/>
                        </a:lnTo>
                        <a:lnTo>
                          <a:pt x="62" y="126"/>
                        </a:lnTo>
                        <a:lnTo>
                          <a:pt x="62" y="122"/>
                        </a:lnTo>
                        <a:lnTo>
                          <a:pt x="56" y="126"/>
                        </a:lnTo>
                        <a:lnTo>
                          <a:pt x="22" y="132"/>
                        </a:lnTo>
                        <a:lnTo>
                          <a:pt x="12" y="76"/>
                        </a:lnTo>
                        <a:lnTo>
                          <a:pt x="0" y="16"/>
                        </a:lnTo>
                        <a:lnTo>
                          <a:pt x="72" y="0"/>
                        </a:lnTo>
                        <a:lnTo>
                          <a:pt x="74" y="16"/>
                        </a:lnTo>
                        <a:lnTo>
                          <a:pt x="68" y="18"/>
                        </a:lnTo>
                        <a:lnTo>
                          <a:pt x="70" y="36"/>
                        </a:lnTo>
                        <a:lnTo>
                          <a:pt x="100" y="54"/>
                        </a:lnTo>
                        <a:lnTo>
                          <a:pt x="102" y="60"/>
                        </a:lnTo>
                        <a:lnTo>
                          <a:pt x="104" y="62"/>
                        </a:lnTo>
                        <a:lnTo>
                          <a:pt x="110" y="66"/>
                        </a:lnTo>
                        <a:lnTo>
                          <a:pt x="110" y="72"/>
                        </a:lnTo>
                        <a:lnTo>
                          <a:pt x="114" y="72"/>
                        </a:lnTo>
                        <a:lnTo>
                          <a:pt x="120" y="8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24" name="Freeform 2043"/>
                  <p:cNvSpPr>
                    <a:spLocks/>
                  </p:cNvSpPr>
                  <p:nvPr/>
                </p:nvSpPr>
                <p:spPr bwMode="auto">
                  <a:xfrm>
                    <a:off x="8074" y="4506"/>
                    <a:ext cx="102" cy="64"/>
                  </a:xfrm>
                  <a:custGeom>
                    <a:avLst/>
                    <a:gdLst>
                      <a:gd name="T0" fmla="*/ 102 w 102"/>
                      <a:gd name="T1" fmla="*/ 52 h 64"/>
                      <a:gd name="T2" fmla="*/ 42 w 102"/>
                      <a:gd name="T3" fmla="*/ 64 h 64"/>
                      <a:gd name="T4" fmla="*/ 28 w 102"/>
                      <a:gd name="T5" fmla="*/ 64 h 64"/>
                      <a:gd name="T6" fmla="*/ 22 w 102"/>
                      <a:gd name="T7" fmla="*/ 52 h 64"/>
                      <a:gd name="T8" fmla="*/ 8 w 102"/>
                      <a:gd name="T9" fmla="*/ 54 h 64"/>
                      <a:gd name="T10" fmla="*/ 6 w 102"/>
                      <a:gd name="T11" fmla="*/ 40 h 64"/>
                      <a:gd name="T12" fmla="*/ 2 w 102"/>
                      <a:gd name="T13" fmla="*/ 36 h 64"/>
                      <a:gd name="T14" fmla="*/ 0 w 102"/>
                      <a:gd name="T15" fmla="*/ 24 h 64"/>
                      <a:gd name="T16" fmla="*/ 4 w 102"/>
                      <a:gd name="T17" fmla="*/ 20 h 64"/>
                      <a:gd name="T18" fmla="*/ 60 w 102"/>
                      <a:gd name="T19" fmla="*/ 12 h 64"/>
                      <a:gd name="T20" fmla="*/ 66 w 102"/>
                      <a:gd name="T21" fmla="*/ 0 h 64"/>
                      <a:gd name="T22" fmla="*/ 72 w 102"/>
                      <a:gd name="T23" fmla="*/ 8 h 64"/>
                      <a:gd name="T24" fmla="*/ 88 w 102"/>
                      <a:gd name="T25" fmla="*/ 34 h 64"/>
                      <a:gd name="T26" fmla="*/ 96 w 102"/>
                      <a:gd name="T27" fmla="*/ 40 h 64"/>
                      <a:gd name="T28" fmla="*/ 102 w 102"/>
                      <a:gd name="T29" fmla="*/ 52 h 6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02"/>
                      <a:gd name="T46" fmla="*/ 0 h 64"/>
                      <a:gd name="T47" fmla="*/ 102 w 102"/>
                      <a:gd name="T48" fmla="*/ 64 h 6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02" h="64">
                        <a:moveTo>
                          <a:pt x="102" y="52"/>
                        </a:moveTo>
                        <a:lnTo>
                          <a:pt x="42" y="64"/>
                        </a:lnTo>
                        <a:lnTo>
                          <a:pt x="28" y="64"/>
                        </a:lnTo>
                        <a:lnTo>
                          <a:pt x="22" y="52"/>
                        </a:lnTo>
                        <a:lnTo>
                          <a:pt x="8" y="54"/>
                        </a:lnTo>
                        <a:lnTo>
                          <a:pt x="6" y="40"/>
                        </a:lnTo>
                        <a:lnTo>
                          <a:pt x="2" y="36"/>
                        </a:lnTo>
                        <a:lnTo>
                          <a:pt x="0" y="24"/>
                        </a:lnTo>
                        <a:lnTo>
                          <a:pt x="4" y="20"/>
                        </a:lnTo>
                        <a:lnTo>
                          <a:pt x="60" y="12"/>
                        </a:lnTo>
                        <a:lnTo>
                          <a:pt x="66" y="0"/>
                        </a:lnTo>
                        <a:lnTo>
                          <a:pt x="72" y="8"/>
                        </a:lnTo>
                        <a:lnTo>
                          <a:pt x="88" y="34"/>
                        </a:lnTo>
                        <a:lnTo>
                          <a:pt x="96" y="40"/>
                        </a:lnTo>
                        <a:lnTo>
                          <a:pt x="102" y="5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25" name="Freeform 2044"/>
                  <p:cNvSpPr>
                    <a:spLocks/>
                  </p:cNvSpPr>
                  <p:nvPr/>
                </p:nvSpPr>
                <p:spPr bwMode="auto">
                  <a:xfrm>
                    <a:off x="8026" y="4344"/>
                    <a:ext cx="114" cy="184"/>
                  </a:xfrm>
                  <a:custGeom>
                    <a:avLst/>
                    <a:gdLst>
                      <a:gd name="T0" fmla="*/ 114 w 114"/>
                      <a:gd name="T1" fmla="*/ 162 h 184"/>
                      <a:gd name="T2" fmla="*/ 108 w 114"/>
                      <a:gd name="T3" fmla="*/ 174 h 184"/>
                      <a:gd name="T4" fmla="*/ 52 w 114"/>
                      <a:gd name="T5" fmla="*/ 182 h 184"/>
                      <a:gd name="T6" fmla="*/ 50 w 114"/>
                      <a:gd name="T7" fmla="*/ 184 h 184"/>
                      <a:gd name="T8" fmla="*/ 30 w 114"/>
                      <a:gd name="T9" fmla="*/ 84 h 184"/>
                      <a:gd name="T10" fmla="*/ 28 w 114"/>
                      <a:gd name="T11" fmla="*/ 76 h 184"/>
                      <a:gd name="T12" fmla="*/ 22 w 114"/>
                      <a:gd name="T13" fmla="*/ 62 h 184"/>
                      <a:gd name="T14" fmla="*/ 24 w 114"/>
                      <a:gd name="T15" fmla="*/ 58 h 184"/>
                      <a:gd name="T16" fmla="*/ 12 w 114"/>
                      <a:gd name="T17" fmla="*/ 52 h 184"/>
                      <a:gd name="T18" fmla="*/ 8 w 114"/>
                      <a:gd name="T19" fmla="*/ 46 h 184"/>
                      <a:gd name="T20" fmla="*/ 10 w 114"/>
                      <a:gd name="T21" fmla="*/ 44 h 184"/>
                      <a:gd name="T22" fmla="*/ 6 w 114"/>
                      <a:gd name="T23" fmla="*/ 36 h 184"/>
                      <a:gd name="T24" fmla="*/ 2 w 114"/>
                      <a:gd name="T25" fmla="*/ 20 h 184"/>
                      <a:gd name="T26" fmla="*/ 0 w 114"/>
                      <a:gd name="T27" fmla="*/ 4 h 184"/>
                      <a:gd name="T28" fmla="*/ 10 w 114"/>
                      <a:gd name="T29" fmla="*/ 2 h 184"/>
                      <a:gd name="T30" fmla="*/ 16 w 114"/>
                      <a:gd name="T31" fmla="*/ 0 h 184"/>
                      <a:gd name="T32" fmla="*/ 38 w 114"/>
                      <a:gd name="T33" fmla="*/ 44 h 184"/>
                      <a:gd name="T34" fmla="*/ 70 w 114"/>
                      <a:gd name="T35" fmla="*/ 106 h 184"/>
                      <a:gd name="T36" fmla="*/ 88 w 114"/>
                      <a:gd name="T37" fmla="*/ 128 h 184"/>
                      <a:gd name="T38" fmla="*/ 104 w 114"/>
                      <a:gd name="T39" fmla="*/ 148 h 184"/>
                      <a:gd name="T40" fmla="*/ 114 w 114"/>
                      <a:gd name="T41" fmla="*/ 162 h 18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14"/>
                      <a:gd name="T64" fmla="*/ 0 h 184"/>
                      <a:gd name="T65" fmla="*/ 114 w 114"/>
                      <a:gd name="T66" fmla="*/ 184 h 184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14" h="184">
                        <a:moveTo>
                          <a:pt x="114" y="162"/>
                        </a:moveTo>
                        <a:lnTo>
                          <a:pt x="108" y="174"/>
                        </a:lnTo>
                        <a:lnTo>
                          <a:pt x="52" y="182"/>
                        </a:lnTo>
                        <a:lnTo>
                          <a:pt x="50" y="184"/>
                        </a:lnTo>
                        <a:lnTo>
                          <a:pt x="30" y="84"/>
                        </a:lnTo>
                        <a:lnTo>
                          <a:pt x="28" y="76"/>
                        </a:lnTo>
                        <a:lnTo>
                          <a:pt x="22" y="62"/>
                        </a:lnTo>
                        <a:lnTo>
                          <a:pt x="24" y="58"/>
                        </a:lnTo>
                        <a:lnTo>
                          <a:pt x="12" y="52"/>
                        </a:lnTo>
                        <a:lnTo>
                          <a:pt x="8" y="46"/>
                        </a:lnTo>
                        <a:lnTo>
                          <a:pt x="10" y="44"/>
                        </a:lnTo>
                        <a:lnTo>
                          <a:pt x="6" y="36"/>
                        </a:lnTo>
                        <a:lnTo>
                          <a:pt x="2" y="20"/>
                        </a:lnTo>
                        <a:lnTo>
                          <a:pt x="0" y="4"/>
                        </a:lnTo>
                        <a:lnTo>
                          <a:pt x="10" y="2"/>
                        </a:lnTo>
                        <a:lnTo>
                          <a:pt x="16" y="0"/>
                        </a:lnTo>
                        <a:lnTo>
                          <a:pt x="38" y="44"/>
                        </a:lnTo>
                        <a:lnTo>
                          <a:pt x="70" y="106"/>
                        </a:lnTo>
                        <a:lnTo>
                          <a:pt x="88" y="128"/>
                        </a:lnTo>
                        <a:lnTo>
                          <a:pt x="104" y="148"/>
                        </a:lnTo>
                        <a:lnTo>
                          <a:pt x="114" y="1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26" name="Freeform 2045"/>
                  <p:cNvSpPr>
                    <a:spLocks/>
                  </p:cNvSpPr>
                  <p:nvPr/>
                </p:nvSpPr>
                <p:spPr bwMode="auto">
                  <a:xfrm>
                    <a:off x="7928" y="4428"/>
                    <a:ext cx="154" cy="138"/>
                  </a:xfrm>
                  <a:custGeom>
                    <a:avLst/>
                    <a:gdLst>
                      <a:gd name="T0" fmla="*/ 154 w 154"/>
                      <a:gd name="T1" fmla="*/ 132 h 138"/>
                      <a:gd name="T2" fmla="*/ 108 w 154"/>
                      <a:gd name="T3" fmla="*/ 138 h 138"/>
                      <a:gd name="T4" fmla="*/ 104 w 154"/>
                      <a:gd name="T5" fmla="*/ 126 h 138"/>
                      <a:gd name="T6" fmla="*/ 100 w 154"/>
                      <a:gd name="T7" fmla="*/ 124 h 138"/>
                      <a:gd name="T8" fmla="*/ 98 w 154"/>
                      <a:gd name="T9" fmla="*/ 118 h 138"/>
                      <a:gd name="T10" fmla="*/ 88 w 154"/>
                      <a:gd name="T11" fmla="*/ 108 h 138"/>
                      <a:gd name="T12" fmla="*/ 80 w 154"/>
                      <a:gd name="T13" fmla="*/ 108 h 138"/>
                      <a:gd name="T14" fmla="*/ 72 w 154"/>
                      <a:gd name="T15" fmla="*/ 100 h 138"/>
                      <a:gd name="T16" fmla="*/ 72 w 154"/>
                      <a:gd name="T17" fmla="*/ 96 h 138"/>
                      <a:gd name="T18" fmla="*/ 64 w 154"/>
                      <a:gd name="T19" fmla="*/ 90 h 138"/>
                      <a:gd name="T20" fmla="*/ 64 w 154"/>
                      <a:gd name="T21" fmla="*/ 88 h 138"/>
                      <a:gd name="T22" fmla="*/ 58 w 154"/>
                      <a:gd name="T23" fmla="*/ 86 h 138"/>
                      <a:gd name="T24" fmla="*/ 54 w 154"/>
                      <a:gd name="T25" fmla="*/ 86 h 138"/>
                      <a:gd name="T26" fmla="*/ 54 w 154"/>
                      <a:gd name="T27" fmla="*/ 84 h 138"/>
                      <a:gd name="T28" fmla="*/ 58 w 154"/>
                      <a:gd name="T29" fmla="*/ 82 h 138"/>
                      <a:gd name="T30" fmla="*/ 56 w 154"/>
                      <a:gd name="T31" fmla="*/ 76 h 138"/>
                      <a:gd name="T32" fmla="*/ 52 w 154"/>
                      <a:gd name="T33" fmla="*/ 70 h 138"/>
                      <a:gd name="T34" fmla="*/ 52 w 154"/>
                      <a:gd name="T35" fmla="*/ 68 h 138"/>
                      <a:gd name="T36" fmla="*/ 38 w 154"/>
                      <a:gd name="T37" fmla="*/ 70 h 138"/>
                      <a:gd name="T38" fmla="*/ 10 w 154"/>
                      <a:gd name="T39" fmla="*/ 40 h 138"/>
                      <a:gd name="T40" fmla="*/ 2 w 154"/>
                      <a:gd name="T41" fmla="*/ 40 h 138"/>
                      <a:gd name="T42" fmla="*/ 0 w 154"/>
                      <a:gd name="T43" fmla="*/ 24 h 138"/>
                      <a:gd name="T44" fmla="*/ 128 w 154"/>
                      <a:gd name="T45" fmla="*/ 0 h 138"/>
                      <a:gd name="T46" fmla="*/ 148 w 154"/>
                      <a:gd name="T47" fmla="*/ 100 h 138"/>
                      <a:gd name="T48" fmla="*/ 146 w 154"/>
                      <a:gd name="T49" fmla="*/ 102 h 138"/>
                      <a:gd name="T50" fmla="*/ 148 w 154"/>
                      <a:gd name="T51" fmla="*/ 114 h 138"/>
                      <a:gd name="T52" fmla="*/ 152 w 154"/>
                      <a:gd name="T53" fmla="*/ 118 h 138"/>
                      <a:gd name="T54" fmla="*/ 154 w 154"/>
                      <a:gd name="T55" fmla="*/ 132 h 138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154"/>
                      <a:gd name="T85" fmla="*/ 0 h 138"/>
                      <a:gd name="T86" fmla="*/ 154 w 154"/>
                      <a:gd name="T87" fmla="*/ 138 h 138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154" h="138">
                        <a:moveTo>
                          <a:pt x="154" y="132"/>
                        </a:moveTo>
                        <a:lnTo>
                          <a:pt x="108" y="138"/>
                        </a:lnTo>
                        <a:lnTo>
                          <a:pt x="104" y="126"/>
                        </a:lnTo>
                        <a:lnTo>
                          <a:pt x="100" y="124"/>
                        </a:lnTo>
                        <a:lnTo>
                          <a:pt x="98" y="118"/>
                        </a:lnTo>
                        <a:lnTo>
                          <a:pt x="88" y="108"/>
                        </a:lnTo>
                        <a:lnTo>
                          <a:pt x="80" y="108"/>
                        </a:lnTo>
                        <a:lnTo>
                          <a:pt x="72" y="100"/>
                        </a:lnTo>
                        <a:lnTo>
                          <a:pt x="72" y="96"/>
                        </a:lnTo>
                        <a:lnTo>
                          <a:pt x="64" y="90"/>
                        </a:lnTo>
                        <a:lnTo>
                          <a:pt x="64" y="88"/>
                        </a:lnTo>
                        <a:lnTo>
                          <a:pt x="58" y="86"/>
                        </a:lnTo>
                        <a:lnTo>
                          <a:pt x="54" y="86"/>
                        </a:lnTo>
                        <a:lnTo>
                          <a:pt x="54" y="84"/>
                        </a:lnTo>
                        <a:lnTo>
                          <a:pt x="58" y="82"/>
                        </a:lnTo>
                        <a:lnTo>
                          <a:pt x="56" y="76"/>
                        </a:lnTo>
                        <a:lnTo>
                          <a:pt x="52" y="70"/>
                        </a:lnTo>
                        <a:lnTo>
                          <a:pt x="52" y="68"/>
                        </a:lnTo>
                        <a:lnTo>
                          <a:pt x="38" y="70"/>
                        </a:lnTo>
                        <a:lnTo>
                          <a:pt x="10" y="40"/>
                        </a:lnTo>
                        <a:lnTo>
                          <a:pt x="2" y="40"/>
                        </a:lnTo>
                        <a:lnTo>
                          <a:pt x="0" y="24"/>
                        </a:lnTo>
                        <a:lnTo>
                          <a:pt x="128" y="0"/>
                        </a:lnTo>
                        <a:lnTo>
                          <a:pt x="148" y="100"/>
                        </a:lnTo>
                        <a:lnTo>
                          <a:pt x="146" y="102"/>
                        </a:lnTo>
                        <a:lnTo>
                          <a:pt x="148" y="114"/>
                        </a:lnTo>
                        <a:lnTo>
                          <a:pt x="152" y="118"/>
                        </a:lnTo>
                        <a:lnTo>
                          <a:pt x="154" y="13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27" name="Freeform 2046"/>
                  <p:cNvSpPr>
                    <a:spLocks/>
                  </p:cNvSpPr>
                  <p:nvPr/>
                </p:nvSpPr>
                <p:spPr bwMode="auto">
                  <a:xfrm>
                    <a:off x="7912" y="4362"/>
                    <a:ext cx="144" cy="90"/>
                  </a:xfrm>
                  <a:custGeom>
                    <a:avLst/>
                    <a:gdLst>
                      <a:gd name="T0" fmla="*/ 144 w 144"/>
                      <a:gd name="T1" fmla="*/ 66 h 90"/>
                      <a:gd name="T2" fmla="*/ 16 w 144"/>
                      <a:gd name="T3" fmla="*/ 90 h 90"/>
                      <a:gd name="T4" fmla="*/ 8 w 144"/>
                      <a:gd name="T5" fmla="*/ 48 h 90"/>
                      <a:gd name="T6" fmla="*/ 12 w 144"/>
                      <a:gd name="T7" fmla="*/ 36 h 90"/>
                      <a:gd name="T8" fmla="*/ 4 w 144"/>
                      <a:gd name="T9" fmla="*/ 26 h 90"/>
                      <a:gd name="T10" fmla="*/ 0 w 144"/>
                      <a:gd name="T11" fmla="*/ 8 h 90"/>
                      <a:gd name="T12" fmla="*/ 38 w 144"/>
                      <a:gd name="T13" fmla="*/ 0 h 90"/>
                      <a:gd name="T14" fmla="*/ 36 w 144"/>
                      <a:gd name="T15" fmla="*/ 14 h 90"/>
                      <a:gd name="T16" fmla="*/ 32 w 144"/>
                      <a:gd name="T17" fmla="*/ 14 h 90"/>
                      <a:gd name="T18" fmla="*/ 36 w 144"/>
                      <a:gd name="T19" fmla="*/ 28 h 90"/>
                      <a:gd name="T20" fmla="*/ 58 w 144"/>
                      <a:gd name="T21" fmla="*/ 22 h 90"/>
                      <a:gd name="T22" fmla="*/ 58 w 144"/>
                      <a:gd name="T23" fmla="*/ 30 h 90"/>
                      <a:gd name="T24" fmla="*/ 120 w 144"/>
                      <a:gd name="T25" fmla="*/ 18 h 90"/>
                      <a:gd name="T26" fmla="*/ 124 w 144"/>
                      <a:gd name="T27" fmla="*/ 26 h 90"/>
                      <a:gd name="T28" fmla="*/ 122 w 144"/>
                      <a:gd name="T29" fmla="*/ 28 h 90"/>
                      <a:gd name="T30" fmla="*/ 126 w 144"/>
                      <a:gd name="T31" fmla="*/ 34 h 90"/>
                      <a:gd name="T32" fmla="*/ 138 w 144"/>
                      <a:gd name="T33" fmla="*/ 40 h 90"/>
                      <a:gd name="T34" fmla="*/ 136 w 144"/>
                      <a:gd name="T35" fmla="*/ 44 h 90"/>
                      <a:gd name="T36" fmla="*/ 142 w 144"/>
                      <a:gd name="T37" fmla="*/ 58 h 90"/>
                      <a:gd name="T38" fmla="*/ 144 w 144"/>
                      <a:gd name="T39" fmla="*/ 66 h 90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44"/>
                      <a:gd name="T61" fmla="*/ 0 h 90"/>
                      <a:gd name="T62" fmla="*/ 144 w 144"/>
                      <a:gd name="T63" fmla="*/ 90 h 90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44" h="90">
                        <a:moveTo>
                          <a:pt x="144" y="66"/>
                        </a:moveTo>
                        <a:lnTo>
                          <a:pt x="16" y="90"/>
                        </a:lnTo>
                        <a:lnTo>
                          <a:pt x="8" y="48"/>
                        </a:lnTo>
                        <a:lnTo>
                          <a:pt x="12" y="36"/>
                        </a:lnTo>
                        <a:lnTo>
                          <a:pt x="4" y="26"/>
                        </a:lnTo>
                        <a:lnTo>
                          <a:pt x="0" y="8"/>
                        </a:lnTo>
                        <a:lnTo>
                          <a:pt x="38" y="0"/>
                        </a:lnTo>
                        <a:lnTo>
                          <a:pt x="36" y="14"/>
                        </a:lnTo>
                        <a:lnTo>
                          <a:pt x="32" y="14"/>
                        </a:lnTo>
                        <a:lnTo>
                          <a:pt x="36" y="28"/>
                        </a:lnTo>
                        <a:lnTo>
                          <a:pt x="58" y="22"/>
                        </a:lnTo>
                        <a:lnTo>
                          <a:pt x="58" y="30"/>
                        </a:lnTo>
                        <a:lnTo>
                          <a:pt x="120" y="18"/>
                        </a:lnTo>
                        <a:lnTo>
                          <a:pt x="124" y="26"/>
                        </a:lnTo>
                        <a:lnTo>
                          <a:pt x="122" y="28"/>
                        </a:lnTo>
                        <a:lnTo>
                          <a:pt x="126" y="34"/>
                        </a:lnTo>
                        <a:lnTo>
                          <a:pt x="138" y="40"/>
                        </a:lnTo>
                        <a:lnTo>
                          <a:pt x="136" y="44"/>
                        </a:lnTo>
                        <a:lnTo>
                          <a:pt x="142" y="58"/>
                        </a:lnTo>
                        <a:lnTo>
                          <a:pt x="144" y="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28" name="Freeform 2047"/>
                  <p:cNvSpPr>
                    <a:spLocks/>
                  </p:cNvSpPr>
                  <p:nvPr/>
                </p:nvSpPr>
                <p:spPr bwMode="auto">
                  <a:xfrm>
                    <a:off x="7736" y="4516"/>
                    <a:ext cx="44" cy="86"/>
                  </a:xfrm>
                  <a:custGeom>
                    <a:avLst/>
                    <a:gdLst>
                      <a:gd name="T0" fmla="*/ 32 w 44"/>
                      <a:gd name="T1" fmla="*/ 28 h 86"/>
                      <a:gd name="T2" fmla="*/ 26 w 44"/>
                      <a:gd name="T3" fmla="*/ 30 h 86"/>
                      <a:gd name="T4" fmla="*/ 22 w 44"/>
                      <a:gd name="T5" fmla="*/ 24 h 86"/>
                      <a:gd name="T6" fmla="*/ 24 w 44"/>
                      <a:gd name="T7" fmla="*/ 36 h 86"/>
                      <a:gd name="T8" fmla="*/ 20 w 44"/>
                      <a:gd name="T9" fmla="*/ 42 h 86"/>
                      <a:gd name="T10" fmla="*/ 20 w 44"/>
                      <a:gd name="T11" fmla="*/ 48 h 86"/>
                      <a:gd name="T12" fmla="*/ 32 w 44"/>
                      <a:gd name="T13" fmla="*/ 48 h 86"/>
                      <a:gd name="T14" fmla="*/ 34 w 44"/>
                      <a:gd name="T15" fmla="*/ 54 h 86"/>
                      <a:gd name="T16" fmla="*/ 40 w 44"/>
                      <a:gd name="T17" fmla="*/ 54 h 86"/>
                      <a:gd name="T18" fmla="*/ 40 w 44"/>
                      <a:gd name="T19" fmla="*/ 58 h 86"/>
                      <a:gd name="T20" fmla="*/ 36 w 44"/>
                      <a:gd name="T21" fmla="*/ 58 h 86"/>
                      <a:gd name="T22" fmla="*/ 36 w 44"/>
                      <a:gd name="T23" fmla="*/ 62 h 86"/>
                      <a:gd name="T24" fmla="*/ 42 w 44"/>
                      <a:gd name="T25" fmla="*/ 64 h 86"/>
                      <a:gd name="T26" fmla="*/ 44 w 44"/>
                      <a:gd name="T27" fmla="*/ 72 h 86"/>
                      <a:gd name="T28" fmla="*/ 40 w 44"/>
                      <a:gd name="T29" fmla="*/ 72 h 86"/>
                      <a:gd name="T30" fmla="*/ 42 w 44"/>
                      <a:gd name="T31" fmla="*/ 82 h 86"/>
                      <a:gd name="T32" fmla="*/ 40 w 44"/>
                      <a:gd name="T33" fmla="*/ 84 h 86"/>
                      <a:gd name="T34" fmla="*/ 36 w 44"/>
                      <a:gd name="T35" fmla="*/ 86 h 86"/>
                      <a:gd name="T36" fmla="*/ 32 w 44"/>
                      <a:gd name="T37" fmla="*/ 84 h 86"/>
                      <a:gd name="T38" fmla="*/ 32 w 44"/>
                      <a:gd name="T39" fmla="*/ 80 h 86"/>
                      <a:gd name="T40" fmla="*/ 28 w 44"/>
                      <a:gd name="T41" fmla="*/ 82 h 86"/>
                      <a:gd name="T42" fmla="*/ 20 w 44"/>
                      <a:gd name="T43" fmla="*/ 74 h 86"/>
                      <a:gd name="T44" fmla="*/ 18 w 44"/>
                      <a:gd name="T45" fmla="*/ 66 h 86"/>
                      <a:gd name="T46" fmla="*/ 12 w 44"/>
                      <a:gd name="T47" fmla="*/ 64 h 86"/>
                      <a:gd name="T48" fmla="*/ 10 w 44"/>
                      <a:gd name="T49" fmla="*/ 68 h 86"/>
                      <a:gd name="T50" fmla="*/ 6 w 44"/>
                      <a:gd name="T51" fmla="*/ 70 h 86"/>
                      <a:gd name="T52" fmla="*/ 4 w 44"/>
                      <a:gd name="T53" fmla="*/ 64 h 86"/>
                      <a:gd name="T54" fmla="*/ 0 w 44"/>
                      <a:gd name="T55" fmla="*/ 48 h 86"/>
                      <a:gd name="T56" fmla="*/ 8 w 44"/>
                      <a:gd name="T57" fmla="*/ 26 h 86"/>
                      <a:gd name="T58" fmla="*/ 6 w 44"/>
                      <a:gd name="T59" fmla="*/ 10 h 86"/>
                      <a:gd name="T60" fmla="*/ 2 w 44"/>
                      <a:gd name="T61" fmla="*/ 4 h 86"/>
                      <a:gd name="T62" fmla="*/ 26 w 44"/>
                      <a:gd name="T63" fmla="*/ 0 h 86"/>
                      <a:gd name="T64" fmla="*/ 32 w 44"/>
                      <a:gd name="T65" fmla="*/ 28 h 8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44"/>
                      <a:gd name="T100" fmla="*/ 0 h 86"/>
                      <a:gd name="T101" fmla="*/ 44 w 44"/>
                      <a:gd name="T102" fmla="*/ 86 h 8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44" h="86">
                        <a:moveTo>
                          <a:pt x="32" y="28"/>
                        </a:moveTo>
                        <a:lnTo>
                          <a:pt x="26" y="30"/>
                        </a:lnTo>
                        <a:lnTo>
                          <a:pt x="22" y="24"/>
                        </a:lnTo>
                        <a:lnTo>
                          <a:pt x="24" y="36"/>
                        </a:lnTo>
                        <a:lnTo>
                          <a:pt x="20" y="42"/>
                        </a:lnTo>
                        <a:lnTo>
                          <a:pt x="20" y="48"/>
                        </a:lnTo>
                        <a:lnTo>
                          <a:pt x="32" y="48"/>
                        </a:lnTo>
                        <a:lnTo>
                          <a:pt x="34" y="54"/>
                        </a:lnTo>
                        <a:lnTo>
                          <a:pt x="40" y="54"/>
                        </a:lnTo>
                        <a:lnTo>
                          <a:pt x="40" y="58"/>
                        </a:lnTo>
                        <a:lnTo>
                          <a:pt x="36" y="58"/>
                        </a:lnTo>
                        <a:lnTo>
                          <a:pt x="36" y="62"/>
                        </a:lnTo>
                        <a:lnTo>
                          <a:pt x="42" y="64"/>
                        </a:lnTo>
                        <a:lnTo>
                          <a:pt x="44" y="72"/>
                        </a:lnTo>
                        <a:lnTo>
                          <a:pt x="40" y="72"/>
                        </a:lnTo>
                        <a:lnTo>
                          <a:pt x="42" y="82"/>
                        </a:lnTo>
                        <a:lnTo>
                          <a:pt x="40" y="84"/>
                        </a:lnTo>
                        <a:lnTo>
                          <a:pt x="36" y="86"/>
                        </a:lnTo>
                        <a:lnTo>
                          <a:pt x="32" y="84"/>
                        </a:lnTo>
                        <a:lnTo>
                          <a:pt x="32" y="80"/>
                        </a:lnTo>
                        <a:lnTo>
                          <a:pt x="28" y="82"/>
                        </a:lnTo>
                        <a:lnTo>
                          <a:pt x="20" y="74"/>
                        </a:lnTo>
                        <a:lnTo>
                          <a:pt x="18" y="66"/>
                        </a:lnTo>
                        <a:lnTo>
                          <a:pt x="12" y="64"/>
                        </a:lnTo>
                        <a:lnTo>
                          <a:pt x="10" y="68"/>
                        </a:lnTo>
                        <a:lnTo>
                          <a:pt x="6" y="70"/>
                        </a:lnTo>
                        <a:lnTo>
                          <a:pt x="4" y="64"/>
                        </a:lnTo>
                        <a:lnTo>
                          <a:pt x="0" y="48"/>
                        </a:lnTo>
                        <a:lnTo>
                          <a:pt x="8" y="26"/>
                        </a:lnTo>
                        <a:lnTo>
                          <a:pt x="6" y="10"/>
                        </a:lnTo>
                        <a:lnTo>
                          <a:pt x="2" y="4"/>
                        </a:lnTo>
                        <a:lnTo>
                          <a:pt x="26" y="0"/>
                        </a:lnTo>
                        <a:lnTo>
                          <a:pt x="32" y="2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29" name="Freeform 2048"/>
                  <p:cNvSpPr>
                    <a:spLocks/>
                  </p:cNvSpPr>
                  <p:nvPr/>
                </p:nvSpPr>
                <p:spPr bwMode="auto">
                  <a:xfrm>
                    <a:off x="7852" y="4452"/>
                    <a:ext cx="184" cy="144"/>
                  </a:xfrm>
                  <a:custGeom>
                    <a:avLst/>
                    <a:gdLst>
                      <a:gd name="T0" fmla="*/ 26 w 184"/>
                      <a:gd name="T1" fmla="*/ 144 h 144"/>
                      <a:gd name="T2" fmla="*/ 10 w 184"/>
                      <a:gd name="T3" fmla="*/ 46 h 144"/>
                      <a:gd name="T4" fmla="*/ 2 w 184"/>
                      <a:gd name="T5" fmla="*/ 48 h 144"/>
                      <a:gd name="T6" fmla="*/ 0 w 184"/>
                      <a:gd name="T7" fmla="*/ 30 h 144"/>
                      <a:gd name="T8" fmla="*/ 6 w 184"/>
                      <a:gd name="T9" fmla="*/ 30 h 144"/>
                      <a:gd name="T10" fmla="*/ 4 w 184"/>
                      <a:gd name="T11" fmla="*/ 20 h 144"/>
                      <a:gd name="T12" fmla="*/ 8 w 184"/>
                      <a:gd name="T13" fmla="*/ 20 h 144"/>
                      <a:gd name="T14" fmla="*/ 10 w 184"/>
                      <a:gd name="T15" fmla="*/ 16 h 144"/>
                      <a:gd name="T16" fmla="*/ 14 w 184"/>
                      <a:gd name="T17" fmla="*/ 14 h 144"/>
                      <a:gd name="T18" fmla="*/ 20 w 184"/>
                      <a:gd name="T19" fmla="*/ 18 h 144"/>
                      <a:gd name="T20" fmla="*/ 24 w 184"/>
                      <a:gd name="T21" fmla="*/ 12 h 144"/>
                      <a:gd name="T22" fmla="*/ 22 w 184"/>
                      <a:gd name="T23" fmla="*/ 10 h 144"/>
                      <a:gd name="T24" fmla="*/ 36 w 184"/>
                      <a:gd name="T25" fmla="*/ 8 h 144"/>
                      <a:gd name="T26" fmla="*/ 36 w 184"/>
                      <a:gd name="T27" fmla="*/ 4 h 144"/>
                      <a:gd name="T28" fmla="*/ 50 w 184"/>
                      <a:gd name="T29" fmla="*/ 2 h 144"/>
                      <a:gd name="T30" fmla="*/ 76 w 184"/>
                      <a:gd name="T31" fmla="*/ 0 h 144"/>
                      <a:gd name="T32" fmla="*/ 78 w 184"/>
                      <a:gd name="T33" fmla="*/ 16 h 144"/>
                      <a:gd name="T34" fmla="*/ 86 w 184"/>
                      <a:gd name="T35" fmla="*/ 16 h 144"/>
                      <a:gd name="T36" fmla="*/ 114 w 184"/>
                      <a:gd name="T37" fmla="*/ 46 h 144"/>
                      <a:gd name="T38" fmla="*/ 128 w 184"/>
                      <a:gd name="T39" fmla="*/ 44 h 144"/>
                      <a:gd name="T40" fmla="*/ 128 w 184"/>
                      <a:gd name="T41" fmla="*/ 46 h 144"/>
                      <a:gd name="T42" fmla="*/ 132 w 184"/>
                      <a:gd name="T43" fmla="*/ 52 h 144"/>
                      <a:gd name="T44" fmla="*/ 134 w 184"/>
                      <a:gd name="T45" fmla="*/ 58 h 144"/>
                      <a:gd name="T46" fmla="*/ 130 w 184"/>
                      <a:gd name="T47" fmla="*/ 60 h 144"/>
                      <a:gd name="T48" fmla="*/ 130 w 184"/>
                      <a:gd name="T49" fmla="*/ 62 h 144"/>
                      <a:gd name="T50" fmla="*/ 140 w 184"/>
                      <a:gd name="T51" fmla="*/ 64 h 144"/>
                      <a:gd name="T52" fmla="*/ 140 w 184"/>
                      <a:gd name="T53" fmla="*/ 66 h 144"/>
                      <a:gd name="T54" fmla="*/ 148 w 184"/>
                      <a:gd name="T55" fmla="*/ 72 h 144"/>
                      <a:gd name="T56" fmla="*/ 148 w 184"/>
                      <a:gd name="T57" fmla="*/ 76 h 144"/>
                      <a:gd name="T58" fmla="*/ 156 w 184"/>
                      <a:gd name="T59" fmla="*/ 84 h 144"/>
                      <a:gd name="T60" fmla="*/ 164 w 184"/>
                      <a:gd name="T61" fmla="*/ 84 h 144"/>
                      <a:gd name="T62" fmla="*/ 174 w 184"/>
                      <a:gd name="T63" fmla="*/ 94 h 144"/>
                      <a:gd name="T64" fmla="*/ 176 w 184"/>
                      <a:gd name="T65" fmla="*/ 100 h 144"/>
                      <a:gd name="T66" fmla="*/ 180 w 184"/>
                      <a:gd name="T67" fmla="*/ 102 h 144"/>
                      <a:gd name="T68" fmla="*/ 184 w 184"/>
                      <a:gd name="T69" fmla="*/ 114 h 144"/>
                      <a:gd name="T70" fmla="*/ 112 w 184"/>
                      <a:gd name="T71" fmla="*/ 130 h 144"/>
                      <a:gd name="T72" fmla="*/ 26 w 184"/>
                      <a:gd name="T73" fmla="*/ 144 h 144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84"/>
                      <a:gd name="T112" fmla="*/ 0 h 144"/>
                      <a:gd name="T113" fmla="*/ 184 w 184"/>
                      <a:gd name="T114" fmla="*/ 144 h 144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84" h="144">
                        <a:moveTo>
                          <a:pt x="26" y="144"/>
                        </a:moveTo>
                        <a:lnTo>
                          <a:pt x="10" y="46"/>
                        </a:lnTo>
                        <a:lnTo>
                          <a:pt x="2" y="48"/>
                        </a:lnTo>
                        <a:lnTo>
                          <a:pt x="0" y="30"/>
                        </a:lnTo>
                        <a:lnTo>
                          <a:pt x="6" y="30"/>
                        </a:lnTo>
                        <a:lnTo>
                          <a:pt x="4" y="20"/>
                        </a:lnTo>
                        <a:lnTo>
                          <a:pt x="8" y="20"/>
                        </a:lnTo>
                        <a:lnTo>
                          <a:pt x="10" y="16"/>
                        </a:lnTo>
                        <a:lnTo>
                          <a:pt x="14" y="14"/>
                        </a:lnTo>
                        <a:lnTo>
                          <a:pt x="20" y="18"/>
                        </a:lnTo>
                        <a:lnTo>
                          <a:pt x="24" y="12"/>
                        </a:lnTo>
                        <a:lnTo>
                          <a:pt x="22" y="10"/>
                        </a:lnTo>
                        <a:lnTo>
                          <a:pt x="36" y="8"/>
                        </a:lnTo>
                        <a:lnTo>
                          <a:pt x="36" y="4"/>
                        </a:lnTo>
                        <a:lnTo>
                          <a:pt x="50" y="2"/>
                        </a:lnTo>
                        <a:lnTo>
                          <a:pt x="76" y="0"/>
                        </a:lnTo>
                        <a:lnTo>
                          <a:pt x="78" y="16"/>
                        </a:lnTo>
                        <a:lnTo>
                          <a:pt x="86" y="16"/>
                        </a:lnTo>
                        <a:lnTo>
                          <a:pt x="114" y="46"/>
                        </a:lnTo>
                        <a:lnTo>
                          <a:pt x="128" y="44"/>
                        </a:lnTo>
                        <a:lnTo>
                          <a:pt x="128" y="46"/>
                        </a:lnTo>
                        <a:lnTo>
                          <a:pt x="132" y="52"/>
                        </a:lnTo>
                        <a:lnTo>
                          <a:pt x="134" y="58"/>
                        </a:lnTo>
                        <a:lnTo>
                          <a:pt x="130" y="60"/>
                        </a:lnTo>
                        <a:lnTo>
                          <a:pt x="130" y="62"/>
                        </a:lnTo>
                        <a:lnTo>
                          <a:pt x="140" y="64"/>
                        </a:lnTo>
                        <a:lnTo>
                          <a:pt x="140" y="66"/>
                        </a:lnTo>
                        <a:lnTo>
                          <a:pt x="148" y="72"/>
                        </a:lnTo>
                        <a:lnTo>
                          <a:pt x="148" y="76"/>
                        </a:lnTo>
                        <a:lnTo>
                          <a:pt x="156" y="84"/>
                        </a:lnTo>
                        <a:lnTo>
                          <a:pt x="164" y="84"/>
                        </a:lnTo>
                        <a:lnTo>
                          <a:pt x="174" y="94"/>
                        </a:lnTo>
                        <a:lnTo>
                          <a:pt x="176" y="100"/>
                        </a:lnTo>
                        <a:lnTo>
                          <a:pt x="180" y="102"/>
                        </a:lnTo>
                        <a:lnTo>
                          <a:pt x="184" y="114"/>
                        </a:lnTo>
                        <a:lnTo>
                          <a:pt x="112" y="130"/>
                        </a:lnTo>
                        <a:lnTo>
                          <a:pt x="26" y="14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30" name="Freeform 2049"/>
                  <p:cNvSpPr>
                    <a:spLocks/>
                  </p:cNvSpPr>
                  <p:nvPr/>
                </p:nvSpPr>
                <p:spPr bwMode="auto">
                  <a:xfrm>
                    <a:off x="7762" y="4498"/>
                    <a:ext cx="116" cy="114"/>
                  </a:xfrm>
                  <a:custGeom>
                    <a:avLst/>
                    <a:gdLst>
                      <a:gd name="T0" fmla="*/ 116 w 116"/>
                      <a:gd name="T1" fmla="*/ 98 h 114"/>
                      <a:gd name="T2" fmla="*/ 32 w 116"/>
                      <a:gd name="T3" fmla="*/ 114 h 114"/>
                      <a:gd name="T4" fmla="*/ 46 w 116"/>
                      <a:gd name="T5" fmla="*/ 96 h 114"/>
                      <a:gd name="T6" fmla="*/ 42 w 116"/>
                      <a:gd name="T7" fmla="*/ 92 h 114"/>
                      <a:gd name="T8" fmla="*/ 42 w 116"/>
                      <a:gd name="T9" fmla="*/ 88 h 114"/>
                      <a:gd name="T10" fmla="*/ 46 w 116"/>
                      <a:gd name="T11" fmla="*/ 86 h 114"/>
                      <a:gd name="T12" fmla="*/ 50 w 116"/>
                      <a:gd name="T13" fmla="*/ 84 h 114"/>
                      <a:gd name="T14" fmla="*/ 56 w 116"/>
                      <a:gd name="T15" fmla="*/ 70 h 114"/>
                      <a:gd name="T16" fmla="*/ 52 w 116"/>
                      <a:gd name="T17" fmla="*/ 68 h 114"/>
                      <a:gd name="T18" fmla="*/ 50 w 116"/>
                      <a:gd name="T19" fmla="*/ 64 h 114"/>
                      <a:gd name="T20" fmla="*/ 48 w 116"/>
                      <a:gd name="T21" fmla="*/ 52 h 114"/>
                      <a:gd name="T22" fmla="*/ 44 w 116"/>
                      <a:gd name="T23" fmla="*/ 52 h 114"/>
                      <a:gd name="T24" fmla="*/ 42 w 116"/>
                      <a:gd name="T25" fmla="*/ 48 h 114"/>
                      <a:gd name="T26" fmla="*/ 38 w 116"/>
                      <a:gd name="T27" fmla="*/ 54 h 114"/>
                      <a:gd name="T28" fmla="*/ 40 w 116"/>
                      <a:gd name="T29" fmla="*/ 58 h 114"/>
                      <a:gd name="T30" fmla="*/ 38 w 116"/>
                      <a:gd name="T31" fmla="*/ 62 h 114"/>
                      <a:gd name="T32" fmla="*/ 40 w 116"/>
                      <a:gd name="T33" fmla="*/ 72 h 114"/>
                      <a:gd name="T34" fmla="*/ 38 w 116"/>
                      <a:gd name="T35" fmla="*/ 76 h 114"/>
                      <a:gd name="T36" fmla="*/ 32 w 116"/>
                      <a:gd name="T37" fmla="*/ 74 h 114"/>
                      <a:gd name="T38" fmla="*/ 26 w 116"/>
                      <a:gd name="T39" fmla="*/ 52 h 114"/>
                      <a:gd name="T40" fmla="*/ 20 w 116"/>
                      <a:gd name="T41" fmla="*/ 50 h 114"/>
                      <a:gd name="T42" fmla="*/ 16 w 116"/>
                      <a:gd name="T43" fmla="*/ 52 h 114"/>
                      <a:gd name="T44" fmla="*/ 6 w 116"/>
                      <a:gd name="T45" fmla="*/ 46 h 114"/>
                      <a:gd name="T46" fmla="*/ 0 w 116"/>
                      <a:gd name="T47" fmla="*/ 18 h 114"/>
                      <a:gd name="T48" fmla="*/ 92 w 116"/>
                      <a:gd name="T49" fmla="*/ 2 h 114"/>
                      <a:gd name="T50" fmla="*/ 100 w 116"/>
                      <a:gd name="T51" fmla="*/ 0 h 114"/>
                      <a:gd name="T52" fmla="*/ 116 w 116"/>
                      <a:gd name="T53" fmla="*/ 98 h 114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116"/>
                      <a:gd name="T82" fmla="*/ 0 h 114"/>
                      <a:gd name="T83" fmla="*/ 116 w 116"/>
                      <a:gd name="T84" fmla="*/ 114 h 114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116" h="114">
                        <a:moveTo>
                          <a:pt x="116" y="98"/>
                        </a:moveTo>
                        <a:lnTo>
                          <a:pt x="32" y="114"/>
                        </a:lnTo>
                        <a:lnTo>
                          <a:pt x="46" y="96"/>
                        </a:lnTo>
                        <a:lnTo>
                          <a:pt x="42" y="92"/>
                        </a:lnTo>
                        <a:lnTo>
                          <a:pt x="42" y="88"/>
                        </a:lnTo>
                        <a:lnTo>
                          <a:pt x="46" y="86"/>
                        </a:lnTo>
                        <a:lnTo>
                          <a:pt x="50" y="84"/>
                        </a:lnTo>
                        <a:lnTo>
                          <a:pt x="56" y="70"/>
                        </a:lnTo>
                        <a:lnTo>
                          <a:pt x="52" y="68"/>
                        </a:lnTo>
                        <a:lnTo>
                          <a:pt x="50" y="64"/>
                        </a:lnTo>
                        <a:lnTo>
                          <a:pt x="48" y="52"/>
                        </a:lnTo>
                        <a:lnTo>
                          <a:pt x="44" y="52"/>
                        </a:lnTo>
                        <a:lnTo>
                          <a:pt x="42" y="48"/>
                        </a:lnTo>
                        <a:lnTo>
                          <a:pt x="38" y="54"/>
                        </a:lnTo>
                        <a:lnTo>
                          <a:pt x="40" y="58"/>
                        </a:lnTo>
                        <a:lnTo>
                          <a:pt x="38" y="62"/>
                        </a:lnTo>
                        <a:lnTo>
                          <a:pt x="40" y="72"/>
                        </a:lnTo>
                        <a:lnTo>
                          <a:pt x="38" y="76"/>
                        </a:lnTo>
                        <a:lnTo>
                          <a:pt x="32" y="74"/>
                        </a:lnTo>
                        <a:lnTo>
                          <a:pt x="26" y="52"/>
                        </a:lnTo>
                        <a:lnTo>
                          <a:pt x="20" y="50"/>
                        </a:lnTo>
                        <a:lnTo>
                          <a:pt x="16" y="52"/>
                        </a:lnTo>
                        <a:lnTo>
                          <a:pt x="6" y="46"/>
                        </a:lnTo>
                        <a:lnTo>
                          <a:pt x="0" y="18"/>
                        </a:lnTo>
                        <a:lnTo>
                          <a:pt x="92" y="2"/>
                        </a:lnTo>
                        <a:lnTo>
                          <a:pt x="100" y="0"/>
                        </a:lnTo>
                        <a:lnTo>
                          <a:pt x="116" y="9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31" name="Freeform 2050"/>
                  <p:cNvSpPr>
                    <a:spLocks/>
                  </p:cNvSpPr>
                  <p:nvPr/>
                </p:nvSpPr>
                <p:spPr bwMode="auto">
                  <a:xfrm>
                    <a:off x="7944" y="4342"/>
                    <a:ext cx="82" cy="50"/>
                  </a:xfrm>
                  <a:custGeom>
                    <a:avLst/>
                    <a:gdLst>
                      <a:gd name="T0" fmla="*/ 82 w 82"/>
                      <a:gd name="T1" fmla="*/ 38 h 50"/>
                      <a:gd name="T2" fmla="*/ 26 w 82"/>
                      <a:gd name="T3" fmla="*/ 50 h 50"/>
                      <a:gd name="T4" fmla="*/ 26 w 82"/>
                      <a:gd name="T5" fmla="*/ 42 h 50"/>
                      <a:gd name="T6" fmla="*/ 4 w 82"/>
                      <a:gd name="T7" fmla="*/ 48 h 50"/>
                      <a:gd name="T8" fmla="*/ 0 w 82"/>
                      <a:gd name="T9" fmla="*/ 34 h 50"/>
                      <a:gd name="T10" fmla="*/ 4 w 82"/>
                      <a:gd name="T11" fmla="*/ 34 h 50"/>
                      <a:gd name="T12" fmla="*/ 6 w 82"/>
                      <a:gd name="T13" fmla="*/ 20 h 50"/>
                      <a:gd name="T14" fmla="*/ 4 w 82"/>
                      <a:gd name="T15" fmla="*/ 12 h 50"/>
                      <a:gd name="T16" fmla="*/ 12 w 82"/>
                      <a:gd name="T17" fmla="*/ 0 h 50"/>
                      <a:gd name="T18" fmla="*/ 14 w 82"/>
                      <a:gd name="T19" fmla="*/ 4 h 50"/>
                      <a:gd name="T20" fmla="*/ 18 w 82"/>
                      <a:gd name="T21" fmla="*/ 8 h 50"/>
                      <a:gd name="T22" fmla="*/ 32 w 82"/>
                      <a:gd name="T23" fmla="*/ 6 h 50"/>
                      <a:gd name="T24" fmla="*/ 42 w 82"/>
                      <a:gd name="T25" fmla="*/ 14 h 50"/>
                      <a:gd name="T26" fmla="*/ 54 w 82"/>
                      <a:gd name="T27" fmla="*/ 12 h 50"/>
                      <a:gd name="T28" fmla="*/ 56 w 82"/>
                      <a:gd name="T29" fmla="*/ 4 h 50"/>
                      <a:gd name="T30" fmla="*/ 64 w 82"/>
                      <a:gd name="T31" fmla="*/ 6 h 50"/>
                      <a:gd name="T32" fmla="*/ 66 w 82"/>
                      <a:gd name="T33" fmla="*/ 16 h 50"/>
                      <a:gd name="T34" fmla="*/ 72 w 82"/>
                      <a:gd name="T35" fmla="*/ 18 h 50"/>
                      <a:gd name="T36" fmla="*/ 74 w 82"/>
                      <a:gd name="T37" fmla="*/ 20 h 50"/>
                      <a:gd name="T38" fmla="*/ 82 w 82"/>
                      <a:gd name="T39" fmla="*/ 30 h 50"/>
                      <a:gd name="T40" fmla="*/ 82 w 82"/>
                      <a:gd name="T41" fmla="*/ 38 h 5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82"/>
                      <a:gd name="T64" fmla="*/ 0 h 50"/>
                      <a:gd name="T65" fmla="*/ 82 w 82"/>
                      <a:gd name="T66" fmla="*/ 50 h 5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82" h="50">
                        <a:moveTo>
                          <a:pt x="82" y="38"/>
                        </a:moveTo>
                        <a:lnTo>
                          <a:pt x="26" y="50"/>
                        </a:lnTo>
                        <a:lnTo>
                          <a:pt x="26" y="42"/>
                        </a:lnTo>
                        <a:lnTo>
                          <a:pt x="4" y="48"/>
                        </a:lnTo>
                        <a:lnTo>
                          <a:pt x="0" y="34"/>
                        </a:lnTo>
                        <a:lnTo>
                          <a:pt x="4" y="34"/>
                        </a:lnTo>
                        <a:lnTo>
                          <a:pt x="6" y="20"/>
                        </a:lnTo>
                        <a:lnTo>
                          <a:pt x="4" y="12"/>
                        </a:lnTo>
                        <a:lnTo>
                          <a:pt x="12" y="0"/>
                        </a:lnTo>
                        <a:lnTo>
                          <a:pt x="14" y="4"/>
                        </a:lnTo>
                        <a:lnTo>
                          <a:pt x="18" y="8"/>
                        </a:lnTo>
                        <a:lnTo>
                          <a:pt x="32" y="6"/>
                        </a:lnTo>
                        <a:lnTo>
                          <a:pt x="42" y="14"/>
                        </a:lnTo>
                        <a:lnTo>
                          <a:pt x="54" y="12"/>
                        </a:lnTo>
                        <a:lnTo>
                          <a:pt x="56" y="4"/>
                        </a:lnTo>
                        <a:lnTo>
                          <a:pt x="64" y="6"/>
                        </a:lnTo>
                        <a:lnTo>
                          <a:pt x="66" y="16"/>
                        </a:lnTo>
                        <a:lnTo>
                          <a:pt x="72" y="18"/>
                        </a:lnTo>
                        <a:lnTo>
                          <a:pt x="74" y="20"/>
                        </a:lnTo>
                        <a:lnTo>
                          <a:pt x="82" y="30"/>
                        </a:lnTo>
                        <a:lnTo>
                          <a:pt x="82" y="3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32" name="Freeform 2051"/>
                  <p:cNvSpPr>
                    <a:spLocks/>
                  </p:cNvSpPr>
                  <p:nvPr/>
                </p:nvSpPr>
                <p:spPr bwMode="auto">
                  <a:xfrm>
                    <a:off x="7884" y="4226"/>
                    <a:ext cx="172" cy="154"/>
                  </a:xfrm>
                  <a:custGeom>
                    <a:avLst/>
                    <a:gdLst>
                      <a:gd name="T0" fmla="*/ 72 w 172"/>
                      <a:gd name="T1" fmla="*/ 116 h 154"/>
                      <a:gd name="T2" fmla="*/ 72 w 172"/>
                      <a:gd name="T3" fmla="*/ 106 h 154"/>
                      <a:gd name="T4" fmla="*/ 70 w 172"/>
                      <a:gd name="T5" fmla="*/ 106 h 154"/>
                      <a:gd name="T6" fmla="*/ 68 w 172"/>
                      <a:gd name="T7" fmla="*/ 106 h 154"/>
                      <a:gd name="T8" fmla="*/ 64 w 172"/>
                      <a:gd name="T9" fmla="*/ 88 h 154"/>
                      <a:gd name="T10" fmla="*/ 58 w 172"/>
                      <a:gd name="T11" fmla="*/ 88 h 154"/>
                      <a:gd name="T12" fmla="*/ 50 w 172"/>
                      <a:gd name="T13" fmla="*/ 88 h 154"/>
                      <a:gd name="T14" fmla="*/ 46 w 172"/>
                      <a:gd name="T15" fmla="*/ 80 h 154"/>
                      <a:gd name="T16" fmla="*/ 38 w 172"/>
                      <a:gd name="T17" fmla="*/ 76 h 154"/>
                      <a:gd name="T18" fmla="*/ 26 w 172"/>
                      <a:gd name="T19" fmla="*/ 62 h 154"/>
                      <a:gd name="T20" fmla="*/ 24 w 172"/>
                      <a:gd name="T21" fmla="*/ 58 h 154"/>
                      <a:gd name="T22" fmla="*/ 20 w 172"/>
                      <a:gd name="T23" fmla="*/ 60 h 154"/>
                      <a:gd name="T24" fmla="*/ 16 w 172"/>
                      <a:gd name="T25" fmla="*/ 60 h 154"/>
                      <a:gd name="T26" fmla="*/ 12 w 172"/>
                      <a:gd name="T27" fmla="*/ 52 h 154"/>
                      <a:gd name="T28" fmla="*/ 8 w 172"/>
                      <a:gd name="T29" fmla="*/ 48 h 154"/>
                      <a:gd name="T30" fmla="*/ 0 w 172"/>
                      <a:gd name="T31" fmla="*/ 44 h 154"/>
                      <a:gd name="T32" fmla="*/ 2 w 172"/>
                      <a:gd name="T33" fmla="*/ 38 h 154"/>
                      <a:gd name="T34" fmla="*/ 6 w 172"/>
                      <a:gd name="T35" fmla="*/ 40 h 154"/>
                      <a:gd name="T36" fmla="*/ 42 w 172"/>
                      <a:gd name="T37" fmla="*/ 16 h 154"/>
                      <a:gd name="T38" fmla="*/ 46 w 172"/>
                      <a:gd name="T39" fmla="*/ 42 h 154"/>
                      <a:gd name="T40" fmla="*/ 86 w 172"/>
                      <a:gd name="T41" fmla="*/ 34 h 154"/>
                      <a:gd name="T42" fmla="*/ 84 w 172"/>
                      <a:gd name="T43" fmla="*/ 4 h 154"/>
                      <a:gd name="T44" fmla="*/ 92 w 172"/>
                      <a:gd name="T45" fmla="*/ 0 h 154"/>
                      <a:gd name="T46" fmla="*/ 98 w 172"/>
                      <a:gd name="T47" fmla="*/ 10 h 154"/>
                      <a:gd name="T48" fmla="*/ 116 w 172"/>
                      <a:gd name="T49" fmla="*/ 42 h 154"/>
                      <a:gd name="T50" fmla="*/ 124 w 172"/>
                      <a:gd name="T51" fmla="*/ 46 h 154"/>
                      <a:gd name="T52" fmla="*/ 128 w 172"/>
                      <a:gd name="T53" fmla="*/ 66 h 154"/>
                      <a:gd name="T54" fmla="*/ 132 w 172"/>
                      <a:gd name="T55" fmla="*/ 68 h 154"/>
                      <a:gd name="T56" fmla="*/ 140 w 172"/>
                      <a:gd name="T57" fmla="*/ 66 h 154"/>
                      <a:gd name="T58" fmla="*/ 142 w 172"/>
                      <a:gd name="T59" fmla="*/ 84 h 154"/>
                      <a:gd name="T60" fmla="*/ 172 w 172"/>
                      <a:gd name="T61" fmla="*/ 116 h 154"/>
                      <a:gd name="T62" fmla="*/ 170 w 172"/>
                      <a:gd name="T63" fmla="*/ 120 h 154"/>
                      <a:gd name="T64" fmla="*/ 162 w 172"/>
                      <a:gd name="T65" fmla="*/ 116 h 154"/>
                      <a:gd name="T66" fmla="*/ 158 w 172"/>
                      <a:gd name="T67" fmla="*/ 118 h 154"/>
                      <a:gd name="T68" fmla="*/ 142 w 172"/>
                      <a:gd name="T69" fmla="*/ 122 h 154"/>
                      <a:gd name="T70" fmla="*/ 148 w 172"/>
                      <a:gd name="T71" fmla="*/ 152 h 154"/>
                      <a:gd name="T72" fmla="*/ 142 w 172"/>
                      <a:gd name="T73" fmla="*/ 154 h 154"/>
                      <a:gd name="T74" fmla="*/ 142 w 172"/>
                      <a:gd name="T75" fmla="*/ 146 h 154"/>
                      <a:gd name="T76" fmla="*/ 136 w 172"/>
                      <a:gd name="T77" fmla="*/ 140 h 154"/>
                      <a:gd name="T78" fmla="*/ 134 w 172"/>
                      <a:gd name="T79" fmla="*/ 136 h 154"/>
                      <a:gd name="T80" fmla="*/ 132 w 172"/>
                      <a:gd name="T81" fmla="*/ 132 h 154"/>
                      <a:gd name="T82" fmla="*/ 126 w 172"/>
                      <a:gd name="T83" fmla="*/ 130 h 154"/>
                      <a:gd name="T84" fmla="*/ 124 w 172"/>
                      <a:gd name="T85" fmla="*/ 122 h 154"/>
                      <a:gd name="T86" fmla="*/ 116 w 172"/>
                      <a:gd name="T87" fmla="*/ 120 h 154"/>
                      <a:gd name="T88" fmla="*/ 114 w 172"/>
                      <a:gd name="T89" fmla="*/ 128 h 154"/>
                      <a:gd name="T90" fmla="*/ 102 w 172"/>
                      <a:gd name="T91" fmla="*/ 130 h 154"/>
                      <a:gd name="T92" fmla="*/ 92 w 172"/>
                      <a:gd name="T93" fmla="*/ 122 h 154"/>
                      <a:gd name="T94" fmla="*/ 78 w 172"/>
                      <a:gd name="T95" fmla="*/ 124 h 154"/>
                      <a:gd name="T96" fmla="*/ 74 w 172"/>
                      <a:gd name="T97" fmla="*/ 122 h 154"/>
                      <a:gd name="T98" fmla="*/ 72 w 172"/>
                      <a:gd name="T99" fmla="*/ 116 h 154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172"/>
                      <a:gd name="T151" fmla="*/ 0 h 154"/>
                      <a:gd name="T152" fmla="*/ 172 w 172"/>
                      <a:gd name="T153" fmla="*/ 154 h 154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172" h="154">
                        <a:moveTo>
                          <a:pt x="72" y="116"/>
                        </a:moveTo>
                        <a:lnTo>
                          <a:pt x="72" y="106"/>
                        </a:lnTo>
                        <a:lnTo>
                          <a:pt x="70" y="106"/>
                        </a:lnTo>
                        <a:lnTo>
                          <a:pt x="68" y="106"/>
                        </a:lnTo>
                        <a:lnTo>
                          <a:pt x="64" y="88"/>
                        </a:lnTo>
                        <a:lnTo>
                          <a:pt x="58" y="88"/>
                        </a:lnTo>
                        <a:lnTo>
                          <a:pt x="50" y="88"/>
                        </a:lnTo>
                        <a:lnTo>
                          <a:pt x="46" y="80"/>
                        </a:lnTo>
                        <a:lnTo>
                          <a:pt x="38" y="76"/>
                        </a:lnTo>
                        <a:lnTo>
                          <a:pt x="26" y="62"/>
                        </a:lnTo>
                        <a:lnTo>
                          <a:pt x="24" y="58"/>
                        </a:lnTo>
                        <a:lnTo>
                          <a:pt x="20" y="60"/>
                        </a:lnTo>
                        <a:lnTo>
                          <a:pt x="16" y="60"/>
                        </a:lnTo>
                        <a:lnTo>
                          <a:pt x="12" y="52"/>
                        </a:lnTo>
                        <a:lnTo>
                          <a:pt x="8" y="48"/>
                        </a:lnTo>
                        <a:lnTo>
                          <a:pt x="0" y="44"/>
                        </a:lnTo>
                        <a:lnTo>
                          <a:pt x="2" y="38"/>
                        </a:lnTo>
                        <a:lnTo>
                          <a:pt x="6" y="40"/>
                        </a:lnTo>
                        <a:lnTo>
                          <a:pt x="42" y="16"/>
                        </a:lnTo>
                        <a:lnTo>
                          <a:pt x="46" y="42"/>
                        </a:lnTo>
                        <a:lnTo>
                          <a:pt x="86" y="34"/>
                        </a:lnTo>
                        <a:lnTo>
                          <a:pt x="84" y="4"/>
                        </a:lnTo>
                        <a:lnTo>
                          <a:pt x="92" y="0"/>
                        </a:lnTo>
                        <a:lnTo>
                          <a:pt x="98" y="10"/>
                        </a:lnTo>
                        <a:lnTo>
                          <a:pt x="116" y="42"/>
                        </a:lnTo>
                        <a:lnTo>
                          <a:pt x="124" y="46"/>
                        </a:lnTo>
                        <a:lnTo>
                          <a:pt x="128" y="66"/>
                        </a:lnTo>
                        <a:lnTo>
                          <a:pt x="132" y="68"/>
                        </a:lnTo>
                        <a:lnTo>
                          <a:pt x="140" y="66"/>
                        </a:lnTo>
                        <a:lnTo>
                          <a:pt x="142" y="84"/>
                        </a:lnTo>
                        <a:lnTo>
                          <a:pt x="172" y="116"/>
                        </a:lnTo>
                        <a:lnTo>
                          <a:pt x="170" y="120"/>
                        </a:lnTo>
                        <a:lnTo>
                          <a:pt x="162" y="116"/>
                        </a:lnTo>
                        <a:lnTo>
                          <a:pt x="158" y="118"/>
                        </a:lnTo>
                        <a:lnTo>
                          <a:pt x="142" y="122"/>
                        </a:lnTo>
                        <a:lnTo>
                          <a:pt x="148" y="152"/>
                        </a:lnTo>
                        <a:lnTo>
                          <a:pt x="142" y="154"/>
                        </a:lnTo>
                        <a:lnTo>
                          <a:pt x="142" y="146"/>
                        </a:lnTo>
                        <a:lnTo>
                          <a:pt x="136" y="140"/>
                        </a:lnTo>
                        <a:lnTo>
                          <a:pt x="134" y="136"/>
                        </a:lnTo>
                        <a:lnTo>
                          <a:pt x="132" y="132"/>
                        </a:lnTo>
                        <a:lnTo>
                          <a:pt x="126" y="130"/>
                        </a:lnTo>
                        <a:lnTo>
                          <a:pt x="124" y="122"/>
                        </a:lnTo>
                        <a:lnTo>
                          <a:pt x="116" y="120"/>
                        </a:lnTo>
                        <a:lnTo>
                          <a:pt x="114" y="128"/>
                        </a:lnTo>
                        <a:lnTo>
                          <a:pt x="102" y="130"/>
                        </a:lnTo>
                        <a:lnTo>
                          <a:pt x="92" y="122"/>
                        </a:lnTo>
                        <a:lnTo>
                          <a:pt x="78" y="124"/>
                        </a:lnTo>
                        <a:lnTo>
                          <a:pt x="74" y="122"/>
                        </a:lnTo>
                        <a:lnTo>
                          <a:pt x="72" y="11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33" name="Freeform 2052"/>
                  <p:cNvSpPr>
                    <a:spLocks/>
                  </p:cNvSpPr>
                  <p:nvPr/>
                </p:nvSpPr>
                <p:spPr bwMode="auto">
                  <a:xfrm>
                    <a:off x="7852" y="4276"/>
                    <a:ext cx="104" cy="186"/>
                  </a:xfrm>
                  <a:custGeom>
                    <a:avLst/>
                    <a:gdLst>
                      <a:gd name="T0" fmla="*/ 98 w 104"/>
                      <a:gd name="T1" fmla="*/ 86 h 186"/>
                      <a:gd name="T2" fmla="*/ 60 w 104"/>
                      <a:gd name="T3" fmla="*/ 94 h 186"/>
                      <a:gd name="T4" fmla="*/ 64 w 104"/>
                      <a:gd name="T5" fmla="*/ 112 h 186"/>
                      <a:gd name="T6" fmla="*/ 72 w 104"/>
                      <a:gd name="T7" fmla="*/ 122 h 186"/>
                      <a:gd name="T8" fmla="*/ 68 w 104"/>
                      <a:gd name="T9" fmla="*/ 134 h 186"/>
                      <a:gd name="T10" fmla="*/ 76 w 104"/>
                      <a:gd name="T11" fmla="*/ 176 h 186"/>
                      <a:gd name="T12" fmla="*/ 52 w 104"/>
                      <a:gd name="T13" fmla="*/ 176 h 186"/>
                      <a:gd name="T14" fmla="*/ 36 w 104"/>
                      <a:gd name="T15" fmla="*/ 180 h 186"/>
                      <a:gd name="T16" fmla="*/ 36 w 104"/>
                      <a:gd name="T17" fmla="*/ 184 h 186"/>
                      <a:gd name="T18" fmla="*/ 22 w 104"/>
                      <a:gd name="T19" fmla="*/ 186 h 186"/>
                      <a:gd name="T20" fmla="*/ 0 w 104"/>
                      <a:gd name="T21" fmla="*/ 70 h 186"/>
                      <a:gd name="T22" fmla="*/ 50 w 104"/>
                      <a:gd name="T23" fmla="*/ 60 h 186"/>
                      <a:gd name="T24" fmla="*/ 46 w 104"/>
                      <a:gd name="T25" fmla="*/ 40 h 186"/>
                      <a:gd name="T26" fmla="*/ 50 w 104"/>
                      <a:gd name="T27" fmla="*/ 40 h 186"/>
                      <a:gd name="T28" fmla="*/ 42 w 104"/>
                      <a:gd name="T29" fmla="*/ 0 h 186"/>
                      <a:gd name="T30" fmla="*/ 48 w 104"/>
                      <a:gd name="T31" fmla="*/ 10 h 186"/>
                      <a:gd name="T32" fmla="*/ 56 w 104"/>
                      <a:gd name="T33" fmla="*/ 8 h 186"/>
                      <a:gd name="T34" fmla="*/ 58 w 104"/>
                      <a:gd name="T35" fmla="*/ 12 h 186"/>
                      <a:gd name="T36" fmla="*/ 70 w 104"/>
                      <a:gd name="T37" fmla="*/ 26 h 186"/>
                      <a:gd name="T38" fmla="*/ 78 w 104"/>
                      <a:gd name="T39" fmla="*/ 30 h 186"/>
                      <a:gd name="T40" fmla="*/ 82 w 104"/>
                      <a:gd name="T41" fmla="*/ 38 h 186"/>
                      <a:gd name="T42" fmla="*/ 90 w 104"/>
                      <a:gd name="T43" fmla="*/ 38 h 186"/>
                      <a:gd name="T44" fmla="*/ 96 w 104"/>
                      <a:gd name="T45" fmla="*/ 38 h 186"/>
                      <a:gd name="T46" fmla="*/ 100 w 104"/>
                      <a:gd name="T47" fmla="*/ 56 h 186"/>
                      <a:gd name="T48" fmla="*/ 104 w 104"/>
                      <a:gd name="T49" fmla="*/ 56 h 186"/>
                      <a:gd name="T50" fmla="*/ 104 w 104"/>
                      <a:gd name="T51" fmla="*/ 66 h 186"/>
                      <a:gd name="T52" fmla="*/ 96 w 104"/>
                      <a:gd name="T53" fmla="*/ 78 h 186"/>
                      <a:gd name="T54" fmla="*/ 98 w 104"/>
                      <a:gd name="T55" fmla="*/ 86 h 18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104"/>
                      <a:gd name="T85" fmla="*/ 0 h 186"/>
                      <a:gd name="T86" fmla="*/ 104 w 104"/>
                      <a:gd name="T87" fmla="*/ 186 h 18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104" h="186">
                        <a:moveTo>
                          <a:pt x="98" y="86"/>
                        </a:moveTo>
                        <a:lnTo>
                          <a:pt x="60" y="94"/>
                        </a:lnTo>
                        <a:lnTo>
                          <a:pt x="64" y="112"/>
                        </a:lnTo>
                        <a:lnTo>
                          <a:pt x="72" y="122"/>
                        </a:lnTo>
                        <a:lnTo>
                          <a:pt x="68" y="134"/>
                        </a:lnTo>
                        <a:lnTo>
                          <a:pt x="76" y="176"/>
                        </a:lnTo>
                        <a:lnTo>
                          <a:pt x="52" y="176"/>
                        </a:lnTo>
                        <a:lnTo>
                          <a:pt x="36" y="180"/>
                        </a:lnTo>
                        <a:lnTo>
                          <a:pt x="36" y="184"/>
                        </a:lnTo>
                        <a:lnTo>
                          <a:pt x="22" y="186"/>
                        </a:lnTo>
                        <a:lnTo>
                          <a:pt x="0" y="70"/>
                        </a:lnTo>
                        <a:lnTo>
                          <a:pt x="50" y="60"/>
                        </a:lnTo>
                        <a:lnTo>
                          <a:pt x="46" y="40"/>
                        </a:lnTo>
                        <a:lnTo>
                          <a:pt x="50" y="40"/>
                        </a:lnTo>
                        <a:lnTo>
                          <a:pt x="42" y="0"/>
                        </a:lnTo>
                        <a:lnTo>
                          <a:pt x="48" y="10"/>
                        </a:lnTo>
                        <a:lnTo>
                          <a:pt x="56" y="8"/>
                        </a:lnTo>
                        <a:lnTo>
                          <a:pt x="58" y="12"/>
                        </a:lnTo>
                        <a:lnTo>
                          <a:pt x="70" y="26"/>
                        </a:lnTo>
                        <a:lnTo>
                          <a:pt x="78" y="30"/>
                        </a:lnTo>
                        <a:lnTo>
                          <a:pt x="82" y="38"/>
                        </a:lnTo>
                        <a:lnTo>
                          <a:pt x="90" y="38"/>
                        </a:lnTo>
                        <a:lnTo>
                          <a:pt x="96" y="38"/>
                        </a:lnTo>
                        <a:lnTo>
                          <a:pt x="100" y="56"/>
                        </a:lnTo>
                        <a:lnTo>
                          <a:pt x="104" y="56"/>
                        </a:lnTo>
                        <a:lnTo>
                          <a:pt x="104" y="66"/>
                        </a:lnTo>
                        <a:lnTo>
                          <a:pt x="96" y="78"/>
                        </a:lnTo>
                        <a:lnTo>
                          <a:pt x="98" y="8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34" name="Freeform 2053"/>
                  <p:cNvSpPr>
                    <a:spLocks/>
                  </p:cNvSpPr>
                  <p:nvPr/>
                </p:nvSpPr>
                <p:spPr bwMode="auto">
                  <a:xfrm>
                    <a:off x="7794" y="4346"/>
                    <a:ext cx="82" cy="126"/>
                  </a:xfrm>
                  <a:custGeom>
                    <a:avLst/>
                    <a:gdLst>
                      <a:gd name="T0" fmla="*/ 82 w 82"/>
                      <a:gd name="T1" fmla="*/ 118 h 126"/>
                      <a:gd name="T2" fmla="*/ 78 w 82"/>
                      <a:gd name="T3" fmla="*/ 124 h 126"/>
                      <a:gd name="T4" fmla="*/ 72 w 82"/>
                      <a:gd name="T5" fmla="*/ 120 h 126"/>
                      <a:gd name="T6" fmla="*/ 68 w 82"/>
                      <a:gd name="T7" fmla="*/ 122 h 126"/>
                      <a:gd name="T8" fmla="*/ 66 w 82"/>
                      <a:gd name="T9" fmla="*/ 126 h 126"/>
                      <a:gd name="T10" fmla="*/ 62 w 82"/>
                      <a:gd name="T11" fmla="*/ 126 h 126"/>
                      <a:gd name="T12" fmla="*/ 54 w 82"/>
                      <a:gd name="T13" fmla="*/ 82 h 126"/>
                      <a:gd name="T14" fmla="*/ 52 w 82"/>
                      <a:gd name="T15" fmla="*/ 86 h 126"/>
                      <a:gd name="T16" fmla="*/ 30 w 82"/>
                      <a:gd name="T17" fmla="*/ 80 h 126"/>
                      <a:gd name="T18" fmla="*/ 26 w 82"/>
                      <a:gd name="T19" fmla="*/ 82 h 126"/>
                      <a:gd name="T20" fmla="*/ 12 w 82"/>
                      <a:gd name="T21" fmla="*/ 66 h 126"/>
                      <a:gd name="T22" fmla="*/ 16 w 82"/>
                      <a:gd name="T23" fmla="*/ 62 h 126"/>
                      <a:gd name="T24" fmla="*/ 14 w 82"/>
                      <a:gd name="T25" fmla="*/ 56 h 126"/>
                      <a:gd name="T26" fmla="*/ 18 w 82"/>
                      <a:gd name="T27" fmla="*/ 52 h 126"/>
                      <a:gd name="T28" fmla="*/ 28 w 82"/>
                      <a:gd name="T29" fmla="*/ 38 h 126"/>
                      <a:gd name="T30" fmla="*/ 18 w 82"/>
                      <a:gd name="T31" fmla="*/ 26 h 126"/>
                      <a:gd name="T32" fmla="*/ 0 w 82"/>
                      <a:gd name="T33" fmla="*/ 8 h 126"/>
                      <a:gd name="T34" fmla="*/ 58 w 82"/>
                      <a:gd name="T35" fmla="*/ 0 h 126"/>
                      <a:gd name="T36" fmla="*/ 82 w 82"/>
                      <a:gd name="T37" fmla="*/ 118 h 12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2"/>
                      <a:gd name="T58" fmla="*/ 0 h 126"/>
                      <a:gd name="T59" fmla="*/ 82 w 82"/>
                      <a:gd name="T60" fmla="*/ 126 h 12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2" h="126">
                        <a:moveTo>
                          <a:pt x="82" y="118"/>
                        </a:moveTo>
                        <a:lnTo>
                          <a:pt x="78" y="124"/>
                        </a:lnTo>
                        <a:lnTo>
                          <a:pt x="72" y="120"/>
                        </a:lnTo>
                        <a:lnTo>
                          <a:pt x="68" y="122"/>
                        </a:lnTo>
                        <a:lnTo>
                          <a:pt x="66" y="126"/>
                        </a:lnTo>
                        <a:lnTo>
                          <a:pt x="62" y="126"/>
                        </a:lnTo>
                        <a:lnTo>
                          <a:pt x="54" y="82"/>
                        </a:lnTo>
                        <a:lnTo>
                          <a:pt x="52" y="86"/>
                        </a:lnTo>
                        <a:lnTo>
                          <a:pt x="30" y="80"/>
                        </a:lnTo>
                        <a:lnTo>
                          <a:pt x="26" y="82"/>
                        </a:lnTo>
                        <a:lnTo>
                          <a:pt x="12" y="66"/>
                        </a:lnTo>
                        <a:lnTo>
                          <a:pt x="16" y="62"/>
                        </a:lnTo>
                        <a:lnTo>
                          <a:pt x="14" y="56"/>
                        </a:lnTo>
                        <a:lnTo>
                          <a:pt x="18" y="52"/>
                        </a:lnTo>
                        <a:lnTo>
                          <a:pt x="28" y="38"/>
                        </a:lnTo>
                        <a:lnTo>
                          <a:pt x="18" y="26"/>
                        </a:lnTo>
                        <a:lnTo>
                          <a:pt x="0" y="8"/>
                        </a:lnTo>
                        <a:lnTo>
                          <a:pt x="58" y="0"/>
                        </a:lnTo>
                        <a:lnTo>
                          <a:pt x="82" y="1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35" name="Freeform 2054"/>
                  <p:cNvSpPr>
                    <a:spLocks/>
                  </p:cNvSpPr>
                  <p:nvPr/>
                </p:nvSpPr>
                <p:spPr bwMode="auto">
                  <a:xfrm>
                    <a:off x="7736" y="4438"/>
                    <a:ext cx="122" cy="82"/>
                  </a:xfrm>
                  <a:custGeom>
                    <a:avLst/>
                    <a:gdLst>
                      <a:gd name="T0" fmla="*/ 118 w 122"/>
                      <a:gd name="T1" fmla="*/ 62 h 82"/>
                      <a:gd name="T2" fmla="*/ 26 w 122"/>
                      <a:gd name="T3" fmla="*/ 78 h 82"/>
                      <a:gd name="T4" fmla="*/ 2 w 122"/>
                      <a:gd name="T5" fmla="*/ 82 h 82"/>
                      <a:gd name="T6" fmla="*/ 0 w 122"/>
                      <a:gd name="T7" fmla="*/ 78 h 82"/>
                      <a:gd name="T8" fmla="*/ 10 w 122"/>
                      <a:gd name="T9" fmla="*/ 62 h 82"/>
                      <a:gd name="T10" fmla="*/ 6 w 122"/>
                      <a:gd name="T11" fmla="*/ 44 h 82"/>
                      <a:gd name="T12" fmla="*/ 10 w 122"/>
                      <a:gd name="T13" fmla="*/ 38 h 82"/>
                      <a:gd name="T14" fmla="*/ 10 w 122"/>
                      <a:gd name="T15" fmla="*/ 32 h 82"/>
                      <a:gd name="T16" fmla="*/ 12 w 122"/>
                      <a:gd name="T17" fmla="*/ 28 h 82"/>
                      <a:gd name="T18" fmla="*/ 82 w 122"/>
                      <a:gd name="T19" fmla="*/ 16 h 82"/>
                      <a:gd name="T20" fmla="*/ 80 w 122"/>
                      <a:gd name="T21" fmla="*/ 6 h 82"/>
                      <a:gd name="T22" fmla="*/ 114 w 122"/>
                      <a:gd name="T23" fmla="*/ 0 h 82"/>
                      <a:gd name="T24" fmla="*/ 122 w 122"/>
                      <a:gd name="T25" fmla="*/ 44 h 82"/>
                      <a:gd name="T26" fmla="*/ 116 w 122"/>
                      <a:gd name="T27" fmla="*/ 44 h 82"/>
                      <a:gd name="T28" fmla="*/ 118 w 122"/>
                      <a:gd name="T29" fmla="*/ 62 h 8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22"/>
                      <a:gd name="T46" fmla="*/ 0 h 82"/>
                      <a:gd name="T47" fmla="*/ 122 w 122"/>
                      <a:gd name="T48" fmla="*/ 82 h 8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22" h="82">
                        <a:moveTo>
                          <a:pt x="118" y="62"/>
                        </a:moveTo>
                        <a:lnTo>
                          <a:pt x="26" y="78"/>
                        </a:lnTo>
                        <a:lnTo>
                          <a:pt x="2" y="82"/>
                        </a:lnTo>
                        <a:lnTo>
                          <a:pt x="0" y="78"/>
                        </a:lnTo>
                        <a:lnTo>
                          <a:pt x="10" y="62"/>
                        </a:lnTo>
                        <a:lnTo>
                          <a:pt x="6" y="44"/>
                        </a:lnTo>
                        <a:lnTo>
                          <a:pt x="10" y="38"/>
                        </a:lnTo>
                        <a:lnTo>
                          <a:pt x="10" y="32"/>
                        </a:lnTo>
                        <a:lnTo>
                          <a:pt x="12" y="28"/>
                        </a:lnTo>
                        <a:lnTo>
                          <a:pt x="82" y="16"/>
                        </a:lnTo>
                        <a:lnTo>
                          <a:pt x="80" y="6"/>
                        </a:lnTo>
                        <a:lnTo>
                          <a:pt x="114" y="0"/>
                        </a:lnTo>
                        <a:lnTo>
                          <a:pt x="122" y="44"/>
                        </a:lnTo>
                        <a:lnTo>
                          <a:pt x="116" y="44"/>
                        </a:lnTo>
                        <a:lnTo>
                          <a:pt x="118" y="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36" name="Freeform 2055"/>
                  <p:cNvSpPr>
                    <a:spLocks/>
                  </p:cNvSpPr>
                  <p:nvPr/>
                </p:nvSpPr>
                <p:spPr bwMode="auto">
                  <a:xfrm>
                    <a:off x="7742" y="4408"/>
                    <a:ext cx="108" cy="58"/>
                  </a:xfrm>
                  <a:custGeom>
                    <a:avLst/>
                    <a:gdLst>
                      <a:gd name="T0" fmla="*/ 6 w 108"/>
                      <a:gd name="T1" fmla="*/ 58 h 58"/>
                      <a:gd name="T2" fmla="*/ 2 w 108"/>
                      <a:gd name="T3" fmla="*/ 42 h 58"/>
                      <a:gd name="T4" fmla="*/ 4 w 108"/>
                      <a:gd name="T5" fmla="*/ 38 h 58"/>
                      <a:gd name="T6" fmla="*/ 0 w 108"/>
                      <a:gd name="T7" fmla="*/ 14 h 58"/>
                      <a:gd name="T8" fmla="*/ 4 w 108"/>
                      <a:gd name="T9" fmla="*/ 6 h 58"/>
                      <a:gd name="T10" fmla="*/ 38 w 108"/>
                      <a:gd name="T11" fmla="*/ 0 h 58"/>
                      <a:gd name="T12" fmla="*/ 38 w 108"/>
                      <a:gd name="T13" fmla="*/ 2 h 58"/>
                      <a:gd name="T14" fmla="*/ 38 w 108"/>
                      <a:gd name="T15" fmla="*/ 4 h 58"/>
                      <a:gd name="T16" fmla="*/ 40 w 108"/>
                      <a:gd name="T17" fmla="*/ 6 h 58"/>
                      <a:gd name="T18" fmla="*/ 66 w 108"/>
                      <a:gd name="T19" fmla="*/ 0 h 58"/>
                      <a:gd name="T20" fmla="*/ 64 w 108"/>
                      <a:gd name="T21" fmla="*/ 4 h 58"/>
                      <a:gd name="T22" fmla="*/ 78 w 108"/>
                      <a:gd name="T23" fmla="*/ 20 h 58"/>
                      <a:gd name="T24" fmla="*/ 82 w 108"/>
                      <a:gd name="T25" fmla="*/ 18 h 58"/>
                      <a:gd name="T26" fmla="*/ 104 w 108"/>
                      <a:gd name="T27" fmla="*/ 24 h 58"/>
                      <a:gd name="T28" fmla="*/ 106 w 108"/>
                      <a:gd name="T29" fmla="*/ 20 h 58"/>
                      <a:gd name="T30" fmla="*/ 108 w 108"/>
                      <a:gd name="T31" fmla="*/ 30 h 58"/>
                      <a:gd name="T32" fmla="*/ 74 w 108"/>
                      <a:gd name="T33" fmla="*/ 36 h 58"/>
                      <a:gd name="T34" fmla="*/ 76 w 108"/>
                      <a:gd name="T35" fmla="*/ 46 h 58"/>
                      <a:gd name="T36" fmla="*/ 6 w 108"/>
                      <a:gd name="T37" fmla="*/ 58 h 5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08"/>
                      <a:gd name="T58" fmla="*/ 0 h 58"/>
                      <a:gd name="T59" fmla="*/ 108 w 108"/>
                      <a:gd name="T60" fmla="*/ 58 h 5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08" h="58">
                        <a:moveTo>
                          <a:pt x="6" y="58"/>
                        </a:moveTo>
                        <a:lnTo>
                          <a:pt x="2" y="42"/>
                        </a:lnTo>
                        <a:lnTo>
                          <a:pt x="4" y="38"/>
                        </a:lnTo>
                        <a:lnTo>
                          <a:pt x="0" y="14"/>
                        </a:lnTo>
                        <a:lnTo>
                          <a:pt x="4" y="6"/>
                        </a:lnTo>
                        <a:lnTo>
                          <a:pt x="38" y="0"/>
                        </a:lnTo>
                        <a:lnTo>
                          <a:pt x="38" y="2"/>
                        </a:lnTo>
                        <a:lnTo>
                          <a:pt x="38" y="4"/>
                        </a:lnTo>
                        <a:lnTo>
                          <a:pt x="40" y="6"/>
                        </a:lnTo>
                        <a:lnTo>
                          <a:pt x="66" y="0"/>
                        </a:lnTo>
                        <a:lnTo>
                          <a:pt x="64" y="4"/>
                        </a:lnTo>
                        <a:lnTo>
                          <a:pt x="78" y="20"/>
                        </a:lnTo>
                        <a:lnTo>
                          <a:pt x="82" y="18"/>
                        </a:lnTo>
                        <a:lnTo>
                          <a:pt x="104" y="24"/>
                        </a:lnTo>
                        <a:lnTo>
                          <a:pt x="106" y="20"/>
                        </a:lnTo>
                        <a:lnTo>
                          <a:pt x="108" y="30"/>
                        </a:lnTo>
                        <a:lnTo>
                          <a:pt x="74" y="36"/>
                        </a:lnTo>
                        <a:lnTo>
                          <a:pt x="76" y="46"/>
                        </a:lnTo>
                        <a:lnTo>
                          <a:pt x="6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37" name="Freeform 2056"/>
                  <p:cNvSpPr>
                    <a:spLocks/>
                  </p:cNvSpPr>
                  <p:nvPr/>
                </p:nvSpPr>
                <p:spPr bwMode="auto">
                  <a:xfrm>
                    <a:off x="7720" y="4342"/>
                    <a:ext cx="102" cy="72"/>
                  </a:xfrm>
                  <a:custGeom>
                    <a:avLst/>
                    <a:gdLst>
                      <a:gd name="T0" fmla="*/ 26 w 102"/>
                      <a:gd name="T1" fmla="*/ 72 h 72"/>
                      <a:gd name="T2" fmla="*/ 24 w 102"/>
                      <a:gd name="T3" fmla="*/ 68 h 72"/>
                      <a:gd name="T4" fmla="*/ 22 w 102"/>
                      <a:gd name="T5" fmla="*/ 52 h 72"/>
                      <a:gd name="T6" fmla="*/ 18 w 102"/>
                      <a:gd name="T7" fmla="*/ 54 h 72"/>
                      <a:gd name="T8" fmla="*/ 12 w 102"/>
                      <a:gd name="T9" fmla="*/ 48 h 72"/>
                      <a:gd name="T10" fmla="*/ 12 w 102"/>
                      <a:gd name="T11" fmla="*/ 42 h 72"/>
                      <a:gd name="T12" fmla="*/ 20 w 102"/>
                      <a:gd name="T13" fmla="*/ 40 h 72"/>
                      <a:gd name="T14" fmla="*/ 22 w 102"/>
                      <a:gd name="T15" fmla="*/ 34 h 72"/>
                      <a:gd name="T16" fmla="*/ 16 w 102"/>
                      <a:gd name="T17" fmla="*/ 30 h 72"/>
                      <a:gd name="T18" fmla="*/ 4 w 102"/>
                      <a:gd name="T19" fmla="*/ 26 h 72"/>
                      <a:gd name="T20" fmla="*/ 2 w 102"/>
                      <a:gd name="T21" fmla="*/ 16 h 72"/>
                      <a:gd name="T22" fmla="*/ 0 w 102"/>
                      <a:gd name="T23" fmla="*/ 14 h 72"/>
                      <a:gd name="T24" fmla="*/ 6 w 102"/>
                      <a:gd name="T25" fmla="*/ 8 h 72"/>
                      <a:gd name="T26" fmla="*/ 14 w 102"/>
                      <a:gd name="T27" fmla="*/ 10 h 72"/>
                      <a:gd name="T28" fmla="*/ 22 w 102"/>
                      <a:gd name="T29" fmla="*/ 10 h 72"/>
                      <a:gd name="T30" fmla="*/ 24 w 102"/>
                      <a:gd name="T31" fmla="*/ 6 h 72"/>
                      <a:gd name="T32" fmla="*/ 32 w 102"/>
                      <a:gd name="T33" fmla="*/ 2 h 72"/>
                      <a:gd name="T34" fmla="*/ 44 w 102"/>
                      <a:gd name="T35" fmla="*/ 0 h 72"/>
                      <a:gd name="T36" fmla="*/ 50 w 102"/>
                      <a:gd name="T37" fmla="*/ 6 h 72"/>
                      <a:gd name="T38" fmla="*/ 74 w 102"/>
                      <a:gd name="T39" fmla="*/ 12 h 72"/>
                      <a:gd name="T40" fmla="*/ 94 w 102"/>
                      <a:gd name="T41" fmla="*/ 32 h 72"/>
                      <a:gd name="T42" fmla="*/ 102 w 102"/>
                      <a:gd name="T43" fmla="*/ 42 h 72"/>
                      <a:gd name="T44" fmla="*/ 92 w 102"/>
                      <a:gd name="T45" fmla="*/ 56 h 72"/>
                      <a:gd name="T46" fmla="*/ 88 w 102"/>
                      <a:gd name="T47" fmla="*/ 60 h 72"/>
                      <a:gd name="T48" fmla="*/ 88 w 102"/>
                      <a:gd name="T49" fmla="*/ 66 h 72"/>
                      <a:gd name="T50" fmla="*/ 62 w 102"/>
                      <a:gd name="T51" fmla="*/ 72 h 72"/>
                      <a:gd name="T52" fmla="*/ 60 w 102"/>
                      <a:gd name="T53" fmla="*/ 66 h 72"/>
                      <a:gd name="T54" fmla="*/ 26 w 102"/>
                      <a:gd name="T55" fmla="*/ 72 h 72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102"/>
                      <a:gd name="T85" fmla="*/ 0 h 72"/>
                      <a:gd name="T86" fmla="*/ 102 w 102"/>
                      <a:gd name="T87" fmla="*/ 72 h 72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102" h="72">
                        <a:moveTo>
                          <a:pt x="26" y="72"/>
                        </a:moveTo>
                        <a:lnTo>
                          <a:pt x="24" y="68"/>
                        </a:lnTo>
                        <a:lnTo>
                          <a:pt x="22" y="52"/>
                        </a:lnTo>
                        <a:lnTo>
                          <a:pt x="18" y="54"/>
                        </a:lnTo>
                        <a:lnTo>
                          <a:pt x="12" y="48"/>
                        </a:lnTo>
                        <a:lnTo>
                          <a:pt x="12" y="42"/>
                        </a:lnTo>
                        <a:lnTo>
                          <a:pt x="20" y="40"/>
                        </a:lnTo>
                        <a:lnTo>
                          <a:pt x="22" y="34"/>
                        </a:lnTo>
                        <a:lnTo>
                          <a:pt x="16" y="30"/>
                        </a:lnTo>
                        <a:lnTo>
                          <a:pt x="4" y="26"/>
                        </a:lnTo>
                        <a:lnTo>
                          <a:pt x="2" y="16"/>
                        </a:lnTo>
                        <a:lnTo>
                          <a:pt x="0" y="14"/>
                        </a:lnTo>
                        <a:lnTo>
                          <a:pt x="6" y="8"/>
                        </a:lnTo>
                        <a:lnTo>
                          <a:pt x="14" y="10"/>
                        </a:lnTo>
                        <a:lnTo>
                          <a:pt x="22" y="10"/>
                        </a:lnTo>
                        <a:lnTo>
                          <a:pt x="24" y="6"/>
                        </a:lnTo>
                        <a:lnTo>
                          <a:pt x="32" y="2"/>
                        </a:lnTo>
                        <a:lnTo>
                          <a:pt x="44" y="0"/>
                        </a:lnTo>
                        <a:lnTo>
                          <a:pt x="50" y="6"/>
                        </a:lnTo>
                        <a:lnTo>
                          <a:pt x="74" y="12"/>
                        </a:lnTo>
                        <a:lnTo>
                          <a:pt x="94" y="32"/>
                        </a:lnTo>
                        <a:lnTo>
                          <a:pt x="102" y="42"/>
                        </a:lnTo>
                        <a:lnTo>
                          <a:pt x="92" y="56"/>
                        </a:lnTo>
                        <a:lnTo>
                          <a:pt x="88" y="60"/>
                        </a:lnTo>
                        <a:lnTo>
                          <a:pt x="88" y="66"/>
                        </a:lnTo>
                        <a:lnTo>
                          <a:pt x="62" y="72"/>
                        </a:lnTo>
                        <a:lnTo>
                          <a:pt x="60" y="66"/>
                        </a:lnTo>
                        <a:lnTo>
                          <a:pt x="26" y="7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38" name="Freeform 2057"/>
                  <p:cNvSpPr>
                    <a:spLocks/>
                  </p:cNvSpPr>
                  <p:nvPr/>
                </p:nvSpPr>
                <p:spPr bwMode="auto">
                  <a:xfrm>
                    <a:off x="7746" y="4234"/>
                    <a:ext cx="156" cy="120"/>
                  </a:xfrm>
                  <a:custGeom>
                    <a:avLst/>
                    <a:gdLst>
                      <a:gd name="T0" fmla="*/ 156 w 156"/>
                      <a:gd name="T1" fmla="*/ 102 h 120"/>
                      <a:gd name="T2" fmla="*/ 106 w 156"/>
                      <a:gd name="T3" fmla="*/ 112 h 120"/>
                      <a:gd name="T4" fmla="*/ 48 w 156"/>
                      <a:gd name="T5" fmla="*/ 120 h 120"/>
                      <a:gd name="T6" fmla="*/ 24 w 156"/>
                      <a:gd name="T7" fmla="*/ 114 h 120"/>
                      <a:gd name="T8" fmla="*/ 18 w 156"/>
                      <a:gd name="T9" fmla="*/ 108 h 120"/>
                      <a:gd name="T10" fmla="*/ 6 w 156"/>
                      <a:gd name="T11" fmla="*/ 110 h 120"/>
                      <a:gd name="T12" fmla="*/ 2 w 156"/>
                      <a:gd name="T13" fmla="*/ 94 h 120"/>
                      <a:gd name="T14" fmla="*/ 0 w 156"/>
                      <a:gd name="T15" fmla="*/ 78 h 120"/>
                      <a:gd name="T16" fmla="*/ 18 w 156"/>
                      <a:gd name="T17" fmla="*/ 74 h 120"/>
                      <a:gd name="T18" fmla="*/ 10 w 156"/>
                      <a:gd name="T19" fmla="*/ 24 h 120"/>
                      <a:gd name="T20" fmla="*/ 42 w 156"/>
                      <a:gd name="T21" fmla="*/ 18 h 120"/>
                      <a:gd name="T22" fmla="*/ 48 w 156"/>
                      <a:gd name="T23" fmla="*/ 20 h 120"/>
                      <a:gd name="T24" fmla="*/ 50 w 156"/>
                      <a:gd name="T25" fmla="*/ 24 h 120"/>
                      <a:gd name="T26" fmla="*/ 46 w 156"/>
                      <a:gd name="T27" fmla="*/ 22 h 120"/>
                      <a:gd name="T28" fmla="*/ 44 w 156"/>
                      <a:gd name="T29" fmla="*/ 26 h 120"/>
                      <a:gd name="T30" fmla="*/ 46 w 156"/>
                      <a:gd name="T31" fmla="*/ 28 h 120"/>
                      <a:gd name="T32" fmla="*/ 48 w 156"/>
                      <a:gd name="T33" fmla="*/ 30 h 120"/>
                      <a:gd name="T34" fmla="*/ 58 w 156"/>
                      <a:gd name="T35" fmla="*/ 24 h 120"/>
                      <a:gd name="T36" fmla="*/ 62 w 156"/>
                      <a:gd name="T37" fmla="*/ 24 h 120"/>
                      <a:gd name="T38" fmla="*/ 68 w 156"/>
                      <a:gd name="T39" fmla="*/ 26 h 120"/>
                      <a:gd name="T40" fmla="*/ 72 w 156"/>
                      <a:gd name="T41" fmla="*/ 16 h 120"/>
                      <a:gd name="T42" fmla="*/ 76 w 156"/>
                      <a:gd name="T43" fmla="*/ 8 h 120"/>
                      <a:gd name="T44" fmla="*/ 106 w 156"/>
                      <a:gd name="T45" fmla="*/ 0 h 120"/>
                      <a:gd name="T46" fmla="*/ 108 w 156"/>
                      <a:gd name="T47" fmla="*/ 6 h 120"/>
                      <a:gd name="T48" fmla="*/ 116 w 156"/>
                      <a:gd name="T49" fmla="*/ 4 h 120"/>
                      <a:gd name="T50" fmla="*/ 118 w 156"/>
                      <a:gd name="T51" fmla="*/ 14 h 120"/>
                      <a:gd name="T52" fmla="*/ 122 w 156"/>
                      <a:gd name="T53" fmla="*/ 12 h 120"/>
                      <a:gd name="T54" fmla="*/ 124 w 156"/>
                      <a:gd name="T55" fmla="*/ 26 h 120"/>
                      <a:gd name="T56" fmla="*/ 136 w 156"/>
                      <a:gd name="T57" fmla="*/ 22 h 120"/>
                      <a:gd name="T58" fmla="*/ 140 w 156"/>
                      <a:gd name="T59" fmla="*/ 30 h 120"/>
                      <a:gd name="T60" fmla="*/ 138 w 156"/>
                      <a:gd name="T61" fmla="*/ 36 h 120"/>
                      <a:gd name="T62" fmla="*/ 146 w 156"/>
                      <a:gd name="T63" fmla="*/ 40 h 120"/>
                      <a:gd name="T64" fmla="*/ 148 w 156"/>
                      <a:gd name="T65" fmla="*/ 44 h 120"/>
                      <a:gd name="T66" fmla="*/ 156 w 156"/>
                      <a:gd name="T67" fmla="*/ 82 h 120"/>
                      <a:gd name="T68" fmla="*/ 152 w 156"/>
                      <a:gd name="T69" fmla="*/ 82 h 120"/>
                      <a:gd name="T70" fmla="*/ 156 w 156"/>
                      <a:gd name="T71" fmla="*/ 102 h 120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56"/>
                      <a:gd name="T109" fmla="*/ 0 h 120"/>
                      <a:gd name="T110" fmla="*/ 156 w 156"/>
                      <a:gd name="T111" fmla="*/ 120 h 120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56" h="120">
                        <a:moveTo>
                          <a:pt x="156" y="102"/>
                        </a:moveTo>
                        <a:lnTo>
                          <a:pt x="106" y="112"/>
                        </a:lnTo>
                        <a:lnTo>
                          <a:pt x="48" y="120"/>
                        </a:lnTo>
                        <a:lnTo>
                          <a:pt x="24" y="114"/>
                        </a:lnTo>
                        <a:lnTo>
                          <a:pt x="18" y="108"/>
                        </a:lnTo>
                        <a:lnTo>
                          <a:pt x="6" y="110"/>
                        </a:lnTo>
                        <a:lnTo>
                          <a:pt x="2" y="94"/>
                        </a:lnTo>
                        <a:lnTo>
                          <a:pt x="0" y="78"/>
                        </a:lnTo>
                        <a:lnTo>
                          <a:pt x="18" y="74"/>
                        </a:lnTo>
                        <a:lnTo>
                          <a:pt x="10" y="24"/>
                        </a:lnTo>
                        <a:lnTo>
                          <a:pt x="42" y="18"/>
                        </a:lnTo>
                        <a:lnTo>
                          <a:pt x="48" y="20"/>
                        </a:lnTo>
                        <a:lnTo>
                          <a:pt x="50" y="24"/>
                        </a:lnTo>
                        <a:lnTo>
                          <a:pt x="46" y="22"/>
                        </a:lnTo>
                        <a:lnTo>
                          <a:pt x="44" y="26"/>
                        </a:lnTo>
                        <a:lnTo>
                          <a:pt x="46" y="28"/>
                        </a:lnTo>
                        <a:lnTo>
                          <a:pt x="48" y="30"/>
                        </a:lnTo>
                        <a:lnTo>
                          <a:pt x="58" y="24"/>
                        </a:lnTo>
                        <a:lnTo>
                          <a:pt x="62" y="24"/>
                        </a:lnTo>
                        <a:lnTo>
                          <a:pt x="68" y="26"/>
                        </a:lnTo>
                        <a:lnTo>
                          <a:pt x="72" y="16"/>
                        </a:lnTo>
                        <a:lnTo>
                          <a:pt x="76" y="8"/>
                        </a:lnTo>
                        <a:lnTo>
                          <a:pt x="106" y="0"/>
                        </a:lnTo>
                        <a:lnTo>
                          <a:pt x="108" y="6"/>
                        </a:lnTo>
                        <a:lnTo>
                          <a:pt x="116" y="4"/>
                        </a:lnTo>
                        <a:lnTo>
                          <a:pt x="118" y="14"/>
                        </a:lnTo>
                        <a:lnTo>
                          <a:pt x="122" y="12"/>
                        </a:lnTo>
                        <a:lnTo>
                          <a:pt x="124" y="26"/>
                        </a:lnTo>
                        <a:lnTo>
                          <a:pt x="136" y="22"/>
                        </a:lnTo>
                        <a:lnTo>
                          <a:pt x="140" y="30"/>
                        </a:lnTo>
                        <a:lnTo>
                          <a:pt x="138" y="36"/>
                        </a:lnTo>
                        <a:lnTo>
                          <a:pt x="146" y="40"/>
                        </a:lnTo>
                        <a:lnTo>
                          <a:pt x="148" y="44"/>
                        </a:lnTo>
                        <a:lnTo>
                          <a:pt x="156" y="82"/>
                        </a:lnTo>
                        <a:lnTo>
                          <a:pt x="152" y="82"/>
                        </a:lnTo>
                        <a:lnTo>
                          <a:pt x="156" y="10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39" name="Freeform 2058"/>
                  <p:cNvSpPr>
                    <a:spLocks/>
                  </p:cNvSpPr>
                  <p:nvPr/>
                </p:nvSpPr>
                <p:spPr bwMode="auto">
                  <a:xfrm>
                    <a:off x="7898" y="4188"/>
                    <a:ext cx="78" cy="80"/>
                  </a:xfrm>
                  <a:custGeom>
                    <a:avLst/>
                    <a:gdLst>
                      <a:gd name="T0" fmla="*/ 78 w 78"/>
                      <a:gd name="T1" fmla="*/ 38 h 80"/>
                      <a:gd name="T2" fmla="*/ 70 w 78"/>
                      <a:gd name="T3" fmla="*/ 42 h 80"/>
                      <a:gd name="T4" fmla="*/ 72 w 78"/>
                      <a:gd name="T5" fmla="*/ 72 h 80"/>
                      <a:gd name="T6" fmla="*/ 32 w 78"/>
                      <a:gd name="T7" fmla="*/ 80 h 80"/>
                      <a:gd name="T8" fmla="*/ 28 w 78"/>
                      <a:gd name="T9" fmla="*/ 54 h 80"/>
                      <a:gd name="T10" fmla="*/ 16 w 78"/>
                      <a:gd name="T11" fmla="*/ 54 h 80"/>
                      <a:gd name="T12" fmla="*/ 12 w 78"/>
                      <a:gd name="T13" fmla="*/ 48 h 80"/>
                      <a:gd name="T14" fmla="*/ 4 w 78"/>
                      <a:gd name="T15" fmla="*/ 40 h 80"/>
                      <a:gd name="T16" fmla="*/ 0 w 78"/>
                      <a:gd name="T17" fmla="*/ 18 h 80"/>
                      <a:gd name="T18" fmla="*/ 34 w 78"/>
                      <a:gd name="T19" fmla="*/ 8 h 80"/>
                      <a:gd name="T20" fmla="*/ 34 w 78"/>
                      <a:gd name="T21" fmla="*/ 4 h 80"/>
                      <a:gd name="T22" fmla="*/ 54 w 78"/>
                      <a:gd name="T23" fmla="*/ 0 h 80"/>
                      <a:gd name="T24" fmla="*/ 62 w 78"/>
                      <a:gd name="T25" fmla="*/ 18 h 80"/>
                      <a:gd name="T26" fmla="*/ 78 w 78"/>
                      <a:gd name="T27" fmla="*/ 38 h 8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8"/>
                      <a:gd name="T43" fmla="*/ 0 h 80"/>
                      <a:gd name="T44" fmla="*/ 78 w 78"/>
                      <a:gd name="T45" fmla="*/ 80 h 8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8" h="80">
                        <a:moveTo>
                          <a:pt x="78" y="38"/>
                        </a:moveTo>
                        <a:lnTo>
                          <a:pt x="70" y="42"/>
                        </a:lnTo>
                        <a:lnTo>
                          <a:pt x="72" y="72"/>
                        </a:lnTo>
                        <a:lnTo>
                          <a:pt x="32" y="80"/>
                        </a:lnTo>
                        <a:lnTo>
                          <a:pt x="28" y="54"/>
                        </a:lnTo>
                        <a:lnTo>
                          <a:pt x="16" y="54"/>
                        </a:lnTo>
                        <a:lnTo>
                          <a:pt x="12" y="48"/>
                        </a:lnTo>
                        <a:lnTo>
                          <a:pt x="4" y="40"/>
                        </a:lnTo>
                        <a:lnTo>
                          <a:pt x="0" y="18"/>
                        </a:lnTo>
                        <a:lnTo>
                          <a:pt x="34" y="8"/>
                        </a:lnTo>
                        <a:lnTo>
                          <a:pt x="34" y="4"/>
                        </a:lnTo>
                        <a:lnTo>
                          <a:pt x="54" y="0"/>
                        </a:lnTo>
                        <a:lnTo>
                          <a:pt x="62" y="18"/>
                        </a:lnTo>
                        <a:lnTo>
                          <a:pt x="78" y="3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40" name="Freeform 2059"/>
                  <p:cNvSpPr>
                    <a:spLocks/>
                  </p:cNvSpPr>
                  <p:nvPr/>
                </p:nvSpPr>
                <p:spPr bwMode="auto">
                  <a:xfrm>
                    <a:off x="7808" y="4164"/>
                    <a:ext cx="118" cy="102"/>
                  </a:xfrm>
                  <a:custGeom>
                    <a:avLst/>
                    <a:gdLst>
                      <a:gd name="T0" fmla="*/ 118 w 118"/>
                      <a:gd name="T1" fmla="*/ 78 h 102"/>
                      <a:gd name="T2" fmla="*/ 82 w 118"/>
                      <a:gd name="T3" fmla="*/ 102 h 102"/>
                      <a:gd name="T4" fmla="*/ 78 w 118"/>
                      <a:gd name="T5" fmla="*/ 100 h 102"/>
                      <a:gd name="T6" fmla="*/ 74 w 118"/>
                      <a:gd name="T7" fmla="*/ 92 h 102"/>
                      <a:gd name="T8" fmla="*/ 62 w 118"/>
                      <a:gd name="T9" fmla="*/ 96 h 102"/>
                      <a:gd name="T10" fmla="*/ 60 w 118"/>
                      <a:gd name="T11" fmla="*/ 82 h 102"/>
                      <a:gd name="T12" fmla="*/ 56 w 118"/>
                      <a:gd name="T13" fmla="*/ 84 h 102"/>
                      <a:gd name="T14" fmla="*/ 54 w 118"/>
                      <a:gd name="T15" fmla="*/ 74 h 102"/>
                      <a:gd name="T16" fmla="*/ 46 w 118"/>
                      <a:gd name="T17" fmla="*/ 76 h 102"/>
                      <a:gd name="T18" fmla="*/ 44 w 118"/>
                      <a:gd name="T19" fmla="*/ 70 h 102"/>
                      <a:gd name="T20" fmla="*/ 14 w 118"/>
                      <a:gd name="T21" fmla="*/ 78 h 102"/>
                      <a:gd name="T22" fmla="*/ 10 w 118"/>
                      <a:gd name="T23" fmla="*/ 86 h 102"/>
                      <a:gd name="T24" fmla="*/ 0 w 118"/>
                      <a:gd name="T25" fmla="*/ 36 h 102"/>
                      <a:gd name="T26" fmla="*/ 6 w 118"/>
                      <a:gd name="T27" fmla="*/ 30 h 102"/>
                      <a:gd name="T28" fmla="*/ 18 w 118"/>
                      <a:gd name="T29" fmla="*/ 28 h 102"/>
                      <a:gd name="T30" fmla="*/ 20 w 118"/>
                      <a:gd name="T31" fmla="*/ 22 h 102"/>
                      <a:gd name="T32" fmla="*/ 30 w 118"/>
                      <a:gd name="T33" fmla="*/ 16 h 102"/>
                      <a:gd name="T34" fmla="*/ 38 w 118"/>
                      <a:gd name="T35" fmla="*/ 8 h 102"/>
                      <a:gd name="T36" fmla="*/ 76 w 118"/>
                      <a:gd name="T37" fmla="*/ 0 h 102"/>
                      <a:gd name="T38" fmla="*/ 84 w 118"/>
                      <a:gd name="T39" fmla="*/ 12 h 102"/>
                      <a:gd name="T40" fmla="*/ 90 w 118"/>
                      <a:gd name="T41" fmla="*/ 42 h 102"/>
                      <a:gd name="T42" fmla="*/ 94 w 118"/>
                      <a:gd name="T43" fmla="*/ 64 h 102"/>
                      <a:gd name="T44" fmla="*/ 100 w 118"/>
                      <a:gd name="T45" fmla="*/ 68 h 102"/>
                      <a:gd name="T46" fmla="*/ 106 w 118"/>
                      <a:gd name="T47" fmla="*/ 78 h 102"/>
                      <a:gd name="T48" fmla="*/ 118 w 118"/>
                      <a:gd name="T49" fmla="*/ 78 h 102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118"/>
                      <a:gd name="T76" fmla="*/ 0 h 102"/>
                      <a:gd name="T77" fmla="*/ 118 w 118"/>
                      <a:gd name="T78" fmla="*/ 102 h 102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118" h="102">
                        <a:moveTo>
                          <a:pt x="118" y="78"/>
                        </a:moveTo>
                        <a:lnTo>
                          <a:pt x="82" y="102"/>
                        </a:lnTo>
                        <a:lnTo>
                          <a:pt x="78" y="100"/>
                        </a:lnTo>
                        <a:lnTo>
                          <a:pt x="74" y="92"/>
                        </a:lnTo>
                        <a:lnTo>
                          <a:pt x="62" y="96"/>
                        </a:lnTo>
                        <a:lnTo>
                          <a:pt x="60" y="82"/>
                        </a:lnTo>
                        <a:lnTo>
                          <a:pt x="56" y="84"/>
                        </a:lnTo>
                        <a:lnTo>
                          <a:pt x="54" y="74"/>
                        </a:lnTo>
                        <a:lnTo>
                          <a:pt x="46" y="76"/>
                        </a:lnTo>
                        <a:lnTo>
                          <a:pt x="44" y="70"/>
                        </a:lnTo>
                        <a:lnTo>
                          <a:pt x="14" y="78"/>
                        </a:lnTo>
                        <a:lnTo>
                          <a:pt x="10" y="86"/>
                        </a:lnTo>
                        <a:lnTo>
                          <a:pt x="0" y="36"/>
                        </a:lnTo>
                        <a:lnTo>
                          <a:pt x="6" y="30"/>
                        </a:lnTo>
                        <a:lnTo>
                          <a:pt x="18" y="28"/>
                        </a:lnTo>
                        <a:lnTo>
                          <a:pt x="20" y="22"/>
                        </a:lnTo>
                        <a:lnTo>
                          <a:pt x="30" y="16"/>
                        </a:lnTo>
                        <a:lnTo>
                          <a:pt x="38" y="8"/>
                        </a:lnTo>
                        <a:lnTo>
                          <a:pt x="76" y="0"/>
                        </a:lnTo>
                        <a:lnTo>
                          <a:pt x="84" y="12"/>
                        </a:lnTo>
                        <a:lnTo>
                          <a:pt x="90" y="42"/>
                        </a:lnTo>
                        <a:lnTo>
                          <a:pt x="94" y="64"/>
                        </a:lnTo>
                        <a:lnTo>
                          <a:pt x="100" y="68"/>
                        </a:lnTo>
                        <a:lnTo>
                          <a:pt x="106" y="78"/>
                        </a:lnTo>
                        <a:lnTo>
                          <a:pt x="118" y="7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41" name="Freeform 2060"/>
                  <p:cNvSpPr>
                    <a:spLocks/>
                  </p:cNvSpPr>
                  <p:nvPr/>
                </p:nvSpPr>
                <p:spPr bwMode="auto">
                  <a:xfrm>
                    <a:off x="7858" y="4080"/>
                    <a:ext cx="94" cy="126"/>
                  </a:xfrm>
                  <a:custGeom>
                    <a:avLst/>
                    <a:gdLst>
                      <a:gd name="T0" fmla="*/ 94 w 94"/>
                      <a:gd name="T1" fmla="*/ 108 h 126"/>
                      <a:gd name="T2" fmla="*/ 74 w 94"/>
                      <a:gd name="T3" fmla="*/ 112 h 126"/>
                      <a:gd name="T4" fmla="*/ 74 w 94"/>
                      <a:gd name="T5" fmla="*/ 116 h 126"/>
                      <a:gd name="T6" fmla="*/ 40 w 94"/>
                      <a:gd name="T7" fmla="*/ 126 h 126"/>
                      <a:gd name="T8" fmla="*/ 34 w 94"/>
                      <a:gd name="T9" fmla="*/ 96 h 126"/>
                      <a:gd name="T10" fmla="*/ 26 w 94"/>
                      <a:gd name="T11" fmla="*/ 84 h 126"/>
                      <a:gd name="T12" fmla="*/ 18 w 94"/>
                      <a:gd name="T13" fmla="*/ 72 h 126"/>
                      <a:gd name="T14" fmla="*/ 20 w 94"/>
                      <a:gd name="T15" fmla="*/ 64 h 126"/>
                      <a:gd name="T16" fmla="*/ 2 w 94"/>
                      <a:gd name="T17" fmla="*/ 54 h 126"/>
                      <a:gd name="T18" fmla="*/ 0 w 94"/>
                      <a:gd name="T19" fmla="*/ 34 h 126"/>
                      <a:gd name="T20" fmla="*/ 10 w 94"/>
                      <a:gd name="T21" fmla="*/ 32 h 126"/>
                      <a:gd name="T22" fmla="*/ 18 w 94"/>
                      <a:gd name="T23" fmla="*/ 34 h 126"/>
                      <a:gd name="T24" fmla="*/ 22 w 94"/>
                      <a:gd name="T25" fmla="*/ 32 h 126"/>
                      <a:gd name="T26" fmla="*/ 22 w 94"/>
                      <a:gd name="T27" fmla="*/ 36 h 126"/>
                      <a:gd name="T28" fmla="*/ 40 w 94"/>
                      <a:gd name="T29" fmla="*/ 34 h 126"/>
                      <a:gd name="T30" fmla="*/ 34 w 94"/>
                      <a:gd name="T31" fmla="*/ 2 h 126"/>
                      <a:gd name="T32" fmla="*/ 44 w 94"/>
                      <a:gd name="T33" fmla="*/ 0 h 126"/>
                      <a:gd name="T34" fmla="*/ 56 w 94"/>
                      <a:gd name="T35" fmla="*/ 26 h 126"/>
                      <a:gd name="T36" fmla="*/ 68 w 94"/>
                      <a:gd name="T37" fmla="*/ 50 h 126"/>
                      <a:gd name="T38" fmla="*/ 70 w 94"/>
                      <a:gd name="T39" fmla="*/ 66 h 126"/>
                      <a:gd name="T40" fmla="*/ 80 w 94"/>
                      <a:gd name="T41" fmla="*/ 76 h 126"/>
                      <a:gd name="T42" fmla="*/ 82 w 94"/>
                      <a:gd name="T43" fmla="*/ 92 h 126"/>
                      <a:gd name="T44" fmla="*/ 86 w 94"/>
                      <a:gd name="T45" fmla="*/ 100 h 126"/>
                      <a:gd name="T46" fmla="*/ 94 w 94"/>
                      <a:gd name="T47" fmla="*/ 108 h 12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94"/>
                      <a:gd name="T73" fmla="*/ 0 h 126"/>
                      <a:gd name="T74" fmla="*/ 94 w 94"/>
                      <a:gd name="T75" fmla="*/ 126 h 12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94" h="126">
                        <a:moveTo>
                          <a:pt x="94" y="108"/>
                        </a:moveTo>
                        <a:lnTo>
                          <a:pt x="74" y="112"/>
                        </a:lnTo>
                        <a:lnTo>
                          <a:pt x="74" y="116"/>
                        </a:lnTo>
                        <a:lnTo>
                          <a:pt x="40" y="126"/>
                        </a:lnTo>
                        <a:lnTo>
                          <a:pt x="34" y="96"/>
                        </a:lnTo>
                        <a:lnTo>
                          <a:pt x="26" y="84"/>
                        </a:lnTo>
                        <a:lnTo>
                          <a:pt x="18" y="72"/>
                        </a:lnTo>
                        <a:lnTo>
                          <a:pt x="20" y="64"/>
                        </a:lnTo>
                        <a:lnTo>
                          <a:pt x="2" y="54"/>
                        </a:lnTo>
                        <a:lnTo>
                          <a:pt x="0" y="34"/>
                        </a:lnTo>
                        <a:lnTo>
                          <a:pt x="10" y="32"/>
                        </a:lnTo>
                        <a:lnTo>
                          <a:pt x="18" y="34"/>
                        </a:lnTo>
                        <a:lnTo>
                          <a:pt x="22" y="32"/>
                        </a:lnTo>
                        <a:lnTo>
                          <a:pt x="22" y="36"/>
                        </a:lnTo>
                        <a:lnTo>
                          <a:pt x="40" y="34"/>
                        </a:lnTo>
                        <a:lnTo>
                          <a:pt x="34" y="2"/>
                        </a:lnTo>
                        <a:lnTo>
                          <a:pt x="44" y="0"/>
                        </a:lnTo>
                        <a:lnTo>
                          <a:pt x="56" y="26"/>
                        </a:lnTo>
                        <a:lnTo>
                          <a:pt x="68" y="50"/>
                        </a:lnTo>
                        <a:lnTo>
                          <a:pt x="70" y="66"/>
                        </a:lnTo>
                        <a:lnTo>
                          <a:pt x="80" y="76"/>
                        </a:lnTo>
                        <a:lnTo>
                          <a:pt x="82" y="92"/>
                        </a:lnTo>
                        <a:lnTo>
                          <a:pt x="86" y="100"/>
                        </a:lnTo>
                        <a:lnTo>
                          <a:pt x="94" y="10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42" name="Freeform 2061"/>
                  <p:cNvSpPr>
                    <a:spLocks/>
                  </p:cNvSpPr>
                  <p:nvPr/>
                </p:nvSpPr>
                <p:spPr bwMode="auto">
                  <a:xfrm>
                    <a:off x="7794" y="4104"/>
                    <a:ext cx="90" cy="96"/>
                  </a:xfrm>
                  <a:custGeom>
                    <a:avLst/>
                    <a:gdLst>
                      <a:gd name="T0" fmla="*/ 90 w 90"/>
                      <a:gd name="T1" fmla="*/ 60 h 96"/>
                      <a:gd name="T2" fmla="*/ 52 w 90"/>
                      <a:gd name="T3" fmla="*/ 68 h 96"/>
                      <a:gd name="T4" fmla="*/ 44 w 90"/>
                      <a:gd name="T5" fmla="*/ 76 h 96"/>
                      <a:gd name="T6" fmla="*/ 34 w 90"/>
                      <a:gd name="T7" fmla="*/ 82 h 96"/>
                      <a:gd name="T8" fmla="*/ 32 w 90"/>
                      <a:gd name="T9" fmla="*/ 88 h 96"/>
                      <a:gd name="T10" fmla="*/ 20 w 90"/>
                      <a:gd name="T11" fmla="*/ 90 h 96"/>
                      <a:gd name="T12" fmla="*/ 14 w 90"/>
                      <a:gd name="T13" fmla="*/ 96 h 96"/>
                      <a:gd name="T14" fmla="*/ 0 w 90"/>
                      <a:gd name="T15" fmla="*/ 18 h 96"/>
                      <a:gd name="T16" fmla="*/ 2 w 90"/>
                      <a:gd name="T17" fmla="*/ 8 h 96"/>
                      <a:gd name="T18" fmla="*/ 62 w 90"/>
                      <a:gd name="T19" fmla="*/ 0 h 96"/>
                      <a:gd name="T20" fmla="*/ 64 w 90"/>
                      <a:gd name="T21" fmla="*/ 4 h 96"/>
                      <a:gd name="T22" fmla="*/ 60 w 90"/>
                      <a:gd name="T23" fmla="*/ 8 h 96"/>
                      <a:gd name="T24" fmla="*/ 64 w 90"/>
                      <a:gd name="T25" fmla="*/ 10 h 96"/>
                      <a:gd name="T26" fmla="*/ 66 w 90"/>
                      <a:gd name="T27" fmla="*/ 30 h 96"/>
                      <a:gd name="T28" fmla="*/ 84 w 90"/>
                      <a:gd name="T29" fmla="*/ 40 h 96"/>
                      <a:gd name="T30" fmla="*/ 82 w 90"/>
                      <a:gd name="T31" fmla="*/ 48 h 96"/>
                      <a:gd name="T32" fmla="*/ 90 w 90"/>
                      <a:gd name="T33" fmla="*/ 60 h 9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90"/>
                      <a:gd name="T52" fmla="*/ 0 h 96"/>
                      <a:gd name="T53" fmla="*/ 90 w 90"/>
                      <a:gd name="T54" fmla="*/ 96 h 9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90" h="96">
                        <a:moveTo>
                          <a:pt x="90" y="60"/>
                        </a:moveTo>
                        <a:lnTo>
                          <a:pt x="52" y="68"/>
                        </a:lnTo>
                        <a:lnTo>
                          <a:pt x="44" y="76"/>
                        </a:lnTo>
                        <a:lnTo>
                          <a:pt x="34" y="82"/>
                        </a:lnTo>
                        <a:lnTo>
                          <a:pt x="32" y="88"/>
                        </a:lnTo>
                        <a:lnTo>
                          <a:pt x="20" y="90"/>
                        </a:lnTo>
                        <a:lnTo>
                          <a:pt x="14" y="96"/>
                        </a:lnTo>
                        <a:lnTo>
                          <a:pt x="0" y="18"/>
                        </a:lnTo>
                        <a:lnTo>
                          <a:pt x="2" y="8"/>
                        </a:lnTo>
                        <a:lnTo>
                          <a:pt x="62" y="0"/>
                        </a:lnTo>
                        <a:lnTo>
                          <a:pt x="64" y="4"/>
                        </a:lnTo>
                        <a:lnTo>
                          <a:pt x="60" y="8"/>
                        </a:lnTo>
                        <a:lnTo>
                          <a:pt x="64" y="10"/>
                        </a:lnTo>
                        <a:lnTo>
                          <a:pt x="66" y="30"/>
                        </a:lnTo>
                        <a:lnTo>
                          <a:pt x="84" y="40"/>
                        </a:lnTo>
                        <a:lnTo>
                          <a:pt x="82" y="48"/>
                        </a:lnTo>
                        <a:lnTo>
                          <a:pt x="90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43" name="Freeform 2062"/>
                  <p:cNvSpPr>
                    <a:spLocks/>
                  </p:cNvSpPr>
                  <p:nvPr/>
                </p:nvSpPr>
                <p:spPr bwMode="auto">
                  <a:xfrm>
                    <a:off x="7740" y="4122"/>
                    <a:ext cx="68" cy="78"/>
                  </a:xfrm>
                  <a:custGeom>
                    <a:avLst/>
                    <a:gdLst>
                      <a:gd name="T0" fmla="*/ 68 w 68"/>
                      <a:gd name="T1" fmla="*/ 78 h 78"/>
                      <a:gd name="T2" fmla="*/ 62 w 68"/>
                      <a:gd name="T3" fmla="*/ 76 h 78"/>
                      <a:gd name="T4" fmla="*/ 52 w 68"/>
                      <a:gd name="T5" fmla="*/ 60 h 78"/>
                      <a:gd name="T6" fmla="*/ 24 w 68"/>
                      <a:gd name="T7" fmla="*/ 66 h 78"/>
                      <a:gd name="T8" fmla="*/ 16 w 68"/>
                      <a:gd name="T9" fmla="*/ 60 h 78"/>
                      <a:gd name="T10" fmla="*/ 10 w 68"/>
                      <a:gd name="T11" fmla="*/ 62 h 78"/>
                      <a:gd name="T12" fmla="*/ 0 w 68"/>
                      <a:gd name="T13" fmla="*/ 54 h 78"/>
                      <a:gd name="T14" fmla="*/ 10 w 68"/>
                      <a:gd name="T15" fmla="*/ 46 h 78"/>
                      <a:gd name="T16" fmla="*/ 18 w 68"/>
                      <a:gd name="T17" fmla="*/ 44 h 78"/>
                      <a:gd name="T18" fmla="*/ 24 w 68"/>
                      <a:gd name="T19" fmla="*/ 32 h 78"/>
                      <a:gd name="T20" fmla="*/ 36 w 68"/>
                      <a:gd name="T21" fmla="*/ 16 h 78"/>
                      <a:gd name="T22" fmla="*/ 36 w 68"/>
                      <a:gd name="T23" fmla="*/ 10 h 78"/>
                      <a:gd name="T24" fmla="*/ 42 w 68"/>
                      <a:gd name="T25" fmla="*/ 10 h 78"/>
                      <a:gd name="T26" fmla="*/ 40 w 68"/>
                      <a:gd name="T27" fmla="*/ 4 h 78"/>
                      <a:gd name="T28" fmla="*/ 54 w 68"/>
                      <a:gd name="T29" fmla="*/ 0 h 78"/>
                      <a:gd name="T30" fmla="*/ 68 w 68"/>
                      <a:gd name="T31" fmla="*/ 78 h 7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8"/>
                      <a:gd name="T49" fmla="*/ 0 h 78"/>
                      <a:gd name="T50" fmla="*/ 68 w 68"/>
                      <a:gd name="T51" fmla="*/ 78 h 7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8" h="78">
                        <a:moveTo>
                          <a:pt x="68" y="78"/>
                        </a:moveTo>
                        <a:lnTo>
                          <a:pt x="62" y="76"/>
                        </a:lnTo>
                        <a:lnTo>
                          <a:pt x="52" y="60"/>
                        </a:lnTo>
                        <a:lnTo>
                          <a:pt x="24" y="66"/>
                        </a:lnTo>
                        <a:lnTo>
                          <a:pt x="16" y="60"/>
                        </a:lnTo>
                        <a:lnTo>
                          <a:pt x="10" y="62"/>
                        </a:lnTo>
                        <a:lnTo>
                          <a:pt x="0" y="54"/>
                        </a:lnTo>
                        <a:lnTo>
                          <a:pt x="10" y="46"/>
                        </a:lnTo>
                        <a:lnTo>
                          <a:pt x="18" y="44"/>
                        </a:lnTo>
                        <a:lnTo>
                          <a:pt x="24" y="32"/>
                        </a:lnTo>
                        <a:lnTo>
                          <a:pt x="36" y="16"/>
                        </a:lnTo>
                        <a:lnTo>
                          <a:pt x="36" y="10"/>
                        </a:lnTo>
                        <a:lnTo>
                          <a:pt x="42" y="10"/>
                        </a:lnTo>
                        <a:lnTo>
                          <a:pt x="40" y="4"/>
                        </a:lnTo>
                        <a:lnTo>
                          <a:pt x="54" y="0"/>
                        </a:lnTo>
                        <a:lnTo>
                          <a:pt x="68" y="7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44" name="Freeform 2063"/>
                  <p:cNvSpPr>
                    <a:spLocks/>
                  </p:cNvSpPr>
                  <p:nvPr/>
                </p:nvSpPr>
                <p:spPr bwMode="auto">
                  <a:xfrm>
                    <a:off x="7710" y="4046"/>
                    <a:ext cx="86" cy="88"/>
                  </a:xfrm>
                  <a:custGeom>
                    <a:avLst/>
                    <a:gdLst>
                      <a:gd name="T0" fmla="*/ 84 w 86"/>
                      <a:gd name="T1" fmla="*/ 76 h 88"/>
                      <a:gd name="T2" fmla="*/ 70 w 86"/>
                      <a:gd name="T3" fmla="*/ 80 h 88"/>
                      <a:gd name="T4" fmla="*/ 16 w 86"/>
                      <a:gd name="T5" fmla="*/ 88 h 88"/>
                      <a:gd name="T6" fmla="*/ 0 w 86"/>
                      <a:gd name="T7" fmla="*/ 4 h 88"/>
                      <a:gd name="T8" fmla="*/ 42 w 86"/>
                      <a:gd name="T9" fmla="*/ 0 h 88"/>
                      <a:gd name="T10" fmla="*/ 38 w 86"/>
                      <a:gd name="T11" fmla="*/ 6 h 88"/>
                      <a:gd name="T12" fmla="*/ 44 w 86"/>
                      <a:gd name="T13" fmla="*/ 12 h 88"/>
                      <a:gd name="T14" fmla="*/ 48 w 86"/>
                      <a:gd name="T15" fmla="*/ 20 h 88"/>
                      <a:gd name="T16" fmla="*/ 54 w 86"/>
                      <a:gd name="T17" fmla="*/ 36 h 88"/>
                      <a:gd name="T18" fmla="*/ 64 w 86"/>
                      <a:gd name="T19" fmla="*/ 34 h 88"/>
                      <a:gd name="T20" fmla="*/ 70 w 86"/>
                      <a:gd name="T21" fmla="*/ 38 h 88"/>
                      <a:gd name="T22" fmla="*/ 76 w 86"/>
                      <a:gd name="T23" fmla="*/ 32 h 88"/>
                      <a:gd name="T24" fmla="*/ 80 w 86"/>
                      <a:gd name="T25" fmla="*/ 50 h 88"/>
                      <a:gd name="T26" fmla="*/ 86 w 86"/>
                      <a:gd name="T27" fmla="*/ 66 h 88"/>
                      <a:gd name="T28" fmla="*/ 84 w 86"/>
                      <a:gd name="T29" fmla="*/ 76 h 8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6"/>
                      <a:gd name="T46" fmla="*/ 0 h 88"/>
                      <a:gd name="T47" fmla="*/ 86 w 86"/>
                      <a:gd name="T48" fmla="*/ 88 h 8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6" h="88">
                        <a:moveTo>
                          <a:pt x="84" y="76"/>
                        </a:moveTo>
                        <a:lnTo>
                          <a:pt x="70" y="80"/>
                        </a:lnTo>
                        <a:lnTo>
                          <a:pt x="16" y="88"/>
                        </a:lnTo>
                        <a:lnTo>
                          <a:pt x="0" y="4"/>
                        </a:lnTo>
                        <a:lnTo>
                          <a:pt x="42" y="0"/>
                        </a:lnTo>
                        <a:lnTo>
                          <a:pt x="38" y="6"/>
                        </a:lnTo>
                        <a:lnTo>
                          <a:pt x="44" y="12"/>
                        </a:lnTo>
                        <a:lnTo>
                          <a:pt x="48" y="20"/>
                        </a:lnTo>
                        <a:lnTo>
                          <a:pt x="54" y="36"/>
                        </a:lnTo>
                        <a:lnTo>
                          <a:pt x="64" y="34"/>
                        </a:lnTo>
                        <a:lnTo>
                          <a:pt x="70" y="38"/>
                        </a:lnTo>
                        <a:lnTo>
                          <a:pt x="76" y="32"/>
                        </a:lnTo>
                        <a:lnTo>
                          <a:pt x="80" y="50"/>
                        </a:lnTo>
                        <a:lnTo>
                          <a:pt x="86" y="66"/>
                        </a:lnTo>
                        <a:lnTo>
                          <a:pt x="84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45" name="Freeform 2064"/>
                  <p:cNvSpPr>
                    <a:spLocks/>
                  </p:cNvSpPr>
                  <p:nvPr/>
                </p:nvSpPr>
                <p:spPr bwMode="auto">
                  <a:xfrm>
                    <a:off x="7790" y="4026"/>
                    <a:ext cx="112" cy="90"/>
                  </a:xfrm>
                  <a:custGeom>
                    <a:avLst/>
                    <a:gdLst>
                      <a:gd name="T0" fmla="*/ 112 w 112"/>
                      <a:gd name="T1" fmla="*/ 54 h 90"/>
                      <a:gd name="T2" fmla="*/ 102 w 112"/>
                      <a:gd name="T3" fmla="*/ 56 h 90"/>
                      <a:gd name="T4" fmla="*/ 108 w 112"/>
                      <a:gd name="T5" fmla="*/ 88 h 90"/>
                      <a:gd name="T6" fmla="*/ 90 w 112"/>
                      <a:gd name="T7" fmla="*/ 90 h 90"/>
                      <a:gd name="T8" fmla="*/ 90 w 112"/>
                      <a:gd name="T9" fmla="*/ 86 h 90"/>
                      <a:gd name="T10" fmla="*/ 86 w 112"/>
                      <a:gd name="T11" fmla="*/ 88 h 90"/>
                      <a:gd name="T12" fmla="*/ 78 w 112"/>
                      <a:gd name="T13" fmla="*/ 86 h 90"/>
                      <a:gd name="T14" fmla="*/ 68 w 112"/>
                      <a:gd name="T15" fmla="*/ 88 h 90"/>
                      <a:gd name="T16" fmla="*/ 64 w 112"/>
                      <a:gd name="T17" fmla="*/ 86 h 90"/>
                      <a:gd name="T18" fmla="*/ 68 w 112"/>
                      <a:gd name="T19" fmla="*/ 82 h 90"/>
                      <a:gd name="T20" fmla="*/ 66 w 112"/>
                      <a:gd name="T21" fmla="*/ 78 h 90"/>
                      <a:gd name="T22" fmla="*/ 6 w 112"/>
                      <a:gd name="T23" fmla="*/ 86 h 90"/>
                      <a:gd name="T24" fmla="*/ 0 w 112"/>
                      <a:gd name="T25" fmla="*/ 70 h 90"/>
                      <a:gd name="T26" fmla="*/ 42 w 112"/>
                      <a:gd name="T27" fmla="*/ 12 h 90"/>
                      <a:gd name="T28" fmla="*/ 44 w 112"/>
                      <a:gd name="T29" fmla="*/ 4 h 90"/>
                      <a:gd name="T30" fmla="*/ 50 w 112"/>
                      <a:gd name="T31" fmla="*/ 6 h 90"/>
                      <a:gd name="T32" fmla="*/ 56 w 112"/>
                      <a:gd name="T33" fmla="*/ 6 h 90"/>
                      <a:gd name="T34" fmla="*/ 56 w 112"/>
                      <a:gd name="T35" fmla="*/ 0 h 90"/>
                      <a:gd name="T36" fmla="*/ 64 w 112"/>
                      <a:gd name="T37" fmla="*/ 0 h 90"/>
                      <a:gd name="T38" fmla="*/ 60 w 112"/>
                      <a:gd name="T39" fmla="*/ 2 h 90"/>
                      <a:gd name="T40" fmla="*/ 60 w 112"/>
                      <a:gd name="T41" fmla="*/ 4 h 90"/>
                      <a:gd name="T42" fmla="*/ 62 w 112"/>
                      <a:gd name="T43" fmla="*/ 4 h 90"/>
                      <a:gd name="T44" fmla="*/ 76 w 112"/>
                      <a:gd name="T45" fmla="*/ 8 h 90"/>
                      <a:gd name="T46" fmla="*/ 80 w 112"/>
                      <a:gd name="T47" fmla="*/ 4 h 90"/>
                      <a:gd name="T48" fmla="*/ 88 w 112"/>
                      <a:gd name="T49" fmla="*/ 2 h 90"/>
                      <a:gd name="T50" fmla="*/ 94 w 112"/>
                      <a:gd name="T51" fmla="*/ 12 h 90"/>
                      <a:gd name="T52" fmla="*/ 96 w 112"/>
                      <a:gd name="T53" fmla="*/ 22 h 90"/>
                      <a:gd name="T54" fmla="*/ 94 w 112"/>
                      <a:gd name="T55" fmla="*/ 34 h 90"/>
                      <a:gd name="T56" fmla="*/ 100 w 112"/>
                      <a:gd name="T57" fmla="*/ 32 h 90"/>
                      <a:gd name="T58" fmla="*/ 102 w 112"/>
                      <a:gd name="T59" fmla="*/ 28 h 90"/>
                      <a:gd name="T60" fmla="*/ 106 w 112"/>
                      <a:gd name="T61" fmla="*/ 28 h 90"/>
                      <a:gd name="T62" fmla="*/ 106 w 112"/>
                      <a:gd name="T63" fmla="*/ 40 h 90"/>
                      <a:gd name="T64" fmla="*/ 112 w 112"/>
                      <a:gd name="T65" fmla="*/ 54 h 90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112"/>
                      <a:gd name="T100" fmla="*/ 0 h 90"/>
                      <a:gd name="T101" fmla="*/ 112 w 112"/>
                      <a:gd name="T102" fmla="*/ 90 h 90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112" h="90">
                        <a:moveTo>
                          <a:pt x="112" y="54"/>
                        </a:moveTo>
                        <a:lnTo>
                          <a:pt x="102" y="56"/>
                        </a:lnTo>
                        <a:lnTo>
                          <a:pt x="108" y="88"/>
                        </a:lnTo>
                        <a:lnTo>
                          <a:pt x="90" y="90"/>
                        </a:lnTo>
                        <a:lnTo>
                          <a:pt x="90" y="86"/>
                        </a:lnTo>
                        <a:lnTo>
                          <a:pt x="86" y="88"/>
                        </a:lnTo>
                        <a:lnTo>
                          <a:pt x="78" y="86"/>
                        </a:lnTo>
                        <a:lnTo>
                          <a:pt x="68" y="88"/>
                        </a:lnTo>
                        <a:lnTo>
                          <a:pt x="64" y="86"/>
                        </a:lnTo>
                        <a:lnTo>
                          <a:pt x="68" y="82"/>
                        </a:lnTo>
                        <a:lnTo>
                          <a:pt x="66" y="78"/>
                        </a:lnTo>
                        <a:lnTo>
                          <a:pt x="6" y="86"/>
                        </a:lnTo>
                        <a:lnTo>
                          <a:pt x="0" y="70"/>
                        </a:lnTo>
                        <a:lnTo>
                          <a:pt x="42" y="12"/>
                        </a:lnTo>
                        <a:lnTo>
                          <a:pt x="44" y="4"/>
                        </a:lnTo>
                        <a:lnTo>
                          <a:pt x="50" y="6"/>
                        </a:lnTo>
                        <a:lnTo>
                          <a:pt x="56" y="6"/>
                        </a:lnTo>
                        <a:lnTo>
                          <a:pt x="56" y="0"/>
                        </a:lnTo>
                        <a:lnTo>
                          <a:pt x="64" y="0"/>
                        </a:lnTo>
                        <a:lnTo>
                          <a:pt x="60" y="2"/>
                        </a:lnTo>
                        <a:lnTo>
                          <a:pt x="60" y="4"/>
                        </a:lnTo>
                        <a:lnTo>
                          <a:pt x="62" y="4"/>
                        </a:lnTo>
                        <a:lnTo>
                          <a:pt x="76" y="8"/>
                        </a:lnTo>
                        <a:lnTo>
                          <a:pt x="80" y="4"/>
                        </a:lnTo>
                        <a:lnTo>
                          <a:pt x="88" y="2"/>
                        </a:lnTo>
                        <a:lnTo>
                          <a:pt x="94" y="12"/>
                        </a:lnTo>
                        <a:lnTo>
                          <a:pt x="96" y="22"/>
                        </a:lnTo>
                        <a:lnTo>
                          <a:pt x="94" y="34"/>
                        </a:lnTo>
                        <a:lnTo>
                          <a:pt x="100" y="32"/>
                        </a:lnTo>
                        <a:lnTo>
                          <a:pt x="102" y="28"/>
                        </a:lnTo>
                        <a:lnTo>
                          <a:pt x="106" y="28"/>
                        </a:lnTo>
                        <a:lnTo>
                          <a:pt x="106" y="40"/>
                        </a:lnTo>
                        <a:lnTo>
                          <a:pt x="112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46" name="Freeform 2065"/>
                  <p:cNvSpPr>
                    <a:spLocks/>
                  </p:cNvSpPr>
                  <p:nvPr/>
                </p:nvSpPr>
                <p:spPr bwMode="auto">
                  <a:xfrm>
                    <a:off x="7772" y="3986"/>
                    <a:ext cx="106" cy="110"/>
                  </a:xfrm>
                  <a:custGeom>
                    <a:avLst/>
                    <a:gdLst>
                      <a:gd name="T0" fmla="*/ 106 w 106"/>
                      <a:gd name="T1" fmla="*/ 42 h 110"/>
                      <a:gd name="T2" fmla="*/ 98 w 106"/>
                      <a:gd name="T3" fmla="*/ 44 h 110"/>
                      <a:gd name="T4" fmla="*/ 94 w 106"/>
                      <a:gd name="T5" fmla="*/ 48 h 110"/>
                      <a:gd name="T6" fmla="*/ 80 w 106"/>
                      <a:gd name="T7" fmla="*/ 44 h 110"/>
                      <a:gd name="T8" fmla="*/ 80 w 106"/>
                      <a:gd name="T9" fmla="*/ 40 h 110"/>
                      <a:gd name="T10" fmla="*/ 74 w 106"/>
                      <a:gd name="T11" fmla="*/ 40 h 110"/>
                      <a:gd name="T12" fmla="*/ 74 w 106"/>
                      <a:gd name="T13" fmla="*/ 46 h 110"/>
                      <a:gd name="T14" fmla="*/ 68 w 106"/>
                      <a:gd name="T15" fmla="*/ 46 h 110"/>
                      <a:gd name="T16" fmla="*/ 62 w 106"/>
                      <a:gd name="T17" fmla="*/ 44 h 110"/>
                      <a:gd name="T18" fmla="*/ 60 w 106"/>
                      <a:gd name="T19" fmla="*/ 52 h 110"/>
                      <a:gd name="T20" fmla="*/ 18 w 106"/>
                      <a:gd name="T21" fmla="*/ 110 h 110"/>
                      <a:gd name="T22" fmla="*/ 14 w 106"/>
                      <a:gd name="T23" fmla="*/ 92 h 110"/>
                      <a:gd name="T24" fmla="*/ 14 w 106"/>
                      <a:gd name="T25" fmla="*/ 78 h 110"/>
                      <a:gd name="T26" fmla="*/ 12 w 106"/>
                      <a:gd name="T27" fmla="*/ 64 h 110"/>
                      <a:gd name="T28" fmla="*/ 12 w 106"/>
                      <a:gd name="T29" fmla="*/ 56 h 110"/>
                      <a:gd name="T30" fmla="*/ 4 w 106"/>
                      <a:gd name="T31" fmla="*/ 44 h 110"/>
                      <a:gd name="T32" fmla="*/ 0 w 106"/>
                      <a:gd name="T33" fmla="*/ 18 h 110"/>
                      <a:gd name="T34" fmla="*/ 4 w 106"/>
                      <a:gd name="T35" fmla="*/ 16 h 110"/>
                      <a:gd name="T36" fmla="*/ 4 w 106"/>
                      <a:gd name="T37" fmla="*/ 8 h 110"/>
                      <a:gd name="T38" fmla="*/ 10 w 106"/>
                      <a:gd name="T39" fmla="*/ 12 h 110"/>
                      <a:gd name="T40" fmla="*/ 12 w 106"/>
                      <a:gd name="T41" fmla="*/ 4 h 110"/>
                      <a:gd name="T42" fmla="*/ 22 w 106"/>
                      <a:gd name="T43" fmla="*/ 0 h 110"/>
                      <a:gd name="T44" fmla="*/ 36 w 106"/>
                      <a:gd name="T45" fmla="*/ 6 h 110"/>
                      <a:gd name="T46" fmla="*/ 54 w 106"/>
                      <a:gd name="T47" fmla="*/ 8 h 110"/>
                      <a:gd name="T48" fmla="*/ 58 w 106"/>
                      <a:gd name="T49" fmla="*/ 12 h 110"/>
                      <a:gd name="T50" fmla="*/ 64 w 106"/>
                      <a:gd name="T51" fmla="*/ 8 h 110"/>
                      <a:gd name="T52" fmla="*/ 74 w 106"/>
                      <a:gd name="T53" fmla="*/ 12 h 110"/>
                      <a:gd name="T54" fmla="*/ 84 w 106"/>
                      <a:gd name="T55" fmla="*/ 10 h 110"/>
                      <a:gd name="T56" fmla="*/ 88 w 106"/>
                      <a:gd name="T57" fmla="*/ 16 h 110"/>
                      <a:gd name="T58" fmla="*/ 92 w 106"/>
                      <a:gd name="T59" fmla="*/ 18 h 110"/>
                      <a:gd name="T60" fmla="*/ 96 w 106"/>
                      <a:gd name="T61" fmla="*/ 14 h 110"/>
                      <a:gd name="T62" fmla="*/ 102 w 106"/>
                      <a:gd name="T63" fmla="*/ 14 h 110"/>
                      <a:gd name="T64" fmla="*/ 102 w 106"/>
                      <a:gd name="T65" fmla="*/ 18 h 110"/>
                      <a:gd name="T66" fmla="*/ 100 w 106"/>
                      <a:gd name="T67" fmla="*/ 24 h 110"/>
                      <a:gd name="T68" fmla="*/ 102 w 106"/>
                      <a:gd name="T69" fmla="*/ 30 h 110"/>
                      <a:gd name="T70" fmla="*/ 106 w 106"/>
                      <a:gd name="T71" fmla="*/ 42 h 110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06"/>
                      <a:gd name="T109" fmla="*/ 0 h 110"/>
                      <a:gd name="T110" fmla="*/ 106 w 106"/>
                      <a:gd name="T111" fmla="*/ 110 h 110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06" h="110">
                        <a:moveTo>
                          <a:pt x="106" y="42"/>
                        </a:moveTo>
                        <a:lnTo>
                          <a:pt x="98" y="44"/>
                        </a:lnTo>
                        <a:lnTo>
                          <a:pt x="94" y="48"/>
                        </a:lnTo>
                        <a:lnTo>
                          <a:pt x="80" y="44"/>
                        </a:lnTo>
                        <a:lnTo>
                          <a:pt x="80" y="40"/>
                        </a:lnTo>
                        <a:lnTo>
                          <a:pt x="74" y="40"/>
                        </a:lnTo>
                        <a:lnTo>
                          <a:pt x="74" y="46"/>
                        </a:lnTo>
                        <a:lnTo>
                          <a:pt x="68" y="46"/>
                        </a:lnTo>
                        <a:lnTo>
                          <a:pt x="62" y="44"/>
                        </a:lnTo>
                        <a:lnTo>
                          <a:pt x="60" y="52"/>
                        </a:lnTo>
                        <a:lnTo>
                          <a:pt x="18" y="110"/>
                        </a:lnTo>
                        <a:lnTo>
                          <a:pt x="14" y="92"/>
                        </a:lnTo>
                        <a:lnTo>
                          <a:pt x="14" y="78"/>
                        </a:lnTo>
                        <a:lnTo>
                          <a:pt x="12" y="64"/>
                        </a:lnTo>
                        <a:lnTo>
                          <a:pt x="12" y="56"/>
                        </a:lnTo>
                        <a:lnTo>
                          <a:pt x="4" y="44"/>
                        </a:lnTo>
                        <a:lnTo>
                          <a:pt x="0" y="18"/>
                        </a:lnTo>
                        <a:lnTo>
                          <a:pt x="4" y="16"/>
                        </a:lnTo>
                        <a:lnTo>
                          <a:pt x="4" y="8"/>
                        </a:lnTo>
                        <a:lnTo>
                          <a:pt x="10" y="12"/>
                        </a:lnTo>
                        <a:lnTo>
                          <a:pt x="12" y="4"/>
                        </a:lnTo>
                        <a:lnTo>
                          <a:pt x="22" y="0"/>
                        </a:lnTo>
                        <a:lnTo>
                          <a:pt x="36" y="6"/>
                        </a:lnTo>
                        <a:lnTo>
                          <a:pt x="54" y="8"/>
                        </a:lnTo>
                        <a:lnTo>
                          <a:pt x="58" y="12"/>
                        </a:lnTo>
                        <a:lnTo>
                          <a:pt x="64" y="8"/>
                        </a:lnTo>
                        <a:lnTo>
                          <a:pt x="74" y="12"/>
                        </a:lnTo>
                        <a:lnTo>
                          <a:pt x="84" y="10"/>
                        </a:lnTo>
                        <a:lnTo>
                          <a:pt x="88" y="16"/>
                        </a:lnTo>
                        <a:lnTo>
                          <a:pt x="92" y="18"/>
                        </a:lnTo>
                        <a:lnTo>
                          <a:pt x="96" y="14"/>
                        </a:lnTo>
                        <a:lnTo>
                          <a:pt x="102" y="14"/>
                        </a:lnTo>
                        <a:lnTo>
                          <a:pt x="102" y="18"/>
                        </a:lnTo>
                        <a:lnTo>
                          <a:pt x="100" y="24"/>
                        </a:lnTo>
                        <a:lnTo>
                          <a:pt x="102" y="30"/>
                        </a:lnTo>
                        <a:lnTo>
                          <a:pt x="106" y="4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47" name="Freeform 2066"/>
                  <p:cNvSpPr>
                    <a:spLocks/>
                  </p:cNvSpPr>
                  <p:nvPr/>
                </p:nvSpPr>
                <p:spPr bwMode="auto">
                  <a:xfrm>
                    <a:off x="7714" y="4126"/>
                    <a:ext cx="68" cy="50"/>
                  </a:xfrm>
                  <a:custGeom>
                    <a:avLst/>
                    <a:gdLst>
                      <a:gd name="T0" fmla="*/ 12 w 68"/>
                      <a:gd name="T1" fmla="*/ 8 h 50"/>
                      <a:gd name="T2" fmla="*/ 66 w 68"/>
                      <a:gd name="T3" fmla="*/ 0 h 50"/>
                      <a:gd name="T4" fmla="*/ 68 w 68"/>
                      <a:gd name="T5" fmla="*/ 6 h 50"/>
                      <a:gd name="T6" fmla="*/ 62 w 68"/>
                      <a:gd name="T7" fmla="*/ 6 h 50"/>
                      <a:gd name="T8" fmla="*/ 62 w 68"/>
                      <a:gd name="T9" fmla="*/ 12 h 50"/>
                      <a:gd name="T10" fmla="*/ 50 w 68"/>
                      <a:gd name="T11" fmla="*/ 28 h 50"/>
                      <a:gd name="T12" fmla="*/ 44 w 68"/>
                      <a:gd name="T13" fmla="*/ 40 h 50"/>
                      <a:gd name="T14" fmla="*/ 36 w 68"/>
                      <a:gd name="T15" fmla="*/ 42 h 50"/>
                      <a:gd name="T16" fmla="*/ 26 w 68"/>
                      <a:gd name="T17" fmla="*/ 50 h 50"/>
                      <a:gd name="T18" fmla="*/ 10 w 68"/>
                      <a:gd name="T19" fmla="*/ 46 h 50"/>
                      <a:gd name="T20" fmla="*/ 0 w 68"/>
                      <a:gd name="T21" fmla="*/ 40 h 50"/>
                      <a:gd name="T22" fmla="*/ 4 w 68"/>
                      <a:gd name="T23" fmla="*/ 24 h 50"/>
                      <a:gd name="T24" fmla="*/ 12 w 68"/>
                      <a:gd name="T25" fmla="*/ 18 h 50"/>
                      <a:gd name="T26" fmla="*/ 16 w 68"/>
                      <a:gd name="T27" fmla="*/ 12 h 50"/>
                      <a:gd name="T28" fmla="*/ 12 w 68"/>
                      <a:gd name="T29" fmla="*/ 8 h 5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68"/>
                      <a:gd name="T46" fmla="*/ 0 h 50"/>
                      <a:gd name="T47" fmla="*/ 68 w 68"/>
                      <a:gd name="T48" fmla="*/ 50 h 5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68" h="50">
                        <a:moveTo>
                          <a:pt x="12" y="8"/>
                        </a:moveTo>
                        <a:lnTo>
                          <a:pt x="66" y="0"/>
                        </a:lnTo>
                        <a:lnTo>
                          <a:pt x="68" y="6"/>
                        </a:lnTo>
                        <a:lnTo>
                          <a:pt x="62" y="6"/>
                        </a:lnTo>
                        <a:lnTo>
                          <a:pt x="62" y="12"/>
                        </a:lnTo>
                        <a:lnTo>
                          <a:pt x="50" y="28"/>
                        </a:lnTo>
                        <a:lnTo>
                          <a:pt x="44" y="40"/>
                        </a:lnTo>
                        <a:lnTo>
                          <a:pt x="36" y="42"/>
                        </a:lnTo>
                        <a:lnTo>
                          <a:pt x="26" y="50"/>
                        </a:lnTo>
                        <a:lnTo>
                          <a:pt x="10" y="46"/>
                        </a:lnTo>
                        <a:lnTo>
                          <a:pt x="0" y="40"/>
                        </a:lnTo>
                        <a:lnTo>
                          <a:pt x="4" y="24"/>
                        </a:lnTo>
                        <a:lnTo>
                          <a:pt x="12" y="18"/>
                        </a:lnTo>
                        <a:lnTo>
                          <a:pt x="16" y="12"/>
                        </a:lnTo>
                        <a:lnTo>
                          <a:pt x="12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48" name="Freeform 2067"/>
                  <p:cNvSpPr>
                    <a:spLocks/>
                  </p:cNvSpPr>
                  <p:nvPr/>
                </p:nvSpPr>
                <p:spPr bwMode="auto">
                  <a:xfrm>
                    <a:off x="7704" y="4172"/>
                    <a:ext cx="114" cy="92"/>
                  </a:xfrm>
                  <a:custGeom>
                    <a:avLst/>
                    <a:gdLst>
                      <a:gd name="T0" fmla="*/ 104 w 114"/>
                      <a:gd name="T1" fmla="*/ 28 h 92"/>
                      <a:gd name="T2" fmla="*/ 114 w 114"/>
                      <a:gd name="T3" fmla="*/ 78 h 92"/>
                      <a:gd name="T4" fmla="*/ 110 w 114"/>
                      <a:gd name="T5" fmla="*/ 88 h 92"/>
                      <a:gd name="T6" fmla="*/ 104 w 114"/>
                      <a:gd name="T7" fmla="*/ 86 h 92"/>
                      <a:gd name="T8" fmla="*/ 90 w 114"/>
                      <a:gd name="T9" fmla="*/ 92 h 92"/>
                      <a:gd name="T10" fmla="*/ 86 w 114"/>
                      <a:gd name="T11" fmla="*/ 88 h 92"/>
                      <a:gd name="T12" fmla="*/ 88 w 114"/>
                      <a:gd name="T13" fmla="*/ 84 h 92"/>
                      <a:gd name="T14" fmla="*/ 92 w 114"/>
                      <a:gd name="T15" fmla="*/ 86 h 92"/>
                      <a:gd name="T16" fmla="*/ 90 w 114"/>
                      <a:gd name="T17" fmla="*/ 82 h 92"/>
                      <a:gd name="T18" fmla="*/ 84 w 114"/>
                      <a:gd name="T19" fmla="*/ 80 h 92"/>
                      <a:gd name="T20" fmla="*/ 52 w 114"/>
                      <a:gd name="T21" fmla="*/ 86 h 92"/>
                      <a:gd name="T22" fmla="*/ 28 w 114"/>
                      <a:gd name="T23" fmla="*/ 90 h 92"/>
                      <a:gd name="T24" fmla="*/ 24 w 114"/>
                      <a:gd name="T25" fmla="*/ 78 h 92"/>
                      <a:gd name="T26" fmla="*/ 8 w 114"/>
                      <a:gd name="T27" fmla="*/ 80 h 92"/>
                      <a:gd name="T28" fmla="*/ 0 w 114"/>
                      <a:gd name="T29" fmla="*/ 30 h 92"/>
                      <a:gd name="T30" fmla="*/ 4 w 114"/>
                      <a:gd name="T31" fmla="*/ 28 h 92"/>
                      <a:gd name="T32" fmla="*/ 6 w 114"/>
                      <a:gd name="T33" fmla="*/ 22 h 92"/>
                      <a:gd name="T34" fmla="*/ 10 w 114"/>
                      <a:gd name="T35" fmla="*/ 22 h 92"/>
                      <a:gd name="T36" fmla="*/ 12 w 114"/>
                      <a:gd name="T37" fmla="*/ 14 h 92"/>
                      <a:gd name="T38" fmla="*/ 10 w 114"/>
                      <a:gd name="T39" fmla="*/ 8 h 92"/>
                      <a:gd name="T40" fmla="*/ 14 w 114"/>
                      <a:gd name="T41" fmla="*/ 4 h 92"/>
                      <a:gd name="T42" fmla="*/ 20 w 114"/>
                      <a:gd name="T43" fmla="*/ 0 h 92"/>
                      <a:gd name="T44" fmla="*/ 36 w 114"/>
                      <a:gd name="T45" fmla="*/ 4 h 92"/>
                      <a:gd name="T46" fmla="*/ 46 w 114"/>
                      <a:gd name="T47" fmla="*/ 12 h 92"/>
                      <a:gd name="T48" fmla="*/ 52 w 114"/>
                      <a:gd name="T49" fmla="*/ 10 h 92"/>
                      <a:gd name="T50" fmla="*/ 60 w 114"/>
                      <a:gd name="T51" fmla="*/ 16 h 92"/>
                      <a:gd name="T52" fmla="*/ 88 w 114"/>
                      <a:gd name="T53" fmla="*/ 10 h 92"/>
                      <a:gd name="T54" fmla="*/ 98 w 114"/>
                      <a:gd name="T55" fmla="*/ 26 h 92"/>
                      <a:gd name="T56" fmla="*/ 104 w 114"/>
                      <a:gd name="T57" fmla="*/ 28 h 92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114"/>
                      <a:gd name="T88" fmla="*/ 0 h 92"/>
                      <a:gd name="T89" fmla="*/ 114 w 114"/>
                      <a:gd name="T90" fmla="*/ 92 h 92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114" h="92">
                        <a:moveTo>
                          <a:pt x="104" y="28"/>
                        </a:moveTo>
                        <a:lnTo>
                          <a:pt x="114" y="78"/>
                        </a:lnTo>
                        <a:lnTo>
                          <a:pt x="110" y="88"/>
                        </a:lnTo>
                        <a:lnTo>
                          <a:pt x="104" y="86"/>
                        </a:lnTo>
                        <a:lnTo>
                          <a:pt x="90" y="92"/>
                        </a:lnTo>
                        <a:lnTo>
                          <a:pt x="86" y="88"/>
                        </a:lnTo>
                        <a:lnTo>
                          <a:pt x="88" y="84"/>
                        </a:lnTo>
                        <a:lnTo>
                          <a:pt x="92" y="86"/>
                        </a:lnTo>
                        <a:lnTo>
                          <a:pt x="90" y="82"/>
                        </a:lnTo>
                        <a:lnTo>
                          <a:pt x="84" y="80"/>
                        </a:lnTo>
                        <a:lnTo>
                          <a:pt x="52" y="86"/>
                        </a:lnTo>
                        <a:lnTo>
                          <a:pt x="28" y="90"/>
                        </a:lnTo>
                        <a:lnTo>
                          <a:pt x="24" y="78"/>
                        </a:lnTo>
                        <a:lnTo>
                          <a:pt x="8" y="80"/>
                        </a:lnTo>
                        <a:lnTo>
                          <a:pt x="0" y="30"/>
                        </a:lnTo>
                        <a:lnTo>
                          <a:pt x="4" y="28"/>
                        </a:lnTo>
                        <a:lnTo>
                          <a:pt x="6" y="22"/>
                        </a:lnTo>
                        <a:lnTo>
                          <a:pt x="10" y="22"/>
                        </a:lnTo>
                        <a:lnTo>
                          <a:pt x="12" y="14"/>
                        </a:lnTo>
                        <a:lnTo>
                          <a:pt x="10" y="8"/>
                        </a:lnTo>
                        <a:lnTo>
                          <a:pt x="14" y="4"/>
                        </a:lnTo>
                        <a:lnTo>
                          <a:pt x="20" y="0"/>
                        </a:lnTo>
                        <a:lnTo>
                          <a:pt x="36" y="4"/>
                        </a:lnTo>
                        <a:lnTo>
                          <a:pt x="46" y="12"/>
                        </a:lnTo>
                        <a:lnTo>
                          <a:pt x="52" y="10"/>
                        </a:lnTo>
                        <a:lnTo>
                          <a:pt x="60" y="16"/>
                        </a:lnTo>
                        <a:lnTo>
                          <a:pt x="88" y="10"/>
                        </a:lnTo>
                        <a:lnTo>
                          <a:pt x="98" y="26"/>
                        </a:lnTo>
                        <a:lnTo>
                          <a:pt x="104" y="2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49" name="Freeform 2068"/>
                  <p:cNvSpPr>
                    <a:spLocks/>
                  </p:cNvSpPr>
                  <p:nvPr/>
                </p:nvSpPr>
                <p:spPr bwMode="auto">
                  <a:xfrm>
                    <a:off x="7640" y="4248"/>
                    <a:ext cx="124" cy="108"/>
                  </a:xfrm>
                  <a:custGeom>
                    <a:avLst/>
                    <a:gdLst>
                      <a:gd name="T0" fmla="*/ 112 w 124"/>
                      <a:gd name="T1" fmla="*/ 96 h 108"/>
                      <a:gd name="T2" fmla="*/ 104 w 124"/>
                      <a:gd name="T3" fmla="*/ 100 h 108"/>
                      <a:gd name="T4" fmla="*/ 102 w 124"/>
                      <a:gd name="T5" fmla="*/ 104 h 108"/>
                      <a:gd name="T6" fmla="*/ 86 w 124"/>
                      <a:gd name="T7" fmla="*/ 102 h 108"/>
                      <a:gd name="T8" fmla="*/ 80 w 124"/>
                      <a:gd name="T9" fmla="*/ 108 h 108"/>
                      <a:gd name="T10" fmla="*/ 76 w 124"/>
                      <a:gd name="T11" fmla="*/ 104 h 108"/>
                      <a:gd name="T12" fmla="*/ 78 w 124"/>
                      <a:gd name="T13" fmla="*/ 100 h 108"/>
                      <a:gd name="T14" fmla="*/ 76 w 124"/>
                      <a:gd name="T15" fmla="*/ 96 h 108"/>
                      <a:gd name="T16" fmla="*/ 66 w 124"/>
                      <a:gd name="T17" fmla="*/ 98 h 108"/>
                      <a:gd name="T18" fmla="*/ 64 w 124"/>
                      <a:gd name="T19" fmla="*/ 96 h 108"/>
                      <a:gd name="T20" fmla="*/ 62 w 124"/>
                      <a:gd name="T21" fmla="*/ 92 h 108"/>
                      <a:gd name="T22" fmla="*/ 66 w 124"/>
                      <a:gd name="T23" fmla="*/ 88 h 108"/>
                      <a:gd name="T24" fmla="*/ 54 w 124"/>
                      <a:gd name="T25" fmla="*/ 80 h 108"/>
                      <a:gd name="T26" fmla="*/ 32 w 124"/>
                      <a:gd name="T27" fmla="*/ 84 h 108"/>
                      <a:gd name="T28" fmla="*/ 26 w 124"/>
                      <a:gd name="T29" fmla="*/ 82 h 108"/>
                      <a:gd name="T30" fmla="*/ 20 w 124"/>
                      <a:gd name="T31" fmla="*/ 82 h 108"/>
                      <a:gd name="T32" fmla="*/ 16 w 124"/>
                      <a:gd name="T33" fmla="*/ 78 h 108"/>
                      <a:gd name="T34" fmla="*/ 16 w 124"/>
                      <a:gd name="T35" fmla="*/ 70 h 108"/>
                      <a:gd name="T36" fmla="*/ 8 w 124"/>
                      <a:gd name="T37" fmla="*/ 66 h 108"/>
                      <a:gd name="T38" fmla="*/ 0 w 124"/>
                      <a:gd name="T39" fmla="*/ 66 h 108"/>
                      <a:gd name="T40" fmla="*/ 2 w 124"/>
                      <a:gd name="T41" fmla="*/ 62 h 108"/>
                      <a:gd name="T42" fmla="*/ 8 w 124"/>
                      <a:gd name="T43" fmla="*/ 58 h 108"/>
                      <a:gd name="T44" fmla="*/ 14 w 124"/>
                      <a:gd name="T45" fmla="*/ 58 h 108"/>
                      <a:gd name="T46" fmla="*/ 12 w 124"/>
                      <a:gd name="T47" fmla="*/ 48 h 108"/>
                      <a:gd name="T48" fmla="*/ 20 w 124"/>
                      <a:gd name="T49" fmla="*/ 40 h 108"/>
                      <a:gd name="T50" fmla="*/ 18 w 124"/>
                      <a:gd name="T51" fmla="*/ 36 h 108"/>
                      <a:gd name="T52" fmla="*/ 24 w 124"/>
                      <a:gd name="T53" fmla="*/ 26 h 108"/>
                      <a:gd name="T54" fmla="*/ 22 w 124"/>
                      <a:gd name="T55" fmla="*/ 14 h 108"/>
                      <a:gd name="T56" fmla="*/ 26 w 124"/>
                      <a:gd name="T57" fmla="*/ 4 h 108"/>
                      <a:gd name="T58" fmla="*/ 36 w 124"/>
                      <a:gd name="T59" fmla="*/ 0 h 108"/>
                      <a:gd name="T60" fmla="*/ 40 w 124"/>
                      <a:gd name="T61" fmla="*/ 4 h 108"/>
                      <a:gd name="T62" fmla="*/ 54 w 124"/>
                      <a:gd name="T63" fmla="*/ 0 h 108"/>
                      <a:gd name="T64" fmla="*/ 58 w 124"/>
                      <a:gd name="T65" fmla="*/ 4 h 108"/>
                      <a:gd name="T66" fmla="*/ 72 w 124"/>
                      <a:gd name="T67" fmla="*/ 0 h 108"/>
                      <a:gd name="T68" fmla="*/ 72 w 124"/>
                      <a:gd name="T69" fmla="*/ 4 h 108"/>
                      <a:gd name="T70" fmla="*/ 88 w 124"/>
                      <a:gd name="T71" fmla="*/ 2 h 108"/>
                      <a:gd name="T72" fmla="*/ 92 w 124"/>
                      <a:gd name="T73" fmla="*/ 14 h 108"/>
                      <a:gd name="T74" fmla="*/ 116 w 124"/>
                      <a:gd name="T75" fmla="*/ 10 h 108"/>
                      <a:gd name="T76" fmla="*/ 124 w 124"/>
                      <a:gd name="T77" fmla="*/ 60 h 108"/>
                      <a:gd name="T78" fmla="*/ 106 w 124"/>
                      <a:gd name="T79" fmla="*/ 64 h 108"/>
                      <a:gd name="T80" fmla="*/ 112 w 124"/>
                      <a:gd name="T81" fmla="*/ 96 h 108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24"/>
                      <a:gd name="T124" fmla="*/ 0 h 108"/>
                      <a:gd name="T125" fmla="*/ 124 w 124"/>
                      <a:gd name="T126" fmla="*/ 108 h 108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24" h="108">
                        <a:moveTo>
                          <a:pt x="112" y="96"/>
                        </a:moveTo>
                        <a:lnTo>
                          <a:pt x="104" y="100"/>
                        </a:lnTo>
                        <a:lnTo>
                          <a:pt x="102" y="104"/>
                        </a:lnTo>
                        <a:lnTo>
                          <a:pt x="86" y="102"/>
                        </a:lnTo>
                        <a:lnTo>
                          <a:pt x="80" y="108"/>
                        </a:lnTo>
                        <a:lnTo>
                          <a:pt x="76" y="104"/>
                        </a:lnTo>
                        <a:lnTo>
                          <a:pt x="78" y="100"/>
                        </a:lnTo>
                        <a:lnTo>
                          <a:pt x="76" y="96"/>
                        </a:lnTo>
                        <a:lnTo>
                          <a:pt x="66" y="98"/>
                        </a:lnTo>
                        <a:lnTo>
                          <a:pt x="64" y="96"/>
                        </a:lnTo>
                        <a:lnTo>
                          <a:pt x="62" y="92"/>
                        </a:lnTo>
                        <a:lnTo>
                          <a:pt x="66" y="88"/>
                        </a:lnTo>
                        <a:lnTo>
                          <a:pt x="54" y="80"/>
                        </a:lnTo>
                        <a:lnTo>
                          <a:pt x="32" y="84"/>
                        </a:lnTo>
                        <a:lnTo>
                          <a:pt x="26" y="82"/>
                        </a:lnTo>
                        <a:lnTo>
                          <a:pt x="20" y="82"/>
                        </a:lnTo>
                        <a:lnTo>
                          <a:pt x="16" y="78"/>
                        </a:lnTo>
                        <a:lnTo>
                          <a:pt x="16" y="70"/>
                        </a:lnTo>
                        <a:lnTo>
                          <a:pt x="8" y="66"/>
                        </a:lnTo>
                        <a:lnTo>
                          <a:pt x="0" y="66"/>
                        </a:lnTo>
                        <a:lnTo>
                          <a:pt x="2" y="62"/>
                        </a:lnTo>
                        <a:lnTo>
                          <a:pt x="8" y="58"/>
                        </a:lnTo>
                        <a:lnTo>
                          <a:pt x="14" y="58"/>
                        </a:lnTo>
                        <a:lnTo>
                          <a:pt x="12" y="48"/>
                        </a:lnTo>
                        <a:lnTo>
                          <a:pt x="20" y="40"/>
                        </a:lnTo>
                        <a:lnTo>
                          <a:pt x="18" y="36"/>
                        </a:lnTo>
                        <a:lnTo>
                          <a:pt x="24" y="26"/>
                        </a:lnTo>
                        <a:lnTo>
                          <a:pt x="22" y="14"/>
                        </a:lnTo>
                        <a:lnTo>
                          <a:pt x="26" y="4"/>
                        </a:lnTo>
                        <a:lnTo>
                          <a:pt x="36" y="0"/>
                        </a:lnTo>
                        <a:lnTo>
                          <a:pt x="40" y="4"/>
                        </a:lnTo>
                        <a:lnTo>
                          <a:pt x="54" y="0"/>
                        </a:lnTo>
                        <a:lnTo>
                          <a:pt x="58" y="4"/>
                        </a:lnTo>
                        <a:lnTo>
                          <a:pt x="72" y="0"/>
                        </a:lnTo>
                        <a:lnTo>
                          <a:pt x="72" y="4"/>
                        </a:lnTo>
                        <a:lnTo>
                          <a:pt x="88" y="2"/>
                        </a:lnTo>
                        <a:lnTo>
                          <a:pt x="92" y="14"/>
                        </a:lnTo>
                        <a:lnTo>
                          <a:pt x="116" y="10"/>
                        </a:lnTo>
                        <a:lnTo>
                          <a:pt x="124" y="60"/>
                        </a:lnTo>
                        <a:lnTo>
                          <a:pt x="106" y="64"/>
                        </a:lnTo>
                        <a:lnTo>
                          <a:pt x="112" y="9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50" name="Freeform 2069"/>
                  <p:cNvSpPr>
                    <a:spLocks/>
                  </p:cNvSpPr>
                  <p:nvPr/>
                </p:nvSpPr>
                <p:spPr bwMode="auto">
                  <a:xfrm>
                    <a:off x="7658" y="4182"/>
                    <a:ext cx="54" cy="70"/>
                  </a:xfrm>
                  <a:custGeom>
                    <a:avLst/>
                    <a:gdLst>
                      <a:gd name="T0" fmla="*/ 54 w 54"/>
                      <a:gd name="T1" fmla="*/ 66 h 70"/>
                      <a:gd name="T2" fmla="*/ 40 w 54"/>
                      <a:gd name="T3" fmla="*/ 70 h 70"/>
                      <a:gd name="T4" fmla="*/ 36 w 54"/>
                      <a:gd name="T5" fmla="*/ 66 h 70"/>
                      <a:gd name="T6" fmla="*/ 22 w 54"/>
                      <a:gd name="T7" fmla="*/ 70 h 70"/>
                      <a:gd name="T8" fmla="*/ 18 w 54"/>
                      <a:gd name="T9" fmla="*/ 66 h 70"/>
                      <a:gd name="T10" fmla="*/ 8 w 54"/>
                      <a:gd name="T11" fmla="*/ 70 h 70"/>
                      <a:gd name="T12" fmla="*/ 2 w 54"/>
                      <a:gd name="T13" fmla="*/ 70 h 70"/>
                      <a:gd name="T14" fmla="*/ 0 w 54"/>
                      <a:gd name="T15" fmla="*/ 60 h 70"/>
                      <a:gd name="T16" fmla="*/ 4 w 54"/>
                      <a:gd name="T17" fmla="*/ 52 h 70"/>
                      <a:gd name="T18" fmla="*/ 2 w 54"/>
                      <a:gd name="T19" fmla="*/ 28 h 70"/>
                      <a:gd name="T20" fmla="*/ 6 w 54"/>
                      <a:gd name="T21" fmla="*/ 22 h 70"/>
                      <a:gd name="T22" fmla="*/ 10 w 54"/>
                      <a:gd name="T23" fmla="*/ 22 h 70"/>
                      <a:gd name="T24" fmla="*/ 10 w 54"/>
                      <a:gd name="T25" fmla="*/ 16 h 70"/>
                      <a:gd name="T26" fmla="*/ 10 w 54"/>
                      <a:gd name="T27" fmla="*/ 10 h 70"/>
                      <a:gd name="T28" fmla="*/ 22 w 54"/>
                      <a:gd name="T29" fmla="*/ 0 h 70"/>
                      <a:gd name="T30" fmla="*/ 30 w 54"/>
                      <a:gd name="T31" fmla="*/ 8 h 70"/>
                      <a:gd name="T32" fmla="*/ 30 w 54"/>
                      <a:gd name="T33" fmla="*/ 14 h 70"/>
                      <a:gd name="T34" fmla="*/ 36 w 54"/>
                      <a:gd name="T35" fmla="*/ 18 h 70"/>
                      <a:gd name="T36" fmla="*/ 42 w 54"/>
                      <a:gd name="T37" fmla="*/ 16 h 70"/>
                      <a:gd name="T38" fmla="*/ 46 w 54"/>
                      <a:gd name="T39" fmla="*/ 20 h 70"/>
                      <a:gd name="T40" fmla="*/ 54 w 54"/>
                      <a:gd name="T41" fmla="*/ 66 h 7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54"/>
                      <a:gd name="T64" fmla="*/ 0 h 70"/>
                      <a:gd name="T65" fmla="*/ 54 w 54"/>
                      <a:gd name="T66" fmla="*/ 70 h 7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54" h="70">
                        <a:moveTo>
                          <a:pt x="54" y="66"/>
                        </a:moveTo>
                        <a:lnTo>
                          <a:pt x="40" y="70"/>
                        </a:lnTo>
                        <a:lnTo>
                          <a:pt x="36" y="66"/>
                        </a:lnTo>
                        <a:lnTo>
                          <a:pt x="22" y="70"/>
                        </a:lnTo>
                        <a:lnTo>
                          <a:pt x="18" y="66"/>
                        </a:lnTo>
                        <a:lnTo>
                          <a:pt x="8" y="70"/>
                        </a:lnTo>
                        <a:lnTo>
                          <a:pt x="2" y="70"/>
                        </a:lnTo>
                        <a:lnTo>
                          <a:pt x="0" y="60"/>
                        </a:lnTo>
                        <a:lnTo>
                          <a:pt x="4" y="52"/>
                        </a:lnTo>
                        <a:lnTo>
                          <a:pt x="2" y="28"/>
                        </a:lnTo>
                        <a:lnTo>
                          <a:pt x="6" y="22"/>
                        </a:lnTo>
                        <a:lnTo>
                          <a:pt x="10" y="22"/>
                        </a:lnTo>
                        <a:lnTo>
                          <a:pt x="10" y="16"/>
                        </a:lnTo>
                        <a:lnTo>
                          <a:pt x="10" y="10"/>
                        </a:lnTo>
                        <a:lnTo>
                          <a:pt x="22" y="0"/>
                        </a:lnTo>
                        <a:lnTo>
                          <a:pt x="30" y="8"/>
                        </a:lnTo>
                        <a:lnTo>
                          <a:pt x="30" y="14"/>
                        </a:lnTo>
                        <a:lnTo>
                          <a:pt x="36" y="18"/>
                        </a:lnTo>
                        <a:lnTo>
                          <a:pt x="42" y="16"/>
                        </a:lnTo>
                        <a:lnTo>
                          <a:pt x="46" y="20"/>
                        </a:lnTo>
                        <a:lnTo>
                          <a:pt x="54" y="6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51" name="Freeform 2070"/>
                  <p:cNvSpPr>
                    <a:spLocks/>
                  </p:cNvSpPr>
                  <p:nvPr/>
                </p:nvSpPr>
                <p:spPr bwMode="auto">
                  <a:xfrm>
                    <a:off x="7584" y="4210"/>
                    <a:ext cx="82" cy="104"/>
                  </a:xfrm>
                  <a:custGeom>
                    <a:avLst/>
                    <a:gdLst>
                      <a:gd name="T0" fmla="*/ 56 w 82"/>
                      <a:gd name="T1" fmla="*/ 104 h 104"/>
                      <a:gd name="T2" fmla="*/ 52 w 82"/>
                      <a:gd name="T3" fmla="*/ 98 h 104"/>
                      <a:gd name="T4" fmla="*/ 48 w 82"/>
                      <a:gd name="T5" fmla="*/ 86 h 104"/>
                      <a:gd name="T6" fmla="*/ 36 w 82"/>
                      <a:gd name="T7" fmla="*/ 78 h 104"/>
                      <a:gd name="T8" fmla="*/ 28 w 82"/>
                      <a:gd name="T9" fmla="*/ 78 h 104"/>
                      <a:gd name="T10" fmla="*/ 28 w 82"/>
                      <a:gd name="T11" fmla="*/ 82 h 104"/>
                      <a:gd name="T12" fmla="*/ 20 w 82"/>
                      <a:gd name="T13" fmla="*/ 72 h 104"/>
                      <a:gd name="T14" fmla="*/ 10 w 82"/>
                      <a:gd name="T15" fmla="*/ 68 h 104"/>
                      <a:gd name="T16" fmla="*/ 6 w 82"/>
                      <a:gd name="T17" fmla="*/ 62 h 104"/>
                      <a:gd name="T18" fmla="*/ 6 w 82"/>
                      <a:gd name="T19" fmla="*/ 54 h 104"/>
                      <a:gd name="T20" fmla="*/ 0 w 82"/>
                      <a:gd name="T21" fmla="*/ 42 h 104"/>
                      <a:gd name="T22" fmla="*/ 8 w 82"/>
                      <a:gd name="T23" fmla="*/ 40 h 104"/>
                      <a:gd name="T24" fmla="*/ 10 w 82"/>
                      <a:gd name="T25" fmla="*/ 26 h 104"/>
                      <a:gd name="T26" fmla="*/ 14 w 82"/>
                      <a:gd name="T27" fmla="*/ 20 h 104"/>
                      <a:gd name="T28" fmla="*/ 10 w 82"/>
                      <a:gd name="T29" fmla="*/ 18 h 104"/>
                      <a:gd name="T30" fmla="*/ 12 w 82"/>
                      <a:gd name="T31" fmla="*/ 10 h 104"/>
                      <a:gd name="T32" fmla="*/ 76 w 82"/>
                      <a:gd name="T33" fmla="*/ 0 h 104"/>
                      <a:gd name="T34" fmla="*/ 78 w 82"/>
                      <a:gd name="T35" fmla="*/ 24 h 104"/>
                      <a:gd name="T36" fmla="*/ 74 w 82"/>
                      <a:gd name="T37" fmla="*/ 32 h 104"/>
                      <a:gd name="T38" fmla="*/ 76 w 82"/>
                      <a:gd name="T39" fmla="*/ 42 h 104"/>
                      <a:gd name="T40" fmla="*/ 82 w 82"/>
                      <a:gd name="T41" fmla="*/ 42 h 104"/>
                      <a:gd name="T42" fmla="*/ 78 w 82"/>
                      <a:gd name="T43" fmla="*/ 52 h 104"/>
                      <a:gd name="T44" fmla="*/ 80 w 82"/>
                      <a:gd name="T45" fmla="*/ 64 h 104"/>
                      <a:gd name="T46" fmla="*/ 74 w 82"/>
                      <a:gd name="T47" fmla="*/ 74 h 104"/>
                      <a:gd name="T48" fmla="*/ 76 w 82"/>
                      <a:gd name="T49" fmla="*/ 78 h 104"/>
                      <a:gd name="T50" fmla="*/ 68 w 82"/>
                      <a:gd name="T51" fmla="*/ 86 h 104"/>
                      <a:gd name="T52" fmla="*/ 70 w 82"/>
                      <a:gd name="T53" fmla="*/ 96 h 104"/>
                      <a:gd name="T54" fmla="*/ 64 w 82"/>
                      <a:gd name="T55" fmla="*/ 96 h 104"/>
                      <a:gd name="T56" fmla="*/ 58 w 82"/>
                      <a:gd name="T57" fmla="*/ 100 h 104"/>
                      <a:gd name="T58" fmla="*/ 56 w 82"/>
                      <a:gd name="T59" fmla="*/ 104 h 104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82"/>
                      <a:gd name="T91" fmla="*/ 0 h 104"/>
                      <a:gd name="T92" fmla="*/ 82 w 82"/>
                      <a:gd name="T93" fmla="*/ 104 h 104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82" h="104">
                        <a:moveTo>
                          <a:pt x="56" y="104"/>
                        </a:moveTo>
                        <a:lnTo>
                          <a:pt x="52" y="98"/>
                        </a:lnTo>
                        <a:lnTo>
                          <a:pt x="48" y="86"/>
                        </a:lnTo>
                        <a:lnTo>
                          <a:pt x="36" y="78"/>
                        </a:lnTo>
                        <a:lnTo>
                          <a:pt x="28" y="78"/>
                        </a:lnTo>
                        <a:lnTo>
                          <a:pt x="28" y="82"/>
                        </a:lnTo>
                        <a:lnTo>
                          <a:pt x="20" y="72"/>
                        </a:lnTo>
                        <a:lnTo>
                          <a:pt x="10" y="68"/>
                        </a:lnTo>
                        <a:lnTo>
                          <a:pt x="6" y="62"/>
                        </a:lnTo>
                        <a:lnTo>
                          <a:pt x="6" y="54"/>
                        </a:lnTo>
                        <a:lnTo>
                          <a:pt x="0" y="42"/>
                        </a:lnTo>
                        <a:lnTo>
                          <a:pt x="8" y="40"/>
                        </a:lnTo>
                        <a:lnTo>
                          <a:pt x="10" y="26"/>
                        </a:lnTo>
                        <a:lnTo>
                          <a:pt x="14" y="20"/>
                        </a:lnTo>
                        <a:lnTo>
                          <a:pt x="10" y="18"/>
                        </a:lnTo>
                        <a:lnTo>
                          <a:pt x="12" y="10"/>
                        </a:lnTo>
                        <a:lnTo>
                          <a:pt x="76" y="0"/>
                        </a:lnTo>
                        <a:lnTo>
                          <a:pt x="78" y="24"/>
                        </a:lnTo>
                        <a:lnTo>
                          <a:pt x="74" y="32"/>
                        </a:lnTo>
                        <a:lnTo>
                          <a:pt x="76" y="42"/>
                        </a:lnTo>
                        <a:lnTo>
                          <a:pt x="82" y="42"/>
                        </a:lnTo>
                        <a:lnTo>
                          <a:pt x="78" y="52"/>
                        </a:lnTo>
                        <a:lnTo>
                          <a:pt x="80" y="64"/>
                        </a:lnTo>
                        <a:lnTo>
                          <a:pt x="74" y="74"/>
                        </a:lnTo>
                        <a:lnTo>
                          <a:pt x="76" y="78"/>
                        </a:lnTo>
                        <a:lnTo>
                          <a:pt x="68" y="86"/>
                        </a:lnTo>
                        <a:lnTo>
                          <a:pt x="70" y="96"/>
                        </a:lnTo>
                        <a:lnTo>
                          <a:pt x="64" y="96"/>
                        </a:lnTo>
                        <a:lnTo>
                          <a:pt x="58" y="100"/>
                        </a:lnTo>
                        <a:lnTo>
                          <a:pt x="56" y="10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52" name="Freeform 2071"/>
                  <p:cNvSpPr>
                    <a:spLocks/>
                  </p:cNvSpPr>
                  <p:nvPr/>
                </p:nvSpPr>
                <p:spPr bwMode="auto">
                  <a:xfrm>
                    <a:off x="7664" y="4050"/>
                    <a:ext cx="66" cy="152"/>
                  </a:xfrm>
                  <a:custGeom>
                    <a:avLst/>
                    <a:gdLst>
                      <a:gd name="T0" fmla="*/ 8 w 66"/>
                      <a:gd name="T1" fmla="*/ 8 h 152"/>
                      <a:gd name="T2" fmla="*/ 46 w 66"/>
                      <a:gd name="T3" fmla="*/ 0 h 152"/>
                      <a:gd name="T4" fmla="*/ 62 w 66"/>
                      <a:gd name="T5" fmla="*/ 84 h 152"/>
                      <a:gd name="T6" fmla="*/ 66 w 66"/>
                      <a:gd name="T7" fmla="*/ 88 h 152"/>
                      <a:gd name="T8" fmla="*/ 62 w 66"/>
                      <a:gd name="T9" fmla="*/ 94 h 152"/>
                      <a:gd name="T10" fmla="*/ 54 w 66"/>
                      <a:gd name="T11" fmla="*/ 100 h 152"/>
                      <a:gd name="T12" fmla="*/ 50 w 66"/>
                      <a:gd name="T13" fmla="*/ 116 h 152"/>
                      <a:gd name="T14" fmla="*/ 58 w 66"/>
                      <a:gd name="T15" fmla="*/ 122 h 152"/>
                      <a:gd name="T16" fmla="*/ 50 w 66"/>
                      <a:gd name="T17" fmla="*/ 130 h 152"/>
                      <a:gd name="T18" fmla="*/ 52 w 66"/>
                      <a:gd name="T19" fmla="*/ 136 h 152"/>
                      <a:gd name="T20" fmla="*/ 50 w 66"/>
                      <a:gd name="T21" fmla="*/ 144 h 152"/>
                      <a:gd name="T22" fmla="*/ 46 w 66"/>
                      <a:gd name="T23" fmla="*/ 144 h 152"/>
                      <a:gd name="T24" fmla="*/ 44 w 66"/>
                      <a:gd name="T25" fmla="*/ 150 h 152"/>
                      <a:gd name="T26" fmla="*/ 40 w 66"/>
                      <a:gd name="T27" fmla="*/ 152 h 152"/>
                      <a:gd name="T28" fmla="*/ 36 w 66"/>
                      <a:gd name="T29" fmla="*/ 148 h 152"/>
                      <a:gd name="T30" fmla="*/ 30 w 66"/>
                      <a:gd name="T31" fmla="*/ 150 h 152"/>
                      <a:gd name="T32" fmla="*/ 24 w 66"/>
                      <a:gd name="T33" fmla="*/ 146 h 152"/>
                      <a:gd name="T34" fmla="*/ 24 w 66"/>
                      <a:gd name="T35" fmla="*/ 140 h 152"/>
                      <a:gd name="T36" fmla="*/ 16 w 66"/>
                      <a:gd name="T37" fmla="*/ 132 h 152"/>
                      <a:gd name="T38" fmla="*/ 20 w 66"/>
                      <a:gd name="T39" fmla="*/ 124 h 152"/>
                      <a:gd name="T40" fmla="*/ 12 w 66"/>
                      <a:gd name="T41" fmla="*/ 124 h 152"/>
                      <a:gd name="T42" fmla="*/ 0 w 66"/>
                      <a:gd name="T43" fmla="*/ 60 h 152"/>
                      <a:gd name="T44" fmla="*/ 8 w 66"/>
                      <a:gd name="T45" fmla="*/ 64 h 152"/>
                      <a:gd name="T46" fmla="*/ 18 w 66"/>
                      <a:gd name="T47" fmla="*/ 58 h 152"/>
                      <a:gd name="T48" fmla="*/ 22 w 66"/>
                      <a:gd name="T49" fmla="*/ 44 h 152"/>
                      <a:gd name="T50" fmla="*/ 22 w 66"/>
                      <a:gd name="T51" fmla="*/ 36 h 152"/>
                      <a:gd name="T52" fmla="*/ 8 w 66"/>
                      <a:gd name="T53" fmla="*/ 16 h 152"/>
                      <a:gd name="T54" fmla="*/ 8 w 66"/>
                      <a:gd name="T55" fmla="*/ 8 h 152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66"/>
                      <a:gd name="T85" fmla="*/ 0 h 152"/>
                      <a:gd name="T86" fmla="*/ 66 w 66"/>
                      <a:gd name="T87" fmla="*/ 152 h 152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66" h="152">
                        <a:moveTo>
                          <a:pt x="8" y="8"/>
                        </a:moveTo>
                        <a:lnTo>
                          <a:pt x="46" y="0"/>
                        </a:lnTo>
                        <a:lnTo>
                          <a:pt x="62" y="84"/>
                        </a:lnTo>
                        <a:lnTo>
                          <a:pt x="66" y="88"/>
                        </a:lnTo>
                        <a:lnTo>
                          <a:pt x="62" y="94"/>
                        </a:lnTo>
                        <a:lnTo>
                          <a:pt x="54" y="100"/>
                        </a:lnTo>
                        <a:lnTo>
                          <a:pt x="50" y="116"/>
                        </a:lnTo>
                        <a:lnTo>
                          <a:pt x="58" y="122"/>
                        </a:lnTo>
                        <a:lnTo>
                          <a:pt x="50" y="130"/>
                        </a:lnTo>
                        <a:lnTo>
                          <a:pt x="52" y="136"/>
                        </a:lnTo>
                        <a:lnTo>
                          <a:pt x="50" y="144"/>
                        </a:lnTo>
                        <a:lnTo>
                          <a:pt x="46" y="144"/>
                        </a:lnTo>
                        <a:lnTo>
                          <a:pt x="44" y="150"/>
                        </a:lnTo>
                        <a:lnTo>
                          <a:pt x="40" y="152"/>
                        </a:lnTo>
                        <a:lnTo>
                          <a:pt x="36" y="148"/>
                        </a:lnTo>
                        <a:lnTo>
                          <a:pt x="30" y="150"/>
                        </a:lnTo>
                        <a:lnTo>
                          <a:pt x="24" y="146"/>
                        </a:lnTo>
                        <a:lnTo>
                          <a:pt x="24" y="140"/>
                        </a:lnTo>
                        <a:lnTo>
                          <a:pt x="16" y="132"/>
                        </a:lnTo>
                        <a:lnTo>
                          <a:pt x="20" y="124"/>
                        </a:lnTo>
                        <a:lnTo>
                          <a:pt x="12" y="124"/>
                        </a:lnTo>
                        <a:lnTo>
                          <a:pt x="0" y="60"/>
                        </a:lnTo>
                        <a:lnTo>
                          <a:pt x="8" y="64"/>
                        </a:lnTo>
                        <a:lnTo>
                          <a:pt x="18" y="58"/>
                        </a:lnTo>
                        <a:lnTo>
                          <a:pt x="22" y="44"/>
                        </a:lnTo>
                        <a:lnTo>
                          <a:pt x="22" y="36"/>
                        </a:lnTo>
                        <a:lnTo>
                          <a:pt x="8" y="16"/>
                        </a:lnTo>
                        <a:lnTo>
                          <a:pt x="8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53" name="Freeform 2072"/>
                  <p:cNvSpPr>
                    <a:spLocks/>
                  </p:cNvSpPr>
                  <p:nvPr/>
                </p:nvSpPr>
                <p:spPr bwMode="auto">
                  <a:xfrm>
                    <a:off x="7596" y="4094"/>
                    <a:ext cx="88" cy="104"/>
                  </a:xfrm>
                  <a:custGeom>
                    <a:avLst/>
                    <a:gdLst>
                      <a:gd name="T0" fmla="*/ 88 w 88"/>
                      <a:gd name="T1" fmla="*/ 80 h 104"/>
                      <a:gd name="T2" fmla="*/ 84 w 88"/>
                      <a:gd name="T3" fmla="*/ 88 h 104"/>
                      <a:gd name="T4" fmla="*/ 72 w 88"/>
                      <a:gd name="T5" fmla="*/ 98 h 104"/>
                      <a:gd name="T6" fmla="*/ 68 w 88"/>
                      <a:gd name="T7" fmla="*/ 104 h 104"/>
                      <a:gd name="T8" fmla="*/ 62 w 88"/>
                      <a:gd name="T9" fmla="*/ 96 h 104"/>
                      <a:gd name="T10" fmla="*/ 62 w 88"/>
                      <a:gd name="T11" fmla="*/ 88 h 104"/>
                      <a:gd name="T12" fmla="*/ 52 w 88"/>
                      <a:gd name="T13" fmla="*/ 84 h 104"/>
                      <a:gd name="T14" fmla="*/ 24 w 88"/>
                      <a:gd name="T15" fmla="*/ 66 h 104"/>
                      <a:gd name="T16" fmla="*/ 8 w 88"/>
                      <a:gd name="T17" fmla="*/ 68 h 104"/>
                      <a:gd name="T18" fmla="*/ 2 w 88"/>
                      <a:gd name="T19" fmla="*/ 56 h 104"/>
                      <a:gd name="T20" fmla="*/ 0 w 88"/>
                      <a:gd name="T21" fmla="*/ 40 h 104"/>
                      <a:gd name="T22" fmla="*/ 6 w 88"/>
                      <a:gd name="T23" fmla="*/ 14 h 104"/>
                      <a:gd name="T24" fmla="*/ 14 w 88"/>
                      <a:gd name="T25" fmla="*/ 4 h 104"/>
                      <a:gd name="T26" fmla="*/ 22 w 88"/>
                      <a:gd name="T27" fmla="*/ 2 h 104"/>
                      <a:gd name="T28" fmla="*/ 24 w 88"/>
                      <a:gd name="T29" fmla="*/ 4 h 104"/>
                      <a:gd name="T30" fmla="*/ 36 w 88"/>
                      <a:gd name="T31" fmla="*/ 0 h 104"/>
                      <a:gd name="T32" fmla="*/ 44 w 88"/>
                      <a:gd name="T33" fmla="*/ 4 h 104"/>
                      <a:gd name="T34" fmla="*/ 44 w 88"/>
                      <a:gd name="T35" fmla="*/ 8 h 104"/>
                      <a:gd name="T36" fmla="*/ 54 w 88"/>
                      <a:gd name="T37" fmla="*/ 6 h 104"/>
                      <a:gd name="T38" fmla="*/ 54 w 88"/>
                      <a:gd name="T39" fmla="*/ 10 h 104"/>
                      <a:gd name="T40" fmla="*/ 68 w 88"/>
                      <a:gd name="T41" fmla="*/ 16 h 104"/>
                      <a:gd name="T42" fmla="*/ 80 w 88"/>
                      <a:gd name="T43" fmla="*/ 80 h 104"/>
                      <a:gd name="T44" fmla="*/ 88 w 88"/>
                      <a:gd name="T45" fmla="*/ 80 h 104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88"/>
                      <a:gd name="T70" fmla="*/ 0 h 104"/>
                      <a:gd name="T71" fmla="*/ 88 w 88"/>
                      <a:gd name="T72" fmla="*/ 104 h 104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88" h="104">
                        <a:moveTo>
                          <a:pt x="88" y="80"/>
                        </a:moveTo>
                        <a:lnTo>
                          <a:pt x="84" y="88"/>
                        </a:lnTo>
                        <a:lnTo>
                          <a:pt x="72" y="98"/>
                        </a:lnTo>
                        <a:lnTo>
                          <a:pt x="68" y="104"/>
                        </a:lnTo>
                        <a:lnTo>
                          <a:pt x="62" y="96"/>
                        </a:lnTo>
                        <a:lnTo>
                          <a:pt x="62" y="88"/>
                        </a:lnTo>
                        <a:lnTo>
                          <a:pt x="52" y="84"/>
                        </a:lnTo>
                        <a:lnTo>
                          <a:pt x="24" y="66"/>
                        </a:lnTo>
                        <a:lnTo>
                          <a:pt x="8" y="68"/>
                        </a:lnTo>
                        <a:lnTo>
                          <a:pt x="2" y="56"/>
                        </a:lnTo>
                        <a:lnTo>
                          <a:pt x="0" y="40"/>
                        </a:lnTo>
                        <a:lnTo>
                          <a:pt x="6" y="14"/>
                        </a:lnTo>
                        <a:lnTo>
                          <a:pt x="14" y="4"/>
                        </a:lnTo>
                        <a:lnTo>
                          <a:pt x="22" y="2"/>
                        </a:lnTo>
                        <a:lnTo>
                          <a:pt x="24" y="4"/>
                        </a:lnTo>
                        <a:lnTo>
                          <a:pt x="36" y="0"/>
                        </a:lnTo>
                        <a:lnTo>
                          <a:pt x="44" y="4"/>
                        </a:lnTo>
                        <a:lnTo>
                          <a:pt x="44" y="8"/>
                        </a:lnTo>
                        <a:lnTo>
                          <a:pt x="54" y="6"/>
                        </a:lnTo>
                        <a:lnTo>
                          <a:pt x="54" y="10"/>
                        </a:lnTo>
                        <a:lnTo>
                          <a:pt x="68" y="16"/>
                        </a:lnTo>
                        <a:lnTo>
                          <a:pt x="80" y="80"/>
                        </a:lnTo>
                        <a:lnTo>
                          <a:pt x="88" y="8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54" name="Freeform 2073"/>
                  <p:cNvSpPr>
                    <a:spLocks/>
                  </p:cNvSpPr>
                  <p:nvPr/>
                </p:nvSpPr>
                <p:spPr bwMode="auto">
                  <a:xfrm>
                    <a:off x="7576" y="4058"/>
                    <a:ext cx="110" cy="56"/>
                  </a:xfrm>
                  <a:custGeom>
                    <a:avLst/>
                    <a:gdLst>
                      <a:gd name="T0" fmla="*/ 0 w 110"/>
                      <a:gd name="T1" fmla="*/ 6 h 56"/>
                      <a:gd name="T2" fmla="*/ 26 w 110"/>
                      <a:gd name="T3" fmla="*/ 4 h 56"/>
                      <a:gd name="T4" fmla="*/ 96 w 110"/>
                      <a:gd name="T5" fmla="*/ 0 h 56"/>
                      <a:gd name="T6" fmla="*/ 96 w 110"/>
                      <a:gd name="T7" fmla="*/ 8 h 56"/>
                      <a:gd name="T8" fmla="*/ 110 w 110"/>
                      <a:gd name="T9" fmla="*/ 28 h 56"/>
                      <a:gd name="T10" fmla="*/ 110 w 110"/>
                      <a:gd name="T11" fmla="*/ 36 h 56"/>
                      <a:gd name="T12" fmla="*/ 106 w 110"/>
                      <a:gd name="T13" fmla="*/ 50 h 56"/>
                      <a:gd name="T14" fmla="*/ 96 w 110"/>
                      <a:gd name="T15" fmla="*/ 56 h 56"/>
                      <a:gd name="T16" fmla="*/ 74 w 110"/>
                      <a:gd name="T17" fmla="*/ 46 h 56"/>
                      <a:gd name="T18" fmla="*/ 74 w 110"/>
                      <a:gd name="T19" fmla="*/ 42 h 56"/>
                      <a:gd name="T20" fmla="*/ 64 w 110"/>
                      <a:gd name="T21" fmla="*/ 44 h 56"/>
                      <a:gd name="T22" fmla="*/ 64 w 110"/>
                      <a:gd name="T23" fmla="*/ 40 h 56"/>
                      <a:gd name="T24" fmla="*/ 56 w 110"/>
                      <a:gd name="T25" fmla="*/ 36 h 56"/>
                      <a:gd name="T26" fmla="*/ 44 w 110"/>
                      <a:gd name="T27" fmla="*/ 40 h 56"/>
                      <a:gd name="T28" fmla="*/ 42 w 110"/>
                      <a:gd name="T29" fmla="*/ 38 h 56"/>
                      <a:gd name="T30" fmla="*/ 34 w 110"/>
                      <a:gd name="T31" fmla="*/ 40 h 56"/>
                      <a:gd name="T32" fmla="*/ 26 w 110"/>
                      <a:gd name="T33" fmla="*/ 50 h 56"/>
                      <a:gd name="T34" fmla="*/ 16 w 110"/>
                      <a:gd name="T35" fmla="*/ 42 h 56"/>
                      <a:gd name="T36" fmla="*/ 16 w 110"/>
                      <a:gd name="T37" fmla="*/ 36 h 56"/>
                      <a:gd name="T38" fmla="*/ 12 w 110"/>
                      <a:gd name="T39" fmla="*/ 32 h 56"/>
                      <a:gd name="T40" fmla="*/ 8 w 110"/>
                      <a:gd name="T41" fmla="*/ 18 h 56"/>
                      <a:gd name="T42" fmla="*/ 0 w 110"/>
                      <a:gd name="T43" fmla="*/ 6 h 5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10"/>
                      <a:gd name="T67" fmla="*/ 0 h 56"/>
                      <a:gd name="T68" fmla="*/ 110 w 110"/>
                      <a:gd name="T69" fmla="*/ 56 h 56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10" h="56">
                        <a:moveTo>
                          <a:pt x="0" y="6"/>
                        </a:moveTo>
                        <a:lnTo>
                          <a:pt x="26" y="4"/>
                        </a:lnTo>
                        <a:lnTo>
                          <a:pt x="96" y="0"/>
                        </a:lnTo>
                        <a:lnTo>
                          <a:pt x="96" y="8"/>
                        </a:lnTo>
                        <a:lnTo>
                          <a:pt x="110" y="28"/>
                        </a:lnTo>
                        <a:lnTo>
                          <a:pt x="110" y="36"/>
                        </a:lnTo>
                        <a:lnTo>
                          <a:pt x="106" y="50"/>
                        </a:lnTo>
                        <a:lnTo>
                          <a:pt x="96" y="56"/>
                        </a:lnTo>
                        <a:lnTo>
                          <a:pt x="74" y="46"/>
                        </a:lnTo>
                        <a:lnTo>
                          <a:pt x="74" y="42"/>
                        </a:lnTo>
                        <a:lnTo>
                          <a:pt x="64" y="44"/>
                        </a:lnTo>
                        <a:lnTo>
                          <a:pt x="64" y="40"/>
                        </a:lnTo>
                        <a:lnTo>
                          <a:pt x="56" y="36"/>
                        </a:lnTo>
                        <a:lnTo>
                          <a:pt x="44" y="40"/>
                        </a:lnTo>
                        <a:lnTo>
                          <a:pt x="42" y="38"/>
                        </a:lnTo>
                        <a:lnTo>
                          <a:pt x="34" y="40"/>
                        </a:lnTo>
                        <a:lnTo>
                          <a:pt x="26" y="50"/>
                        </a:lnTo>
                        <a:lnTo>
                          <a:pt x="16" y="42"/>
                        </a:lnTo>
                        <a:lnTo>
                          <a:pt x="16" y="36"/>
                        </a:lnTo>
                        <a:lnTo>
                          <a:pt x="12" y="32"/>
                        </a:lnTo>
                        <a:lnTo>
                          <a:pt x="8" y="18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55" name="Freeform 2074"/>
                  <p:cNvSpPr>
                    <a:spLocks/>
                  </p:cNvSpPr>
                  <p:nvPr/>
                </p:nvSpPr>
                <p:spPr bwMode="auto">
                  <a:xfrm>
                    <a:off x="7572" y="4134"/>
                    <a:ext cx="96" cy="86"/>
                  </a:xfrm>
                  <a:custGeom>
                    <a:avLst/>
                    <a:gdLst>
                      <a:gd name="T0" fmla="*/ 88 w 96"/>
                      <a:gd name="T1" fmla="*/ 76 h 86"/>
                      <a:gd name="T2" fmla="*/ 24 w 96"/>
                      <a:gd name="T3" fmla="*/ 86 h 86"/>
                      <a:gd name="T4" fmla="*/ 16 w 96"/>
                      <a:gd name="T5" fmla="*/ 84 h 86"/>
                      <a:gd name="T6" fmla="*/ 14 w 96"/>
                      <a:gd name="T7" fmla="*/ 70 h 86"/>
                      <a:gd name="T8" fmla="*/ 10 w 96"/>
                      <a:gd name="T9" fmla="*/ 70 h 86"/>
                      <a:gd name="T10" fmla="*/ 0 w 96"/>
                      <a:gd name="T11" fmla="*/ 6 h 86"/>
                      <a:gd name="T12" fmla="*/ 24 w 96"/>
                      <a:gd name="T13" fmla="*/ 0 h 86"/>
                      <a:gd name="T14" fmla="*/ 26 w 96"/>
                      <a:gd name="T15" fmla="*/ 16 h 86"/>
                      <a:gd name="T16" fmla="*/ 32 w 96"/>
                      <a:gd name="T17" fmla="*/ 28 h 86"/>
                      <a:gd name="T18" fmla="*/ 48 w 96"/>
                      <a:gd name="T19" fmla="*/ 26 h 86"/>
                      <a:gd name="T20" fmla="*/ 74 w 96"/>
                      <a:gd name="T21" fmla="*/ 44 h 86"/>
                      <a:gd name="T22" fmla="*/ 86 w 96"/>
                      <a:gd name="T23" fmla="*/ 48 h 86"/>
                      <a:gd name="T24" fmla="*/ 86 w 96"/>
                      <a:gd name="T25" fmla="*/ 56 h 86"/>
                      <a:gd name="T26" fmla="*/ 92 w 96"/>
                      <a:gd name="T27" fmla="*/ 64 h 86"/>
                      <a:gd name="T28" fmla="*/ 96 w 96"/>
                      <a:gd name="T29" fmla="*/ 58 h 86"/>
                      <a:gd name="T30" fmla="*/ 96 w 96"/>
                      <a:gd name="T31" fmla="*/ 70 h 86"/>
                      <a:gd name="T32" fmla="*/ 92 w 96"/>
                      <a:gd name="T33" fmla="*/ 70 h 86"/>
                      <a:gd name="T34" fmla="*/ 88 w 96"/>
                      <a:gd name="T35" fmla="*/ 76 h 8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96"/>
                      <a:gd name="T55" fmla="*/ 0 h 86"/>
                      <a:gd name="T56" fmla="*/ 96 w 96"/>
                      <a:gd name="T57" fmla="*/ 86 h 8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96" h="86">
                        <a:moveTo>
                          <a:pt x="88" y="76"/>
                        </a:moveTo>
                        <a:lnTo>
                          <a:pt x="24" y="86"/>
                        </a:lnTo>
                        <a:lnTo>
                          <a:pt x="16" y="84"/>
                        </a:lnTo>
                        <a:lnTo>
                          <a:pt x="14" y="70"/>
                        </a:lnTo>
                        <a:lnTo>
                          <a:pt x="10" y="70"/>
                        </a:lnTo>
                        <a:lnTo>
                          <a:pt x="0" y="6"/>
                        </a:lnTo>
                        <a:lnTo>
                          <a:pt x="24" y="0"/>
                        </a:lnTo>
                        <a:lnTo>
                          <a:pt x="26" y="16"/>
                        </a:lnTo>
                        <a:lnTo>
                          <a:pt x="32" y="28"/>
                        </a:lnTo>
                        <a:lnTo>
                          <a:pt x="48" y="26"/>
                        </a:lnTo>
                        <a:lnTo>
                          <a:pt x="74" y="44"/>
                        </a:lnTo>
                        <a:lnTo>
                          <a:pt x="86" y="48"/>
                        </a:lnTo>
                        <a:lnTo>
                          <a:pt x="86" y="56"/>
                        </a:lnTo>
                        <a:lnTo>
                          <a:pt x="92" y="64"/>
                        </a:lnTo>
                        <a:lnTo>
                          <a:pt x="96" y="58"/>
                        </a:lnTo>
                        <a:lnTo>
                          <a:pt x="96" y="70"/>
                        </a:lnTo>
                        <a:lnTo>
                          <a:pt x="92" y="70"/>
                        </a:lnTo>
                        <a:lnTo>
                          <a:pt x="88" y="7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56" name="Freeform 2075"/>
                  <p:cNvSpPr>
                    <a:spLocks/>
                  </p:cNvSpPr>
                  <p:nvPr/>
                </p:nvSpPr>
                <p:spPr bwMode="auto">
                  <a:xfrm>
                    <a:off x="7476" y="4132"/>
                    <a:ext cx="122" cy="120"/>
                  </a:xfrm>
                  <a:custGeom>
                    <a:avLst/>
                    <a:gdLst>
                      <a:gd name="T0" fmla="*/ 116 w 122"/>
                      <a:gd name="T1" fmla="*/ 118 h 120"/>
                      <a:gd name="T2" fmla="*/ 108 w 122"/>
                      <a:gd name="T3" fmla="*/ 120 h 120"/>
                      <a:gd name="T4" fmla="*/ 96 w 122"/>
                      <a:gd name="T5" fmla="*/ 116 h 120"/>
                      <a:gd name="T6" fmla="*/ 94 w 122"/>
                      <a:gd name="T7" fmla="*/ 110 h 120"/>
                      <a:gd name="T8" fmla="*/ 84 w 122"/>
                      <a:gd name="T9" fmla="*/ 112 h 120"/>
                      <a:gd name="T10" fmla="*/ 80 w 122"/>
                      <a:gd name="T11" fmla="*/ 106 h 120"/>
                      <a:gd name="T12" fmla="*/ 74 w 122"/>
                      <a:gd name="T13" fmla="*/ 102 h 120"/>
                      <a:gd name="T14" fmla="*/ 72 w 122"/>
                      <a:gd name="T15" fmla="*/ 96 h 120"/>
                      <a:gd name="T16" fmla="*/ 76 w 122"/>
                      <a:gd name="T17" fmla="*/ 96 h 120"/>
                      <a:gd name="T18" fmla="*/ 74 w 122"/>
                      <a:gd name="T19" fmla="*/ 92 h 120"/>
                      <a:gd name="T20" fmla="*/ 52 w 122"/>
                      <a:gd name="T21" fmla="*/ 74 h 120"/>
                      <a:gd name="T22" fmla="*/ 36 w 122"/>
                      <a:gd name="T23" fmla="*/ 68 h 120"/>
                      <a:gd name="T24" fmla="*/ 32 w 122"/>
                      <a:gd name="T25" fmla="*/ 70 h 120"/>
                      <a:gd name="T26" fmla="*/ 0 w 122"/>
                      <a:gd name="T27" fmla="*/ 52 h 120"/>
                      <a:gd name="T28" fmla="*/ 0 w 122"/>
                      <a:gd name="T29" fmla="*/ 40 h 120"/>
                      <a:gd name="T30" fmla="*/ 4 w 122"/>
                      <a:gd name="T31" fmla="*/ 36 h 120"/>
                      <a:gd name="T32" fmla="*/ 8 w 122"/>
                      <a:gd name="T33" fmla="*/ 32 h 120"/>
                      <a:gd name="T34" fmla="*/ 6 w 122"/>
                      <a:gd name="T35" fmla="*/ 24 h 120"/>
                      <a:gd name="T36" fmla="*/ 12 w 122"/>
                      <a:gd name="T37" fmla="*/ 16 h 120"/>
                      <a:gd name="T38" fmla="*/ 22 w 122"/>
                      <a:gd name="T39" fmla="*/ 10 h 120"/>
                      <a:gd name="T40" fmla="*/ 80 w 122"/>
                      <a:gd name="T41" fmla="*/ 0 h 120"/>
                      <a:gd name="T42" fmla="*/ 80 w 122"/>
                      <a:gd name="T43" fmla="*/ 10 h 120"/>
                      <a:gd name="T44" fmla="*/ 96 w 122"/>
                      <a:gd name="T45" fmla="*/ 8 h 120"/>
                      <a:gd name="T46" fmla="*/ 106 w 122"/>
                      <a:gd name="T47" fmla="*/ 72 h 120"/>
                      <a:gd name="T48" fmla="*/ 110 w 122"/>
                      <a:gd name="T49" fmla="*/ 72 h 120"/>
                      <a:gd name="T50" fmla="*/ 112 w 122"/>
                      <a:gd name="T51" fmla="*/ 86 h 120"/>
                      <a:gd name="T52" fmla="*/ 120 w 122"/>
                      <a:gd name="T53" fmla="*/ 88 h 120"/>
                      <a:gd name="T54" fmla="*/ 118 w 122"/>
                      <a:gd name="T55" fmla="*/ 96 h 120"/>
                      <a:gd name="T56" fmla="*/ 122 w 122"/>
                      <a:gd name="T57" fmla="*/ 98 h 120"/>
                      <a:gd name="T58" fmla="*/ 118 w 122"/>
                      <a:gd name="T59" fmla="*/ 104 h 120"/>
                      <a:gd name="T60" fmla="*/ 116 w 122"/>
                      <a:gd name="T61" fmla="*/ 118 h 120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122"/>
                      <a:gd name="T94" fmla="*/ 0 h 120"/>
                      <a:gd name="T95" fmla="*/ 122 w 122"/>
                      <a:gd name="T96" fmla="*/ 120 h 120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122" h="120">
                        <a:moveTo>
                          <a:pt x="116" y="118"/>
                        </a:moveTo>
                        <a:lnTo>
                          <a:pt x="108" y="120"/>
                        </a:lnTo>
                        <a:lnTo>
                          <a:pt x="96" y="116"/>
                        </a:lnTo>
                        <a:lnTo>
                          <a:pt x="94" y="110"/>
                        </a:lnTo>
                        <a:lnTo>
                          <a:pt x="84" y="112"/>
                        </a:lnTo>
                        <a:lnTo>
                          <a:pt x="80" y="106"/>
                        </a:lnTo>
                        <a:lnTo>
                          <a:pt x="74" y="102"/>
                        </a:lnTo>
                        <a:lnTo>
                          <a:pt x="72" y="96"/>
                        </a:lnTo>
                        <a:lnTo>
                          <a:pt x="76" y="96"/>
                        </a:lnTo>
                        <a:lnTo>
                          <a:pt x="74" y="92"/>
                        </a:lnTo>
                        <a:lnTo>
                          <a:pt x="52" y="74"/>
                        </a:lnTo>
                        <a:lnTo>
                          <a:pt x="36" y="68"/>
                        </a:lnTo>
                        <a:lnTo>
                          <a:pt x="32" y="70"/>
                        </a:lnTo>
                        <a:lnTo>
                          <a:pt x="0" y="52"/>
                        </a:lnTo>
                        <a:lnTo>
                          <a:pt x="0" y="40"/>
                        </a:lnTo>
                        <a:lnTo>
                          <a:pt x="4" y="36"/>
                        </a:lnTo>
                        <a:lnTo>
                          <a:pt x="8" y="32"/>
                        </a:lnTo>
                        <a:lnTo>
                          <a:pt x="6" y="24"/>
                        </a:lnTo>
                        <a:lnTo>
                          <a:pt x="12" y="16"/>
                        </a:lnTo>
                        <a:lnTo>
                          <a:pt x="22" y="10"/>
                        </a:lnTo>
                        <a:lnTo>
                          <a:pt x="80" y="0"/>
                        </a:lnTo>
                        <a:lnTo>
                          <a:pt x="80" y="10"/>
                        </a:lnTo>
                        <a:lnTo>
                          <a:pt x="96" y="8"/>
                        </a:lnTo>
                        <a:lnTo>
                          <a:pt x="106" y="72"/>
                        </a:lnTo>
                        <a:lnTo>
                          <a:pt x="110" y="72"/>
                        </a:lnTo>
                        <a:lnTo>
                          <a:pt x="112" y="86"/>
                        </a:lnTo>
                        <a:lnTo>
                          <a:pt x="120" y="88"/>
                        </a:lnTo>
                        <a:lnTo>
                          <a:pt x="118" y="96"/>
                        </a:lnTo>
                        <a:lnTo>
                          <a:pt x="122" y="98"/>
                        </a:lnTo>
                        <a:lnTo>
                          <a:pt x="118" y="104"/>
                        </a:lnTo>
                        <a:lnTo>
                          <a:pt x="116" y="1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57" name="Freeform 2076"/>
                  <p:cNvSpPr>
                    <a:spLocks/>
                  </p:cNvSpPr>
                  <p:nvPr/>
                </p:nvSpPr>
                <p:spPr bwMode="auto">
                  <a:xfrm>
                    <a:off x="7498" y="4064"/>
                    <a:ext cx="104" cy="78"/>
                  </a:xfrm>
                  <a:custGeom>
                    <a:avLst/>
                    <a:gdLst>
                      <a:gd name="T0" fmla="*/ 98 w 104"/>
                      <a:gd name="T1" fmla="*/ 70 h 78"/>
                      <a:gd name="T2" fmla="*/ 74 w 104"/>
                      <a:gd name="T3" fmla="*/ 76 h 78"/>
                      <a:gd name="T4" fmla="*/ 58 w 104"/>
                      <a:gd name="T5" fmla="*/ 78 h 78"/>
                      <a:gd name="T6" fmla="*/ 58 w 104"/>
                      <a:gd name="T7" fmla="*/ 68 h 78"/>
                      <a:gd name="T8" fmla="*/ 0 w 104"/>
                      <a:gd name="T9" fmla="*/ 78 h 78"/>
                      <a:gd name="T10" fmla="*/ 4 w 104"/>
                      <a:gd name="T11" fmla="*/ 72 h 78"/>
                      <a:gd name="T12" fmla="*/ 0 w 104"/>
                      <a:gd name="T13" fmla="*/ 68 h 78"/>
                      <a:gd name="T14" fmla="*/ 2 w 104"/>
                      <a:gd name="T15" fmla="*/ 62 h 78"/>
                      <a:gd name="T16" fmla="*/ 6 w 104"/>
                      <a:gd name="T17" fmla="*/ 60 h 78"/>
                      <a:gd name="T18" fmla="*/ 10 w 104"/>
                      <a:gd name="T19" fmla="*/ 42 h 78"/>
                      <a:gd name="T20" fmla="*/ 8 w 104"/>
                      <a:gd name="T21" fmla="*/ 30 h 78"/>
                      <a:gd name="T22" fmla="*/ 16 w 104"/>
                      <a:gd name="T23" fmla="*/ 26 h 78"/>
                      <a:gd name="T24" fmla="*/ 26 w 104"/>
                      <a:gd name="T25" fmla="*/ 26 h 78"/>
                      <a:gd name="T26" fmla="*/ 28 w 104"/>
                      <a:gd name="T27" fmla="*/ 12 h 78"/>
                      <a:gd name="T28" fmla="*/ 24 w 104"/>
                      <a:gd name="T29" fmla="*/ 6 h 78"/>
                      <a:gd name="T30" fmla="*/ 58 w 104"/>
                      <a:gd name="T31" fmla="*/ 4 h 78"/>
                      <a:gd name="T32" fmla="*/ 78 w 104"/>
                      <a:gd name="T33" fmla="*/ 0 h 78"/>
                      <a:gd name="T34" fmla="*/ 86 w 104"/>
                      <a:gd name="T35" fmla="*/ 12 h 78"/>
                      <a:gd name="T36" fmla="*/ 90 w 104"/>
                      <a:gd name="T37" fmla="*/ 26 h 78"/>
                      <a:gd name="T38" fmla="*/ 94 w 104"/>
                      <a:gd name="T39" fmla="*/ 30 h 78"/>
                      <a:gd name="T40" fmla="*/ 94 w 104"/>
                      <a:gd name="T41" fmla="*/ 36 h 78"/>
                      <a:gd name="T42" fmla="*/ 104 w 104"/>
                      <a:gd name="T43" fmla="*/ 44 h 78"/>
                      <a:gd name="T44" fmla="*/ 98 w 104"/>
                      <a:gd name="T45" fmla="*/ 70 h 7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04"/>
                      <a:gd name="T70" fmla="*/ 0 h 78"/>
                      <a:gd name="T71" fmla="*/ 104 w 104"/>
                      <a:gd name="T72" fmla="*/ 78 h 7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04" h="78">
                        <a:moveTo>
                          <a:pt x="98" y="70"/>
                        </a:moveTo>
                        <a:lnTo>
                          <a:pt x="74" y="76"/>
                        </a:lnTo>
                        <a:lnTo>
                          <a:pt x="58" y="78"/>
                        </a:lnTo>
                        <a:lnTo>
                          <a:pt x="58" y="68"/>
                        </a:lnTo>
                        <a:lnTo>
                          <a:pt x="0" y="78"/>
                        </a:lnTo>
                        <a:lnTo>
                          <a:pt x="4" y="72"/>
                        </a:lnTo>
                        <a:lnTo>
                          <a:pt x="0" y="68"/>
                        </a:lnTo>
                        <a:lnTo>
                          <a:pt x="2" y="62"/>
                        </a:lnTo>
                        <a:lnTo>
                          <a:pt x="6" y="60"/>
                        </a:lnTo>
                        <a:lnTo>
                          <a:pt x="10" y="42"/>
                        </a:lnTo>
                        <a:lnTo>
                          <a:pt x="8" y="30"/>
                        </a:lnTo>
                        <a:lnTo>
                          <a:pt x="16" y="26"/>
                        </a:lnTo>
                        <a:lnTo>
                          <a:pt x="26" y="26"/>
                        </a:lnTo>
                        <a:lnTo>
                          <a:pt x="28" y="12"/>
                        </a:lnTo>
                        <a:lnTo>
                          <a:pt x="24" y="6"/>
                        </a:lnTo>
                        <a:lnTo>
                          <a:pt x="58" y="4"/>
                        </a:lnTo>
                        <a:lnTo>
                          <a:pt x="78" y="0"/>
                        </a:lnTo>
                        <a:lnTo>
                          <a:pt x="86" y="12"/>
                        </a:lnTo>
                        <a:lnTo>
                          <a:pt x="90" y="26"/>
                        </a:lnTo>
                        <a:lnTo>
                          <a:pt x="94" y="30"/>
                        </a:lnTo>
                        <a:lnTo>
                          <a:pt x="94" y="36"/>
                        </a:lnTo>
                        <a:lnTo>
                          <a:pt x="104" y="44"/>
                        </a:lnTo>
                        <a:lnTo>
                          <a:pt x="98" y="7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58" name="Freeform 2077"/>
                  <p:cNvSpPr>
                    <a:spLocks/>
                  </p:cNvSpPr>
                  <p:nvPr/>
                </p:nvSpPr>
                <p:spPr bwMode="auto">
                  <a:xfrm>
                    <a:off x="6851" y="4088"/>
                    <a:ext cx="84" cy="142"/>
                  </a:xfrm>
                  <a:custGeom>
                    <a:avLst/>
                    <a:gdLst>
                      <a:gd name="T0" fmla="*/ 0 w 84"/>
                      <a:gd name="T1" fmla="*/ 10 h 142"/>
                      <a:gd name="T2" fmla="*/ 70 w 84"/>
                      <a:gd name="T3" fmla="*/ 0 h 142"/>
                      <a:gd name="T4" fmla="*/ 66 w 84"/>
                      <a:gd name="T5" fmla="*/ 8 h 142"/>
                      <a:gd name="T6" fmla="*/ 56 w 84"/>
                      <a:gd name="T7" fmla="*/ 16 h 142"/>
                      <a:gd name="T8" fmla="*/ 52 w 84"/>
                      <a:gd name="T9" fmla="*/ 26 h 142"/>
                      <a:gd name="T10" fmla="*/ 56 w 84"/>
                      <a:gd name="T11" fmla="*/ 38 h 142"/>
                      <a:gd name="T12" fmla="*/ 54 w 84"/>
                      <a:gd name="T13" fmla="*/ 44 h 142"/>
                      <a:gd name="T14" fmla="*/ 56 w 84"/>
                      <a:gd name="T15" fmla="*/ 62 h 142"/>
                      <a:gd name="T16" fmla="*/ 60 w 84"/>
                      <a:gd name="T17" fmla="*/ 60 h 142"/>
                      <a:gd name="T18" fmla="*/ 62 w 84"/>
                      <a:gd name="T19" fmla="*/ 66 h 142"/>
                      <a:gd name="T20" fmla="*/ 64 w 84"/>
                      <a:gd name="T21" fmla="*/ 74 h 142"/>
                      <a:gd name="T22" fmla="*/ 72 w 84"/>
                      <a:gd name="T23" fmla="*/ 84 h 142"/>
                      <a:gd name="T24" fmla="*/ 80 w 84"/>
                      <a:gd name="T25" fmla="*/ 88 h 142"/>
                      <a:gd name="T26" fmla="*/ 84 w 84"/>
                      <a:gd name="T27" fmla="*/ 92 h 142"/>
                      <a:gd name="T28" fmla="*/ 84 w 84"/>
                      <a:gd name="T29" fmla="*/ 102 h 142"/>
                      <a:gd name="T30" fmla="*/ 80 w 84"/>
                      <a:gd name="T31" fmla="*/ 114 h 142"/>
                      <a:gd name="T32" fmla="*/ 66 w 84"/>
                      <a:gd name="T33" fmla="*/ 124 h 142"/>
                      <a:gd name="T34" fmla="*/ 66 w 84"/>
                      <a:gd name="T35" fmla="*/ 128 h 142"/>
                      <a:gd name="T36" fmla="*/ 52 w 84"/>
                      <a:gd name="T37" fmla="*/ 130 h 142"/>
                      <a:gd name="T38" fmla="*/ 52 w 84"/>
                      <a:gd name="T39" fmla="*/ 136 h 142"/>
                      <a:gd name="T40" fmla="*/ 38 w 84"/>
                      <a:gd name="T41" fmla="*/ 142 h 142"/>
                      <a:gd name="T42" fmla="*/ 34 w 84"/>
                      <a:gd name="T43" fmla="*/ 140 h 142"/>
                      <a:gd name="T44" fmla="*/ 40 w 84"/>
                      <a:gd name="T45" fmla="*/ 134 h 142"/>
                      <a:gd name="T46" fmla="*/ 40 w 84"/>
                      <a:gd name="T47" fmla="*/ 128 h 142"/>
                      <a:gd name="T48" fmla="*/ 46 w 84"/>
                      <a:gd name="T49" fmla="*/ 118 h 142"/>
                      <a:gd name="T50" fmla="*/ 50 w 84"/>
                      <a:gd name="T51" fmla="*/ 116 h 142"/>
                      <a:gd name="T52" fmla="*/ 50 w 84"/>
                      <a:gd name="T53" fmla="*/ 110 h 142"/>
                      <a:gd name="T54" fmla="*/ 36 w 84"/>
                      <a:gd name="T55" fmla="*/ 102 h 142"/>
                      <a:gd name="T56" fmla="*/ 36 w 84"/>
                      <a:gd name="T57" fmla="*/ 96 h 142"/>
                      <a:gd name="T58" fmla="*/ 42 w 84"/>
                      <a:gd name="T59" fmla="*/ 82 h 142"/>
                      <a:gd name="T60" fmla="*/ 42 w 84"/>
                      <a:gd name="T61" fmla="*/ 70 h 142"/>
                      <a:gd name="T62" fmla="*/ 32 w 84"/>
                      <a:gd name="T63" fmla="*/ 64 h 142"/>
                      <a:gd name="T64" fmla="*/ 26 w 84"/>
                      <a:gd name="T65" fmla="*/ 66 h 142"/>
                      <a:gd name="T66" fmla="*/ 0 w 84"/>
                      <a:gd name="T67" fmla="*/ 38 h 142"/>
                      <a:gd name="T68" fmla="*/ 2 w 84"/>
                      <a:gd name="T69" fmla="*/ 26 h 142"/>
                      <a:gd name="T70" fmla="*/ 0 w 84"/>
                      <a:gd name="T71" fmla="*/ 10 h 142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84"/>
                      <a:gd name="T109" fmla="*/ 0 h 142"/>
                      <a:gd name="T110" fmla="*/ 84 w 84"/>
                      <a:gd name="T111" fmla="*/ 142 h 142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84" h="142">
                        <a:moveTo>
                          <a:pt x="0" y="10"/>
                        </a:moveTo>
                        <a:lnTo>
                          <a:pt x="70" y="0"/>
                        </a:lnTo>
                        <a:lnTo>
                          <a:pt x="66" y="8"/>
                        </a:lnTo>
                        <a:lnTo>
                          <a:pt x="56" y="16"/>
                        </a:lnTo>
                        <a:lnTo>
                          <a:pt x="52" y="26"/>
                        </a:lnTo>
                        <a:lnTo>
                          <a:pt x="56" y="38"/>
                        </a:lnTo>
                        <a:lnTo>
                          <a:pt x="54" y="44"/>
                        </a:lnTo>
                        <a:lnTo>
                          <a:pt x="56" y="62"/>
                        </a:lnTo>
                        <a:lnTo>
                          <a:pt x="60" y="60"/>
                        </a:lnTo>
                        <a:lnTo>
                          <a:pt x="62" y="66"/>
                        </a:lnTo>
                        <a:lnTo>
                          <a:pt x="64" y="74"/>
                        </a:lnTo>
                        <a:lnTo>
                          <a:pt x="72" y="84"/>
                        </a:lnTo>
                        <a:lnTo>
                          <a:pt x="80" y="88"/>
                        </a:lnTo>
                        <a:lnTo>
                          <a:pt x="84" y="92"/>
                        </a:lnTo>
                        <a:lnTo>
                          <a:pt x="84" y="102"/>
                        </a:lnTo>
                        <a:lnTo>
                          <a:pt x="80" y="114"/>
                        </a:lnTo>
                        <a:lnTo>
                          <a:pt x="66" y="124"/>
                        </a:lnTo>
                        <a:lnTo>
                          <a:pt x="66" y="128"/>
                        </a:lnTo>
                        <a:lnTo>
                          <a:pt x="52" y="130"/>
                        </a:lnTo>
                        <a:lnTo>
                          <a:pt x="52" y="136"/>
                        </a:lnTo>
                        <a:lnTo>
                          <a:pt x="38" y="142"/>
                        </a:lnTo>
                        <a:lnTo>
                          <a:pt x="34" y="140"/>
                        </a:lnTo>
                        <a:lnTo>
                          <a:pt x="40" y="134"/>
                        </a:lnTo>
                        <a:lnTo>
                          <a:pt x="40" y="128"/>
                        </a:lnTo>
                        <a:lnTo>
                          <a:pt x="46" y="118"/>
                        </a:lnTo>
                        <a:lnTo>
                          <a:pt x="50" y="116"/>
                        </a:lnTo>
                        <a:lnTo>
                          <a:pt x="50" y="110"/>
                        </a:lnTo>
                        <a:lnTo>
                          <a:pt x="36" y="102"/>
                        </a:lnTo>
                        <a:lnTo>
                          <a:pt x="36" y="96"/>
                        </a:lnTo>
                        <a:lnTo>
                          <a:pt x="42" y="82"/>
                        </a:lnTo>
                        <a:lnTo>
                          <a:pt x="42" y="70"/>
                        </a:lnTo>
                        <a:lnTo>
                          <a:pt x="32" y="64"/>
                        </a:lnTo>
                        <a:lnTo>
                          <a:pt x="26" y="66"/>
                        </a:lnTo>
                        <a:lnTo>
                          <a:pt x="0" y="38"/>
                        </a:lnTo>
                        <a:lnTo>
                          <a:pt x="2" y="26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59" name="Freeform 2078"/>
                  <p:cNvSpPr>
                    <a:spLocks/>
                  </p:cNvSpPr>
                  <p:nvPr/>
                </p:nvSpPr>
                <p:spPr bwMode="auto">
                  <a:xfrm>
                    <a:off x="6903" y="4080"/>
                    <a:ext cx="94" cy="130"/>
                  </a:xfrm>
                  <a:custGeom>
                    <a:avLst/>
                    <a:gdLst>
                      <a:gd name="T0" fmla="*/ 18 w 94"/>
                      <a:gd name="T1" fmla="*/ 8 h 130"/>
                      <a:gd name="T2" fmla="*/ 82 w 94"/>
                      <a:gd name="T3" fmla="*/ 0 h 130"/>
                      <a:gd name="T4" fmla="*/ 88 w 94"/>
                      <a:gd name="T5" fmla="*/ 54 h 130"/>
                      <a:gd name="T6" fmla="*/ 94 w 94"/>
                      <a:gd name="T7" fmla="*/ 110 h 130"/>
                      <a:gd name="T8" fmla="*/ 84 w 94"/>
                      <a:gd name="T9" fmla="*/ 114 h 130"/>
                      <a:gd name="T10" fmla="*/ 74 w 94"/>
                      <a:gd name="T11" fmla="*/ 116 h 130"/>
                      <a:gd name="T12" fmla="*/ 52 w 94"/>
                      <a:gd name="T13" fmla="*/ 126 h 130"/>
                      <a:gd name="T14" fmla="*/ 46 w 94"/>
                      <a:gd name="T15" fmla="*/ 126 h 130"/>
                      <a:gd name="T16" fmla="*/ 44 w 94"/>
                      <a:gd name="T17" fmla="*/ 128 h 130"/>
                      <a:gd name="T18" fmla="*/ 34 w 94"/>
                      <a:gd name="T19" fmla="*/ 130 h 130"/>
                      <a:gd name="T20" fmla="*/ 36 w 94"/>
                      <a:gd name="T21" fmla="*/ 124 h 130"/>
                      <a:gd name="T22" fmla="*/ 42 w 94"/>
                      <a:gd name="T23" fmla="*/ 122 h 130"/>
                      <a:gd name="T24" fmla="*/ 52 w 94"/>
                      <a:gd name="T25" fmla="*/ 118 h 130"/>
                      <a:gd name="T26" fmla="*/ 66 w 94"/>
                      <a:gd name="T27" fmla="*/ 106 h 130"/>
                      <a:gd name="T28" fmla="*/ 66 w 94"/>
                      <a:gd name="T29" fmla="*/ 100 h 130"/>
                      <a:gd name="T30" fmla="*/ 60 w 94"/>
                      <a:gd name="T31" fmla="*/ 98 h 130"/>
                      <a:gd name="T32" fmla="*/ 58 w 94"/>
                      <a:gd name="T33" fmla="*/ 88 h 130"/>
                      <a:gd name="T34" fmla="*/ 54 w 94"/>
                      <a:gd name="T35" fmla="*/ 88 h 130"/>
                      <a:gd name="T36" fmla="*/ 50 w 94"/>
                      <a:gd name="T37" fmla="*/ 108 h 130"/>
                      <a:gd name="T38" fmla="*/ 44 w 94"/>
                      <a:gd name="T39" fmla="*/ 104 h 130"/>
                      <a:gd name="T40" fmla="*/ 44 w 94"/>
                      <a:gd name="T41" fmla="*/ 100 h 130"/>
                      <a:gd name="T42" fmla="*/ 32 w 94"/>
                      <a:gd name="T43" fmla="*/ 92 h 130"/>
                      <a:gd name="T44" fmla="*/ 26 w 94"/>
                      <a:gd name="T45" fmla="*/ 94 h 130"/>
                      <a:gd name="T46" fmla="*/ 20 w 94"/>
                      <a:gd name="T47" fmla="*/ 92 h 130"/>
                      <a:gd name="T48" fmla="*/ 12 w 94"/>
                      <a:gd name="T49" fmla="*/ 82 h 130"/>
                      <a:gd name="T50" fmla="*/ 10 w 94"/>
                      <a:gd name="T51" fmla="*/ 74 h 130"/>
                      <a:gd name="T52" fmla="*/ 8 w 94"/>
                      <a:gd name="T53" fmla="*/ 68 h 130"/>
                      <a:gd name="T54" fmla="*/ 4 w 94"/>
                      <a:gd name="T55" fmla="*/ 70 h 130"/>
                      <a:gd name="T56" fmla="*/ 2 w 94"/>
                      <a:gd name="T57" fmla="*/ 52 h 130"/>
                      <a:gd name="T58" fmla="*/ 4 w 94"/>
                      <a:gd name="T59" fmla="*/ 46 h 130"/>
                      <a:gd name="T60" fmla="*/ 0 w 94"/>
                      <a:gd name="T61" fmla="*/ 34 h 130"/>
                      <a:gd name="T62" fmla="*/ 4 w 94"/>
                      <a:gd name="T63" fmla="*/ 24 h 130"/>
                      <a:gd name="T64" fmla="*/ 14 w 94"/>
                      <a:gd name="T65" fmla="*/ 16 h 130"/>
                      <a:gd name="T66" fmla="*/ 18 w 94"/>
                      <a:gd name="T67" fmla="*/ 8 h 130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94"/>
                      <a:gd name="T103" fmla="*/ 0 h 130"/>
                      <a:gd name="T104" fmla="*/ 94 w 94"/>
                      <a:gd name="T105" fmla="*/ 130 h 130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94" h="130">
                        <a:moveTo>
                          <a:pt x="18" y="8"/>
                        </a:moveTo>
                        <a:lnTo>
                          <a:pt x="82" y="0"/>
                        </a:lnTo>
                        <a:lnTo>
                          <a:pt x="88" y="54"/>
                        </a:lnTo>
                        <a:lnTo>
                          <a:pt x="94" y="110"/>
                        </a:lnTo>
                        <a:lnTo>
                          <a:pt x="84" y="114"/>
                        </a:lnTo>
                        <a:lnTo>
                          <a:pt x="74" y="116"/>
                        </a:lnTo>
                        <a:lnTo>
                          <a:pt x="52" y="126"/>
                        </a:lnTo>
                        <a:lnTo>
                          <a:pt x="46" y="126"/>
                        </a:lnTo>
                        <a:lnTo>
                          <a:pt x="44" y="128"/>
                        </a:lnTo>
                        <a:lnTo>
                          <a:pt x="34" y="130"/>
                        </a:lnTo>
                        <a:lnTo>
                          <a:pt x="36" y="124"/>
                        </a:lnTo>
                        <a:lnTo>
                          <a:pt x="42" y="122"/>
                        </a:lnTo>
                        <a:lnTo>
                          <a:pt x="52" y="118"/>
                        </a:lnTo>
                        <a:lnTo>
                          <a:pt x="66" y="106"/>
                        </a:lnTo>
                        <a:lnTo>
                          <a:pt x="66" y="100"/>
                        </a:lnTo>
                        <a:lnTo>
                          <a:pt x="60" y="98"/>
                        </a:lnTo>
                        <a:lnTo>
                          <a:pt x="58" y="88"/>
                        </a:lnTo>
                        <a:lnTo>
                          <a:pt x="54" y="88"/>
                        </a:lnTo>
                        <a:lnTo>
                          <a:pt x="50" y="108"/>
                        </a:lnTo>
                        <a:lnTo>
                          <a:pt x="44" y="104"/>
                        </a:lnTo>
                        <a:lnTo>
                          <a:pt x="44" y="100"/>
                        </a:lnTo>
                        <a:lnTo>
                          <a:pt x="32" y="92"/>
                        </a:lnTo>
                        <a:lnTo>
                          <a:pt x="26" y="94"/>
                        </a:lnTo>
                        <a:lnTo>
                          <a:pt x="20" y="92"/>
                        </a:lnTo>
                        <a:lnTo>
                          <a:pt x="12" y="82"/>
                        </a:lnTo>
                        <a:lnTo>
                          <a:pt x="10" y="74"/>
                        </a:lnTo>
                        <a:lnTo>
                          <a:pt x="8" y="68"/>
                        </a:lnTo>
                        <a:lnTo>
                          <a:pt x="4" y="70"/>
                        </a:lnTo>
                        <a:lnTo>
                          <a:pt x="2" y="52"/>
                        </a:lnTo>
                        <a:lnTo>
                          <a:pt x="4" y="46"/>
                        </a:lnTo>
                        <a:lnTo>
                          <a:pt x="0" y="34"/>
                        </a:lnTo>
                        <a:lnTo>
                          <a:pt x="4" y="24"/>
                        </a:lnTo>
                        <a:lnTo>
                          <a:pt x="14" y="16"/>
                        </a:lnTo>
                        <a:lnTo>
                          <a:pt x="18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60" name="Freeform 2079"/>
                  <p:cNvSpPr>
                    <a:spLocks/>
                  </p:cNvSpPr>
                  <p:nvPr/>
                </p:nvSpPr>
                <p:spPr bwMode="auto">
                  <a:xfrm>
                    <a:off x="6985" y="4070"/>
                    <a:ext cx="80" cy="120"/>
                  </a:xfrm>
                  <a:custGeom>
                    <a:avLst/>
                    <a:gdLst>
                      <a:gd name="T0" fmla="*/ 0 w 80"/>
                      <a:gd name="T1" fmla="*/ 10 h 120"/>
                      <a:gd name="T2" fmla="*/ 68 w 80"/>
                      <a:gd name="T3" fmla="*/ 0 h 120"/>
                      <a:gd name="T4" fmla="*/ 80 w 80"/>
                      <a:gd name="T5" fmla="*/ 100 h 120"/>
                      <a:gd name="T6" fmla="*/ 68 w 80"/>
                      <a:gd name="T7" fmla="*/ 102 h 120"/>
                      <a:gd name="T8" fmla="*/ 68 w 80"/>
                      <a:gd name="T9" fmla="*/ 96 h 120"/>
                      <a:gd name="T10" fmla="*/ 62 w 80"/>
                      <a:gd name="T11" fmla="*/ 94 h 120"/>
                      <a:gd name="T12" fmla="*/ 60 w 80"/>
                      <a:gd name="T13" fmla="*/ 96 h 120"/>
                      <a:gd name="T14" fmla="*/ 58 w 80"/>
                      <a:gd name="T15" fmla="*/ 98 h 120"/>
                      <a:gd name="T16" fmla="*/ 60 w 80"/>
                      <a:gd name="T17" fmla="*/ 98 h 120"/>
                      <a:gd name="T18" fmla="*/ 62 w 80"/>
                      <a:gd name="T19" fmla="*/ 102 h 120"/>
                      <a:gd name="T20" fmla="*/ 60 w 80"/>
                      <a:gd name="T21" fmla="*/ 106 h 120"/>
                      <a:gd name="T22" fmla="*/ 52 w 80"/>
                      <a:gd name="T23" fmla="*/ 106 h 120"/>
                      <a:gd name="T24" fmla="*/ 42 w 80"/>
                      <a:gd name="T25" fmla="*/ 116 h 120"/>
                      <a:gd name="T26" fmla="*/ 12 w 80"/>
                      <a:gd name="T27" fmla="*/ 120 h 120"/>
                      <a:gd name="T28" fmla="*/ 6 w 80"/>
                      <a:gd name="T29" fmla="*/ 60 h 120"/>
                      <a:gd name="T30" fmla="*/ 0 w 80"/>
                      <a:gd name="T31" fmla="*/ 10 h 12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0"/>
                      <a:gd name="T49" fmla="*/ 0 h 120"/>
                      <a:gd name="T50" fmla="*/ 80 w 80"/>
                      <a:gd name="T51" fmla="*/ 120 h 12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0" h="120">
                        <a:moveTo>
                          <a:pt x="0" y="10"/>
                        </a:moveTo>
                        <a:lnTo>
                          <a:pt x="68" y="0"/>
                        </a:lnTo>
                        <a:lnTo>
                          <a:pt x="80" y="100"/>
                        </a:lnTo>
                        <a:lnTo>
                          <a:pt x="68" y="102"/>
                        </a:lnTo>
                        <a:lnTo>
                          <a:pt x="68" y="96"/>
                        </a:lnTo>
                        <a:lnTo>
                          <a:pt x="62" y="94"/>
                        </a:lnTo>
                        <a:lnTo>
                          <a:pt x="60" y="96"/>
                        </a:lnTo>
                        <a:lnTo>
                          <a:pt x="58" y="98"/>
                        </a:lnTo>
                        <a:lnTo>
                          <a:pt x="60" y="98"/>
                        </a:lnTo>
                        <a:lnTo>
                          <a:pt x="62" y="102"/>
                        </a:lnTo>
                        <a:lnTo>
                          <a:pt x="60" y="106"/>
                        </a:lnTo>
                        <a:lnTo>
                          <a:pt x="52" y="106"/>
                        </a:lnTo>
                        <a:lnTo>
                          <a:pt x="42" y="116"/>
                        </a:lnTo>
                        <a:lnTo>
                          <a:pt x="12" y="120"/>
                        </a:lnTo>
                        <a:lnTo>
                          <a:pt x="6" y="60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61" name="Freeform 2080"/>
                  <p:cNvSpPr>
                    <a:spLocks/>
                  </p:cNvSpPr>
                  <p:nvPr/>
                </p:nvSpPr>
                <p:spPr bwMode="auto">
                  <a:xfrm>
                    <a:off x="7053" y="4064"/>
                    <a:ext cx="99" cy="136"/>
                  </a:xfrm>
                  <a:custGeom>
                    <a:avLst/>
                    <a:gdLst>
                      <a:gd name="T0" fmla="*/ 0 w 99"/>
                      <a:gd name="T1" fmla="*/ 6 h 136"/>
                      <a:gd name="T2" fmla="*/ 57 w 99"/>
                      <a:gd name="T3" fmla="*/ 0 h 136"/>
                      <a:gd name="T4" fmla="*/ 63 w 99"/>
                      <a:gd name="T5" fmla="*/ 52 h 136"/>
                      <a:gd name="T6" fmla="*/ 93 w 99"/>
                      <a:gd name="T7" fmla="*/ 52 h 136"/>
                      <a:gd name="T8" fmla="*/ 89 w 99"/>
                      <a:gd name="T9" fmla="*/ 56 h 136"/>
                      <a:gd name="T10" fmla="*/ 91 w 99"/>
                      <a:gd name="T11" fmla="*/ 62 h 136"/>
                      <a:gd name="T12" fmla="*/ 87 w 99"/>
                      <a:gd name="T13" fmla="*/ 62 h 136"/>
                      <a:gd name="T14" fmla="*/ 87 w 99"/>
                      <a:gd name="T15" fmla="*/ 76 h 136"/>
                      <a:gd name="T16" fmla="*/ 93 w 99"/>
                      <a:gd name="T17" fmla="*/ 78 h 136"/>
                      <a:gd name="T18" fmla="*/ 93 w 99"/>
                      <a:gd name="T19" fmla="*/ 82 h 136"/>
                      <a:gd name="T20" fmla="*/ 95 w 99"/>
                      <a:gd name="T21" fmla="*/ 90 h 136"/>
                      <a:gd name="T22" fmla="*/ 99 w 99"/>
                      <a:gd name="T23" fmla="*/ 94 h 136"/>
                      <a:gd name="T24" fmla="*/ 93 w 99"/>
                      <a:gd name="T25" fmla="*/ 100 h 136"/>
                      <a:gd name="T26" fmla="*/ 83 w 99"/>
                      <a:gd name="T27" fmla="*/ 106 h 136"/>
                      <a:gd name="T28" fmla="*/ 79 w 99"/>
                      <a:gd name="T29" fmla="*/ 116 h 136"/>
                      <a:gd name="T30" fmla="*/ 83 w 99"/>
                      <a:gd name="T31" fmla="*/ 116 h 136"/>
                      <a:gd name="T32" fmla="*/ 85 w 99"/>
                      <a:gd name="T33" fmla="*/ 136 h 136"/>
                      <a:gd name="T34" fmla="*/ 79 w 99"/>
                      <a:gd name="T35" fmla="*/ 132 h 136"/>
                      <a:gd name="T36" fmla="*/ 36 w 99"/>
                      <a:gd name="T37" fmla="*/ 126 h 136"/>
                      <a:gd name="T38" fmla="*/ 24 w 99"/>
                      <a:gd name="T39" fmla="*/ 124 h 136"/>
                      <a:gd name="T40" fmla="*/ 14 w 99"/>
                      <a:gd name="T41" fmla="*/ 126 h 136"/>
                      <a:gd name="T42" fmla="*/ 14 w 99"/>
                      <a:gd name="T43" fmla="*/ 116 h 136"/>
                      <a:gd name="T44" fmla="*/ 20 w 99"/>
                      <a:gd name="T45" fmla="*/ 118 h 136"/>
                      <a:gd name="T46" fmla="*/ 20 w 99"/>
                      <a:gd name="T47" fmla="*/ 116 h 136"/>
                      <a:gd name="T48" fmla="*/ 24 w 99"/>
                      <a:gd name="T49" fmla="*/ 114 h 136"/>
                      <a:gd name="T50" fmla="*/ 38 w 99"/>
                      <a:gd name="T51" fmla="*/ 112 h 136"/>
                      <a:gd name="T52" fmla="*/ 44 w 99"/>
                      <a:gd name="T53" fmla="*/ 114 h 136"/>
                      <a:gd name="T54" fmla="*/ 53 w 99"/>
                      <a:gd name="T55" fmla="*/ 118 h 136"/>
                      <a:gd name="T56" fmla="*/ 57 w 99"/>
                      <a:gd name="T57" fmla="*/ 112 h 136"/>
                      <a:gd name="T58" fmla="*/ 59 w 99"/>
                      <a:gd name="T59" fmla="*/ 110 h 136"/>
                      <a:gd name="T60" fmla="*/ 53 w 99"/>
                      <a:gd name="T61" fmla="*/ 104 h 136"/>
                      <a:gd name="T62" fmla="*/ 38 w 99"/>
                      <a:gd name="T63" fmla="*/ 98 h 136"/>
                      <a:gd name="T64" fmla="*/ 32 w 99"/>
                      <a:gd name="T65" fmla="*/ 100 h 136"/>
                      <a:gd name="T66" fmla="*/ 32 w 99"/>
                      <a:gd name="T67" fmla="*/ 104 h 136"/>
                      <a:gd name="T68" fmla="*/ 22 w 99"/>
                      <a:gd name="T69" fmla="*/ 104 h 136"/>
                      <a:gd name="T70" fmla="*/ 18 w 99"/>
                      <a:gd name="T71" fmla="*/ 100 h 136"/>
                      <a:gd name="T72" fmla="*/ 12 w 99"/>
                      <a:gd name="T73" fmla="*/ 106 h 136"/>
                      <a:gd name="T74" fmla="*/ 0 w 99"/>
                      <a:gd name="T75" fmla="*/ 6 h 1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99"/>
                      <a:gd name="T115" fmla="*/ 0 h 136"/>
                      <a:gd name="T116" fmla="*/ 99 w 99"/>
                      <a:gd name="T117" fmla="*/ 136 h 13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99" h="136">
                        <a:moveTo>
                          <a:pt x="0" y="6"/>
                        </a:moveTo>
                        <a:lnTo>
                          <a:pt x="57" y="0"/>
                        </a:lnTo>
                        <a:lnTo>
                          <a:pt x="63" y="52"/>
                        </a:lnTo>
                        <a:lnTo>
                          <a:pt x="93" y="52"/>
                        </a:lnTo>
                        <a:lnTo>
                          <a:pt x="89" y="56"/>
                        </a:lnTo>
                        <a:lnTo>
                          <a:pt x="91" y="62"/>
                        </a:lnTo>
                        <a:lnTo>
                          <a:pt x="87" y="62"/>
                        </a:lnTo>
                        <a:lnTo>
                          <a:pt x="87" y="76"/>
                        </a:lnTo>
                        <a:lnTo>
                          <a:pt x="93" y="78"/>
                        </a:lnTo>
                        <a:lnTo>
                          <a:pt x="93" y="82"/>
                        </a:lnTo>
                        <a:lnTo>
                          <a:pt x="95" y="90"/>
                        </a:lnTo>
                        <a:lnTo>
                          <a:pt x="99" y="94"/>
                        </a:lnTo>
                        <a:lnTo>
                          <a:pt x="93" y="100"/>
                        </a:lnTo>
                        <a:lnTo>
                          <a:pt x="83" y="106"/>
                        </a:lnTo>
                        <a:lnTo>
                          <a:pt x="79" y="116"/>
                        </a:lnTo>
                        <a:lnTo>
                          <a:pt x="83" y="116"/>
                        </a:lnTo>
                        <a:lnTo>
                          <a:pt x="85" y="136"/>
                        </a:lnTo>
                        <a:lnTo>
                          <a:pt x="79" y="132"/>
                        </a:lnTo>
                        <a:lnTo>
                          <a:pt x="36" y="126"/>
                        </a:lnTo>
                        <a:lnTo>
                          <a:pt x="24" y="124"/>
                        </a:lnTo>
                        <a:lnTo>
                          <a:pt x="14" y="126"/>
                        </a:lnTo>
                        <a:lnTo>
                          <a:pt x="14" y="116"/>
                        </a:lnTo>
                        <a:lnTo>
                          <a:pt x="20" y="118"/>
                        </a:lnTo>
                        <a:lnTo>
                          <a:pt x="20" y="116"/>
                        </a:lnTo>
                        <a:lnTo>
                          <a:pt x="24" y="114"/>
                        </a:lnTo>
                        <a:lnTo>
                          <a:pt x="38" y="112"/>
                        </a:lnTo>
                        <a:lnTo>
                          <a:pt x="44" y="114"/>
                        </a:lnTo>
                        <a:lnTo>
                          <a:pt x="53" y="118"/>
                        </a:lnTo>
                        <a:lnTo>
                          <a:pt x="57" y="112"/>
                        </a:lnTo>
                        <a:lnTo>
                          <a:pt x="59" y="110"/>
                        </a:lnTo>
                        <a:lnTo>
                          <a:pt x="53" y="104"/>
                        </a:lnTo>
                        <a:lnTo>
                          <a:pt x="38" y="98"/>
                        </a:lnTo>
                        <a:lnTo>
                          <a:pt x="32" y="100"/>
                        </a:lnTo>
                        <a:lnTo>
                          <a:pt x="32" y="104"/>
                        </a:lnTo>
                        <a:lnTo>
                          <a:pt x="22" y="104"/>
                        </a:lnTo>
                        <a:lnTo>
                          <a:pt x="18" y="100"/>
                        </a:lnTo>
                        <a:lnTo>
                          <a:pt x="12" y="106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62" name="Freeform 2081"/>
                  <p:cNvSpPr>
                    <a:spLocks/>
                  </p:cNvSpPr>
                  <p:nvPr/>
                </p:nvSpPr>
                <p:spPr bwMode="auto">
                  <a:xfrm>
                    <a:off x="7110" y="4050"/>
                    <a:ext cx="86" cy="66"/>
                  </a:xfrm>
                  <a:custGeom>
                    <a:avLst/>
                    <a:gdLst>
                      <a:gd name="T0" fmla="*/ 0 w 86"/>
                      <a:gd name="T1" fmla="*/ 14 h 66"/>
                      <a:gd name="T2" fmla="*/ 86 w 86"/>
                      <a:gd name="T3" fmla="*/ 0 h 66"/>
                      <a:gd name="T4" fmla="*/ 80 w 86"/>
                      <a:gd name="T5" fmla="*/ 12 h 66"/>
                      <a:gd name="T6" fmla="*/ 80 w 86"/>
                      <a:gd name="T7" fmla="*/ 18 h 66"/>
                      <a:gd name="T8" fmla="*/ 74 w 86"/>
                      <a:gd name="T9" fmla="*/ 30 h 66"/>
                      <a:gd name="T10" fmla="*/ 74 w 86"/>
                      <a:gd name="T11" fmla="*/ 34 h 66"/>
                      <a:gd name="T12" fmla="*/ 78 w 86"/>
                      <a:gd name="T13" fmla="*/ 34 h 66"/>
                      <a:gd name="T14" fmla="*/ 72 w 86"/>
                      <a:gd name="T15" fmla="*/ 52 h 66"/>
                      <a:gd name="T16" fmla="*/ 56 w 86"/>
                      <a:gd name="T17" fmla="*/ 54 h 66"/>
                      <a:gd name="T18" fmla="*/ 52 w 86"/>
                      <a:gd name="T19" fmla="*/ 48 h 66"/>
                      <a:gd name="T20" fmla="*/ 38 w 86"/>
                      <a:gd name="T21" fmla="*/ 50 h 66"/>
                      <a:gd name="T22" fmla="*/ 38 w 86"/>
                      <a:gd name="T23" fmla="*/ 56 h 66"/>
                      <a:gd name="T24" fmla="*/ 36 w 86"/>
                      <a:gd name="T25" fmla="*/ 60 h 66"/>
                      <a:gd name="T26" fmla="*/ 36 w 86"/>
                      <a:gd name="T27" fmla="*/ 66 h 66"/>
                      <a:gd name="T28" fmla="*/ 6 w 86"/>
                      <a:gd name="T29" fmla="*/ 66 h 66"/>
                      <a:gd name="T30" fmla="*/ 0 w 86"/>
                      <a:gd name="T31" fmla="*/ 14 h 6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6"/>
                      <a:gd name="T49" fmla="*/ 0 h 66"/>
                      <a:gd name="T50" fmla="*/ 86 w 86"/>
                      <a:gd name="T51" fmla="*/ 66 h 6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6" h="66">
                        <a:moveTo>
                          <a:pt x="0" y="14"/>
                        </a:moveTo>
                        <a:lnTo>
                          <a:pt x="86" y="0"/>
                        </a:lnTo>
                        <a:lnTo>
                          <a:pt x="80" y="12"/>
                        </a:lnTo>
                        <a:lnTo>
                          <a:pt x="80" y="18"/>
                        </a:lnTo>
                        <a:lnTo>
                          <a:pt x="74" y="30"/>
                        </a:lnTo>
                        <a:lnTo>
                          <a:pt x="74" y="34"/>
                        </a:lnTo>
                        <a:lnTo>
                          <a:pt x="78" y="34"/>
                        </a:lnTo>
                        <a:lnTo>
                          <a:pt x="72" y="52"/>
                        </a:lnTo>
                        <a:lnTo>
                          <a:pt x="56" y="54"/>
                        </a:lnTo>
                        <a:lnTo>
                          <a:pt x="52" y="48"/>
                        </a:lnTo>
                        <a:lnTo>
                          <a:pt x="38" y="50"/>
                        </a:lnTo>
                        <a:lnTo>
                          <a:pt x="38" y="56"/>
                        </a:lnTo>
                        <a:lnTo>
                          <a:pt x="36" y="60"/>
                        </a:lnTo>
                        <a:lnTo>
                          <a:pt x="36" y="66"/>
                        </a:lnTo>
                        <a:lnTo>
                          <a:pt x="6" y="66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63" name="Freeform 2082"/>
                  <p:cNvSpPr>
                    <a:spLocks/>
                  </p:cNvSpPr>
                  <p:nvPr/>
                </p:nvSpPr>
                <p:spPr bwMode="auto">
                  <a:xfrm>
                    <a:off x="7132" y="4082"/>
                    <a:ext cx="88" cy="98"/>
                  </a:xfrm>
                  <a:custGeom>
                    <a:avLst/>
                    <a:gdLst>
                      <a:gd name="T0" fmla="*/ 56 w 88"/>
                      <a:gd name="T1" fmla="*/ 2 h 98"/>
                      <a:gd name="T2" fmla="*/ 72 w 88"/>
                      <a:gd name="T3" fmla="*/ 0 h 98"/>
                      <a:gd name="T4" fmla="*/ 74 w 88"/>
                      <a:gd name="T5" fmla="*/ 8 h 98"/>
                      <a:gd name="T6" fmla="*/ 82 w 88"/>
                      <a:gd name="T7" fmla="*/ 8 h 98"/>
                      <a:gd name="T8" fmla="*/ 88 w 88"/>
                      <a:gd name="T9" fmla="*/ 52 h 98"/>
                      <a:gd name="T10" fmla="*/ 80 w 88"/>
                      <a:gd name="T11" fmla="*/ 54 h 98"/>
                      <a:gd name="T12" fmla="*/ 84 w 88"/>
                      <a:gd name="T13" fmla="*/ 76 h 98"/>
                      <a:gd name="T14" fmla="*/ 24 w 88"/>
                      <a:gd name="T15" fmla="*/ 84 h 98"/>
                      <a:gd name="T16" fmla="*/ 18 w 88"/>
                      <a:gd name="T17" fmla="*/ 90 h 98"/>
                      <a:gd name="T18" fmla="*/ 16 w 88"/>
                      <a:gd name="T19" fmla="*/ 94 h 98"/>
                      <a:gd name="T20" fmla="*/ 8 w 88"/>
                      <a:gd name="T21" fmla="*/ 92 h 98"/>
                      <a:gd name="T22" fmla="*/ 4 w 88"/>
                      <a:gd name="T23" fmla="*/ 98 h 98"/>
                      <a:gd name="T24" fmla="*/ 0 w 88"/>
                      <a:gd name="T25" fmla="*/ 98 h 98"/>
                      <a:gd name="T26" fmla="*/ 4 w 88"/>
                      <a:gd name="T27" fmla="*/ 88 h 98"/>
                      <a:gd name="T28" fmla="*/ 14 w 88"/>
                      <a:gd name="T29" fmla="*/ 82 h 98"/>
                      <a:gd name="T30" fmla="*/ 20 w 88"/>
                      <a:gd name="T31" fmla="*/ 76 h 98"/>
                      <a:gd name="T32" fmla="*/ 16 w 88"/>
                      <a:gd name="T33" fmla="*/ 72 h 98"/>
                      <a:gd name="T34" fmla="*/ 14 w 88"/>
                      <a:gd name="T35" fmla="*/ 60 h 98"/>
                      <a:gd name="T36" fmla="*/ 8 w 88"/>
                      <a:gd name="T37" fmla="*/ 58 h 98"/>
                      <a:gd name="T38" fmla="*/ 8 w 88"/>
                      <a:gd name="T39" fmla="*/ 44 h 98"/>
                      <a:gd name="T40" fmla="*/ 12 w 88"/>
                      <a:gd name="T41" fmla="*/ 44 h 98"/>
                      <a:gd name="T42" fmla="*/ 10 w 88"/>
                      <a:gd name="T43" fmla="*/ 38 h 98"/>
                      <a:gd name="T44" fmla="*/ 14 w 88"/>
                      <a:gd name="T45" fmla="*/ 34 h 98"/>
                      <a:gd name="T46" fmla="*/ 14 w 88"/>
                      <a:gd name="T47" fmla="*/ 28 h 98"/>
                      <a:gd name="T48" fmla="*/ 16 w 88"/>
                      <a:gd name="T49" fmla="*/ 24 h 98"/>
                      <a:gd name="T50" fmla="*/ 16 w 88"/>
                      <a:gd name="T51" fmla="*/ 18 h 98"/>
                      <a:gd name="T52" fmla="*/ 30 w 88"/>
                      <a:gd name="T53" fmla="*/ 16 h 98"/>
                      <a:gd name="T54" fmla="*/ 34 w 88"/>
                      <a:gd name="T55" fmla="*/ 22 h 98"/>
                      <a:gd name="T56" fmla="*/ 50 w 88"/>
                      <a:gd name="T57" fmla="*/ 20 h 98"/>
                      <a:gd name="T58" fmla="*/ 56 w 88"/>
                      <a:gd name="T59" fmla="*/ 2 h 98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88"/>
                      <a:gd name="T91" fmla="*/ 0 h 98"/>
                      <a:gd name="T92" fmla="*/ 88 w 88"/>
                      <a:gd name="T93" fmla="*/ 98 h 98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88" h="98">
                        <a:moveTo>
                          <a:pt x="56" y="2"/>
                        </a:moveTo>
                        <a:lnTo>
                          <a:pt x="72" y="0"/>
                        </a:lnTo>
                        <a:lnTo>
                          <a:pt x="74" y="8"/>
                        </a:lnTo>
                        <a:lnTo>
                          <a:pt x="82" y="8"/>
                        </a:lnTo>
                        <a:lnTo>
                          <a:pt x="88" y="52"/>
                        </a:lnTo>
                        <a:lnTo>
                          <a:pt x="80" y="54"/>
                        </a:lnTo>
                        <a:lnTo>
                          <a:pt x="84" y="76"/>
                        </a:lnTo>
                        <a:lnTo>
                          <a:pt x="24" y="84"/>
                        </a:lnTo>
                        <a:lnTo>
                          <a:pt x="18" y="90"/>
                        </a:lnTo>
                        <a:lnTo>
                          <a:pt x="16" y="94"/>
                        </a:lnTo>
                        <a:lnTo>
                          <a:pt x="8" y="92"/>
                        </a:lnTo>
                        <a:lnTo>
                          <a:pt x="4" y="98"/>
                        </a:lnTo>
                        <a:lnTo>
                          <a:pt x="0" y="98"/>
                        </a:lnTo>
                        <a:lnTo>
                          <a:pt x="4" y="88"/>
                        </a:lnTo>
                        <a:lnTo>
                          <a:pt x="14" y="82"/>
                        </a:lnTo>
                        <a:lnTo>
                          <a:pt x="20" y="76"/>
                        </a:lnTo>
                        <a:lnTo>
                          <a:pt x="16" y="72"/>
                        </a:lnTo>
                        <a:lnTo>
                          <a:pt x="14" y="60"/>
                        </a:lnTo>
                        <a:lnTo>
                          <a:pt x="8" y="58"/>
                        </a:lnTo>
                        <a:lnTo>
                          <a:pt x="8" y="44"/>
                        </a:lnTo>
                        <a:lnTo>
                          <a:pt x="12" y="44"/>
                        </a:lnTo>
                        <a:lnTo>
                          <a:pt x="10" y="38"/>
                        </a:lnTo>
                        <a:lnTo>
                          <a:pt x="14" y="34"/>
                        </a:lnTo>
                        <a:lnTo>
                          <a:pt x="14" y="28"/>
                        </a:lnTo>
                        <a:lnTo>
                          <a:pt x="16" y="24"/>
                        </a:lnTo>
                        <a:lnTo>
                          <a:pt x="16" y="18"/>
                        </a:lnTo>
                        <a:lnTo>
                          <a:pt x="30" y="16"/>
                        </a:lnTo>
                        <a:lnTo>
                          <a:pt x="34" y="22"/>
                        </a:lnTo>
                        <a:lnTo>
                          <a:pt x="50" y="20"/>
                        </a:lnTo>
                        <a:lnTo>
                          <a:pt x="56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64" name="Freeform 2083"/>
                  <p:cNvSpPr>
                    <a:spLocks/>
                  </p:cNvSpPr>
                  <p:nvPr/>
                </p:nvSpPr>
                <p:spPr bwMode="auto">
                  <a:xfrm>
                    <a:off x="7184" y="4040"/>
                    <a:ext cx="128" cy="94"/>
                  </a:xfrm>
                  <a:custGeom>
                    <a:avLst/>
                    <a:gdLst>
                      <a:gd name="T0" fmla="*/ 12 w 128"/>
                      <a:gd name="T1" fmla="*/ 10 h 94"/>
                      <a:gd name="T2" fmla="*/ 94 w 128"/>
                      <a:gd name="T3" fmla="*/ 0 h 94"/>
                      <a:gd name="T4" fmla="*/ 102 w 128"/>
                      <a:gd name="T5" fmla="*/ 12 h 94"/>
                      <a:gd name="T6" fmla="*/ 112 w 128"/>
                      <a:gd name="T7" fmla="*/ 22 h 94"/>
                      <a:gd name="T8" fmla="*/ 110 w 128"/>
                      <a:gd name="T9" fmla="*/ 22 h 94"/>
                      <a:gd name="T10" fmla="*/ 110 w 128"/>
                      <a:gd name="T11" fmla="*/ 26 h 94"/>
                      <a:gd name="T12" fmla="*/ 114 w 128"/>
                      <a:gd name="T13" fmla="*/ 40 h 94"/>
                      <a:gd name="T14" fmla="*/ 128 w 128"/>
                      <a:gd name="T15" fmla="*/ 52 h 94"/>
                      <a:gd name="T16" fmla="*/ 124 w 128"/>
                      <a:gd name="T17" fmla="*/ 62 h 94"/>
                      <a:gd name="T18" fmla="*/ 124 w 128"/>
                      <a:gd name="T19" fmla="*/ 68 h 94"/>
                      <a:gd name="T20" fmla="*/ 120 w 128"/>
                      <a:gd name="T21" fmla="*/ 76 h 94"/>
                      <a:gd name="T22" fmla="*/ 80 w 128"/>
                      <a:gd name="T23" fmla="*/ 82 h 94"/>
                      <a:gd name="T24" fmla="*/ 76 w 128"/>
                      <a:gd name="T25" fmla="*/ 88 h 94"/>
                      <a:gd name="T26" fmla="*/ 36 w 128"/>
                      <a:gd name="T27" fmla="*/ 94 h 94"/>
                      <a:gd name="T28" fmla="*/ 30 w 128"/>
                      <a:gd name="T29" fmla="*/ 50 h 94"/>
                      <a:gd name="T30" fmla="*/ 22 w 128"/>
                      <a:gd name="T31" fmla="*/ 50 h 94"/>
                      <a:gd name="T32" fmla="*/ 20 w 128"/>
                      <a:gd name="T33" fmla="*/ 42 h 94"/>
                      <a:gd name="T34" fmla="*/ 0 w 128"/>
                      <a:gd name="T35" fmla="*/ 44 h 94"/>
                      <a:gd name="T36" fmla="*/ 0 w 128"/>
                      <a:gd name="T37" fmla="*/ 40 h 94"/>
                      <a:gd name="T38" fmla="*/ 6 w 128"/>
                      <a:gd name="T39" fmla="*/ 28 h 94"/>
                      <a:gd name="T40" fmla="*/ 6 w 128"/>
                      <a:gd name="T41" fmla="*/ 20 h 94"/>
                      <a:gd name="T42" fmla="*/ 12 w 128"/>
                      <a:gd name="T43" fmla="*/ 10 h 94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28"/>
                      <a:gd name="T67" fmla="*/ 0 h 94"/>
                      <a:gd name="T68" fmla="*/ 128 w 128"/>
                      <a:gd name="T69" fmla="*/ 94 h 94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28" h="94">
                        <a:moveTo>
                          <a:pt x="12" y="10"/>
                        </a:moveTo>
                        <a:lnTo>
                          <a:pt x="94" y="0"/>
                        </a:lnTo>
                        <a:lnTo>
                          <a:pt x="102" y="12"/>
                        </a:lnTo>
                        <a:lnTo>
                          <a:pt x="112" y="22"/>
                        </a:lnTo>
                        <a:lnTo>
                          <a:pt x="110" y="22"/>
                        </a:lnTo>
                        <a:lnTo>
                          <a:pt x="110" y="26"/>
                        </a:lnTo>
                        <a:lnTo>
                          <a:pt x="114" y="40"/>
                        </a:lnTo>
                        <a:lnTo>
                          <a:pt x="128" y="52"/>
                        </a:lnTo>
                        <a:lnTo>
                          <a:pt x="124" y="62"/>
                        </a:lnTo>
                        <a:lnTo>
                          <a:pt x="124" y="68"/>
                        </a:lnTo>
                        <a:lnTo>
                          <a:pt x="120" y="76"/>
                        </a:lnTo>
                        <a:lnTo>
                          <a:pt x="80" y="82"/>
                        </a:lnTo>
                        <a:lnTo>
                          <a:pt x="76" y="88"/>
                        </a:lnTo>
                        <a:lnTo>
                          <a:pt x="36" y="94"/>
                        </a:lnTo>
                        <a:lnTo>
                          <a:pt x="30" y="50"/>
                        </a:lnTo>
                        <a:lnTo>
                          <a:pt x="22" y="50"/>
                        </a:lnTo>
                        <a:lnTo>
                          <a:pt x="20" y="42"/>
                        </a:lnTo>
                        <a:lnTo>
                          <a:pt x="0" y="44"/>
                        </a:lnTo>
                        <a:lnTo>
                          <a:pt x="0" y="40"/>
                        </a:lnTo>
                        <a:lnTo>
                          <a:pt x="6" y="28"/>
                        </a:lnTo>
                        <a:lnTo>
                          <a:pt x="6" y="20"/>
                        </a:lnTo>
                        <a:lnTo>
                          <a:pt x="12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65" name="Freeform 2084"/>
                  <p:cNvSpPr>
                    <a:spLocks/>
                  </p:cNvSpPr>
                  <p:nvPr/>
                </p:nvSpPr>
                <p:spPr bwMode="auto">
                  <a:xfrm>
                    <a:off x="7304" y="4082"/>
                    <a:ext cx="104" cy="66"/>
                  </a:xfrm>
                  <a:custGeom>
                    <a:avLst/>
                    <a:gdLst>
                      <a:gd name="T0" fmla="*/ 8 w 104"/>
                      <a:gd name="T1" fmla="*/ 10 h 66"/>
                      <a:gd name="T2" fmla="*/ 88 w 104"/>
                      <a:gd name="T3" fmla="*/ 0 h 66"/>
                      <a:gd name="T4" fmla="*/ 100 w 104"/>
                      <a:gd name="T5" fmla="*/ 2 h 66"/>
                      <a:gd name="T6" fmla="*/ 104 w 104"/>
                      <a:gd name="T7" fmla="*/ 8 h 66"/>
                      <a:gd name="T8" fmla="*/ 100 w 104"/>
                      <a:gd name="T9" fmla="*/ 14 h 66"/>
                      <a:gd name="T10" fmla="*/ 94 w 104"/>
                      <a:gd name="T11" fmla="*/ 22 h 66"/>
                      <a:gd name="T12" fmla="*/ 92 w 104"/>
                      <a:gd name="T13" fmla="*/ 42 h 66"/>
                      <a:gd name="T14" fmla="*/ 62 w 104"/>
                      <a:gd name="T15" fmla="*/ 58 h 66"/>
                      <a:gd name="T16" fmla="*/ 56 w 104"/>
                      <a:gd name="T17" fmla="*/ 64 h 66"/>
                      <a:gd name="T18" fmla="*/ 48 w 104"/>
                      <a:gd name="T19" fmla="*/ 66 h 66"/>
                      <a:gd name="T20" fmla="*/ 46 w 104"/>
                      <a:gd name="T21" fmla="*/ 62 h 66"/>
                      <a:gd name="T22" fmla="*/ 42 w 104"/>
                      <a:gd name="T23" fmla="*/ 64 h 66"/>
                      <a:gd name="T24" fmla="*/ 38 w 104"/>
                      <a:gd name="T25" fmla="*/ 54 h 66"/>
                      <a:gd name="T26" fmla="*/ 26 w 104"/>
                      <a:gd name="T27" fmla="*/ 56 h 66"/>
                      <a:gd name="T28" fmla="*/ 26 w 104"/>
                      <a:gd name="T29" fmla="*/ 46 h 66"/>
                      <a:gd name="T30" fmla="*/ 20 w 104"/>
                      <a:gd name="T31" fmla="*/ 48 h 66"/>
                      <a:gd name="T32" fmla="*/ 18 w 104"/>
                      <a:gd name="T33" fmla="*/ 44 h 66"/>
                      <a:gd name="T34" fmla="*/ 8 w 104"/>
                      <a:gd name="T35" fmla="*/ 46 h 66"/>
                      <a:gd name="T36" fmla="*/ 6 w 104"/>
                      <a:gd name="T37" fmla="*/ 32 h 66"/>
                      <a:gd name="T38" fmla="*/ 0 w 104"/>
                      <a:gd name="T39" fmla="*/ 34 h 66"/>
                      <a:gd name="T40" fmla="*/ 4 w 104"/>
                      <a:gd name="T41" fmla="*/ 26 h 66"/>
                      <a:gd name="T42" fmla="*/ 4 w 104"/>
                      <a:gd name="T43" fmla="*/ 20 h 66"/>
                      <a:gd name="T44" fmla="*/ 8 w 104"/>
                      <a:gd name="T45" fmla="*/ 10 h 6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04"/>
                      <a:gd name="T70" fmla="*/ 0 h 66"/>
                      <a:gd name="T71" fmla="*/ 104 w 104"/>
                      <a:gd name="T72" fmla="*/ 66 h 6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04" h="66">
                        <a:moveTo>
                          <a:pt x="8" y="10"/>
                        </a:moveTo>
                        <a:lnTo>
                          <a:pt x="88" y="0"/>
                        </a:lnTo>
                        <a:lnTo>
                          <a:pt x="100" y="2"/>
                        </a:lnTo>
                        <a:lnTo>
                          <a:pt x="104" y="8"/>
                        </a:lnTo>
                        <a:lnTo>
                          <a:pt x="100" y="14"/>
                        </a:lnTo>
                        <a:lnTo>
                          <a:pt x="94" y="22"/>
                        </a:lnTo>
                        <a:lnTo>
                          <a:pt x="92" y="42"/>
                        </a:lnTo>
                        <a:lnTo>
                          <a:pt x="62" y="58"/>
                        </a:lnTo>
                        <a:lnTo>
                          <a:pt x="56" y="64"/>
                        </a:lnTo>
                        <a:lnTo>
                          <a:pt x="48" y="66"/>
                        </a:lnTo>
                        <a:lnTo>
                          <a:pt x="46" y="62"/>
                        </a:lnTo>
                        <a:lnTo>
                          <a:pt x="42" y="64"/>
                        </a:lnTo>
                        <a:lnTo>
                          <a:pt x="38" y="54"/>
                        </a:lnTo>
                        <a:lnTo>
                          <a:pt x="26" y="56"/>
                        </a:lnTo>
                        <a:lnTo>
                          <a:pt x="26" y="46"/>
                        </a:lnTo>
                        <a:lnTo>
                          <a:pt x="20" y="48"/>
                        </a:lnTo>
                        <a:lnTo>
                          <a:pt x="18" y="44"/>
                        </a:lnTo>
                        <a:lnTo>
                          <a:pt x="8" y="46"/>
                        </a:lnTo>
                        <a:lnTo>
                          <a:pt x="6" y="32"/>
                        </a:lnTo>
                        <a:lnTo>
                          <a:pt x="0" y="34"/>
                        </a:lnTo>
                        <a:lnTo>
                          <a:pt x="4" y="26"/>
                        </a:lnTo>
                        <a:lnTo>
                          <a:pt x="4" y="20"/>
                        </a:lnTo>
                        <a:lnTo>
                          <a:pt x="8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66" name="Freeform 2085"/>
                  <p:cNvSpPr>
                    <a:spLocks/>
                  </p:cNvSpPr>
                  <p:nvPr/>
                </p:nvSpPr>
                <p:spPr bwMode="auto">
                  <a:xfrm>
                    <a:off x="7348" y="4076"/>
                    <a:ext cx="118" cy="92"/>
                  </a:xfrm>
                  <a:custGeom>
                    <a:avLst/>
                    <a:gdLst>
                      <a:gd name="T0" fmla="*/ 56 w 118"/>
                      <a:gd name="T1" fmla="*/ 8 h 92"/>
                      <a:gd name="T2" fmla="*/ 94 w 118"/>
                      <a:gd name="T3" fmla="*/ 0 h 92"/>
                      <a:gd name="T4" fmla="*/ 106 w 118"/>
                      <a:gd name="T5" fmla="*/ 2 h 92"/>
                      <a:gd name="T6" fmla="*/ 118 w 118"/>
                      <a:gd name="T7" fmla="*/ 24 h 92"/>
                      <a:gd name="T8" fmla="*/ 114 w 118"/>
                      <a:gd name="T9" fmla="*/ 30 h 92"/>
                      <a:gd name="T10" fmla="*/ 106 w 118"/>
                      <a:gd name="T11" fmla="*/ 28 h 92"/>
                      <a:gd name="T12" fmla="*/ 108 w 118"/>
                      <a:gd name="T13" fmla="*/ 44 h 92"/>
                      <a:gd name="T14" fmla="*/ 104 w 118"/>
                      <a:gd name="T15" fmla="*/ 48 h 92"/>
                      <a:gd name="T16" fmla="*/ 106 w 118"/>
                      <a:gd name="T17" fmla="*/ 78 h 92"/>
                      <a:gd name="T18" fmla="*/ 80 w 118"/>
                      <a:gd name="T19" fmla="*/ 82 h 92"/>
                      <a:gd name="T20" fmla="*/ 78 w 118"/>
                      <a:gd name="T21" fmla="*/ 76 h 92"/>
                      <a:gd name="T22" fmla="*/ 0 w 118"/>
                      <a:gd name="T23" fmla="*/ 92 h 92"/>
                      <a:gd name="T24" fmla="*/ 0 w 118"/>
                      <a:gd name="T25" fmla="*/ 84 h 92"/>
                      <a:gd name="T26" fmla="*/ 8 w 118"/>
                      <a:gd name="T27" fmla="*/ 76 h 92"/>
                      <a:gd name="T28" fmla="*/ 6 w 118"/>
                      <a:gd name="T29" fmla="*/ 72 h 92"/>
                      <a:gd name="T30" fmla="*/ 12 w 118"/>
                      <a:gd name="T31" fmla="*/ 70 h 92"/>
                      <a:gd name="T32" fmla="*/ 48 w 118"/>
                      <a:gd name="T33" fmla="*/ 48 h 92"/>
                      <a:gd name="T34" fmla="*/ 50 w 118"/>
                      <a:gd name="T35" fmla="*/ 28 h 92"/>
                      <a:gd name="T36" fmla="*/ 56 w 118"/>
                      <a:gd name="T37" fmla="*/ 20 h 92"/>
                      <a:gd name="T38" fmla="*/ 60 w 118"/>
                      <a:gd name="T39" fmla="*/ 14 h 92"/>
                      <a:gd name="T40" fmla="*/ 56 w 118"/>
                      <a:gd name="T41" fmla="*/ 8 h 9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18"/>
                      <a:gd name="T64" fmla="*/ 0 h 92"/>
                      <a:gd name="T65" fmla="*/ 118 w 118"/>
                      <a:gd name="T66" fmla="*/ 92 h 9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18" h="92">
                        <a:moveTo>
                          <a:pt x="56" y="8"/>
                        </a:moveTo>
                        <a:lnTo>
                          <a:pt x="94" y="0"/>
                        </a:lnTo>
                        <a:lnTo>
                          <a:pt x="106" y="2"/>
                        </a:lnTo>
                        <a:lnTo>
                          <a:pt x="118" y="24"/>
                        </a:lnTo>
                        <a:lnTo>
                          <a:pt x="114" y="30"/>
                        </a:lnTo>
                        <a:lnTo>
                          <a:pt x="106" y="28"/>
                        </a:lnTo>
                        <a:lnTo>
                          <a:pt x="108" y="44"/>
                        </a:lnTo>
                        <a:lnTo>
                          <a:pt x="104" y="48"/>
                        </a:lnTo>
                        <a:lnTo>
                          <a:pt x="106" y="78"/>
                        </a:lnTo>
                        <a:lnTo>
                          <a:pt x="80" y="82"/>
                        </a:lnTo>
                        <a:lnTo>
                          <a:pt x="78" y="76"/>
                        </a:lnTo>
                        <a:lnTo>
                          <a:pt x="0" y="92"/>
                        </a:lnTo>
                        <a:lnTo>
                          <a:pt x="0" y="84"/>
                        </a:lnTo>
                        <a:lnTo>
                          <a:pt x="8" y="76"/>
                        </a:lnTo>
                        <a:lnTo>
                          <a:pt x="6" y="72"/>
                        </a:lnTo>
                        <a:lnTo>
                          <a:pt x="12" y="70"/>
                        </a:lnTo>
                        <a:lnTo>
                          <a:pt x="48" y="48"/>
                        </a:lnTo>
                        <a:lnTo>
                          <a:pt x="50" y="28"/>
                        </a:lnTo>
                        <a:lnTo>
                          <a:pt x="56" y="20"/>
                        </a:lnTo>
                        <a:lnTo>
                          <a:pt x="60" y="14"/>
                        </a:lnTo>
                        <a:lnTo>
                          <a:pt x="56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67" name="Freeform 2086"/>
                  <p:cNvSpPr>
                    <a:spLocks/>
                  </p:cNvSpPr>
                  <p:nvPr/>
                </p:nvSpPr>
                <p:spPr bwMode="auto">
                  <a:xfrm>
                    <a:off x="7452" y="4070"/>
                    <a:ext cx="74" cy="116"/>
                  </a:xfrm>
                  <a:custGeom>
                    <a:avLst/>
                    <a:gdLst>
                      <a:gd name="T0" fmla="*/ 2 w 74"/>
                      <a:gd name="T1" fmla="*/ 8 h 116"/>
                      <a:gd name="T2" fmla="*/ 42 w 74"/>
                      <a:gd name="T3" fmla="*/ 2 h 116"/>
                      <a:gd name="T4" fmla="*/ 70 w 74"/>
                      <a:gd name="T5" fmla="*/ 0 h 116"/>
                      <a:gd name="T6" fmla="*/ 74 w 74"/>
                      <a:gd name="T7" fmla="*/ 6 h 116"/>
                      <a:gd name="T8" fmla="*/ 72 w 74"/>
                      <a:gd name="T9" fmla="*/ 20 h 116"/>
                      <a:gd name="T10" fmla="*/ 62 w 74"/>
                      <a:gd name="T11" fmla="*/ 20 h 116"/>
                      <a:gd name="T12" fmla="*/ 54 w 74"/>
                      <a:gd name="T13" fmla="*/ 24 h 116"/>
                      <a:gd name="T14" fmla="*/ 56 w 74"/>
                      <a:gd name="T15" fmla="*/ 36 h 116"/>
                      <a:gd name="T16" fmla="*/ 52 w 74"/>
                      <a:gd name="T17" fmla="*/ 54 h 116"/>
                      <a:gd name="T18" fmla="*/ 48 w 74"/>
                      <a:gd name="T19" fmla="*/ 56 h 116"/>
                      <a:gd name="T20" fmla="*/ 46 w 74"/>
                      <a:gd name="T21" fmla="*/ 62 h 116"/>
                      <a:gd name="T22" fmla="*/ 50 w 74"/>
                      <a:gd name="T23" fmla="*/ 66 h 116"/>
                      <a:gd name="T24" fmla="*/ 46 w 74"/>
                      <a:gd name="T25" fmla="*/ 72 h 116"/>
                      <a:gd name="T26" fmla="*/ 36 w 74"/>
                      <a:gd name="T27" fmla="*/ 78 h 116"/>
                      <a:gd name="T28" fmla="*/ 30 w 74"/>
                      <a:gd name="T29" fmla="*/ 86 h 116"/>
                      <a:gd name="T30" fmla="*/ 32 w 74"/>
                      <a:gd name="T31" fmla="*/ 94 h 116"/>
                      <a:gd name="T32" fmla="*/ 24 w 74"/>
                      <a:gd name="T33" fmla="*/ 102 h 116"/>
                      <a:gd name="T34" fmla="*/ 24 w 74"/>
                      <a:gd name="T35" fmla="*/ 114 h 116"/>
                      <a:gd name="T36" fmla="*/ 16 w 74"/>
                      <a:gd name="T37" fmla="*/ 114 h 116"/>
                      <a:gd name="T38" fmla="*/ 8 w 74"/>
                      <a:gd name="T39" fmla="*/ 116 h 116"/>
                      <a:gd name="T40" fmla="*/ 2 w 74"/>
                      <a:gd name="T41" fmla="*/ 84 h 116"/>
                      <a:gd name="T42" fmla="*/ 0 w 74"/>
                      <a:gd name="T43" fmla="*/ 54 h 116"/>
                      <a:gd name="T44" fmla="*/ 4 w 74"/>
                      <a:gd name="T45" fmla="*/ 50 h 116"/>
                      <a:gd name="T46" fmla="*/ 2 w 74"/>
                      <a:gd name="T47" fmla="*/ 34 h 116"/>
                      <a:gd name="T48" fmla="*/ 10 w 74"/>
                      <a:gd name="T49" fmla="*/ 36 h 116"/>
                      <a:gd name="T50" fmla="*/ 14 w 74"/>
                      <a:gd name="T51" fmla="*/ 30 h 116"/>
                      <a:gd name="T52" fmla="*/ 2 w 74"/>
                      <a:gd name="T53" fmla="*/ 8 h 11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74"/>
                      <a:gd name="T82" fmla="*/ 0 h 116"/>
                      <a:gd name="T83" fmla="*/ 74 w 74"/>
                      <a:gd name="T84" fmla="*/ 116 h 116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74" h="116">
                        <a:moveTo>
                          <a:pt x="2" y="8"/>
                        </a:moveTo>
                        <a:lnTo>
                          <a:pt x="42" y="2"/>
                        </a:lnTo>
                        <a:lnTo>
                          <a:pt x="70" y="0"/>
                        </a:lnTo>
                        <a:lnTo>
                          <a:pt x="74" y="6"/>
                        </a:lnTo>
                        <a:lnTo>
                          <a:pt x="72" y="20"/>
                        </a:lnTo>
                        <a:lnTo>
                          <a:pt x="62" y="20"/>
                        </a:lnTo>
                        <a:lnTo>
                          <a:pt x="54" y="24"/>
                        </a:lnTo>
                        <a:lnTo>
                          <a:pt x="56" y="36"/>
                        </a:lnTo>
                        <a:lnTo>
                          <a:pt x="52" y="54"/>
                        </a:lnTo>
                        <a:lnTo>
                          <a:pt x="48" y="56"/>
                        </a:lnTo>
                        <a:lnTo>
                          <a:pt x="46" y="62"/>
                        </a:lnTo>
                        <a:lnTo>
                          <a:pt x="50" y="66"/>
                        </a:lnTo>
                        <a:lnTo>
                          <a:pt x="46" y="72"/>
                        </a:lnTo>
                        <a:lnTo>
                          <a:pt x="36" y="78"/>
                        </a:lnTo>
                        <a:lnTo>
                          <a:pt x="30" y="86"/>
                        </a:lnTo>
                        <a:lnTo>
                          <a:pt x="32" y="94"/>
                        </a:lnTo>
                        <a:lnTo>
                          <a:pt x="24" y="102"/>
                        </a:lnTo>
                        <a:lnTo>
                          <a:pt x="24" y="114"/>
                        </a:lnTo>
                        <a:lnTo>
                          <a:pt x="16" y="114"/>
                        </a:lnTo>
                        <a:lnTo>
                          <a:pt x="8" y="116"/>
                        </a:lnTo>
                        <a:lnTo>
                          <a:pt x="2" y="84"/>
                        </a:lnTo>
                        <a:lnTo>
                          <a:pt x="0" y="54"/>
                        </a:lnTo>
                        <a:lnTo>
                          <a:pt x="4" y="50"/>
                        </a:lnTo>
                        <a:lnTo>
                          <a:pt x="2" y="34"/>
                        </a:lnTo>
                        <a:lnTo>
                          <a:pt x="10" y="36"/>
                        </a:lnTo>
                        <a:lnTo>
                          <a:pt x="14" y="30"/>
                        </a:lnTo>
                        <a:lnTo>
                          <a:pt x="2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68" name="Freeform 2087"/>
                  <p:cNvSpPr>
                    <a:spLocks/>
                  </p:cNvSpPr>
                  <p:nvPr/>
                </p:nvSpPr>
                <p:spPr bwMode="auto">
                  <a:xfrm>
                    <a:off x="7346" y="4152"/>
                    <a:ext cx="114" cy="70"/>
                  </a:xfrm>
                  <a:custGeom>
                    <a:avLst/>
                    <a:gdLst>
                      <a:gd name="T0" fmla="*/ 2 w 114"/>
                      <a:gd name="T1" fmla="*/ 16 h 70"/>
                      <a:gd name="T2" fmla="*/ 80 w 114"/>
                      <a:gd name="T3" fmla="*/ 0 h 70"/>
                      <a:gd name="T4" fmla="*/ 82 w 114"/>
                      <a:gd name="T5" fmla="*/ 6 h 70"/>
                      <a:gd name="T6" fmla="*/ 108 w 114"/>
                      <a:gd name="T7" fmla="*/ 2 h 70"/>
                      <a:gd name="T8" fmla="*/ 114 w 114"/>
                      <a:gd name="T9" fmla="*/ 34 h 70"/>
                      <a:gd name="T10" fmla="*/ 110 w 114"/>
                      <a:gd name="T11" fmla="*/ 36 h 70"/>
                      <a:gd name="T12" fmla="*/ 98 w 114"/>
                      <a:gd name="T13" fmla="*/ 40 h 70"/>
                      <a:gd name="T14" fmla="*/ 92 w 114"/>
                      <a:gd name="T15" fmla="*/ 38 h 70"/>
                      <a:gd name="T16" fmla="*/ 80 w 114"/>
                      <a:gd name="T17" fmla="*/ 40 h 70"/>
                      <a:gd name="T18" fmla="*/ 82 w 114"/>
                      <a:gd name="T19" fmla="*/ 48 h 70"/>
                      <a:gd name="T20" fmla="*/ 70 w 114"/>
                      <a:gd name="T21" fmla="*/ 50 h 70"/>
                      <a:gd name="T22" fmla="*/ 66 w 114"/>
                      <a:gd name="T23" fmla="*/ 56 h 70"/>
                      <a:gd name="T24" fmla="*/ 68 w 114"/>
                      <a:gd name="T25" fmla="*/ 60 h 70"/>
                      <a:gd name="T26" fmla="*/ 70 w 114"/>
                      <a:gd name="T27" fmla="*/ 64 h 70"/>
                      <a:gd name="T28" fmla="*/ 70 w 114"/>
                      <a:gd name="T29" fmla="*/ 66 h 70"/>
                      <a:gd name="T30" fmla="*/ 54 w 114"/>
                      <a:gd name="T31" fmla="*/ 70 h 70"/>
                      <a:gd name="T32" fmla="*/ 50 w 114"/>
                      <a:gd name="T33" fmla="*/ 66 h 70"/>
                      <a:gd name="T34" fmla="*/ 36 w 114"/>
                      <a:gd name="T35" fmla="*/ 70 h 70"/>
                      <a:gd name="T36" fmla="*/ 30 w 114"/>
                      <a:gd name="T37" fmla="*/ 60 h 70"/>
                      <a:gd name="T38" fmla="*/ 22 w 114"/>
                      <a:gd name="T39" fmla="*/ 54 h 70"/>
                      <a:gd name="T40" fmla="*/ 16 w 114"/>
                      <a:gd name="T41" fmla="*/ 48 h 70"/>
                      <a:gd name="T42" fmla="*/ 12 w 114"/>
                      <a:gd name="T43" fmla="*/ 36 h 70"/>
                      <a:gd name="T44" fmla="*/ 0 w 114"/>
                      <a:gd name="T45" fmla="*/ 20 h 70"/>
                      <a:gd name="T46" fmla="*/ 2 w 114"/>
                      <a:gd name="T47" fmla="*/ 16 h 70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14"/>
                      <a:gd name="T73" fmla="*/ 0 h 70"/>
                      <a:gd name="T74" fmla="*/ 114 w 114"/>
                      <a:gd name="T75" fmla="*/ 70 h 70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14" h="70">
                        <a:moveTo>
                          <a:pt x="2" y="16"/>
                        </a:moveTo>
                        <a:lnTo>
                          <a:pt x="80" y="0"/>
                        </a:lnTo>
                        <a:lnTo>
                          <a:pt x="82" y="6"/>
                        </a:lnTo>
                        <a:lnTo>
                          <a:pt x="108" y="2"/>
                        </a:lnTo>
                        <a:lnTo>
                          <a:pt x="114" y="34"/>
                        </a:lnTo>
                        <a:lnTo>
                          <a:pt x="110" y="36"/>
                        </a:lnTo>
                        <a:lnTo>
                          <a:pt x="98" y="40"/>
                        </a:lnTo>
                        <a:lnTo>
                          <a:pt x="92" y="38"/>
                        </a:lnTo>
                        <a:lnTo>
                          <a:pt x="80" y="40"/>
                        </a:lnTo>
                        <a:lnTo>
                          <a:pt x="82" y="48"/>
                        </a:lnTo>
                        <a:lnTo>
                          <a:pt x="70" y="50"/>
                        </a:lnTo>
                        <a:lnTo>
                          <a:pt x="66" y="56"/>
                        </a:lnTo>
                        <a:lnTo>
                          <a:pt x="68" y="60"/>
                        </a:lnTo>
                        <a:lnTo>
                          <a:pt x="70" y="64"/>
                        </a:lnTo>
                        <a:lnTo>
                          <a:pt x="70" y="66"/>
                        </a:lnTo>
                        <a:lnTo>
                          <a:pt x="54" y="70"/>
                        </a:lnTo>
                        <a:lnTo>
                          <a:pt x="50" y="66"/>
                        </a:lnTo>
                        <a:lnTo>
                          <a:pt x="36" y="70"/>
                        </a:lnTo>
                        <a:lnTo>
                          <a:pt x="30" y="60"/>
                        </a:lnTo>
                        <a:lnTo>
                          <a:pt x="22" y="54"/>
                        </a:lnTo>
                        <a:lnTo>
                          <a:pt x="16" y="48"/>
                        </a:lnTo>
                        <a:lnTo>
                          <a:pt x="12" y="36"/>
                        </a:lnTo>
                        <a:lnTo>
                          <a:pt x="0" y="20"/>
                        </a:lnTo>
                        <a:lnTo>
                          <a:pt x="2" y="1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69" name="Freeform 2088"/>
                  <p:cNvSpPr>
                    <a:spLocks/>
                  </p:cNvSpPr>
                  <p:nvPr/>
                </p:nvSpPr>
                <p:spPr bwMode="auto">
                  <a:xfrm>
                    <a:off x="7280" y="4114"/>
                    <a:ext cx="100" cy="122"/>
                  </a:xfrm>
                  <a:custGeom>
                    <a:avLst/>
                    <a:gdLst>
                      <a:gd name="T0" fmla="*/ 20 w 100"/>
                      <a:gd name="T1" fmla="*/ 2 h 122"/>
                      <a:gd name="T2" fmla="*/ 30 w 100"/>
                      <a:gd name="T3" fmla="*/ 0 h 122"/>
                      <a:gd name="T4" fmla="*/ 32 w 100"/>
                      <a:gd name="T5" fmla="*/ 14 h 122"/>
                      <a:gd name="T6" fmla="*/ 42 w 100"/>
                      <a:gd name="T7" fmla="*/ 12 h 122"/>
                      <a:gd name="T8" fmla="*/ 44 w 100"/>
                      <a:gd name="T9" fmla="*/ 16 h 122"/>
                      <a:gd name="T10" fmla="*/ 50 w 100"/>
                      <a:gd name="T11" fmla="*/ 14 h 122"/>
                      <a:gd name="T12" fmla="*/ 50 w 100"/>
                      <a:gd name="T13" fmla="*/ 24 h 122"/>
                      <a:gd name="T14" fmla="*/ 62 w 100"/>
                      <a:gd name="T15" fmla="*/ 22 h 122"/>
                      <a:gd name="T16" fmla="*/ 66 w 100"/>
                      <a:gd name="T17" fmla="*/ 32 h 122"/>
                      <a:gd name="T18" fmla="*/ 70 w 100"/>
                      <a:gd name="T19" fmla="*/ 30 h 122"/>
                      <a:gd name="T20" fmla="*/ 72 w 100"/>
                      <a:gd name="T21" fmla="*/ 34 h 122"/>
                      <a:gd name="T22" fmla="*/ 74 w 100"/>
                      <a:gd name="T23" fmla="*/ 34 h 122"/>
                      <a:gd name="T24" fmla="*/ 76 w 100"/>
                      <a:gd name="T25" fmla="*/ 38 h 122"/>
                      <a:gd name="T26" fmla="*/ 68 w 100"/>
                      <a:gd name="T27" fmla="*/ 46 h 122"/>
                      <a:gd name="T28" fmla="*/ 68 w 100"/>
                      <a:gd name="T29" fmla="*/ 54 h 122"/>
                      <a:gd name="T30" fmla="*/ 66 w 100"/>
                      <a:gd name="T31" fmla="*/ 58 h 122"/>
                      <a:gd name="T32" fmla="*/ 78 w 100"/>
                      <a:gd name="T33" fmla="*/ 74 h 122"/>
                      <a:gd name="T34" fmla="*/ 82 w 100"/>
                      <a:gd name="T35" fmla="*/ 86 h 122"/>
                      <a:gd name="T36" fmla="*/ 88 w 100"/>
                      <a:gd name="T37" fmla="*/ 94 h 122"/>
                      <a:gd name="T38" fmla="*/ 96 w 100"/>
                      <a:gd name="T39" fmla="*/ 98 h 122"/>
                      <a:gd name="T40" fmla="*/ 100 w 100"/>
                      <a:gd name="T41" fmla="*/ 104 h 122"/>
                      <a:gd name="T42" fmla="*/ 28 w 100"/>
                      <a:gd name="T43" fmla="*/ 114 h 122"/>
                      <a:gd name="T44" fmla="*/ 24 w 100"/>
                      <a:gd name="T45" fmla="*/ 122 h 122"/>
                      <a:gd name="T46" fmla="*/ 16 w 100"/>
                      <a:gd name="T47" fmla="*/ 116 h 122"/>
                      <a:gd name="T48" fmla="*/ 8 w 100"/>
                      <a:gd name="T49" fmla="*/ 112 h 122"/>
                      <a:gd name="T50" fmla="*/ 0 w 100"/>
                      <a:gd name="T51" fmla="*/ 102 h 122"/>
                      <a:gd name="T52" fmla="*/ 2 w 100"/>
                      <a:gd name="T53" fmla="*/ 80 h 122"/>
                      <a:gd name="T54" fmla="*/ 10 w 100"/>
                      <a:gd name="T55" fmla="*/ 72 h 122"/>
                      <a:gd name="T56" fmla="*/ 8 w 100"/>
                      <a:gd name="T57" fmla="*/ 62 h 122"/>
                      <a:gd name="T58" fmla="*/ 12 w 100"/>
                      <a:gd name="T59" fmla="*/ 58 h 122"/>
                      <a:gd name="T60" fmla="*/ 10 w 100"/>
                      <a:gd name="T61" fmla="*/ 50 h 122"/>
                      <a:gd name="T62" fmla="*/ 12 w 100"/>
                      <a:gd name="T63" fmla="*/ 44 h 122"/>
                      <a:gd name="T64" fmla="*/ 10 w 100"/>
                      <a:gd name="T65" fmla="*/ 38 h 122"/>
                      <a:gd name="T66" fmla="*/ 14 w 100"/>
                      <a:gd name="T67" fmla="*/ 28 h 122"/>
                      <a:gd name="T68" fmla="*/ 16 w 100"/>
                      <a:gd name="T69" fmla="*/ 8 h 122"/>
                      <a:gd name="T70" fmla="*/ 20 w 100"/>
                      <a:gd name="T71" fmla="*/ 2 h 122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00"/>
                      <a:gd name="T109" fmla="*/ 0 h 122"/>
                      <a:gd name="T110" fmla="*/ 100 w 100"/>
                      <a:gd name="T111" fmla="*/ 122 h 122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00" h="122">
                        <a:moveTo>
                          <a:pt x="20" y="2"/>
                        </a:moveTo>
                        <a:lnTo>
                          <a:pt x="30" y="0"/>
                        </a:lnTo>
                        <a:lnTo>
                          <a:pt x="32" y="14"/>
                        </a:lnTo>
                        <a:lnTo>
                          <a:pt x="42" y="12"/>
                        </a:lnTo>
                        <a:lnTo>
                          <a:pt x="44" y="16"/>
                        </a:lnTo>
                        <a:lnTo>
                          <a:pt x="50" y="14"/>
                        </a:lnTo>
                        <a:lnTo>
                          <a:pt x="50" y="24"/>
                        </a:lnTo>
                        <a:lnTo>
                          <a:pt x="62" y="22"/>
                        </a:lnTo>
                        <a:lnTo>
                          <a:pt x="66" y="32"/>
                        </a:lnTo>
                        <a:lnTo>
                          <a:pt x="70" y="30"/>
                        </a:lnTo>
                        <a:lnTo>
                          <a:pt x="72" y="34"/>
                        </a:lnTo>
                        <a:lnTo>
                          <a:pt x="74" y="34"/>
                        </a:lnTo>
                        <a:lnTo>
                          <a:pt x="76" y="38"/>
                        </a:lnTo>
                        <a:lnTo>
                          <a:pt x="68" y="46"/>
                        </a:lnTo>
                        <a:lnTo>
                          <a:pt x="68" y="54"/>
                        </a:lnTo>
                        <a:lnTo>
                          <a:pt x="66" y="58"/>
                        </a:lnTo>
                        <a:lnTo>
                          <a:pt x="78" y="74"/>
                        </a:lnTo>
                        <a:lnTo>
                          <a:pt x="82" y="86"/>
                        </a:lnTo>
                        <a:lnTo>
                          <a:pt x="88" y="94"/>
                        </a:lnTo>
                        <a:lnTo>
                          <a:pt x="96" y="98"/>
                        </a:lnTo>
                        <a:lnTo>
                          <a:pt x="100" y="104"/>
                        </a:lnTo>
                        <a:lnTo>
                          <a:pt x="28" y="114"/>
                        </a:lnTo>
                        <a:lnTo>
                          <a:pt x="24" y="122"/>
                        </a:lnTo>
                        <a:lnTo>
                          <a:pt x="16" y="116"/>
                        </a:lnTo>
                        <a:lnTo>
                          <a:pt x="8" y="112"/>
                        </a:lnTo>
                        <a:lnTo>
                          <a:pt x="0" y="102"/>
                        </a:lnTo>
                        <a:lnTo>
                          <a:pt x="2" y="80"/>
                        </a:lnTo>
                        <a:lnTo>
                          <a:pt x="10" y="72"/>
                        </a:lnTo>
                        <a:lnTo>
                          <a:pt x="8" y="62"/>
                        </a:lnTo>
                        <a:lnTo>
                          <a:pt x="12" y="58"/>
                        </a:lnTo>
                        <a:lnTo>
                          <a:pt x="10" y="50"/>
                        </a:lnTo>
                        <a:lnTo>
                          <a:pt x="12" y="44"/>
                        </a:lnTo>
                        <a:lnTo>
                          <a:pt x="10" y="38"/>
                        </a:lnTo>
                        <a:lnTo>
                          <a:pt x="14" y="28"/>
                        </a:lnTo>
                        <a:lnTo>
                          <a:pt x="16" y="8"/>
                        </a:lnTo>
                        <a:lnTo>
                          <a:pt x="2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70" name="Freeform 2089"/>
                  <p:cNvSpPr>
                    <a:spLocks/>
                  </p:cNvSpPr>
                  <p:nvPr/>
                </p:nvSpPr>
                <p:spPr bwMode="auto">
                  <a:xfrm>
                    <a:off x="7228" y="4116"/>
                    <a:ext cx="72" cy="84"/>
                  </a:xfrm>
                  <a:custGeom>
                    <a:avLst/>
                    <a:gdLst>
                      <a:gd name="T0" fmla="*/ 0 w 72"/>
                      <a:gd name="T1" fmla="*/ 18 h 84"/>
                      <a:gd name="T2" fmla="*/ 32 w 72"/>
                      <a:gd name="T3" fmla="*/ 12 h 84"/>
                      <a:gd name="T4" fmla="*/ 36 w 72"/>
                      <a:gd name="T5" fmla="*/ 6 h 84"/>
                      <a:gd name="T6" fmla="*/ 72 w 72"/>
                      <a:gd name="T7" fmla="*/ 0 h 84"/>
                      <a:gd name="T8" fmla="*/ 68 w 72"/>
                      <a:gd name="T9" fmla="*/ 6 h 84"/>
                      <a:gd name="T10" fmla="*/ 66 w 72"/>
                      <a:gd name="T11" fmla="*/ 26 h 84"/>
                      <a:gd name="T12" fmla="*/ 62 w 72"/>
                      <a:gd name="T13" fmla="*/ 36 h 84"/>
                      <a:gd name="T14" fmla="*/ 64 w 72"/>
                      <a:gd name="T15" fmla="*/ 42 h 84"/>
                      <a:gd name="T16" fmla="*/ 62 w 72"/>
                      <a:gd name="T17" fmla="*/ 48 h 84"/>
                      <a:gd name="T18" fmla="*/ 64 w 72"/>
                      <a:gd name="T19" fmla="*/ 56 h 84"/>
                      <a:gd name="T20" fmla="*/ 60 w 72"/>
                      <a:gd name="T21" fmla="*/ 60 h 84"/>
                      <a:gd name="T22" fmla="*/ 62 w 72"/>
                      <a:gd name="T23" fmla="*/ 70 h 84"/>
                      <a:gd name="T24" fmla="*/ 54 w 72"/>
                      <a:gd name="T25" fmla="*/ 78 h 84"/>
                      <a:gd name="T26" fmla="*/ 10 w 72"/>
                      <a:gd name="T27" fmla="*/ 84 h 84"/>
                      <a:gd name="T28" fmla="*/ 0 w 72"/>
                      <a:gd name="T29" fmla="*/ 18 h 8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2"/>
                      <a:gd name="T46" fmla="*/ 0 h 84"/>
                      <a:gd name="T47" fmla="*/ 72 w 72"/>
                      <a:gd name="T48" fmla="*/ 84 h 8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2" h="84">
                        <a:moveTo>
                          <a:pt x="0" y="18"/>
                        </a:moveTo>
                        <a:lnTo>
                          <a:pt x="32" y="12"/>
                        </a:lnTo>
                        <a:lnTo>
                          <a:pt x="36" y="6"/>
                        </a:lnTo>
                        <a:lnTo>
                          <a:pt x="72" y="0"/>
                        </a:lnTo>
                        <a:lnTo>
                          <a:pt x="68" y="6"/>
                        </a:lnTo>
                        <a:lnTo>
                          <a:pt x="66" y="26"/>
                        </a:lnTo>
                        <a:lnTo>
                          <a:pt x="62" y="36"/>
                        </a:lnTo>
                        <a:lnTo>
                          <a:pt x="64" y="42"/>
                        </a:lnTo>
                        <a:lnTo>
                          <a:pt x="62" y="48"/>
                        </a:lnTo>
                        <a:lnTo>
                          <a:pt x="64" y="56"/>
                        </a:lnTo>
                        <a:lnTo>
                          <a:pt x="60" y="60"/>
                        </a:lnTo>
                        <a:lnTo>
                          <a:pt x="62" y="70"/>
                        </a:lnTo>
                        <a:lnTo>
                          <a:pt x="54" y="78"/>
                        </a:lnTo>
                        <a:lnTo>
                          <a:pt x="10" y="84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71" name="Freeform 2090"/>
                  <p:cNvSpPr>
                    <a:spLocks/>
                  </p:cNvSpPr>
                  <p:nvPr/>
                </p:nvSpPr>
                <p:spPr bwMode="auto">
                  <a:xfrm>
                    <a:off x="7292" y="4218"/>
                    <a:ext cx="130" cy="66"/>
                  </a:xfrm>
                  <a:custGeom>
                    <a:avLst/>
                    <a:gdLst>
                      <a:gd name="T0" fmla="*/ 12 w 130"/>
                      <a:gd name="T1" fmla="*/ 18 h 66"/>
                      <a:gd name="T2" fmla="*/ 16 w 130"/>
                      <a:gd name="T3" fmla="*/ 10 h 66"/>
                      <a:gd name="T4" fmla="*/ 88 w 130"/>
                      <a:gd name="T5" fmla="*/ 0 h 66"/>
                      <a:gd name="T6" fmla="*/ 90 w 130"/>
                      <a:gd name="T7" fmla="*/ 4 h 66"/>
                      <a:gd name="T8" fmla="*/ 104 w 130"/>
                      <a:gd name="T9" fmla="*/ 0 h 66"/>
                      <a:gd name="T10" fmla="*/ 108 w 130"/>
                      <a:gd name="T11" fmla="*/ 4 h 66"/>
                      <a:gd name="T12" fmla="*/ 114 w 130"/>
                      <a:gd name="T13" fmla="*/ 2 h 66"/>
                      <a:gd name="T14" fmla="*/ 120 w 130"/>
                      <a:gd name="T15" fmla="*/ 4 h 66"/>
                      <a:gd name="T16" fmla="*/ 126 w 130"/>
                      <a:gd name="T17" fmla="*/ 4 h 66"/>
                      <a:gd name="T18" fmla="*/ 128 w 130"/>
                      <a:gd name="T19" fmla="*/ 8 h 66"/>
                      <a:gd name="T20" fmla="*/ 130 w 130"/>
                      <a:gd name="T21" fmla="*/ 12 h 66"/>
                      <a:gd name="T22" fmla="*/ 118 w 130"/>
                      <a:gd name="T23" fmla="*/ 14 h 66"/>
                      <a:gd name="T24" fmla="*/ 112 w 130"/>
                      <a:gd name="T25" fmla="*/ 10 h 66"/>
                      <a:gd name="T26" fmla="*/ 106 w 130"/>
                      <a:gd name="T27" fmla="*/ 14 h 66"/>
                      <a:gd name="T28" fmla="*/ 104 w 130"/>
                      <a:gd name="T29" fmla="*/ 16 h 66"/>
                      <a:gd name="T30" fmla="*/ 100 w 130"/>
                      <a:gd name="T31" fmla="*/ 14 h 66"/>
                      <a:gd name="T32" fmla="*/ 78 w 130"/>
                      <a:gd name="T33" fmla="*/ 30 h 66"/>
                      <a:gd name="T34" fmla="*/ 44 w 130"/>
                      <a:gd name="T35" fmla="*/ 56 h 66"/>
                      <a:gd name="T36" fmla="*/ 42 w 130"/>
                      <a:gd name="T37" fmla="*/ 50 h 66"/>
                      <a:gd name="T38" fmla="*/ 42 w 130"/>
                      <a:gd name="T39" fmla="*/ 46 h 66"/>
                      <a:gd name="T40" fmla="*/ 32 w 130"/>
                      <a:gd name="T41" fmla="*/ 48 h 66"/>
                      <a:gd name="T42" fmla="*/ 34 w 130"/>
                      <a:gd name="T43" fmla="*/ 54 h 66"/>
                      <a:gd name="T44" fmla="*/ 30 w 130"/>
                      <a:gd name="T45" fmla="*/ 54 h 66"/>
                      <a:gd name="T46" fmla="*/ 24 w 130"/>
                      <a:gd name="T47" fmla="*/ 62 h 66"/>
                      <a:gd name="T48" fmla="*/ 24 w 130"/>
                      <a:gd name="T49" fmla="*/ 66 h 66"/>
                      <a:gd name="T50" fmla="*/ 16 w 130"/>
                      <a:gd name="T51" fmla="*/ 66 h 66"/>
                      <a:gd name="T52" fmla="*/ 0 w 130"/>
                      <a:gd name="T53" fmla="*/ 66 h 66"/>
                      <a:gd name="T54" fmla="*/ 4 w 130"/>
                      <a:gd name="T55" fmla="*/ 58 h 66"/>
                      <a:gd name="T56" fmla="*/ 16 w 130"/>
                      <a:gd name="T57" fmla="*/ 56 h 66"/>
                      <a:gd name="T58" fmla="*/ 20 w 130"/>
                      <a:gd name="T59" fmla="*/ 52 h 66"/>
                      <a:gd name="T60" fmla="*/ 16 w 130"/>
                      <a:gd name="T61" fmla="*/ 46 h 66"/>
                      <a:gd name="T62" fmla="*/ 18 w 130"/>
                      <a:gd name="T63" fmla="*/ 40 h 66"/>
                      <a:gd name="T64" fmla="*/ 16 w 130"/>
                      <a:gd name="T65" fmla="*/ 24 h 66"/>
                      <a:gd name="T66" fmla="*/ 12 w 130"/>
                      <a:gd name="T67" fmla="*/ 18 h 6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130"/>
                      <a:gd name="T103" fmla="*/ 0 h 66"/>
                      <a:gd name="T104" fmla="*/ 130 w 130"/>
                      <a:gd name="T105" fmla="*/ 66 h 6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130" h="66">
                        <a:moveTo>
                          <a:pt x="12" y="18"/>
                        </a:moveTo>
                        <a:lnTo>
                          <a:pt x="16" y="10"/>
                        </a:lnTo>
                        <a:lnTo>
                          <a:pt x="88" y="0"/>
                        </a:lnTo>
                        <a:lnTo>
                          <a:pt x="90" y="4"/>
                        </a:lnTo>
                        <a:lnTo>
                          <a:pt x="104" y="0"/>
                        </a:lnTo>
                        <a:lnTo>
                          <a:pt x="108" y="4"/>
                        </a:lnTo>
                        <a:lnTo>
                          <a:pt x="114" y="2"/>
                        </a:lnTo>
                        <a:lnTo>
                          <a:pt x="120" y="4"/>
                        </a:lnTo>
                        <a:lnTo>
                          <a:pt x="126" y="4"/>
                        </a:lnTo>
                        <a:lnTo>
                          <a:pt x="128" y="8"/>
                        </a:lnTo>
                        <a:lnTo>
                          <a:pt x="130" y="12"/>
                        </a:lnTo>
                        <a:lnTo>
                          <a:pt x="118" y="14"/>
                        </a:lnTo>
                        <a:lnTo>
                          <a:pt x="112" y="10"/>
                        </a:lnTo>
                        <a:lnTo>
                          <a:pt x="106" y="14"/>
                        </a:lnTo>
                        <a:lnTo>
                          <a:pt x="104" y="16"/>
                        </a:lnTo>
                        <a:lnTo>
                          <a:pt x="100" y="14"/>
                        </a:lnTo>
                        <a:lnTo>
                          <a:pt x="78" y="30"/>
                        </a:lnTo>
                        <a:lnTo>
                          <a:pt x="44" y="56"/>
                        </a:lnTo>
                        <a:lnTo>
                          <a:pt x="42" y="50"/>
                        </a:lnTo>
                        <a:lnTo>
                          <a:pt x="42" y="46"/>
                        </a:lnTo>
                        <a:lnTo>
                          <a:pt x="32" y="48"/>
                        </a:lnTo>
                        <a:lnTo>
                          <a:pt x="34" y="54"/>
                        </a:lnTo>
                        <a:lnTo>
                          <a:pt x="30" y="54"/>
                        </a:lnTo>
                        <a:lnTo>
                          <a:pt x="24" y="62"/>
                        </a:lnTo>
                        <a:lnTo>
                          <a:pt x="24" y="66"/>
                        </a:lnTo>
                        <a:lnTo>
                          <a:pt x="16" y="66"/>
                        </a:lnTo>
                        <a:lnTo>
                          <a:pt x="0" y="66"/>
                        </a:lnTo>
                        <a:lnTo>
                          <a:pt x="4" y="58"/>
                        </a:lnTo>
                        <a:lnTo>
                          <a:pt x="16" y="56"/>
                        </a:lnTo>
                        <a:lnTo>
                          <a:pt x="20" y="52"/>
                        </a:lnTo>
                        <a:lnTo>
                          <a:pt x="16" y="46"/>
                        </a:lnTo>
                        <a:lnTo>
                          <a:pt x="18" y="40"/>
                        </a:lnTo>
                        <a:lnTo>
                          <a:pt x="16" y="24"/>
                        </a:lnTo>
                        <a:lnTo>
                          <a:pt x="12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72" name="Freeform 2091"/>
                  <p:cNvSpPr>
                    <a:spLocks/>
                  </p:cNvSpPr>
                  <p:nvPr/>
                </p:nvSpPr>
                <p:spPr bwMode="auto">
                  <a:xfrm>
                    <a:off x="7238" y="4194"/>
                    <a:ext cx="74" cy="110"/>
                  </a:xfrm>
                  <a:custGeom>
                    <a:avLst/>
                    <a:gdLst>
                      <a:gd name="T0" fmla="*/ 0 w 74"/>
                      <a:gd name="T1" fmla="*/ 6 h 110"/>
                      <a:gd name="T2" fmla="*/ 44 w 74"/>
                      <a:gd name="T3" fmla="*/ 0 h 110"/>
                      <a:gd name="T4" fmla="*/ 42 w 74"/>
                      <a:gd name="T5" fmla="*/ 22 h 110"/>
                      <a:gd name="T6" fmla="*/ 50 w 74"/>
                      <a:gd name="T7" fmla="*/ 32 h 110"/>
                      <a:gd name="T8" fmla="*/ 58 w 74"/>
                      <a:gd name="T9" fmla="*/ 36 h 110"/>
                      <a:gd name="T10" fmla="*/ 66 w 74"/>
                      <a:gd name="T11" fmla="*/ 42 h 110"/>
                      <a:gd name="T12" fmla="*/ 70 w 74"/>
                      <a:gd name="T13" fmla="*/ 48 h 110"/>
                      <a:gd name="T14" fmla="*/ 72 w 74"/>
                      <a:gd name="T15" fmla="*/ 64 h 110"/>
                      <a:gd name="T16" fmla="*/ 70 w 74"/>
                      <a:gd name="T17" fmla="*/ 70 h 110"/>
                      <a:gd name="T18" fmla="*/ 74 w 74"/>
                      <a:gd name="T19" fmla="*/ 76 h 110"/>
                      <a:gd name="T20" fmla="*/ 70 w 74"/>
                      <a:gd name="T21" fmla="*/ 80 h 110"/>
                      <a:gd name="T22" fmla="*/ 58 w 74"/>
                      <a:gd name="T23" fmla="*/ 82 h 110"/>
                      <a:gd name="T24" fmla="*/ 54 w 74"/>
                      <a:gd name="T25" fmla="*/ 90 h 110"/>
                      <a:gd name="T26" fmla="*/ 46 w 74"/>
                      <a:gd name="T27" fmla="*/ 90 h 110"/>
                      <a:gd name="T28" fmla="*/ 44 w 74"/>
                      <a:gd name="T29" fmla="*/ 102 h 110"/>
                      <a:gd name="T30" fmla="*/ 38 w 74"/>
                      <a:gd name="T31" fmla="*/ 102 h 110"/>
                      <a:gd name="T32" fmla="*/ 32 w 74"/>
                      <a:gd name="T33" fmla="*/ 100 h 110"/>
                      <a:gd name="T34" fmla="*/ 24 w 74"/>
                      <a:gd name="T35" fmla="*/ 104 h 110"/>
                      <a:gd name="T36" fmla="*/ 20 w 74"/>
                      <a:gd name="T37" fmla="*/ 110 h 110"/>
                      <a:gd name="T38" fmla="*/ 16 w 74"/>
                      <a:gd name="T39" fmla="*/ 110 h 110"/>
                      <a:gd name="T40" fmla="*/ 8 w 74"/>
                      <a:gd name="T41" fmla="*/ 100 h 110"/>
                      <a:gd name="T42" fmla="*/ 6 w 74"/>
                      <a:gd name="T43" fmla="*/ 90 h 110"/>
                      <a:gd name="T44" fmla="*/ 2 w 74"/>
                      <a:gd name="T45" fmla="*/ 74 h 110"/>
                      <a:gd name="T46" fmla="*/ 4 w 74"/>
                      <a:gd name="T47" fmla="*/ 68 h 110"/>
                      <a:gd name="T48" fmla="*/ 10 w 74"/>
                      <a:gd name="T49" fmla="*/ 68 h 110"/>
                      <a:gd name="T50" fmla="*/ 12 w 74"/>
                      <a:gd name="T51" fmla="*/ 80 h 110"/>
                      <a:gd name="T52" fmla="*/ 12 w 74"/>
                      <a:gd name="T53" fmla="*/ 90 h 110"/>
                      <a:gd name="T54" fmla="*/ 18 w 74"/>
                      <a:gd name="T55" fmla="*/ 102 h 110"/>
                      <a:gd name="T56" fmla="*/ 22 w 74"/>
                      <a:gd name="T57" fmla="*/ 100 h 110"/>
                      <a:gd name="T58" fmla="*/ 24 w 74"/>
                      <a:gd name="T59" fmla="*/ 92 h 110"/>
                      <a:gd name="T60" fmla="*/ 26 w 74"/>
                      <a:gd name="T61" fmla="*/ 84 h 110"/>
                      <a:gd name="T62" fmla="*/ 18 w 74"/>
                      <a:gd name="T63" fmla="*/ 70 h 110"/>
                      <a:gd name="T64" fmla="*/ 12 w 74"/>
                      <a:gd name="T65" fmla="*/ 66 h 110"/>
                      <a:gd name="T66" fmla="*/ 8 w 74"/>
                      <a:gd name="T67" fmla="*/ 58 h 110"/>
                      <a:gd name="T68" fmla="*/ 4 w 74"/>
                      <a:gd name="T69" fmla="*/ 54 h 110"/>
                      <a:gd name="T70" fmla="*/ 0 w 74"/>
                      <a:gd name="T71" fmla="*/ 6 h 110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74"/>
                      <a:gd name="T109" fmla="*/ 0 h 110"/>
                      <a:gd name="T110" fmla="*/ 74 w 74"/>
                      <a:gd name="T111" fmla="*/ 110 h 110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74" h="110">
                        <a:moveTo>
                          <a:pt x="0" y="6"/>
                        </a:moveTo>
                        <a:lnTo>
                          <a:pt x="44" y="0"/>
                        </a:lnTo>
                        <a:lnTo>
                          <a:pt x="42" y="22"/>
                        </a:lnTo>
                        <a:lnTo>
                          <a:pt x="50" y="32"/>
                        </a:lnTo>
                        <a:lnTo>
                          <a:pt x="58" y="36"/>
                        </a:lnTo>
                        <a:lnTo>
                          <a:pt x="66" y="42"/>
                        </a:lnTo>
                        <a:lnTo>
                          <a:pt x="70" y="48"/>
                        </a:lnTo>
                        <a:lnTo>
                          <a:pt x="72" y="64"/>
                        </a:lnTo>
                        <a:lnTo>
                          <a:pt x="70" y="70"/>
                        </a:lnTo>
                        <a:lnTo>
                          <a:pt x="74" y="76"/>
                        </a:lnTo>
                        <a:lnTo>
                          <a:pt x="70" y="80"/>
                        </a:lnTo>
                        <a:lnTo>
                          <a:pt x="58" y="82"/>
                        </a:lnTo>
                        <a:lnTo>
                          <a:pt x="54" y="90"/>
                        </a:lnTo>
                        <a:lnTo>
                          <a:pt x="46" y="90"/>
                        </a:lnTo>
                        <a:lnTo>
                          <a:pt x="44" y="102"/>
                        </a:lnTo>
                        <a:lnTo>
                          <a:pt x="38" y="102"/>
                        </a:lnTo>
                        <a:lnTo>
                          <a:pt x="32" y="100"/>
                        </a:lnTo>
                        <a:lnTo>
                          <a:pt x="24" y="104"/>
                        </a:lnTo>
                        <a:lnTo>
                          <a:pt x="20" y="110"/>
                        </a:lnTo>
                        <a:lnTo>
                          <a:pt x="16" y="110"/>
                        </a:lnTo>
                        <a:lnTo>
                          <a:pt x="8" y="100"/>
                        </a:lnTo>
                        <a:lnTo>
                          <a:pt x="6" y="90"/>
                        </a:lnTo>
                        <a:lnTo>
                          <a:pt x="2" y="74"/>
                        </a:lnTo>
                        <a:lnTo>
                          <a:pt x="4" y="68"/>
                        </a:lnTo>
                        <a:lnTo>
                          <a:pt x="10" y="68"/>
                        </a:lnTo>
                        <a:lnTo>
                          <a:pt x="12" y="80"/>
                        </a:lnTo>
                        <a:lnTo>
                          <a:pt x="12" y="90"/>
                        </a:lnTo>
                        <a:lnTo>
                          <a:pt x="18" y="102"/>
                        </a:lnTo>
                        <a:lnTo>
                          <a:pt x="22" y="100"/>
                        </a:lnTo>
                        <a:lnTo>
                          <a:pt x="24" y="92"/>
                        </a:lnTo>
                        <a:lnTo>
                          <a:pt x="26" y="84"/>
                        </a:lnTo>
                        <a:lnTo>
                          <a:pt x="18" y="70"/>
                        </a:lnTo>
                        <a:lnTo>
                          <a:pt x="12" y="66"/>
                        </a:lnTo>
                        <a:lnTo>
                          <a:pt x="8" y="58"/>
                        </a:lnTo>
                        <a:lnTo>
                          <a:pt x="4" y="5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73" name="Freeform 2092"/>
                  <p:cNvSpPr>
                    <a:spLocks/>
                  </p:cNvSpPr>
                  <p:nvPr/>
                </p:nvSpPr>
                <p:spPr bwMode="auto">
                  <a:xfrm>
                    <a:off x="7136" y="4134"/>
                    <a:ext cx="106" cy="116"/>
                  </a:xfrm>
                  <a:custGeom>
                    <a:avLst/>
                    <a:gdLst>
                      <a:gd name="T0" fmla="*/ 2 w 106"/>
                      <a:gd name="T1" fmla="*/ 66 h 116"/>
                      <a:gd name="T2" fmla="*/ 0 w 106"/>
                      <a:gd name="T3" fmla="*/ 46 h 116"/>
                      <a:gd name="T4" fmla="*/ 4 w 106"/>
                      <a:gd name="T5" fmla="*/ 40 h 116"/>
                      <a:gd name="T6" fmla="*/ 12 w 106"/>
                      <a:gd name="T7" fmla="*/ 42 h 116"/>
                      <a:gd name="T8" fmla="*/ 14 w 106"/>
                      <a:gd name="T9" fmla="*/ 38 h 116"/>
                      <a:gd name="T10" fmla="*/ 20 w 106"/>
                      <a:gd name="T11" fmla="*/ 32 h 116"/>
                      <a:gd name="T12" fmla="*/ 80 w 106"/>
                      <a:gd name="T13" fmla="*/ 24 h 116"/>
                      <a:gd name="T14" fmla="*/ 76 w 106"/>
                      <a:gd name="T15" fmla="*/ 2 h 116"/>
                      <a:gd name="T16" fmla="*/ 92 w 106"/>
                      <a:gd name="T17" fmla="*/ 0 h 116"/>
                      <a:gd name="T18" fmla="*/ 102 w 106"/>
                      <a:gd name="T19" fmla="*/ 66 h 116"/>
                      <a:gd name="T20" fmla="*/ 106 w 106"/>
                      <a:gd name="T21" fmla="*/ 114 h 116"/>
                      <a:gd name="T22" fmla="*/ 102 w 106"/>
                      <a:gd name="T23" fmla="*/ 116 h 116"/>
                      <a:gd name="T24" fmla="*/ 94 w 106"/>
                      <a:gd name="T25" fmla="*/ 110 h 116"/>
                      <a:gd name="T26" fmla="*/ 86 w 106"/>
                      <a:gd name="T27" fmla="*/ 112 h 116"/>
                      <a:gd name="T28" fmla="*/ 86 w 106"/>
                      <a:gd name="T29" fmla="*/ 106 h 116"/>
                      <a:gd name="T30" fmla="*/ 60 w 106"/>
                      <a:gd name="T31" fmla="*/ 92 h 116"/>
                      <a:gd name="T32" fmla="*/ 58 w 106"/>
                      <a:gd name="T33" fmla="*/ 86 h 116"/>
                      <a:gd name="T34" fmla="*/ 60 w 106"/>
                      <a:gd name="T35" fmla="*/ 86 h 116"/>
                      <a:gd name="T36" fmla="*/ 62 w 106"/>
                      <a:gd name="T37" fmla="*/ 86 h 116"/>
                      <a:gd name="T38" fmla="*/ 90 w 106"/>
                      <a:gd name="T39" fmla="*/ 100 h 116"/>
                      <a:gd name="T40" fmla="*/ 90 w 106"/>
                      <a:gd name="T41" fmla="*/ 94 h 116"/>
                      <a:gd name="T42" fmla="*/ 86 w 106"/>
                      <a:gd name="T43" fmla="*/ 92 h 116"/>
                      <a:gd name="T44" fmla="*/ 82 w 106"/>
                      <a:gd name="T45" fmla="*/ 82 h 116"/>
                      <a:gd name="T46" fmla="*/ 70 w 106"/>
                      <a:gd name="T47" fmla="*/ 84 h 116"/>
                      <a:gd name="T48" fmla="*/ 62 w 106"/>
                      <a:gd name="T49" fmla="*/ 82 h 116"/>
                      <a:gd name="T50" fmla="*/ 56 w 106"/>
                      <a:gd name="T51" fmla="*/ 82 h 116"/>
                      <a:gd name="T52" fmla="*/ 48 w 106"/>
                      <a:gd name="T53" fmla="*/ 74 h 116"/>
                      <a:gd name="T54" fmla="*/ 52 w 106"/>
                      <a:gd name="T55" fmla="*/ 72 h 116"/>
                      <a:gd name="T56" fmla="*/ 54 w 106"/>
                      <a:gd name="T57" fmla="*/ 62 h 116"/>
                      <a:gd name="T58" fmla="*/ 52 w 106"/>
                      <a:gd name="T59" fmla="*/ 60 h 116"/>
                      <a:gd name="T60" fmla="*/ 48 w 106"/>
                      <a:gd name="T61" fmla="*/ 64 h 116"/>
                      <a:gd name="T62" fmla="*/ 44 w 106"/>
                      <a:gd name="T63" fmla="*/ 64 h 116"/>
                      <a:gd name="T64" fmla="*/ 42 w 106"/>
                      <a:gd name="T65" fmla="*/ 56 h 116"/>
                      <a:gd name="T66" fmla="*/ 34 w 106"/>
                      <a:gd name="T67" fmla="*/ 54 h 116"/>
                      <a:gd name="T68" fmla="*/ 30 w 106"/>
                      <a:gd name="T69" fmla="*/ 60 h 116"/>
                      <a:gd name="T70" fmla="*/ 26 w 106"/>
                      <a:gd name="T71" fmla="*/ 62 h 116"/>
                      <a:gd name="T72" fmla="*/ 22 w 106"/>
                      <a:gd name="T73" fmla="*/ 66 h 116"/>
                      <a:gd name="T74" fmla="*/ 24 w 106"/>
                      <a:gd name="T75" fmla="*/ 72 h 116"/>
                      <a:gd name="T76" fmla="*/ 32 w 106"/>
                      <a:gd name="T77" fmla="*/ 70 h 116"/>
                      <a:gd name="T78" fmla="*/ 34 w 106"/>
                      <a:gd name="T79" fmla="*/ 68 h 116"/>
                      <a:gd name="T80" fmla="*/ 38 w 106"/>
                      <a:gd name="T81" fmla="*/ 66 h 116"/>
                      <a:gd name="T82" fmla="*/ 40 w 106"/>
                      <a:gd name="T83" fmla="*/ 74 h 116"/>
                      <a:gd name="T84" fmla="*/ 44 w 106"/>
                      <a:gd name="T85" fmla="*/ 72 h 116"/>
                      <a:gd name="T86" fmla="*/ 42 w 106"/>
                      <a:gd name="T87" fmla="*/ 76 h 116"/>
                      <a:gd name="T88" fmla="*/ 42 w 106"/>
                      <a:gd name="T89" fmla="*/ 78 h 116"/>
                      <a:gd name="T90" fmla="*/ 42 w 106"/>
                      <a:gd name="T91" fmla="*/ 80 h 116"/>
                      <a:gd name="T92" fmla="*/ 48 w 106"/>
                      <a:gd name="T93" fmla="*/ 88 h 116"/>
                      <a:gd name="T94" fmla="*/ 42 w 106"/>
                      <a:gd name="T95" fmla="*/ 90 h 116"/>
                      <a:gd name="T96" fmla="*/ 2 w 106"/>
                      <a:gd name="T97" fmla="*/ 66 h 11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106"/>
                      <a:gd name="T148" fmla="*/ 0 h 116"/>
                      <a:gd name="T149" fmla="*/ 106 w 106"/>
                      <a:gd name="T150" fmla="*/ 116 h 11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106" h="116">
                        <a:moveTo>
                          <a:pt x="2" y="66"/>
                        </a:moveTo>
                        <a:lnTo>
                          <a:pt x="0" y="46"/>
                        </a:lnTo>
                        <a:lnTo>
                          <a:pt x="4" y="40"/>
                        </a:lnTo>
                        <a:lnTo>
                          <a:pt x="12" y="42"/>
                        </a:lnTo>
                        <a:lnTo>
                          <a:pt x="14" y="38"/>
                        </a:lnTo>
                        <a:lnTo>
                          <a:pt x="20" y="32"/>
                        </a:lnTo>
                        <a:lnTo>
                          <a:pt x="80" y="24"/>
                        </a:lnTo>
                        <a:lnTo>
                          <a:pt x="76" y="2"/>
                        </a:lnTo>
                        <a:lnTo>
                          <a:pt x="92" y="0"/>
                        </a:lnTo>
                        <a:lnTo>
                          <a:pt x="102" y="66"/>
                        </a:lnTo>
                        <a:lnTo>
                          <a:pt x="106" y="114"/>
                        </a:lnTo>
                        <a:lnTo>
                          <a:pt x="102" y="116"/>
                        </a:lnTo>
                        <a:lnTo>
                          <a:pt x="94" y="110"/>
                        </a:lnTo>
                        <a:lnTo>
                          <a:pt x="86" y="112"/>
                        </a:lnTo>
                        <a:lnTo>
                          <a:pt x="86" y="106"/>
                        </a:lnTo>
                        <a:lnTo>
                          <a:pt x="60" y="92"/>
                        </a:lnTo>
                        <a:lnTo>
                          <a:pt x="58" y="86"/>
                        </a:lnTo>
                        <a:lnTo>
                          <a:pt x="60" y="86"/>
                        </a:lnTo>
                        <a:lnTo>
                          <a:pt x="62" y="86"/>
                        </a:lnTo>
                        <a:lnTo>
                          <a:pt x="90" y="100"/>
                        </a:lnTo>
                        <a:lnTo>
                          <a:pt x="90" y="94"/>
                        </a:lnTo>
                        <a:lnTo>
                          <a:pt x="86" y="92"/>
                        </a:lnTo>
                        <a:lnTo>
                          <a:pt x="82" y="82"/>
                        </a:lnTo>
                        <a:lnTo>
                          <a:pt x="70" y="84"/>
                        </a:lnTo>
                        <a:lnTo>
                          <a:pt x="62" y="82"/>
                        </a:lnTo>
                        <a:lnTo>
                          <a:pt x="56" y="82"/>
                        </a:lnTo>
                        <a:lnTo>
                          <a:pt x="48" y="74"/>
                        </a:lnTo>
                        <a:lnTo>
                          <a:pt x="52" y="72"/>
                        </a:lnTo>
                        <a:lnTo>
                          <a:pt x="54" y="62"/>
                        </a:lnTo>
                        <a:lnTo>
                          <a:pt x="52" y="60"/>
                        </a:lnTo>
                        <a:lnTo>
                          <a:pt x="48" y="64"/>
                        </a:lnTo>
                        <a:lnTo>
                          <a:pt x="44" y="64"/>
                        </a:lnTo>
                        <a:lnTo>
                          <a:pt x="42" y="56"/>
                        </a:lnTo>
                        <a:lnTo>
                          <a:pt x="34" y="54"/>
                        </a:lnTo>
                        <a:lnTo>
                          <a:pt x="30" y="60"/>
                        </a:lnTo>
                        <a:lnTo>
                          <a:pt x="26" y="62"/>
                        </a:lnTo>
                        <a:lnTo>
                          <a:pt x="22" y="66"/>
                        </a:lnTo>
                        <a:lnTo>
                          <a:pt x="24" y="72"/>
                        </a:lnTo>
                        <a:lnTo>
                          <a:pt x="32" y="70"/>
                        </a:lnTo>
                        <a:lnTo>
                          <a:pt x="34" y="68"/>
                        </a:lnTo>
                        <a:lnTo>
                          <a:pt x="38" y="66"/>
                        </a:lnTo>
                        <a:lnTo>
                          <a:pt x="40" y="74"/>
                        </a:lnTo>
                        <a:lnTo>
                          <a:pt x="44" y="72"/>
                        </a:lnTo>
                        <a:lnTo>
                          <a:pt x="42" y="76"/>
                        </a:lnTo>
                        <a:lnTo>
                          <a:pt x="42" y="78"/>
                        </a:lnTo>
                        <a:lnTo>
                          <a:pt x="42" y="80"/>
                        </a:lnTo>
                        <a:lnTo>
                          <a:pt x="48" y="88"/>
                        </a:lnTo>
                        <a:lnTo>
                          <a:pt x="42" y="90"/>
                        </a:lnTo>
                        <a:lnTo>
                          <a:pt x="2" y="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46" name="Group 2101"/>
                <p:cNvGrpSpPr>
                  <a:grpSpLocks/>
                </p:cNvGrpSpPr>
                <p:nvPr/>
              </p:nvGrpSpPr>
              <p:grpSpPr bwMode="auto">
                <a:xfrm>
                  <a:off x="16141700" y="8558213"/>
                  <a:ext cx="4073525" cy="1584325"/>
                  <a:chOff x="6331" y="2879"/>
                  <a:chExt cx="1299" cy="505"/>
                </a:xfrm>
                <a:grpFill/>
              </p:grpSpPr>
              <p:sp>
                <p:nvSpPr>
                  <p:cNvPr id="4106" name="Freeform 2166"/>
                  <p:cNvSpPr>
                    <a:spLocks/>
                  </p:cNvSpPr>
                  <p:nvPr/>
                </p:nvSpPr>
                <p:spPr bwMode="auto">
                  <a:xfrm>
                    <a:off x="6669" y="3164"/>
                    <a:ext cx="62" cy="78"/>
                  </a:xfrm>
                  <a:custGeom>
                    <a:avLst/>
                    <a:gdLst>
                      <a:gd name="T0" fmla="*/ 54 w 62"/>
                      <a:gd name="T1" fmla="*/ 60 h 78"/>
                      <a:gd name="T2" fmla="*/ 36 w 62"/>
                      <a:gd name="T3" fmla="*/ 64 h 78"/>
                      <a:gd name="T4" fmla="*/ 8 w 62"/>
                      <a:gd name="T5" fmla="*/ 78 h 78"/>
                      <a:gd name="T6" fmla="*/ 2 w 62"/>
                      <a:gd name="T7" fmla="*/ 74 h 78"/>
                      <a:gd name="T8" fmla="*/ 14 w 62"/>
                      <a:gd name="T9" fmla="*/ 66 h 78"/>
                      <a:gd name="T10" fmla="*/ 4 w 62"/>
                      <a:gd name="T11" fmla="*/ 52 h 78"/>
                      <a:gd name="T12" fmla="*/ 0 w 62"/>
                      <a:gd name="T13" fmla="*/ 24 h 78"/>
                      <a:gd name="T14" fmla="*/ 8 w 62"/>
                      <a:gd name="T15" fmla="*/ 2 h 78"/>
                      <a:gd name="T16" fmla="*/ 24 w 62"/>
                      <a:gd name="T17" fmla="*/ 8 h 78"/>
                      <a:gd name="T18" fmla="*/ 32 w 62"/>
                      <a:gd name="T19" fmla="*/ 0 h 78"/>
                      <a:gd name="T20" fmla="*/ 44 w 62"/>
                      <a:gd name="T21" fmla="*/ 0 h 78"/>
                      <a:gd name="T22" fmla="*/ 46 w 62"/>
                      <a:gd name="T23" fmla="*/ 26 h 78"/>
                      <a:gd name="T24" fmla="*/ 62 w 62"/>
                      <a:gd name="T25" fmla="*/ 40 h 78"/>
                      <a:gd name="T26" fmla="*/ 54 w 62"/>
                      <a:gd name="T27" fmla="*/ 60 h 7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62"/>
                      <a:gd name="T43" fmla="*/ 0 h 78"/>
                      <a:gd name="T44" fmla="*/ 62 w 62"/>
                      <a:gd name="T45" fmla="*/ 78 h 7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62" h="78">
                        <a:moveTo>
                          <a:pt x="54" y="60"/>
                        </a:moveTo>
                        <a:lnTo>
                          <a:pt x="36" y="64"/>
                        </a:lnTo>
                        <a:lnTo>
                          <a:pt x="8" y="78"/>
                        </a:lnTo>
                        <a:lnTo>
                          <a:pt x="2" y="74"/>
                        </a:lnTo>
                        <a:lnTo>
                          <a:pt x="14" y="66"/>
                        </a:lnTo>
                        <a:lnTo>
                          <a:pt x="4" y="52"/>
                        </a:lnTo>
                        <a:lnTo>
                          <a:pt x="0" y="24"/>
                        </a:lnTo>
                        <a:lnTo>
                          <a:pt x="8" y="2"/>
                        </a:lnTo>
                        <a:lnTo>
                          <a:pt x="24" y="8"/>
                        </a:lnTo>
                        <a:lnTo>
                          <a:pt x="32" y="0"/>
                        </a:lnTo>
                        <a:lnTo>
                          <a:pt x="44" y="0"/>
                        </a:lnTo>
                        <a:lnTo>
                          <a:pt x="46" y="26"/>
                        </a:lnTo>
                        <a:lnTo>
                          <a:pt x="62" y="40"/>
                        </a:lnTo>
                        <a:lnTo>
                          <a:pt x="54" y="6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07" name="Freeform 2102"/>
                  <p:cNvSpPr>
                    <a:spLocks/>
                  </p:cNvSpPr>
                  <p:nvPr/>
                </p:nvSpPr>
                <p:spPr bwMode="auto">
                  <a:xfrm>
                    <a:off x="7200" y="3212"/>
                    <a:ext cx="68" cy="62"/>
                  </a:xfrm>
                  <a:custGeom>
                    <a:avLst/>
                    <a:gdLst>
                      <a:gd name="T0" fmla="*/ 68 w 68"/>
                      <a:gd name="T1" fmla="*/ 50 h 62"/>
                      <a:gd name="T2" fmla="*/ 64 w 68"/>
                      <a:gd name="T3" fmla="*/ 6 h 62"/>
                      <a:gd name="T4" fmla="*/ 60 w 68"/>
                      <a:gd name="T5" fmla="*/ 4 h 62"/>
                      <a:gd name="T6" fmla="*/ 58 w 68"/>
                      <a:gd name="T7" fmla="*/ 10 h 62"/>
                      <a:gd name="T8" fmla="*/ 48 w 68"/>
                      <a:gd name="T9" fmla="*/ 2 h 62"/>
                      <a:gd name="T10" fmla="*/ 34 w 68"/>
                      <a:gd name="T11" fmla="*/ 0 h 62"/>
                      <a:gd name="T12" fmla="*/ 8 w 68"/>
                      <a:gd name="T13" fmla="*/ 4 h 62"/>
                      <a:gd name="T14" fmla="*/ 2 w 68"/>
                      <a:gd name="T15" fmla="*/ 14 h 62"/>
                      <a:gd name="T16" fmla="*/ 2 w 68"/>
                      <a:gd name="T17" fmla="*/ 30 h 62"/>
                      <a:gd name="T18" fmla="*/ 0 w 68"/>
                      <a:gd name="T19" fmla="*/ 62 h 62"/>
                      <a:gd name="T20" fmla="*/ 20 w 68"/>
                      <a:gd name="T21" fmla="*/ 58 h 62"/>
                      <a:gd name="T22" fmla="*/ 68 w 68"/>
                      <a:gd name="T23" fmla="*/ 50 h 6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68"/>
                      <a:gd name="T37" fmla="*/ 0 h 62"/>
                      <a:gd name="T38" fmla="*/ 68 w 68"/>
                      <a:gd name="T39" fmla="*/ 62 h 6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68" h="62">
                        <a:moveTo>
                          <a:pt x="68" y="50"/>
                        </a:moveTo>
                        <a:lnTo>
                          <a:pt x="64" y="6"/>
                        </a:lnTo>
                        <a:lnTo>
                          <a:pt x="60" y="4"/>
                        </a:lnTo>
                        <a:lnTo>
                          <a:pt x="58" y="10"/>
                        </a:lnTo>
                        <a:lnTo>
                          <a:pt x="48" y="2"/>
                        </a:lnTo>
                        <a:lnTo>
                          <a:pt x="34" y="0"/>
                        </a:lnTo>
                        <a:lnTo>
                          <a:pt x="8" y="4"/>
                        </a:lnTo>
                        <a:lnTo>
                          <a:pt x="2" y="14"/>
                        </a:lnTo>
                        <a:lnTo>
                          <a:pt x="2" y="30"/>
                        </a:lnTo>
                        <a:lnTo>
                          <a:pt x="0" y="62"/>
                        </a:lnTo>
                        <a:lnTo>
                          <a:pt x="20" y="58"/>
                        </a:lnTo>
                        <a:lnTo>
                          <a:pt x="68" y="5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08" name="Freeform 2103"/>
                  <p:cNvSpPr>
                    <a:spLocks/>
                  </p:cNvSpPr>
                  <p:nvPr/>
                </p:nvSpPr>
                <p:spPr bwMode="auto">
                  <a:xfrm>
                    <a:off x="7152" y="3204"/>
                    <a:ext cx="50" cy="76"/>
                  </a:xfrm>
                  <a:custGeom>
                    <a:avLst/>
                    <a:gdLst>
                      <a:gd name="T0" fmla="*/ 48 w 50"/>
                      <a:gd name="T1" fmla="*/ 70 h 76"/>
                      <a:gd name="T2" fmla="*/ 50 w 50"/>
                      <a:gd name="T3" fmla="*/ 40 h 76"/>
                      <a:gd name="T4" fmla="*/ 50 w 50"/>
                      <a:gd name="T5" fmla="*/ 22 h 76"/>
                      <a:gd name="T6" fmla="*/ 42 w 50"/>
                      <a:gd name="T7" fmla="*/ 10 h 76"/>
                      <a:gd name="T8" fmla="*/ 18 w 50"/>
                      <a:gd name="T9" fmla="*/ 0 h 76"/>
                      <a:gd name="T10" fmla="*/ 12 w 50"/>
                      <a:gd name="T11" fmla="*/ 20 h 76"/>
                      <a:gd name="T12" fmla="*/ 0 w 50"/>
                      <a:gd name="T13" fmla="*/ 46 h 76"/>
                      <a:gd name="T14" fmla="*/ 6 w 50"/>
                      <a:gd name="T15" fmla="*/ 60 h 76"/>
                      <a:gd name="T16" fmla="*/ 12 w 50"/>
                      <a:gd name="T17" fmla="*/ 64 h 76"/>
                      <a:gd name="T18" fmla="*/ 12 w 50"/>
                      <a:gd name="T19" fmla="*/ 76 h 76"/>
                      <a:gd name="T20" fmla="*/ 48 w 50"/>
                      <a:gd name="T21" fmla="*/ 70 h 7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50"/>
                      <a:gd name="T34" fmla="*/ 0 h 76"/>
                      <a:gd name="T35" fmla="*/ 50 w 50"/>
                      <a:gd name="T36" fmla="*/ 76 h 7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50" h="76">
                        <a:moveTo>
                          <a:pt x="48" y="70"/>
                        </a:moveTo>
                        <a:lnTo>
                          <a:pt x="50" y="40"/>
                        </a:lnTo>
                        <a:lnTo>
                          <a:pt x="50" y="22"/>
                        </a:lnTo>
                        <a:lnTo>
                          <a:pt x="42" y="10"/>
                        </a:lnTo>
                        <a:lnTo>
                          <a:pt x="18" y="0"/>
                        </a:lnTo>
                        <a:lnTo>
                          <a:pt x="12" y="20"/>
                        </a:lnTo>
                        <a:lnTo>
                          <a:pt x="0" y="46"/>
                        </a:lnTo>
                        <a:lnTo>
                          <a:pt x="6" y="60"/>
                        </a:lnTo>
                        <a:lnTo>
                          <a:pt x="12" y="64"/>
                        </a:lnTo>
                        <a:lnTo>
                          <a:pt x="12" y="76"/>
                        </a:lnTo>
                        <a:lnTo>
                          <a:pt x="48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09" name="Freeform 2104"/>
                  <p:cNvSpPr>
                    <a:spLocks/>
                  </p:cNvSpPr>
                  <p:nvPr/>
                </p:nvSpPr>
                <p:spPr bwMode="auto">
                  <a:xfrm>
                    <a:off x="7091" y="3198"/>
                    <a:ext cx="73" cy="92"/>
                  </a:xfrm>
                  <a:custGeom>
                    <a:avLst/>
                    <a:gdLst>
                      <a:gd name="T0" fmla="*/ 73 w 73"/>
                      <a:gd name="T1" fmla="*/ 82 h 92"/>
                      <a:gd name="T2" fmla="*/ 73 w 73"/>
                      <a:gd name="T3" fmla="*/ 70 h 92"/>
                      <a:gd name="T4" fmla="*/ 67 w 73"/>
                      <a:gd name="T5" fmla="*/ 66 h 92"/>
                      <a:gd name="T6" fmla="*/ 61 w 73"/>
                      <a:gd name="T7" fmla="*/ 52 h 92"/>
                      <a:gd name="T8" fmla="*/ 71 w 73"/>
                      <a:gd name="T9" fmla="*/ 30 h 92"/>
                      <a:gd name="T10" fmla="*/ 69 w 73"/>
                      <a:gd name="T11" fmla="*/ 20 h 92"/>
                      <a:gd name="T12" fmla="*/ 57 w 73"/>
                      <a:gd name="T13" fmla="*/ 4 h 92"/>
                      <a:gd name="T14" fmla="*/ 37 w 73"/>
                      <a:gd name="T15" fmla="*/ 0 h 92"/>
                      <a:gd name="T16" fmla="*/ 25 w 73"/>
                      <a:gd name="T17" fmla="*/ 4 h 92"/>
                      <a:gd name="T18" fmla="*/ 25 w 73"/>
                      <a:gd name="T19" fmla="*/ 14 h 92"/>
                      <a:gd name="T20" fmla="*/ 6 w 73"/>
                      <a:gd name="T21" fmla="*/ 54 h 92"/>
                      <a:gd name="T22" fmla="*/ 10 w 73"/>
                      <a:gd name="T23" fmla="*/ 72 h 92"/>
                      <a:gd name="T24" fmla="*/ 0 w 73"/>
                      <a:gd name="T25" fmla="*/ 92 h 92"/>
                      <a:gd name="T26" fmla="*/ 12 w 73"/>
                      <a:gd name="T27" fmla="*/ 90 h 92"/>
                      <a:gd name="T28" fmla="*/ 29 w 73"/>
                      <a:gd name="T29" fmla="*/ 88 h 92"/>
                      <a:gd name="T30" fmla="*/ 73 w 73"/>
                      <a:gd name="T31" fmla="*/ 82 h 92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73"/>
                      <a:gd name="T49" fmla="*/ 0 h 92"/>
                      <a:gd name="T50" fmla="*/ 73 w 73"/>
                      <a:gd name="T51" fmla="*/ 92 h 92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73" h="92">
                        <a:moveTo>
                          <a:pt x="73" y="82"/>
                        </a:moveTo>
                        <a:lnTo>
                          <a:pt x="73" y="70"/>
                        </a:lnTo>
                        <a:lnTo>
                          <a:pt x="67" y="66"/>
                        </a:lnTo>
                        <a:lnTo>
                          <a:pt x="61" y="52"/>
                        </a:lnTo>
                        <a:lnTo>
                          <a:pt x="71" y="30"/>
                        </a:lnTo>
                        <a:lnTo>
                          <a:pt x="69" y="20"/>
                        </a:lnTo>
                        <a:lnTo>
                          <a:pt x="57" y="4"/>
                        </a:lnTo>
                        <a:lnTo>
                          <a:pt x="37" y="0"/>
                        </a:lnTo>
                        <a:lnTo>
                          <a:pt x="25" y="4"/>
                        </a:lnTo>
                        <a:lnTo>
                          <a:pt x="25" y="14"/>
                        </a:lnTo>
                        <a:lnTo>
                          <a:pt x="6" y="54"/>
                        </a:lnTo>
                        <a:lnTo>
                          <a:pt x="10" y="72"/>
                        </a:lnTo>
                        <a:lnTo>
                          <a:pt x="0" y="92"/>
                        </a:lnTo>
                        <a:lnTo>
                          <a:pt x="12" y="90"/>
                        </a:lnTo>
                        <a:lnTo>
                          <a:pt x="29" y="88"/>
                        </a:lnTo>
                        <a:lnTo>
                          <a:pt x="73" y="8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10" name="Freeform 2105"/>
                  <p:cNvSpPr>
                    <a:spLocks/>
                  </p:cNvSpPr>
                  <p:nvPr/>
                </p:nvSpPr>
                <p:spPr bwMode="auto">
                  <a:xfrm>
                    <a:off x="7220" y="3129"/>
                    <a:ext cx="92" cy="93"/>
                  </a:xfrm>
                  <a:custGeom>
                    <a:avLst/>
                    <a:gdLst>
                      <a:gd name="T0" fmla="*/ 92 w 92"/>
                      <a:gd name="T1" fmla="*/ 32 h 93"/>
                      <a:gd name="T2" fmla="*/ 78 w 92"/>
                      <a:gd name="T3" fmla="*/ 18 h 93"/>
                      <a:gd name="T4" fmla="*/ 66 w 92"/>
                      <a:gd name="T5" fmla="*/ 20 h 93"/>
                      <a:gd name="T6" fmla="*/ 52 w 92"/>
                      <a:gd name="T7" fmla="*/ 8 h 93"/>
                      <a:gd name="T8" fmla="*/ 20 w 92"/>
                      <a:gd name="T9" fmla="*/ 0 h 93"/>
                      <a:gd name="T10" fmla="*/ 6 w 92"/>
                      <a:gd name="T11" fmla="*/ 6 h 93"/>
                      <a:gd name="T12" fmla="*/ 0 w 92"/>
                      <a:gd name="T13" fmla="*/ 18 h 93"/>
                      <a:gd name="T14" fmla="*/ 24 w 92"/>
                      <a:gd name="T15" fmla="*/ 55 h 93"/>
                      <a:gd name="T16" fmla="*/ 26 w 92"/>
                      <a:gd name="T17" fmla="*/ 71 h 93"/>
                      <a:gd name="T18" fmla="*/ 18 w 92"/>
                      <a:gd name="T19" fmla="*/ 71 h 93"/>
                      <a:gd name="T20" fmla="*/ 14 w 92"/>
                      <a:gd name="T21" fmla="*/ 83 h 93"/>
                      <a:gd name="T22" fmla="*/ 28 w 92"/>
                      <a:gd name="T23" fmla="*/ 85 h 93"/>
                      <a:gd name="T24" fmla="*/ 38 w 92"/>
                      <a:gd name="T25" fmla="*/ 93 h 93"/>
                      <a:gd name="T26" fmla="*/ 40 w 92"/>
                      <a:gd name="T27" fmla="*/ 87 h 93"/>
                      <a:gd name="T28" fmla="*/ 44 w 92"/>
                      <a:gd name="T29" fmla="*/ 89 h 93"/>
                      <a:gd name="T30" fmla="*/ 50 w 92"/>
                      <a:gd name="T31" fmla="*/ 81 h 93"/>
                      <a:gd name="T32" fmla="*/ 56 w 92"/>
                      <a:gd name="T33" fmla="*/ 77 h 93"/>
                      <a:gd name="T34" fmla="*/ 66 w 92"/>
                      <a:gd name="T35" fmla="*/ 81 h 93"/>
                      <a:gd name="T36" fmla="*/ 74 w 92"/>
                      <a:gd name="T37" fmla="*/ 75 h 93"/>
                      <a:gd name="T38" fmla="*/ 84 w 92"/>
                      <a:gd name="T39" fmla="*/ 67 h 93"/>
                      <a:gd name="T40" fmla="*/ 84 w 92"/>
                      <a:gd name="T41" fmla="*/ 45 h 93"/>
                      <a:gd name="T42" fmla="*/ 92 w 92"/>
                      <a:gd name="T43" fmla="*/ 32 h 93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92"/>
                      <a:gd name="T67" fmla="*/ 0 h 93"/>
                      <a:gd name="T68" fmla="*/ 92 w 92"/>
                      <a:gd name="T69" fmla="*/ 93 h 93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92" h="93">
                        <a:moveTo>
                          <a:pt x="92" y="32"/>
                        </a:moveTo>
                        <a:lnTo>
                          <a:pt x="78" y="18"/>
                        </a:lnTo>
                        <a:lnTo>
                          <a:pt x="66" y="20"/>
                        </a:lnTo>
                        <a:lnTo>
                          <a:pt x="52" y="8"/>
                        </a:lnTo>
                        <a:lnTo>
                          <a:pt x="20" y="0"/>
                        </a:lnTo>
                        <a:lnTo>
                          <a:pt x="6" y="6"/>
                        </a:lnTo>
                        <a:lnTo>
                          <a:pt x="0" y="18"/>
                        </a:lnTo>
                        <a:lnTo>
                          <a:pt x="24" y="55"/>
                        </a:lnTo>
                        <a:lnTo>
                          <a:pt x="26" y="71"/>
                        </a:lnTo>
                        <a:lnTo>
                          <a:pt x="18" y="71"/>
                        </a:lnTo>
                        <a:lnTo>
                          <a:pt x="14" y="83"/>
                        </a:lnTo>
                        <a:lnTo>
                          <a:pt x="28" y="85"/>
                        </a:lnTo>
                        <a:lnTo>
                          <a:pt x="38" y="93"/>
                        </a:lnTo>
                        <a:lnTo>
                          <a:pt x="40" y="87"/>
                        </a:lnTo>
                        <a:lnTo>
                          <a:pt x="44" y="89"/>
                        </a:lnTo>
                        <a:lnTo>
                          <a:pt x="50" y="81"/>
                        </a:lnTo>
                        <a:lnTo>
                          <a:pt x="56" y="77"/>
                        </a:lnTo>
                        <a:lnTo>
                          <a:pt x="66" y="81"/>
                        </a:lnTo>
                        <a:lnTo>
                          <a:pt x="74" y="75"/>
                        </a:lnTo>
                        <a:lnTo>
                          <a:pt x="84" y="67"/>
                        </a:lnTo>
                        <a:lnTo>
                          <a:pt x="84" y="45"/>
                        </a:lnTo>
                        <a:lnTo>
                          <a:pt x="92" y="3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11" name="Freeform 2106"/>
                  <p:cNvSpPr>
                    <a:spLocks/>
                  </p:cNvSpPr>
                  <p:nvPr/>
                </p:nvSpPr>
                <p:spPr bwMode="auto">
                  <a:xfrm>
                    <a:off x="7019" y="3230"/>
                    <a:ext cx="82" cy="70"/>
                  </a:xfrm>
                  <a:custGeom>
                    <a:avLst/>
                    <a:gdLst>
                      <a:gd name="T0" fmla="*/ 72 w 82"/>
                      <a:gd name="T1" fmla="*/ 60 h 70"/>
                      <a:gd name="T2" fmla="*/ 46 w 82"/>
                      <a:gd name="T3" fmla="*/ 66 h 70"/>
                      <a:gd name="T4" fmla="*/ 10 w 82"/>
                      <a:gd name="T5" fmla="*/ 70 h 70"/>
                      <a:gd name="T6" fmla="*/ 0 w 82"/>
                      <a:gd name="T7" fmla="*/ 26 h 70"/>
                      <a:gd name="T8" fmla="*/ 10 w 82"/>
                      <a:gd name="T9" fmla="*/ 20 h 70"/>
                      <a:gd name="T10" fmla="*/ 18 w 82"/>
                      <a:gd name="T11" fmla="*/ 28 h 70"/>
                      <a:gd name="T12" fmla="*/ 30 w 82"/>
                      <a:gd name="T13" fmla="*/ 18 h 70"/>
                      <a:gd name="T14" fmla="*/ 24 w 82"/>
                      <a:gd name="T15" fmla="*/ 8 h 70"/>
                      <a:gd name="T16" fmla="*/ 46 w 82"/>
                      <a:gd name="T17" fmla="*/ 0 h 70"/>
                      <a:gd name="T18" fmla="*/ 66 w 82"/>
                      <a:gd name="T19" fmla="*/ 6 h 70"/>
                      <a:gd name="T20" fmla="*/ 78 w 82"/>
                      <a:gd name="T21" fmla="*/ 22 h 70"/>
                      <a:gd name="T22" fmla="*/ 82 w 82"/>
                      <a:gd name="T23" fmla="*/ 40 h 70"/>
                      <a:gd name="T24" fmla="*/ 72 w 82"/>
                      <a:gd name="T25" fmla="*/ 60 h 7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2"/>
                      <a:gd name="T40" fmla="*/ 0 h 70"/>
                      <a:gd name="T41" fmla="*/ 82 w 82"/>
                      <a:gd name="T42" fmla="*/ 70 h 7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2" h="70">
                        <a:moveTo>
                          <a:pt x="72" y="60"/>
                        </a:moveTo>
                        <a:lnTo>
                          <a:pt x="46" y="66"/>
                        </a:lnTo>
                        <a:lnTo>
                          <a:pt x="10" y="70"/>
                        </a:lnTo>
                        <a:lnTo>
                          <a:pt x="0" y="26"/>
                        </a:lnTo>
                        <a:lnTo>
                          <a:pt x="10" y="20"/>
                        </a:lnTo>
                        <a:lnTo>
                          <a:pt x="18" y="28"/>
                        </a:lnTo>
                        <a:lnTo>
                          <a:pt x="30" y="18"/>
                        </a:lnTo>
                        <a:lnTo>
                          <a:pt x="24" y="8"/>
                        </a:lnTo>
                        <a:lnTo>
                          <a:pt x="46" y="0"/>
                        </a:lnTo>
                        <a:lnTo>
                          <a:pt x="66" y="6"/>
                        </a:lnTo>
                        <a:lnTo>
                          <a:pt x="78" y="22"/>
                        </a:lnTo>
                        <a:lnTo>
                          <a:pt x="82" y="40"/>
                        </a:lnTo>
                        <a:lnTo>
                          <a:pt x="72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12" name="Freeform 2107"/>
                  <p:cNvSpPr>
                    <a:spLocks/>
                  </p:cNvSpPr>
                  <p:nvPr/>
                </p:nvSpPr>
                <p:spPr bwMode="auto">
                  <a:xfrm>
                    <a:off x="6953" y="3234"/>
                    <a:ext cx="76" cy="76"/>
                  </a:xfrm>
                  <a:custGeom>
                    <a:avLst/>
                    <a:gdLst>
                      <a:gd name="T0" fmla="*/ 76 w 76"/>
                      <a:gd name="T1" fmla="*/ 66 h 76"/>
                      <a:gd name="T2" fmla="*/ 4 w 76"/>
                      <a:gd name="T3" fmla="*/ 76 h 76"/>
                      <a:gd name="T4" fmla="*/ 0 w 76"/>
                      <a:gd name="T5" fmla="*/ 42 h 76"/>
                      <a:gd name="T6" fmla="*/ 6 w 76"/>
                      <a:gd name="T7" fmla="*/ 10 h 76"/>
                      <a:gd name="T8" fmla="*/ 34 w 76"/>
                      <a:gd name="T9" fmla="*/ 0 h 76"/>
                      <a:gd name="T10" fmla="*/ 60 w 76"/>
                      <a:gd name="T11" fmla="*/ 10 h 76"/>
                      <a:gd name="T12" fmla="*/ 66 w 76"/>
                      <a:gd name="T13" fmla="*/ 22 h 76"/>
                      <a:gd name="T14" fmla="*/ 76 w 76"/>
                      <a:gd name="T15" fmla="*/ 66 h 7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6"/>
                      <a:gd name="T25" fmla="*/ 0 h 76"/>
                      <a:gd name="T26" fmla="*/ 76 w 76"/>
                      <a:gd name="T27" fmla="*/ 76 h 7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6" h="76">
                        <a:moveTo>
                          <a:pt x="76" y="66"/>
                        </a:moveTo>
                        <a:lnTo>
                          <a:pt x="4" y="76"/>
                        </a:lnTo>
                        <a:lnTo>
                          <a:pt x="0" y="42"/>
                        </a:lnTo>
                        <a:lnTo>
                          <a:pt x="6" y="10"/>
                        </a:lnTo>
                        <a:lnTo>
                          <a:pt x="34" y="0"/>
                        </a:lnTo>
                        <a:lnTo>
                          <a:pt x="60" y="10"/>
                        </a:lnTo>
                        <a:lnTo>
                          <a:pt x="66" y="22"/>
                        </a:lnTo>
                        <a:lnTo>
                          <a:pt x="76" y="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13" name="Freeform 2108"/>
                  <p:cNvSpPr>
                    <a:spLocks/>
                  </p:cNvSpPr>
                  <p:nvPr/>
                </p:nvSpPr>
                <p:spPr bwMode="auto">
                  <a:xfrm>
                    <a:off x="6871" y="3242"/>
                    <a:ext cx="86" cy="78"/>
                  </a:xfrm>
                  <a:custGeom>
                    <a:avLst/>
                    <a:gdLst>
                      <a:gd name="T0" fmla="*/ 86 w 86"/>
                      <a:gd name="T1" fmla="*/ 68 h 78"/>
                      <a:gd name="T2" fmla="*/ 14 w 86"/>
                      <a:gd name="T3" fmla="*/ 78 h 78"/>
                      <a:gd name="T4" fmla="*/ 4 w 86"/>
                      <a:gd name="T5" fmla="*/ 76 h 78"/>
                      <a:gd name="T6" fmla="*/ 0 w 86"/>
                      <a:gd name="T7" fmla="*/ 24 h 78"/>
                      <a:gd name="T8" fmla="*/ 12 w 86"/>
                      <a:gd name="T9" fmla="*/ 22 h 78"/>
                      <a:gd name="T10" fmla="*/ 30 w 86"/>
                      <a:gd name="T11" fmla="*/ 2 h 78"/>
                      <a:gd name="T12" fmla="*/ 44 w 86"/>
                      <a:gd name="T13" fmla="*/ 0 h 78"/>
                      <a:gd name="T14" fmla="*/ 44 w 86"/>
                      <a:gd name="T15" fmla="*/ 10 h 78"/>
                      <a:gd name="T16" fmla="*/ 68 w 86"/>
                      <a:gd name="T17" fmla="*/ 20 h 78"/>
                      <a:gd name="T18" fmla="*/ 76 w 86"/>
                      <a:gd name="T19" fmla="*/ 44 h 78"/>
                      <a:gd name="T20" fmla="*/ 82 w 86"/>
                      <a:gd name="T21" fmla="*/ 38 h 78"/>
                      <a:gd name="T22" fmla="*/ 86 w 86"/>
                      <a:gd name="T23" fmla="*/ 68 h 7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6"/>
                      <a:gd name="T37" fmla="*/ 0 h 78"/>
                      <a:gd name="T38" fmla="*/ 86 w 86"/>
                      <a:gd name="T39" fmla="*/ 78 h 7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6" h="78">
                        <a:moveTo>
                          <a:pt x="86" y="68"/>
                        </a:moveTo>
                        <a:lnTo>
                          <a:pt x="14" y="78"/>
                        </a:lnTo>
                        <a:lnTo>
                          <a:pt x="4" y="76"/>
                        </a:lnTo>
                        <a:lnTo>
                          <a:pt x="0" y="24"/>
                        </a:lnTo>
                        <a:lnTo>
                          <a:pt x="12" y="22"/>
                        </a:lnTo>
                        <a:lnTo>
                          <a:pt x="30" y="2"/>
                        </a:lnTo>
                        <a:lnTo>
                          <a:pt x="44" y="0"/>
                        </a:lnTo>
                        <a:lnTo>
                          <a:pt x="44" y="10"/>
                        </a:lnTo>
                        <a:lnTo>
                          <a:pt x="68" y="20"/>
                        </a:lnTo>
                        <a:lnTo>
                          <a:pt x="76" y="44"/>
                        </a:lnTo>
                        <a:lnTo>
                          <a:pt x="82" y="38"/>
                        </a:lnTo>
                        <a:lnTo>
                          <a:pt x="86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14" name="Freeform 2109"/>
                  <p:cNvSpPr>
                    <a:spLocks/>
                  </p:cNvSpPr>
                  <p:nvPr/>
                </p:nvSpPr>
                <p:spPr bwMode="auto">
                  <a:xfrm>
                    <a:off x="6915" y="3222"/>
                    <a:ext cx="44" cy="64"/>
                  </a:xfrm>
                  <a:custGeom>
                    <a:avLst/>
                    <a:gdLst>
                      <a:gd name="T0" fmla="*/ 0 w 44"/>
                      <a:gd name="T1" fmla="*/ 20 h 64"/>
                      <a:gd name="T2" fmla="*/ 4 w 44"/>
                      <a:gd name="T3" fmla="*/ 16 h 64"/>
                      <a:gd name="T4" fmla="*/ 20 w 44"/>
                      <a:gd name="T5" fmla="*/ 20 h 64"/>
                      <a:gd name="T6" fmla="*/ 30 w 44"/>
                      <a:gd name="T7" fmla="*/ 12 h 64"/>
                      <a:gd name="T8" fmla="*/ 36 w 44"/>
                      <a:gd name="T9" fmla="*/ 4 h 64"/>
                      <a:gd name="T10" fmla="*/ 42 w 44"/>
                      <a:gd name="T11" fmla="*/ 0 h 64"/>
                      <a:gd name="T12" fmla="*/ 42 w 44"/>
                      <a:gd name="T13" fmla="*/ 4 h 64"/>
                      <a:gd name="T14" fmla="*/ 36 w 44"/>
                      <a:gd name="T15" fmla="*/ 14 h 64"/>
                      <a:gd name="T16" fmla="*/ 44 w 44"/>
                      <a:gd name="T17" fmla="*/ 22 h 64"/>
                      <a:gd name="T18" fmla="*/ 38 w 44"/>
                      <a:gd name="T19" fmla="*/ 58 h 64"/>
                      <a:gd name="T20" fmla="*/ 32 w 44"/>
                      <a:gd name="T21" fmla="*/ 64 h 64"/>
                      <a:gd name="T22" fmla="*/ 24 w 44"/>
                      <a:gd name="T23" fmla="*/ 40 h 64"/>
                      <a:gd name="T24" fmla="*/ 0 w 44"/>
                      <a:gd name="T25" fmla="*/ 30 h 64"/>
                      <a:gd name="T26" fmla="*/ 0 w 44"/>
                      <a:gd name="T27" fmla="*/ 20 h 6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44"/>
                      <a:gd name="T43" fmla="*/ 0 h 64"/>
                      <a:gd name="T44" fmla="*/ 44 w 44"/>
                      <a:gd name="T45" fmla="*/ 64 h 6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44" h="64">
                        <a:moveTo>
                          <a:pt x="0" y="20"/>
                        </a:moveTo>
                        <a:lnTo>
                          <a:pt x="4" y="16"/>
                        </a:lnTo>
                        <a:lnTo>
                          <a:pt x="20" y="20"/>
                        </a:lnTo>
                        <a:lnTo>
                          <a:pt x="30" y="12"/>
                        </a:lnTo>
                        <a:lnTo>
                          <a:pt x="36" y="4"/>
                        </a:lnTo>
                        <a:lnTo>
                          <a:pt x="42" y="0"/>
                        </a:lnTo>
                        <a:lnTo>
                          <a:pt x="42" y="4"/>
                        </a:lnTo>
                        <a:lnTo>
                          <a:pt x="36" y="14"/>
                        </a:lnTo>
                        <a:lnTo>
                          <a:pt x="44" y="22"/>
                        </a:lnTo>
                        <a:lnTo>
                          <a:pt x="38" y="58"/>
                        </a:lnTo>
                        <a:lnTo>
                          <a:pt x="32" y="64"/>
                        </a:lnTo>
                        <a:lnTo>
                          <a:pt x="24" y="40"/>
                        </a:lnTo>
                        <a:lnTo>
                          <a:pt x="0" y="30"/>
                        </a:lnTo>
                        <a:lnTo>
                          <a:pt x="0" y="2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15" name="Freeform 2110"/>
                  <p:cNvSpPr>
                    <a:spLocks/>
                  </p:cNvSpPr>
                  <p:nvPr/>
                </p:nvSpPr>
                <p:spPr bwMode="auto">
                  <a:xfrm>
                    <a:off x="6803" y="3234"/>
                    <a:ext cx="72" cy="92"/>
                  </a:xfrm>
                  <a:custGeom>
                    <a:avLst/>
                    <a:gdLst>
                      <a:gd name="T0" fmla="*/ 72 w 72"/>
                      <a:gd name="T1" fmla="*/ 84 h 92"/>
                      <a:gd name="T2" fmla="*/ 8 w 72"/>
                      <a:gd name="T3" fmla="*/ 92 h 92"/>
                      <a:gd name="T4" fmla="*/ 8 w 72"/>
                      <a:gd name="T5" fmla="*/ 72 h 92"/>
                      <a:gd name="T6" fmla="*/ 0 w 72"/>
                      <a:gd name="T7" fmla="*/ 8 h 92"/>
                      <a:gd name="T8" fmla="*/ 20 w 72"/>
                      <a:gd name="T9" fmla="*/ 0 h 92"/>
                      <a:gd name="T10" fmla="*/ 38 w 72"/>
                      <a:gd name="T11" fmla="*/ 4 h 92"/>
                      <a:gd name="T12" fmla="*/ 48 w 72"/>
                      <a:gd name="T13" fmla="*/ 8 h 92"/>
                      <a:gd name="T14" fmla="*/ 56 w 72"/>
                      <a:gd name="T15" fmla="*/ 26 h 92"/>
                      <a:gd name="T16" fmla="*/ 66 w 72"/>
                      <a:gd name="T17" fmla="*/ 24 h 92"/>
                      <a:gd name="T18" fmla="*/ 68 w 72"/>
                      <a:gd name="T19" fmla="*/ 32 h 92"/>
                      <a:gd name="T20" fmla="*/ 72 w 72"/>
                      <a:gd name="T21" fmla="*/ 84 h 9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2"/>
                      <a:gd name="T34" fmla="*/ 0 h 92"/>
                      <a:gd name="T35" fmla="*/ 72 w 72"/>
                      <a:gd name="T36" fmla="*/ 92 h 9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2" h="92">
                        <a:moveTo>
                          <a:pt x="72" y="84"/>
                        </a:moveTo>
                        <a:lnTo>
                          <a:pt x="8" y="92"/>
                        </a:lnTo>
                        <a:lnTo>
                          <a:pt x="8" y="72"/>
                        </a:lnTo>
                        <a:lnTo>
                          <a:pt x="0" y="8"/>
                        </a:lnTo>
                        <a:lnTo>
                          <a:pt x="20" y="0"/>
                        </a:lnTo>
                        <a:lnTo>
                          <a:pt x="38" y="4"/>
                        </a:lnTo>
                        <a:lnTo>
                          <a:pt x="48" y="8"/>
                        </a:lnTo>
                        <a:lnTo>
                          <a:pt x="56" y="26"/>
                        </a:lnTo>
                        <a:lnTo>
                          <a:pt x="66" y="24"/>
                        </a:lnTo>
                        <a:lnTo>
                          <a:pt x="68" y="32"/>
                        </a:lnTo>
                        <a:lnTo>
                          <a:pt x="72" y="8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16" name="Freeform 2111"/>
                  <p:cNvSpPr>
                    <a:spLocks/>
                  </p:cNvSpPr>
                  <p:nvPr/>
                </p:nvSpPr>
                <p:spPr bwMode="auto">
                  <a:xfrm>
                    <a:off x="6749" y="3242"/>
                    <a:ext cx="62" cy="92"/>
                  </a:xfrm>
                  <a:custGeom>
                    <a:avLst/>
                    <a:gdLst>
                      <a:gd name="T0" fmla="*/ 62 w 62"/>
                      <a:gd name="T1" fmla="*/ 84 h 92"/>
                      <a:gd name="T2" fmla="*/ 6 w 62"/>
                      <a:gd name="T3" fmla="*/ 92 h 92"/>
                      <a:gd name="T4" fmla="*/ 0 w 62"/>
                      <a:gd name="T5" fmla="*/ 24 h 92"/>
                      <a:gd name="T6" fmla="*/ 18 w 62"/>
                      <a:gd name="T7" fmla="*/ 8 h 92"/>
                      <a:gd name="T8" fmla="*/ 18 w 62"/>
                      <a:gd name="T9" fmla="*/ 0 h 92"/>
                      <a:gd name="T10" fmla="*/ 42 w 62"/>
                      <a:gd name="T11" fmla="*/ 0 h 92"/>
                      <a:gd name="T12" fmla="*/ 54 w 62"/>
                      <a:gd name="T13" fmla="*/ 0 h 92"/>
                      <a:gd name="T14" fmla="*/ 62 w 62"/>
                      <a:gd name="T15" fmla="*/ 64 h 92"/>
                      <a:gd name="T16" fmla="*/ 62 w 62"/>
                      <a:gd name="T17" fmla="*/ 84 h 9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62"/>
                      <a:gd name="T28" fmla="*/ 0 h 92"/>
                      <a:gd name="T29" fmla="*/ 62 w 62"/>
                      <a:gd name="T30" fmla="*/ 92 h 9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62" h="92">
                        <a:moveTo>
                          <a:pt x="62" y="84"/>
                        </a:moveTo>
                        <a:lnTo>
                          <a:pt x="6" y="92"/>
                        </a:lnTo>
                        <a:lnTo>
                          <a:pt x="0" y="24"/>
                        </a:lnTo>
                        <a:lnTo>
                          <a:pt x="18" y="8"/>
                        </a:lnTo>
                        <a:lnTo>
                          <a:pt x="18" y="0"/>
                        </a:lnTo>
                        <a:lnTo>
                          <a:pt x="42" y="0"/>
                        </a:lnTo>
                        <a:lnTo>
                          <a:pt x="54" y="0"/>
                        </a:lnTo>
                        <a:lnTo>
                          <a:pt x="62" y="64"/>
                        </a:lnTo>
                        <a:lnTo>
                          <a:pt x="62" y="8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17" name="Freeform 2112"/>
                  <p:cNvSpPr>
                    <a:spLocks/>
                  </p:cNvSpPr>
                  <p:nvPr/>
                </p:nvSpPr>
                <p:spPr bwMode="auto">
                  <a:xfrm>
                    <a:off x="6677" y="3240"/>
                    <a:ext cx="78" cy="100"/>
                  </a:xfrm>
                  <a:custGeom>
                    <a:avLst/>
                    <a:gdLst>
                      <a:gd name="T0" fmla="*/ 78 w 78"/>
                      <a:gd name="T1" fmla="*/ 94 h 100"/>
                      <a:gd name="T2" fmla="*/ 16 w 78"/>
                      <a:gd name="T3" fmla="*/ 100 h 100"/>
                      <a:gd name="T4" fmla="*/ 10 w 78"/>
                      <a:gd name="T5" fmla="*/ 46 h 100"/>
                      <a:gd name="T6" fmla="*/ 6 w 78"/>
                      <a:gd name="T7" fmla="*/ 42 h 100"/>
                      <a:gd name="T8" fmla="*/ 2 w 78"/>
                      <a:gd name="T9" fmla="*/ 26 h 100"/>
                      <a:gd name="T10" fmla="*/ 8 w 78"/>
                      <a:gd name="T11" fmla="*/ 22 h 100"/>
                      <a:gd name="T12" fmla="*/ 0 w 78"/>
                      <a:gd name="T13" fmla="*/ 18 h 100"/>
                      <a:gd name="T14" fmla="*/ 28 w 78"/>
                      <a:gd name="T15" fmla="*/ 4 h 100"/>
                      <a:gd name="T16" fmla="*/ 46 w 78"/>
                      <a:gd name="T17" fmla="*/ 0 h 100"/>
                      <a:gd name="T18" fmla="*/ 70 w 78"/>
                      <a:gd name="T19" fmla="*/ 12 h 100"/>
                      <a:gd name="T20" fmla="*/ 72 w 78"/>
                      <a:gd name="T21" fmla="*/ 26 h 100"/>
                      <a:gd name="T22" fmla="*/ 78 w 78"/>
                      <a:gd name="T23" fmla="*/ 94 h 10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8"/>
                      <a:gd name="T37" fmla="*/ 0 h 100"/>
                      <a:gd name="T38" fmla="*/ 78 w 78"/>
                      <a:gd name="T39" fmla="*/ 100 h 10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8" h="100">
                        <a:moveTo>
                          <a:pt x="78" y="94"/>
                        </a:moveTo>
                        <a:lnTo>
                          <a:pt x="16" y="100"/>
                        </a:lnTo>
                        <a:lnTo>
                          <a:pt x="10" y="46"/>
                        </a:lnTo>
                        <a:lnTo>
                          <a:pt x="6" y="42"/>
                        </a:lnTo>
                        <a:lnTo>
                          <a:pt x="2" y="26"/>
                        </a:lnTo>
                        <a:lnTo>
                          <a:pt x="8" y="22"/>
                        </a:lnTo>
                        <a:lnTo>
                          <a:pt x="0" y="18"/>
                        </a:lnTo>
                        <a:lnTo>
                          <a:pt x="28" y="4"/>
                        </a:lnTo>
                        <a:lnTo>
                          <a:pt x="46" y="0"/>
                        </a:lnTo>
                        <a:lnTo>
                          <a:pt x="70" y="12"/>
                        </a:lnTo>
                        <a:lnTo>
                          <a:pt x="72" y="26"/>
                        </a:lnTo>
                        <a:lnTo>
                          <a:pt x="78" y="9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18" name="Freeform 2113"/>
                  <p:cNvSpPr>
                    <a:spLocks/>
                  </p:cNvSpPr>
                  <p:nvPr/>
                </p:nvSpPr>
                <p:spPr bwMode="auto">
                  <a:xfrm>
                    <a:off x="6623" y="3260"/>
                    <a:ext cx="70" cy="90"/>
                  </a:xfrm>
                  <a:custGeom>
                    <a:avLst/>
                    <a:gdLst>
                      <a:gd name="T0" fmla="*/ 70 w 70"/>
                      <a:gd name="T1" fmla="*/ 80 h 90"/>
                      <a:gd name="T2" fmla="*/ 40 w 70"/>
                      <a:gd name="T3" fmla="*/ 82 h 90"/>
                      <a:gd name="T4" fmla="*/ 36 w 70"/>
                      <a:gd name="T5" fmla="*/ 86 h 90"/>
                      <a:gd name="T6" fmla="*/ 6 w 70"/>
                      <a:gd name="T7" fmla="*/ 90 h 90"/>
                      <a:gd name="T8" fmla="*/ 2 w 70"/>
                      <a:gd name="T9" fmla="*/ 20 h 90"/>
                      <a:gd name="T10" fmla="*/ 0 w 70"/>
                      <a:gd name="T11" fmla="*/ 6 h 90"/>
                      <a:gd name="T12" fmla="*/ 22 w 70"/>
                      <a:gd name="T13" fmla="*/ 4 h 90"/>
                      <a:gd name="T14" fmla="*/ 32 w 70"/>
                      <a:gd name="T15" fmla="*/ 10 h 90"/>
                      <a:gd name="T16" fmla="*/ 40 w 70"/>
                      <a:gd name="T17" fmla="*/ 8 h 90"/>
                      <a:gd name="T18" fmla="*/ 46 w 70"/>
                      <a:gd name="T19" fmla="*/ 0 h 90"/>
                      <a:gd name="T20" fmla="*/ 56 w 70"/>
                      <a:gd name="T21" fmla="*/ 6 h 90"/>
                      <a:gd name="T22" fmla="*/ 60 w 70"/>
                      <a:gd name="T23" fmla="*/ 22 h 90"/>
                      <a:gd name="T24" fmla="*/ 64 w 70"/>
                      <a:gd name="T25" fmla="*/ 26 h 90"/>
                      <a:gd name="T26" fmla="*/ 70 w 70"/>
                      <a:gd name="T27" fmla="*/ 80 h 9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0"/>
                      <a:gd name="T43" fmla="*/ 0 h 90"/>
                      <a:gd name="T44" fmla="*/ 70 w 70"/>
                      <a:gd name="T45" fmla="*/ 90 h 9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0" h="90">
                        <a:moveTo>
                          <a:pt x="70" y="80"/>
                        </a:moveTo>
                        <a:lnTo>
                          <a:pt x="40" y="82"/>
                        </a:lnTo>
                        <a:lnTo>
                          <a:pt x="36" y="86"/>
                        </a:lnTo>
                        <a:lnTo>
                          <a:pt x="6" y="90"/>
                        </a:lnTo>
                        <a:lnTo>
                          <a:pt x="2" y="20"/>
                        </a:lnTo>
                        <a:lnTo>
                          <a:pt x="0" y="6"/>
                        </a:lnTo>
                        <a:lnTo>
                          <a:pt x="22" y="4"/>
                        </a:lnTo>
                        <a:lnTo>
                          <a:pt x="32" y="10"/>
                        </a:lnTo>
                        <a:lnTo>
                          <a:pt x="40" y="8"/>
                        </a:lnTo>
                        <a:lnTo>
                          <a:pt x="46" y="0"/>
                        </a:lnTo>
                        <a:lnTo>
                          <a:pt x="56" y="6"/>
                        </a:lnTo>
                        <a:lnTo>
                          <a:pt x="60" y="22"/>
                        </a:lnTo>
                        <a:lnTo>
                          <a:pt x="64" y="26"/>
                        </a:lnTo>
                        <a:lnTo>
                          <a:pt x="70" y="8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19" name="Freeform 2114"/>
                  <p:cNvSpPr>
                    <a:spLocks/>
                  </p:cNvSpPr>
                  <p:nvPr/>
                </p:nvSpPr>
                <p:spPr bwMode="auto">
                  <a:xfrm>
                    <a:off x="6563" y="3280"/>
                    <a:ext cx="66" cy="78"/>
                  </a:xfrm>
                  <a:custGeom>
                    <a:avLst/>
                    <a:gdLst>
                      <a:gd name="T0" fmla="*/ 66 w 66"/>
                      <a:gd name="T1" fmla="*/ 70 h 78"/>
                      <a:gd name="T2" fmla="*/ 4 w 66"/>
                      <a:gd name="T3" fmla="*/ 78 h 78"/>
                      <a:gd name="T4" fmla="*/ 0 w 66"/>
                      <a:gd name="T5" fmla="*/ 32 h 78"/>
                      <a:gd name="T6" fmla="*/ 10 w 66"/>
                      <a:gd name="T7" fmla="*/ 28 h 78"/>
                      <a:gd name="T8" fmla="*/ 24 w 66"/>
                      <a:gd name="T9" fmla="*/ 0 h 78"/>
                      <a:gd name="T10" fmla="*/ 62 w 66"/>
                      <a:gd name="T11" fmla="*/ 0 h 78"/>
                      <a:gd name="T12" fmla="*/ 66 w 66"/>
                      <a:gd name="T13" fmla="*/ 70 h 7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6"/>
                      <a:gd name="T22" fmla="*/ 0 h 78"/>
                      <a:gd name="T23" fmla="*/ 66 w 66"/>
                      <a:gd name="T24" fmla="*/ 78 h 7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6" h="78">
                        <a:moveTo>
                          <a:pt x="66" y="70"/>
                        </a:moveTo>
                        <a:lnTo>
                          <a:pt x="4" y="78"/>
                        </a:lnTo>
                        <a:lnTo>
                          <a:pt x="0" y="32"/>
                        </a:lnTo>
                        <a:lnTo>
                          <a:pt x="10" y="28"/>
                        </a:lnTo>
                        <a:lnTo>
                          <a:pt x="24" y="0"/>
                        </a:lnTo>
                        <a:lnTo>
                          <a:pt x="62" y="0"/>
                        </a:lnTo>
                        <a:lnTo>
                          <a:pt x="66" y="7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20" name="Freeform 2115"/>
                  <p:cNvSpPr>
                    <a:spLocks/>
                  </p:cNvSpPr>
                  <p:nvPr/>
                </p:nvSpPr>
                <p:spPr bwMode="auto">
                  <a:xfrm>
                    <a:off x="6497" y="3276"/>
                    <a:ext cx="70" cy="90"/>
                  </a:xfrm>
                  <a:custGeom>
                    <a:avLst/>
                    <a:gdLst>
                      <a:gd name="T0" fmla="*/ 70 w 70"/>
                      <a:gd name="T1" fmla="*/ 82 h 90"/>
                      <a:gd name="T2" fmla="*/ 64 w 70"/>
                      <a:gd name="T3" fmla="*/ 84 h 90"/>
                      <a:gd name="T4" fmla="*/ 36 w 70"/>
                      <a:gd name="T5" fmla="*/ 90 h 90"/>
                      <a:gd name="T6" fmla="*/ 6 w 70"/>
                      <a:gd name="T7" fmla="*/ 88 h 90"/>
                      <a:gd name="T8" fmla="*/ 0 w 70"/>
                      <a:gd name="T9" fmla="*/ 6 h 90"/>
                      <a:gd name="T10" fmla="*/ 18 w 70"/>
                      <a:gd name="T11" fmla="*/ 4 h 90"/>
                      <a:gd name="T12" fmla="*/ 52 w 70"/>
                      <a:gd name="T13" fmla="*/ 0 h 90"/>
                      <a:gd name="T14" fmla="*/ 52 w 70"/>
                      <a:gd name="T15" fmla="*/ 10 h 90"/>
                      <a:gd name="T16" fmla="*/ 64 w 70"/>
                      <a:gd name="T17" fmla="*/ 18 h 90"/>
                      <a:gd name="T18" fmla="*/ 66 w 70"/>
                      <a:gd name="T19" fmla="*/ 36 h 90"/>
                      <a:gd name="T20" fmla="*/ 70 w 70"/>
                      <a:gd name="T21" fmla="*/ 82 h 9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0"/>
                      <a:gd name="T34" fmla="*/ 0 h 90"/>
                      <a:gd name="T35" fmla="*/ 70 w 70"/>
                      <a:gd name="T36" fmla="*/ 90 h 9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0" h="90">
                        <a:moveTo>
                          <a:pt x="70" y="82"/>
                        </a:moveTo>
                        <a:lnTo>
                          <a:pt x="64" y="84"/>
                        </a:lnTo>
                        <a:lnTo>
                          <a:pt x="36" y="90"/>
                        </a:lnTo>
                        <a:lnTo>
                          <a:pt x="6" y="88"/>
                        </a:lnTo>
                        <a:lnTo>
                          <a:pt x="0" y="6"/>
                        </a:lnTo>
                        <a:lnTo>
                          <a:pt x="18" y="4"/>
                        </a:lnTo>
                        <a:lnTo>
                          <a:pt x="52" y="0"/>
                        </a:lnTo>
                        <a:lnTo>
                          <a:pt x="52" y="10"/>
                        </a:lnTo>
                        <a:lnTo>
                          <a:pt x="64" y="18"/>
                        </a:lnTo>
                        <a:lnTo>
                          <a:pt x="66" y="36"/>
                        </a:lnTo>
                        <a:lnTo>
                          <a:pt x="70" y="8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21" name="Freeform 2116"/>
                  <p:cNvSpPr>
                    <a:spLocks/>
                  </p:cNvSpPr>
                  <p:nvPr/>
                </p:nvSpPr>
                <p:spPr bwMode="auto">
                  <a:xfrm>
                    <a:off x="6427" y="3288"/>
                    <a:ext cx="76" cy="84"/>
                  </a:xfrm>
                  <a:custGeom>
                    <a:avLst/>
                    <a:gdLst>
                      <a:gd name="T0" fmla="*/ 76 w 76"/>
                      <a:gd name="T1" fmla="*/ 76 h 84"/>
                      <a:gd name="T2" fmla="*/ 54 w 76"/>
                      <a:gd name="T3" fmla="*/ 84 h 84"/>
                      <a:gd name="T4" fmla="*/ 6 w 76"/>
                      <a:gd name="T5" fmla="*/ 84 h 84"/>
                      <a:gd name="T6" fmla="*/ 0 w 76"/>
                      <a:gd name="T7" fmla="*/ 14 h 84"/>
                      <a:gd name="T8" fmla="*/ 12 w 76"/>
                      <a:gd name="T9" fmla="*/ 2 h 84"/>
                      <a:gd name="T10" fmla="*/ 28 w 76"/>
                      <a:gd name="T11" fmla="*/ 2 h 84"/>
                      <a:gd name="T12" fmla="*/ 70 w 76"/>
                      <a:gd name="T13" fmla="*/ 0 h 84"/>
                      <a:gd name="T14" fmla="*/ 76 w 76"/>
                      <a:gd name="T15" fmla="*/ 76 h 8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6"/>
                      <a:gd name="T25" fmla="*/ 0 h 84"/>
                      <a:gd name="T26" fmla="*/ 76 w 76"/>
                      <a:gd name="T27" fmla="*/ 84 h 8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6" h="84">
                        <a:moveTo>
                          <a:pt x="76" y="76"/>
                        </a:moveTo>
                        <a:lnTo>
                          <a:pt x="54" y="84"/>
                        </a:lnTo>
                        <a:lnTo>
                          <a:pt x="6" y="84"/>
                        </a:lnTo>
                        <a:lnTo>
                          <a:pt x="0" y="14"/>
                        </a:lnTo>
                        <a:lnTo>
                          <a:pt x="12" y="2"/>
                        </a:lnTo>
                        <a:lnTo>
                          <a:pt x="28" y="2"/>
                        </a:lnTo>
                        <a:lnTo>
                          <a:pt x="70" y="0"/>
                        </a:lnTo>
                        <a:lnTo>
                          <a:pt x="76" y="7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22" name="Freeform 2117"/>
                  <p:cNvSpPr>
                    <a:spLocks/>
                  </p:cNvSpPr>
                  <p:nvPr/>
                </p:nvSpPr>
                <p:spPr bwMode="auto">
                  <a:xfrm>
                    <a:off x="6331" y="3292"/>
                    <a:ext cx="102" cy="92"/>
                  </a:xfrm>
                  <a:custGeom>
                    <a:avLst/>
                    <a:gdLst>
                      <a:gd name="T0" fmla="*/ 102 w 102"/>
                      <a:gd name="T1" fmla="*/ 80 h 92"/>
                      <a:gd name="T2" fmla="*/ 88 w 102"/>
                      <a:gd name="T3" fmla="*/ 86 h 92"/>
                      <a:gd name="T4" fmla="*/ 2 w 102"/>
                      <a:gd name="T5" fmla="*/ 92 h 92"/>
                      <a:gd name="T6" fmla="*/ 0 w 102"/>
                      <a:gd name="T7" fmla="*/ 84 h 92"/>
                      <a:gd name="T8" fmla="*/ 6 w 102"/>
                      <a:gd name="T9" fmla="*/ 80 h 92"/>
                      <a:gd name="T10" fmla="*/ 14 w 102"/>
                      <a:gd name="T11" fmla="*/ 74 h 92"/>
                      <a:gd name="T12" fmla="*/ 28 w 102"/>
                      <a:gd name="T13" fmla="*/ 72 h 92"/>
                      <a:gd name="T14" fmla="*/ 34 w 102"/>
                      <a:gd name="T15" fmla="*/ 48 h 92"/>
                      <a:gd name="T16" fmla="*/ 20 w 102"/>
                      <a:gd name="T17" fmla="*/ 12 h 92"/>
                      <a:gd name="T18" fmla="*/ 66 w 102"/>
                      <a:gd name="T19" fmla="*/ 8 h 92"/>
                      <a:gd name="T20" fmla="*/ 76 w 102"/>
                      <a:gd name="T21" fmla="*/ 0 h 92"/>
                      <a:gd name="T22" fmla="*/ 96 w 102"/>
                      <a:gd name="T23" fmla="*/ 10 h 92"/>
                      <a:gd name="T24" fmla="*/ 102 w 102"/>
                      <a:gd name="T25" fmla="*/ 80 h 9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02"/>
                      <a:gd name="T40" fmla="*/ 0 h 92"/>
                      <a:gd name="T41" fmla="*/ 102 w 102"/>
                      <a:gd name="T42" fmla="*/ 92 h 9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02" h="92">
                        <a:moveTo>
                          <a:pt x="102" y="80"/>
                        </a:moveTo>
                        <a:lnTo>
                          <a:pt x="88" y="86"/>
                        </a:lnTo>
                        <a:lnTo>
                          <a:pt x="2" y="92"/>
                        </a:lnTo>
                        <a:lnTo>
                          <a:pt x="0" y="84"/>
                        </a:lnTo>
                        <a:lnTo>
                          <a:pt x="6" y="80"/>
                        </a:lnTo>
                        <a:lnTo>
                          <a:pt x="14" y="74"/>
                        </a:lnTo>
                        <a:lnTo>
                          <a:pt x="28" y="72"/>
                        </a:lnTo>
                        <a:lnTo>
                          <a:pt x="34" y="48"/>
                        </a:lnTo>
                        <a:lnTo>
                          <a:pt x="20" y="12"/>
                        </a:lnTo>
                        <a:lnTo>
                          <a:pt x="66" y="8"/>
                        </a:lnTo>
                        <a:lnTo>
                          <a:pt x="76" y="0"/>
                        </a:lnTo>
                        <a:lnTo>
                          <a:pt x="96" y="10"/>
                        </a:lnTo>
                        <a:lnTo>
                          <a:pt x="102" y="8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23" name="Freeform 2118"/>
                  <p:cNvSpPr>
                    <a:spLocks/>
                  </p:cNvSpPr>
                  <p:nvPr/>
                </p:nvSpPr>
                <p:spPr bwMode="auto">
                  <a:xfrm>
                    <a:off x="6339" y="3250"/>
                    <a:ext cx="116" cy="62"/>
                  </a:xfrm>
                  <a:custGeom>
                    <a:avLst/>
                    <a:gdLst>
                      <a:gd name="T0" fmla="*/ 12 w 116"/>
                      <a:gd name="T1" fmla="*/ 54 h 62"/>
                      <a:gd name="T2" fmla="*/ 6 w 116"/>
                      <a:gd name="T3" fmla="*/ 62 h 62"/>
                      <a:gd name="T4" fmla="*/ 0 w 116"/>
                      <a:gd name="T5" fmla="*/ 50 h 62"/>
                      <a:gd name="T6" fmla="*/ 8 w 116"/>
                      <a:gd name="T7" fmla="*/ 48 h 62"/>
                      <a:gd name="T8" fmla="*/ 12 w 116"/>
                      <a:gd name="T9" fmla="*/ 38 h 62"/>
                      <a:gd name="T10" fmla="*/ 18 w 116"/>
                      <a:gd name="T11" fmla="*/ 48 h 62"/>
                      <a:gd name="T12" fmla="*/ 26 w 116"/>
                      <a:gd name="T13" fmla="*/ 48 h 62"/>
                      <a:gd name="T14" fmla="*/ 28 w 116"/>
                      <a:gd name="T15" fmla="*/ 30 h 62"/>
                      <a:gd name="T16" fmla="*/ 40 w 116"/>
                      <a:gd name="T17" fmla="*/ 28 h 62"/>
                      <a:gd name="T18" fmla="*/ 42 w 116"/>
                      <a:gd name="T19" fmla="*/ 16 h 62"/>
                      <a:gd name="T20" fmla="*/ 56 w 116"/>
                      <a:gd name="T21" fmla="*/ 16 h 62"/>
                      <a:gd name="T22" fmla="*/ 56 w 116"/>
                      <a:gd name="T23" fmla="*/ 8 h 62"/>
                      <a:gd name="T24" fmla="*/ 90 w 116"/>
                      <a:gd name="T25" fmla="*/ 0 h 62"/>
                      <a:gd name="T26" fmla="*/ 112 w 116"/>
                      <a:gd name="T27" fmla="*/ 12 h 62"/>
                      <a:gd name="T28" fmla="*/ 116 w 116"/>
                      <a:gd name="T29" fmla="*/ 40 h 62"/>
                      <a:gd name="T30" fmla="*/ 100 w 116"/>
                      <a:gd name="T31" fmla="*/ 40 h 62"/>
                      <a:gd name="T32" fmla="*/ 88 w 116"/>
                      <a:gd name="T33" fmla="*/ 52 h 62"/>
                      <a:gd name="T34" fmla="*/ 68 w 116"/>
                      <a:gd name="T35" fmla="*/ 42 h 62"/>
                      <a:gd name="T36" fmla="*/ 58 w 116"/>
                      <a:gd name="T37" fmla="*/ 50 h 62"/>
                      <a:gd name="T38" fmla="*/ 12 w 116"/>
                      <a:gd name="T39" fmla="*/ 54 h 6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16"/>
                      <a:gd name="T61" fmla="*/ 0 h 62"/>
                      <a:gd name="T62" fmla="*/ 116 w 116"/>
                      <a:gd name="T63" fmla="*/ 62 h 62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16" h="62">
                        <a:moveTo>
                          <a:pt x="12" y="54"/>
                        </a:moveTo>
                        <a:lnTo>
                          <a:pt x="6" y="62"/>
                        </a:lnTo>
                        <a:lnTo>
                          <a:pt x="0" y="50"/>
                        </a:lnTo>
                        <a:lnTo>
                          <a:pt x="8" y="48"/>
                        </a:lnTo>
                        <a:lnTo>
                          <a:pt x="12" y="38"/>
                        </a:lnTo>
                        <a:lnTo>
                          <a:pt x="18" y="48"/>
                        </a:lnTo>
                        <a:lnTo>
                          <a:pt x="26" y="48"/>
                        </a:lnTo>
                        <a:lnTo>
                          <a:pt x="28" y="30"/>
                        </a:lnTo>
                        <a:lnTo>
                          <a:pt x="40" y="28"/>
                        </a:lnTo>
                        <a:lnTo>
                          <a:pt x="42" y="16"/>
                        </a:lnTo>
                        <a:lnTo>
                          <a:pt x="56" y="16"/>
                        </a:lnTo>
                        <a:lnTo>
                          <a:pt x="56" y="8"/>
                        </a:lnTo>
                        <a:lnTo>
                          <a:pt x="90" y="0"/>
                        </a:lnTo>
                        <a:lnTo>
                          <a:pt x="112" y="12"/>
                        </a:lnTo>
                        <a:lnTo>
                          <a:pt x="116" y="40"/>
                        </a:lnTo>
                        <a:lnTo>
                          <a:pt x="100" y="40"/>
                        </a:lnTo>
                        <a:lnTo>
                          <a:pt x="88" y="52"/>
                        </a:lnTo>
                        <a:lnTo>
                          <a:pt x="68" y="42"/>
                        </a:lnTo>
                        <a:lnTo>
                          <a:pt x="58" y="50"/>
                        </a:lnTo>
                        <a:lnTo>
                          <a:pt x="12" y="5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24" name="Freeform 2119"/>
                  <p:cNvSpPr>
                    <a:spLocks/>
                  </p:cNvSpPr>
                  <p:nvPr/>
                </p:nvSpPr>
                <p:spPr bwMode="auto">
                  <a:xfrm>
                    <a:off x="6371" y="3194"/>
                    <a:ext cx="92" cy="72"/>
                  </a:xfrm>
                  <a:custGeom>
                    <a:avLst/>
                    <a:gdLst>
                      <a:gd name="T0" fmla="*/ 10 w 92"/>
                      <a:gd name="T1" fmla="*/ 72 h 72"/>
                      <a:gd name="T2" fmla="*/ 14 w 92"/>
                      <a:gd name="T3" fmla="*/ 56 h 72"/>
                      <a:gd name="T4" fmla="*/ 6 w 92"/>
                      <a:gd name="T5" fmla="*/ 56 h 72"/>
                      <a:gd name="T6" fmla="*/ 0 w 92"/>
                      <a:gd name="T7" fmla="*/ 48 h 72"/>
                      <a:gd name="T8" fmla="*/ 4 w 92"/>
                      <a:gd name="T9" fmla="*/ 38 h 72"/>
                      <a:gd name="T10" fmla="*/ 32 w 92"/>
                      <a:gd name="T11" fmla="*/ 20 h 72"/>
                      <a:gd name="T12" fmla="*/ 30 w 92"/>
                      <a:gd name="T13" fmla="*/ 8 h 72"/>
                      <a:gd name="T14" fmla="*/ 42 w 92"/>
                      <a:gd name="T15" fmla="*/ 2 h 72"/>
                      <a:gd name="T16" fmla="*/ 88 w 92"/>
                      <a:gd name="T17" fmla="*/ 0 h 72"/>
                      <a:gd name="T18" fmla="*/ 92 w 92"/>
                      <a:gd name="T19" fmla="*/ 8 h 72"/>
                      <a:gd name="T20" fmla="*/ 90 w 92"/>
                      <a:gd name="T21" fmla="*/ 18 h 72"/>
                      <a:gd name="T22" fmla="*/ 78 w 92"/>
                      <a:gd name="T23" fmla="*/ 46 h 72"/>
                      <a:gd name="T24" fmla="*/ 80 w 92"/>
                      <a:gd name="T25" fmla="*/ 68 h 72"/>
                      <a:gd name="T26" fmla="*/ 58 w 92"/>
                      <a:gd name="T27" fmla="*/ 56 h 72"/>
                      <a:gd name="T28" fmla="*/ 24 w 92"/>
                      <a:gd name="T29" fmla="*/ 64 h 72"/>
                      <a:gd name="T30" fmla="*/ 24 w 92"/>
                      <a:gd name="T31" fmla="*/ 72 h 72"/>
                      <a:gd name="T32" fmla="*/ 10 w 92"/>
                      <a:gd name="T33" fmla="*/ 72 h 7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92"/>
                      <a:gd name="T52" fmla="*/ 0 h 72"/>
                      <a:gd name="T53" fmla="*/ 92 w 92"/>
                      <a:gd name="T54" fmla="*/ 72 h 7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92" h="72">
                        <a:moveTo>
                          <a:pt x="10" y="72"/>
                        </a:moveTo>
                        <a:lnTo>
                          <a:pt x="14" y="56"/>
                        </a:lnTo>
                        <a:lnTo>
                          <a:pt x="6" y="56"/>
                        </a:lnTo>
                        <a:lnTo>
                          <a:pt x="0" y="48"/>
                        </a:lnTo>
                        <a:lnTo>
                          <a:pt x="4" y="38"/>
                        </a:lnTo>
                        <a:lnTo>
                          <a:pt x="32" y="20"/>
                        </a:lnTo>
                        <a:lnTo>
                          <a:pt x="30" y="8"/>
                        </a:lnTo>
                        <a:lnTo>
                          <a:pt x="42" y="2"/>
                        </a:lnTo>
                        <a:lnTo>
                          <a:pt x="88" y="0"/>
                        </a:lnTo>
                        <a:lnTo>
                          <a:pt x="92" y="8"/>
                        </a:lnTo>
                        <a:lnTo>
                          <a:pt x="90" y="18"/>
                        </a:lnTo>
                        <a:lnTo>
                          <a:pt x="78" y="46"/>
                        </a:lnTo>
                        <a:lnTo>
                          <a:pt x="80" y="68"/>
                        </a:lnTo>
                        <a:lnTo>
                          <a:pt x="58" y="56"/>
                        </a:lnTo>
                        <a:lnTo>
                          <a:pt x="24" y="64"/>
                        </a:lnTo>
                        <a:lnTo>
                          <a:pt x="24" y="72"/>
                        </a:lnTo>
                        <a:lnTo>
                          <a:pt x="10" y="7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25" name="Freeform 2120"/>
                  <p:cNvSpPr>
                    <a:spLocks/>
                  </p:cNvSpPr>
                  <p:nvPr/>
                </p:nvSpPr>
                <p:spPr bwMode="auto">
                  <a:xfrm>
                    <a:off x="6449" y="3212"/>
                    <a:ext cx="66" cy="78"/>
                  </a:xfrm>
                  <a:custGeom>
                    <a:avLst/>
                    <a:gdLst>
                      <a:gd name="T0" fmla="*/ 12 w 66"/>
                      <a:gd name="T1" fmla="*/ 0 h 78"/>
                      <a:gd name="T2" fmla="*/ 24 w 66"/>
                      <a:gd name="T3" fmla="*/ 8 h 78"/>
                      <a:gd name="T4" fmla="*/ 40 w 66"/>
                      <a:gd name="T5" fmla="*/ 10 h 78"/>
                      <a:gd name="T6" fmla="*/ 60 w 66"/>
                      <a:gd name="T7" fmla="*/ 24 h 78"/>
                      <a:gd name="T8" fmla="*/ 66 w 66"/>
                      <a:gd name="T9" fmla="*/ 68 h 78"/>
                      <a:gd name="T10" fmla="*/ 48 w 66"/>
                      <a:gd name="T11" fmla="*/ 70 h 78"/>
                      <a:gd name="T12" fmla="*/ 48 w 66"/>
                      <a:gd name="T13" fmla="*/ 76 h 78"/>
                      <a:gd name="T14" fmla="*/ 6 w 66"/>
                      <a:gd name="T15" fmla="*/ 78 h 78"/>
                      <a:gd name="T16" fmla="*/ 2 w 66"/>
                      <a:gd name="T17" fmla="*/ 50 h 78"/>
                      <a:gd name="T18" fmla="*/ 0 w 66"/>
                      <a:gd name="T19" fmla="*/ 28 h 78"/>
                      <a:gd name="T20" fmla="*/ 12 w 66"/>
                      <a:gd name="T21" fmla="*/ 0 h 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6"/>
                      <a:gd name="T34" fmla="*/ 0 h 78"/>
                      <a:gd name="T35" fmla="*/ 66 w 66"/>
                      <a:gd name="T36" fmla="*/ 78 h 7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6" h="78">
                        <a:moveTo>
                          <a:pt x="12" y="0"/>
                        </a:moveTo>
                        <a:lnTo>
                          <a:pt x="24" y="8"/>
                        </a:lnTo>
                        <a:lnTo>
                          <a:pt x="40" y="10"/>
                        </a:lnTo>
                        <a:lnTo>
                          <a:pt x="60" y="24"/>
                        </a:lnTo>
                        <a:lnTo>
                          <a:pt x="66" y="68"/>
                        </a:lnTo>
                        <a:lnTo>
                          <a:pt x="48" y="70"/>
                        </a:lnTo>
                        <a:lnTo>
                          <a:pt x="48" y="76"/>
                        </a:lnTo>
                        <a:lnTo>
                          <a:pt x="6" y="78"/>
                        </a:lnTo>
                        <a:lnTo>
                          <a:pt x="2" y="50"/>
                        </a:lnTo>
                        <a:lnTo>
                          <a:pt x="0" y="28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26" name="Freeform 2121"/>
                  <p:cNvSpPr>
                    <a:spLocks/>
                  </p:cNvSpPr>
                  <p:nvPr/>
                </p:nvSpPr>
                <p:spPr bwMode="auto">
                  <a:xfrm>
                    <a:off x="6401" y="3133"/>
                    <a:ext cx="88" cy="69"/>
                  </a:xfrm>
                  <a:custGeom>
                    <a:avLst/>
                    <a:gdLst>
                      <a:gd name="T0" fmla="*/ 12 w 88"/>
                      <a:gd name="T1" fmla="*/ 63 h 69"/>
                      <a:gd name="T2" fmla="*/ 12 w 88"/>
                      <a:gd name="T3" fmla="*/ 59 h 69"/>
                      <a:gd name="T4" fmla="*/ 0 w 88"/>
                      <a:gd name="T5" fmla="*/ 49 h 69"/>
                      <a:gd name="T6" fmla="*/ 8 w 88"/>
                      <a:gd name="T7" fmla="*/ 35 h 69"/>
                      <a:gd name="T8" fmla="*/ 16 w 88"/>
                      <a:gd name="T9" fmla="*/ 14 h 69"/>
                      <a:gd name="T10" fmla="*/ 28 w 88"/>
                      <a:gd name="T11" fmla="*/ 12 h 69"/>
                      <a:gd name="T12" fmla="*/ 28 w 88"/>
                      <a:gd name="T13" fmla="*/ 6 h 69"/>
                      <a:gd name="T14" fmla="*/ 84 w 88"/>
                      <a:gd name="T15" fmla="*/ 0 h 69"/>
                      <a:gd name="T16" fmla="*/ 88 w 88"/>
                      <a:gd name="T17" fmla="*/ 28 h 69"/>
                      <a:gd name="T18" fmla="*/ 78 w 88"/>
                      <a:gd name="T19" fmla="*/ 37 h 69"/>
                      <a:gd name="T20" fmla="*/ 82 w 88"/>
                      <a:gd name="T21" fmla="*/ 43 h 69"/>
                      <a:gd name="T22" fmla="*/ 62 w 88"/>
                      <a:gd name="T23" fmla="*/ 69 h 69"/>
                      <a:gd name="T24" fmla="*/ 58 w 88"/>
                      <a:gd name="T25" fmla="*/ 61 h 69"/>
                      <a:gd name="T26" fmla="*/ 12 w 88"/>
                      <a:gd name="T27" fmla="*/ 63 h 69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8"/>
                      <a:gd name="T43" fmla="*/ 0 h 69"/>
                      <a:gd name="T44" fmla="*/ 88 w 88"/>
                      <a:gd name="T45" fmla="*/ 69 h 69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8" h="69">
                        <a:moveTo>
                          <a:pt x="12" y="63"/>
                        </a:moveTo>
                        <a:lnTo>
                          <a:pt x="12" y="59"/>
                        </a:lnTo>
                        <a:lnTo>
                          <a:pt x="0" y="49"/>
                        </a:lnTo>
                        <a:lnTo>
                          <a:pt x="8" y="35"/>
                        </a:lnTo>
                        <a:lnTo>
                          <a:pt x="16" y="14"/>
                        </a:lnTo>
                        <a:lnTo>
                          <a:pt x="28" y="12"/>
                        </a:lnTo>
                        <a:lnTo>
                          <a:pt x="28" y="6"/>
                        </a:lnTo>
                        <a:lnTo>
                          <a:pt x="84" y="0"/>
                        </a:lnTo>
                        <a:lnTo>
                          <a:pt x="88" y="28"/>
                        </a:lnTo>
                        <a:lnTo>
                          <a:pt x="78" y="37"/>
                        </a:lnTo>
                        <a:lnTo>
                          <a:pt x="82" y="43"/>
                        </a:lnTo>
                        <a:lnTo>
                          <a:pt x="62" y="69"/>
                        </a:lnTo>
                        <a:lnTo>
                          <a:pt x="58" y="61"/>
                        </a:lnTo>
                        <a:lnTo>
                          <a:pt x="12" y="63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27" name="Freeform 2122"/>
                  <p:cNvSpPr>
                    <a:spLocks/>
                  </p:cNvSpPr>
                  <p:nvPr/>
                </p:nvSpPr>
                <p:spPr bwMode="auto">
                  <a:xfrm>
                    <a:off x="6429" y="3071"/>
                    <a:ext cx="100" cy="68"/>
                  </a:xfrm>
                  <a:custGeom>
                    <a:avLst/>
                    <a:gdLst>
                      <a:gd name="T0" fmla="*/ 20 w 100"/>
                      <a:gd name="T1" fmla="*/ 8 h 68"/>
                      <a:gd name="T2" fmla="*/ 96 w 100"/>
                      <a:gd name="T3" fmla="*/ 0 h 68"/>
                      <a:gd name="T4" fmla="*/ 100 w 100"/>
                      <a:gd name="T5" fmla="*/ 18 h 68"/>
                      <a:gd name="T6" fmla="*/ 82 w 100"/>
                      <a:gd name="T7" fmla="*/ 20 h 68"/>
                      <a:gd name="T8" fmla="*/ 84 w 100"/>
                      <a:gd name="T9" fmla="*/ 52 h 68"/>
                      <a:gd name="T10" fmla="*/ 90 w 100"/>
                      <a:gd name="T11" fmla="*/ 58 h 68"/>
                      <a:gd name="T12" fmla="*/ 56 w 100"/>
                      <a:gd name="T13" fmla="*/ 62 h 68"/>
                      <a:gd name="T14" fmla="*/ 0 w 100"/>
                      <a:gd name="T15" fmla="*/ 68 h 68"/>
                      <a:gd name="T16" fmla="*/ 12 w 100"/>
                      <a:gd name="T17" fmla="*/ 58 h 68"/>
                      <a:gd name="T18" fmla="*/ 8 w 100"/>
                      <a:gd name="T19" fmla="*/ 46 h 68"/>
                      <a:gd name="T20" fmla="*/ 22 w 100"/>
                      <a:gd name="T21" fmla="*/ 22 h 68"/>
                      <a:gd name="T22" fmla="*/ 20 w 100"/>
                      <a:gd name="T23" fmla="*/ 8 h 6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00"/>
                      <a:gd name="T37" fmla="*/ 0 h 68"/>
                      <a:gd name="T38" fmla="*/ 100 w 100"/>
                      <a:gd name="T39" fmla="*/ 68 h 6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00" h="68">
                        <a:moveTo>
                          <a:pt x="20" y="8"/>
                        </a:moveTo>
                        <a:lnTo>
                          <a:pt x="96" y="0"/>
                        </a:lnTo>
                        <a:lnTo>
                          <a:pt x="100" y="18"/>
                        </a:lnTo>
                        <a:lnTo>
                          <a:pt x="82" y="20"/>
                        </a:lnTo>
                        <a:lnTo>
                          <a:pt x="84" y="52"/>
                        </a:lnTo>
                        <a:lnTo>
                          <a:pt x="90" y="58"/>
                        </a:lnTo>
                        <a:lnTo>
                          <a:pt x="56" y="62"/>
                        </a:lnTo>
                        <a:lnTo>
                          <a:pt x="0" y="68"/>
                        </a:lnTo>
                        <a:lnTo>
                          <a:pt x="12" y="58"/>
                        </a:lnTo>
                        <a:lnTo>
                          <a:pt x="8" y="46"/>
                        </a:lnTo>
                        <a:lnTo>
                          <a:pt x="22" y="22"/>
                        </a:lnTo>
                        <a:lnTo>
                          <a:pt x="2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28" name="Freeform 2123"/>
                  <p:cNvSpPr>
                    <a:spLocks/>
                  </p:cNvSpPr>
                  <p:nvPr/>
                </p:nvSpPr>
                <p:spPr bwMode="auto">
                  <a:xfrm>
                    <a:off x="6511" y="3065"/>
                    <a:ext cx="72" cy="86"/>
                  </a:xfrm>
                  <a:custGeom>
                    <a:avLst/>
                    <a:gdLst>
                      <a:gd name="T0" fmla="*/ 14 w 72"/>
                      <a:gd name="T1" fmla="*/ 6 h 86"/>
                      <a:gd name="T2" fmla="*/ 20 w 72"/>
                      <a:gd name="T3" fmla="*/ 0 h 86"/>
                      <a:gd name="T4" fmla="*/ 66 w 72"/>
                      <a:gd name="T5" fmla="*/ 0 h 86"/>
                      <a:gd name="T6" fmla="*/ 72 w 72"/>
                      <a:gd name="T7" fmla="*/ 66 h 86"/>
                      <a:gd name="T8" fmla="*/ 72 w 72"/>
                      <a:gd name="T9" fmla="*/ 72 h 86"/>
                      <a:gd name="T10" fmla="*/ 54 w 72"/>
                      <a:gd name="T11" fmla="*/ 74 h 86"/>
                      <a:gd name="T12" fmla="*/ 52 w 72"/>
                      <a:gd name="T13" fmla="*/ 84 h 86"/>
                      <a:gd name="T14" fmla="*/ 42 w 72"/>
                      <a:gd name="T15" fmla="*/ 86 h 86"/>
                      <a:gd name="T16" fmla="*/ 20 w 72"/>
                      <a:gd name="T17" fmla="*/ 76 h 86"/>
                      <a:gd name="T18" fmla="*/ 8 w 72"/>
                      <a:gd name="T19" fmla="*/ 64 h 86"/>
                      <a:gd name="T20" fmla="*/ 2 w 72"/>
                      <a:gd name="T21" fmla="*/ 58 h 86"/>
                      <a:gd name="T22" fmla="*/ 0 w 72"/>
                      <a:gd name="T23" fmla="*/ 26 h 86"/>
                      <a:gd name="T24" fmla="*/ 18 w 72"/>
                      <a:gd name="T25" fmla="*/ 24 h 86"/>
                      <a:gd name="T26" fmla="*/ 14 w 72"/>
                      <a:gd name="T27" fmla="*/ 6 h 8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2"/>
                      <a:gd name="T43" fmla="*/ 0 h 86"/>
                      <a:gd name="T44" fmla="*/ 72 w 72"/>
                      <a:gd name="T45" fmla="*/ 86 h 8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2" h="86">
                        <a:moveTo>
                          <a:pt x="14" y="6"/>
                        </a:moveTo>
                        <a:lnTo>
                          <a:pt x="20" y="0"/>
                        </a:lnTo>
                        <a:lnTo>
                          <a:pt x="66" y="0"/>
                        </a:lnTo>
                        <a:lnTo>
                          <a:pt x="72" y="66"/>
                        </a:lnTo>
                        <a:lnTo>
                          <a:pt x="72" y="72"/>
                        </a:lnTo>
                        <a:lnTo>
                          <a:pt x="54" y="74"/>
                        </a:lnTo>
                        <a:lnTo>
                          <a:pt x="52" y="84"/>
                        </a:lnTo>
                        <a:lnTo>
                          <a:pt x="42" y="86"/>
                        </a:lnTo>
                        <a:lnTo>
                          <a:pt x="20" y="76"/>
                        </a:lnTo>
                        <a:lnTo>
                          <a:pt x="8" y="64"/>
                        </a:lnTo>
                        <a:lnTo>
                          <a:pt x="2" y="58"/>
                        </a:lnTo>
                        <a:lnTo>
                          <a:pt x="0" y="26"/>
                        </a:lnTo>
                        <a:lnTo>
                          <a:pt x="18" y="24"/>
                        </a:lnTo>
                        <a:lnTo>
                          <a:pt x="14" y="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29" name="Freeform 2124"/>
                  <p:cNvSpPr>
                    <a:spLocks/>
                  </p:cNvSpPr>
                  <p:nvPr/>
                </p:nvSpPr>
                <p:spPr bwMode="auto">
                  <a:xfrm>
                    <a:off x="6479" y="3129"/>
                    <a:ext cx="84" cy="79"/>
                  </a:xfrm>
                  <a:custGeom>
                    <a:avLst/>
                    <a:gdLst>
                      <a:gd name="T0" fmla="*/ 6 w 84"/>
                      <a:gd name="T1" fmla="*/ 4 h 79"/>
                      <a:gd name="T2" fmla="*/ 40 w 84"/>
                      <a:gd name="T3" fmla="*/ 0 h 79"/>
                      <a:gd name="T4" fmla="*/ 52 w 84"/>
                      <a:gd name="T5" fmla="*/ 12 h 79"/>
                      <a:gd name="T6" fmla="*/ 74 w 84"/>
                      <a:gd name="T7" fmla="*/ 22 h 79"/>
                      <a:gd name="T8" fmla="*/ 78 w 84"/>
                      <a:gd name="T9" fmla="*/ 22 h 79"/>
                      <a:gd name="T10" fmla="*/ 84 w 84"/>
                      <a:gd name="T11" fmla="*/ 73 h 79"/>
                      <a:gd name="T12" fmla="*/ 52 w 84"/>
                      <a:gd name="T13" fmla="*/ 79 h 79"/>
                      <a:gd name="T14" fmla="*/ 40 w 84"/>
                      <a:gd name="T15" fmla="*/ 69 h 79"/>
                      <a:gd name="T16" fmla="*/ 26 w 84"/>
                      <a:gd name="T17" fmla="*/ 71 h 79"/>
                      <a:gd name="T18" fmla="*/ 12 w 84"/>
                      <a:gd name="T19" fmla="*/ 47 h 79"/>
                      <a:gd name="T20" fmla="*/ 4 w 84"/>
                      <a:gd name="T21" fmla="*/ 47 h 79"/>
                      <a:gd name="T22" fmla="*/ 0 w 84"/>
                      <a:gd name="T23" fmla="*/ 41 h 79"/>
                      <a:gd name="T24" fmla="*/ 4 w 84"/>
                      <a:gd name="T25" fmla="*/ 36 h 79"/>
                      <a:gd name="T26" fmla="*/ 10 w 84"/>
                      <a:gd name="T27" fmla="*/ 32 h 79"/>
                      <a:gd name="T28" fmla="*/ 6 w 84"/>
                      <a:gd name="T29" fmla="*/ 4 h 79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4"/>
                      <a:gd name="T46" fmla="*/ 0 h 79"/>
                      <a:gd name="T47" fmla="*/ 84 w 84"/>
                      <a:gd name="T48" fmla="*/ 79 h 79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4" h="79">
                        <a:moveTo>
                          <a:pt x="6" y="4"/>
                        </a:moveTo>
                        <a:lnTo>
                          <a:pt x="40" y="0"/>
                        </a:lnTo>
                        <a:lnTo>
                          <a:pt x="52" y="12"/>
                        </a:lnTo>
                        <a:lnTo>
                          <a:pt x="74" y="22"/>
                        </a:lnTo>
                        <a:lnTo>
                          <a:pt x="78" y="22"/>
                        </a:lnTo>
                        <a:lnTo>
                          <a:pt x="84" y="73"/>
                        </a:lnTo>
                        <a:lnTo>
                          <a:pt x="52" y="79"/>
                        </a:lnTo>
                        <a:lnTo>
                          <a:pt x="40" y="69"/>
                        </a:lnTo>
                        <a:lnTo>
                          <a:pt x="26" y="71"/>
                        </a:lnTo>
                        <a:lnTo>
                          <a:pt x="12" y="47"/>
                        </a:lnTo>
                        <a:lnTo>
                          <a:pt x="4" y="47"/>
                        </a:lnTo>
                        <a:lnTo>
                          <a:pt x="0" y="41"/>
                        </a:lnTo>
                        <a:lnTo>
                          <a:pt x="4" y="36"/>
                        </a:lnTo>
                        <a:lnTo>
                          <a:pt x="10" y="32"/>
                        </a:lnTo>
                        <a:lnTo>
                          <a:pt x="6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30" name="Freeform 2125"/>
                  <p:cNvSpPr>
                    <a:spLocks/>
                  </p:cNvSpPr>
                  <p:nvPr/>
                </p:nvSpPr>
                <p:spPr bwMode="auto">
                  <a:xfrm>
                    <a:off x="6509" y="3202"/>
                    <a:ext cx="76" cy="78"/>
                  </a:xfrm>
                  <a:custGeom>
                    <a:avLst/>
                    <a:gdLst>
                      <a:gd name="T0" fmla="*/ 22 w 76"/>
                      <a:gd name="T1" fmla="*/ 6 h 78"/>
                      <a:gd name="T2" fmla="*/ 54 w 76"/>
                      <a:gd name="T3" fmla="*/ 0 h 78"/>
                      <a:gd name="T4" fmla="*/ 70 w 76"/>
                      <a:gd name="T5" fmla="*/ 2 h 78"/>
                      <a:gd name="T6" fmla="*/ 76 w 76"/>
                      <a:gd name="T7" fmla="*/ 40 h 78"/>
                      <a:gd name="T8" fmla="*/ 48 w 76"/>
                      <a:gd name="T9" fmla="*/ 72 h 78"/>
                      <a:gd name="T10" fmla="*/ 40 w 76"/>
                      <a:gd name="T11" fmla="*/ 74 h 78"/>
                      <a:gd name="T12" fmla="*/ 6 w 76"/>
                      <a:gd name="T13" fmla="*/ 78 h 78"/>
                      <a:gd name="T14" fmla="*/ 0 w 76"/>
                      <a:gd name="T15" fmla="*/ 34 h 78"/>
                      <a:gd name="T16" fmla="*/ 22 w 76"/>
                      <a:gd name="T17" fmla="*/ 6 h 7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6"/>
                      <a:gd name="T28" fmla="*/ 0 h 78"/>
                      <a:gd name="T29" fmla="*/ 76 w 76"/>
                      <a:gd name="T30" fmla="*/ 78 h 7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6" h="78">
                        <a:moveTo>
                          <a:pt x="22" y="6"/>
                        </a:moveTo>
                        <a:lnTo>
                          <a:pt x="54" y="0"/>
                        </a:lnTo>
                        <a:lnTo>
                          <a:pt x="70" y="2"/>
                        </a:lnTo>
                        <a:lnTo>
                          <a:pt x="76" y="40"/>
                        </a:lnTo>
                        <a:lnTo>
                          <a:pt x="48" y="72"/>
                        </a:lnTo>
                        <a:lnTo>
                          <a:pt x="40" y="74"/>
                        </a:lnTo>
                        <a:lnTo>
                          <a:pt x="6" y="78"/>
                        </a:lnTo>
                        <a:lnTo>
                          <a:pt x="0" y="34"/>
                        </a:lnTo>
                        <a:lnTo>
                          <a:pt x="22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31" name="Freeform 2126"/>
                  <p:cNvSpPr>
                    <a:spLocks/>
                  </p:cNvSpPr>
                  <p:nvPr/>
                </p:nvSpPr>
                <p:spPr bwMode="auto">
                  <a:xfrm>
                    <a:off x="6577" y="3055"/>
                    <a:ext cx="80" cy="76"/>
                  </a:xfrm>
                  <a:custGeom>
                    <a:avLst/>
                    <a:gdLst>
                      <a:gd name="T0" fmla="*/ 0 w 80"/>
                      <a:gd name="T1" fmla="*/ 10 h 76"/>
                      <a:gd name="T2" fmla="*/ 4 w 80"/>
                      <a:gd name="T3" fmla="*/ 4 h 76"/>
                      <a:gd name="T4" fmla="*/ 68 w 80"/>
                      <a:gd name="T5" fmla="*/ 0 h 76"/>
                      <a:gd name="T6" fmla="*/ 80 w 80"/>
                      <a:gd name="T7" fmla="*/ 24 h 76"/>
                      <a:gd name="T8" fmla="*/ 68 w 80"/>
                      <a:gd name="T9" fmla="*/ 28 h 76"/>
                      <a:gd name="T10" fmla="*/ 68 w 80"/>
                      <a:gd name="T11" fmla="*/ 48 h 76"/>
                      <a:gd name="T12" fmla="*/ 54 w 80"/>
                      <a:gd name="T13" fmla="*/ 72 h 76"/>
                      <a:gd name="T14" fmla="*/ 6 w 80"/>
                      <a:gd name="T15" fmla="*/ 76 h 76"/>
                      <a:gd name="T16" fmla="*/ 0 w 80"/>
                      <a:gd name="T17" fmla="*/ 10 h 7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0"/>
                      <a:gd name="T28" fmla="*/ 0 h 76"/>
                      <a:gd name="T29" fmla="*/ 80 w 80"/>
                      <a:gd name="T30" fmla="*/ 76 h 7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0" h="76">
                        <a:moveTo>
                          <a:pt x="0" y="10"/>
                        </a:moveTo>
                        <a:lnTo>
                          <a:pt x="4" y="4"/>
                        </a:lnTo>
                        <a:lnTo>
                          <a:pt x="68" y="0"/>
                        </a:lnTo>
                        <a:lnTo>
                          <a:pt x="80" y="24"/>
                        </a:lnTo>
                        <a:lnTo>
                          <a:pt x="68" y="28"/>
                        </a:lnTo>
                        <a:lnTo>
                          <a:pt x="68" y="48"/>
                        </a:lnTo>
                        <a:lnTo>
                          <a:pt x="54" y="72"/>
                        </a:lnTo>
                        <a:lnTo>
                          <a:pt x="6" y="76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32" name="Freeform 2127"/>
                  <p:cNvSpPr>
                    <a:spLocks/>
                  </p:cNvSpPr>
                  <p:nvPr/>
                </p:nvSpPr>
                <p:spPr bwMode="auto">
                  <a:xfrm>
                    <a:off x="6641" y="3021"/>
                    <a:ext cx="82" cy="62"/>
                  </a:xfrm>
                  <a:custGeom>
                    <a:avLst/>
                    <a:gdLst>
                      <a:gd name="T0" fmla="*/ 0 w 82"/>
                      <a:gd name="T1" fmla="*/ 0 h 62"/>
                      <a:gd name="T2" fmla="*/ 34 w 82"/>
                      <a:gd name="T3" fmla="*/ 0 h 62"/>
                      <a:gd name="T4" fmla="*/ 38 w 82"/>
                      <a:gd name="T5" fmla="*/ 6 h 62"/>
                      <a:gd name="T6" fmla="*/ 64 w 82"/>
                      <a:gd name="T7" fmla="*/ 0 h 62"/>
                      <a:gd name="T8" fmla="*/ 82 w 82"/>
                      <a:gd name="T9" fmla="*/ 54 h 62"/>
                      <a:gd name="T10" fmla="*/ 22 w 82"/>
                      <a:gd name="T11" fmla="*/ 62 h 62"/>
                      <a:gd name="T12" fmla="*/ 16 w 82"/>
                      <a:gd name="T13" fmla="*/ 58 h 62"/>
                      <a:gd name="T14" fmla="*/ 4 w 82"/>
                      <a:gd name="T15" fmla="*/ 34 h 62"/>
                      <a:gd name="T16" fmla="*/ 8 w 82"/>
                      <a:gd name="T17" fmla="*/ 14 h 62"/>
                      <a:gd name="T18" fmla="*/ 0 w 82"/>
                      <a:gd name="T19" fmla="*/ 0 h 6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2"/>
                      <a:gd name="T31" fmla="*/ 0 h 62"/>
                      <a:gd name="T32" fmla="*/ 82 w 82"/>
                      <a:gd name="T33" fmla="*/ 62 h 6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2" h="62">
                        <a:moveTo>
                          <a:pt x="0" y="0"/>
                        </a:moveTo>
                        <a:lnTo>
                          <a:pt x="34" y="0"/>
                        </a:lnTo>
                        <a:lnTo>
                          <a:pt x="38" y="6"/>
                        </a:lnTo>
                        <a:lnTo>
                          <a:pt x="64" y="0"/>
                        </a:lnTo>
                        <a:lnTo>
                          <a:pt x="82" y="54"/>
                        </a:lnTo>
                        <a:lnTo>
                          <a:pt x="22" y="62"/>
                        </a:lnTo>
                        <a:lnTo>
                          <a:pt x="16" y="58"/>
                        </a:lnTo>
                        <a:lnTo>
                          <a:pt x="4" y="34"/>
                        </a:lnTo>
                        <a:lnTo>
                          <a:pt x="8" y="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33" name="Freeform 2128"/>
                  <p:cNvSpPr>
                    <a:spLocks/>
                  </p:cNvSpPr>
                  <p:nvPr/>
                </p:nvSpPr>
                <p:spPr bwMode="auto">
                  <a:xfrm>
                    <a:off x="6705" y="3009"/>
                    <a:ext cx="86" cy="70"/>
                  </a:xfrm>
                  <a:custGeom>
                    <a:avLst/>
                    <a:gdLst>
                      <a:gd name="T0" fmla="*/ 0 w 86"/>
                      <a:gd name="T1" fmla="*/ 12 h 70"/>
                      <a:gd name="T2" fmla="*/ 54 w 86"/>
                      <a:gd name="T3" fmla="*/ 6 h 70"/>
                      <a:gd name="T4" fmla="*/ 84 w 86"/>
                      <a:gd name="T5" fmla="*/ 0 h 70"/>
                      <a:gd name="T6" fmla="*/ 86 w 86"/>
                      <a:gd name="T7" fmla="*/ 34 h 70"/>
                      <a:gd name="T8" fmla="*/ 60 w 86"/>
                      <a:gd name="T9" fmla="*/ 62 h 70"/>
                      <a:gd name="T10" fmla="*/ 26 w 86"/>
                      <a:gd name="T11" fmla="*/ 70 h 70"/>
                      <a:gd name="T12" fmla="*/ 20 w 86"/>
                      <a:gd name="T13" fmla="*/ 68 h 70"/>
                      <a:gd name="T14" fmla="*/ 0 w 86"/>
                      <a:gd name="T15" fmla="*/ 12 h 7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6"/>
                      <a:gd name="T25" fmla="*/ 0 h 70"/>
                      <a:gd name="T26" fmla="*/ 86 w 86"/>
                      <a:gd name="T27" fmla="*/ 70 h 7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6" h="70">
                        <a:moveTo>
                          <a:pt x="0" y="12"/>
                        </a:moveTo>
                        <a:lnTo>
                          <a:pt x="54" y="6"/>
                        </a:lnTo>
                        <a:lnTo>
                          <a:pt x="84" y="0"/>
                        </a:lnTo>
                        <a:lnTo>
                          <a:pt x="86" y="34"/>
                        </a:lnTo>
                        <a:lnTo>
                          <a:pt x="60" y="62"/>
                        </a:lnTo>
                        <a:lnTo>
                          <a:pt x="26" y="70"/>
                        </a:lnTo>
                        <a:lnTo>
                          <a:pt x="20" y="68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34" name="Freeform 2129"/>
                  <p:cNvSpPr>
                    <a:spLocks/>
                  </p:cNvSpPr>
                  <p:nvPr/>
                </p:nvSpPr>
                <p:spPr bwMode="auto">
                  <a:xfrm>
                    <a:off x="6789" y="2997"/>
                    <a:ext cx="84" cy="58"/>
                  </a:xfrm>
                  <a:custGeom>
                    <a:avLst/>
                    <a:gdLst>
                      <a:gd name="T0" fmla="*/ 0 w 84"/>
                      <a:gd name="T1" fmla="*/ 12 h 58"/>
                      <a:gd name="T2" fmla="*/ 8 w 84"/>
                      <a:gd name="T3" fmla="*/ 10 h 58"/>
                      <a:gd name="T4" fmla="*/ 54 w 84"/>
                      <a:gd name="T5" fmla="*/ 2 h 58"/>
                      <a:gd name="T6" fmla="*/ 78 w 84"/>
                      <a:gd name="T7" fmla="*/ 0 h 58"/>
                      <a:gd name="T8" fmla="*/ 84 w 84"/>
                      <a:gd name="T9" fmla="*/ 2 h 58"/>
                      <a:gd name="T10" fmla="*/ 68 w 84"/>
                      <a:gd name="T11" fmla="*/ 44 h 58"/>
                      <a:gd name="T12" fmla="*/ 64 w 84"/>
                      <a:gd name="T13" fmla="*/ 44 h 58"/>
                      <a:gd name="T14" fmla="*/ 62 w 84"/>
                      <a:gd name="T15" fmla="*/ 48 h 58"/>
                      <a:gd name="T16" fmla="*/ 56 w 84"/>
                      <a:gd name="T17" fmla="*/ 58 h 58"/>
                      <a:gd name="T18" fmla="*/ 42 w 84"/>
                      <a:gd name="T19" fmla="*/ 54 h 58"/>
                      <a:gd name="T20" fmla="*/ 36 w 84"/>
                      <a:gd name="T21" fmla="*/ 58 h 58"/>
                      <a:gd name="T22" fmla="*/ 26 w 84"/>
                      <a:gd name="T23" fmla="*/ 58 h 58"/>
                      <a:gd name="T24" fmla="*/ 2 w 84"/>
                      <a:gd name="T25" fmla="*/ 46 h 58"/>
                      <a:gd name="T26" fmla="*/ 0 w 84"/>
                      <a:gd name="T27" fmla="*/ 12 h 5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4"/>
                      <a:gd name="T43" fmla="*/ 0 h 58"/>
                      <a:gd name="T44" fmla="*/ 84 w 84"/>
                      <a:gd name="T45" fmla="*/ 58 h 5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4" h="58">
                        <a:moveTo>
                          <a:pt x="0" y="12"/>
                        </a:moveTo>
                        <a:lnTo>
                          <a:pt x="8" y="10"/>
                        </a:lnTo>
                        <a:lnTo>
                          <a:pt x="54" y="2"/>
                        </a:lnTo>
                        <a:lnTo>
                          <a:pt x="78" y="0"/>
                        </a:lnTo>
                        <a:lnTo>
                          <a:pt x="84" y="2"/>
                        </a:lnTo>
                        <a:lnTo>
                          <a:pt x="68" y="44"/>
                        </a:lnTo>
                        <a:lnTo>
                          <a:pt x="64" y="44"/>
                        </a:lnTo>
                        <a:lnTo>
                          <a:pt x="62" y="48"/>
                        </a:lnTo>
                        <a:lnTo>
                          <a:pt x="56" y="58"/>
                        </a:lnTo>
                        <a:lnTo>
                          <a:pt x="42" y="54"/>
                        </a:lnTo>
                        <a:lnTo>
                          <a:pt x="36" y="58"/>
                        </a:lnTo>
                        <a:lnTo>
                          <a:pt x="26" y="58"/>
                        </a:lnTo>
                        <a:lnTo>
                          <a:pt x="2" y="46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35" name="Freeform 2130"/>
                  <p:cNvSpPr>
                    <a:spLocks/>
                  </p:cNvSpPr>
                  <p:nvPr/>
                </p:nvSpPr>
                <p:spPr bwMode="auto">
                  <a:xfrm>
                    <a:off x="6851" y="2991"/>
                    <a:ext cx="80" cy="82"/>
                  </a:xfrm>
                  <a:custGeom>
                    <a:avLst/>
                    <a:gdLst>
                      <a:gd name="T0" fmla="*/ 22 w 80"/>
                      <a:gd name="T1" fmla="*/ 8 h 82"/>
                      <a:gd name="T2" fmla="*/ 26 w 80"/>
                      <a:gd name="T3" fmla="*/ 8 h 82"/>
                      <a:gd name="T4" fmla="*/ 32 w 80"/>
                      <a:gd name="T5" fmla="*/ 2 h 82"/>
                      <a:gd name="T6" fmla="*/ 50 w 80"/>
                      <a:gd name="T7" fmla="*/ 2 h 82"/>
                      <a:gd name="T8" fmla="*/ 80 w 80"/>
                      <a:gd name="T9" fmla="*/ 0 h 82"/>
                      <a:gd name="T10" fmla="*/ 80 w 80"/>
                      <a:gd name="T11" fmla="*/ 28 h 82"/>
                      <a:gd name="T12" fmla="*/ 74 w 80"/>
                      <a:gd name="T13" fmla="*/ 58 h 82"/>
                      <a:gd name="T14" fmla="*/ 74 w 80"/>
                      <a:gd name="T15" fmla="*/ 66 h 82"/>
                      <a:gd name="T16" fmla="*/ 64 w 80"/>
                      <a:gd name="T17" fmla="*/ 66 h 82"/>
                      <a:gd name="T18" fmla="*/ 64 w 80"/>
                      <a:gd name="T19" fmla="*/ 58 h 82"/>
                      <a:gd name="T20" fmla="*/ 60 w 80"/>
                      <a:gd name="T21" fmla="*/ 58 h 82"/>
                      <a:gd name="T22" fmla="*/ 54 w 80"/>
                      <a:gd name="T23" fmla="*/ 68 h 82"/>
                      <a:gd name="T24" fmla="*/ 48 w 80"/>
                      <a:gd name="T25" fmla="*/ 62 h 82"/>
                      <a:gd name="T26" fmla="*/ 38 w 80"/>
                      <a:gd name="T27" fmla="*/ 74 h 82"/>
                      <a:gd name="T28" fmla="*/ 34 w 80"/>
                      <a:gd name="T29" fmla="*/ 70 h 82"/>
                      <a:gd name="T30" fmla="*/ 30 w 80"/>
                      <a:gd name="T31" fmla="*/ 82 h 82"/>
                      <a:gd name="T32" fmla="*/ 0 w 80"/>
                      <a:gd name="T33" fmla="*/ 54 h 82"/>
                      <a:gd name="T34" fmla="*/ 2 w 80"/>
                      <a:gd name="T35" fmla="*/ 50 h 82"/>
                      <a:gd name="T36" fmla="*/ 6 w 80"/>
                      <a:gd name="T37" fmla="*/ 50 h 82"/>
                      <a:gd name="T38" fmla="*/ 22 w 80"/>
                      <a:gd name="T39" fmla="*/ 8 h 8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80"/>
                      <a:gd name="T61" fmla="*/ 0 h 82"/>
                      <a:gd name="T62" fmla="*/ 80 w 80"/>
                      <a:gd name="T63" fmla="*/ 82 h 82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80" h="82">
                        <a:moveTo>
                          <a:pt x="22" y="8"/>
                        </a:moveTo>
                        <a:lnTo>
                          <a:pt x="26" y="8"/>
                        </a:lnTo>
                        <a:lnTo>
                          <a:pt x="32" y="2"/>
                        </a:lnTo>
                        <a:lnTo>
                          <a:pt x="50" y="2"/>
                        </a:lnTo>
                        <a:lnTo>
                          <a:pt x="80" y="0"/>
                        </a:lnTo>
                        <a:lnTo>
                          <a:pt x="80" y="28"/>
                        </a:lnTo>
                        <a:lnTo>
                          <a:pt x="74" y="58"/>
                        </a:lnTo>
                        <a:lnTo>
                          <a:pt x="74" y="66"/>
                        </a:lnTo>
                        <a:lnTo>
                          <a:pt x="64" y="66"/>
                        </a:lnTo>
                        <a:lnTo>
                          <a:pt x="64" y="58"/>
                        </a:lnTo>
                        <a:lnTo>
                          <a:pt x="60" y="58"/>
                        </a:lnTo>
                        <a:lnTo>
                          <a:pt x="54" y="68"/>
                        </a:lnTo>
                        <a:lnTo>
                          <a:pt x="48" y="62"/>
                        </a:lnTo>
                        <a:lnTo>
                          <a:pt x="38" y="74"/>
                        </a:lnTo>
                        <a:lnTo>
                          <a:pt x="34" y="70"/>
                        </a:lnTo>
                        <a:lnTo>
                          <a:pt x="30" y="82"/>
                        </a:lnTo>
                        <a:lnTo>
                          <a:pt x="0" y="54"/>
                        </a:lnTo>
                        <a:lnTo>
                          <a:pt x="2" y="50"/>
                        </a:lnTo>
                        <a:lnTo>
                          <a:pt x="6" y="50"/>
                        </a:lnTo>
                        <a:lnTo>
                          <a:pt x="22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36" name="Freeform 2131"/>
                  <p:cNvSpPr>
                    <a:spLocks/>
                  </p:cNvSpPr>
                  <p:nvPr/>
                </p:nvSpPr>
                <p:spPr bwMode="auto">
                  <a:xfrm>
                    <a:off x="6931" y="2985"/>
                    <a:ext cx="68" cy="42"/>
                  </a:xfrm>
                  <a:custGeom>
                    <a:avLst/>
                    <a:gdLst>
                      <a:gd name="T0" fmla="*/ 0 w 68"/>
                      <a:gd name="T1" fmla="*/ 6 h 42"/>
                      <a:gd name="T2" fmla="*/ 36 w 68"/>
                      <a:gd name="T3" fmla="*/ 0 h 42"/>
                      <a:gd name="T4" fmla="*/ 68 w 68"/>
                      <a:gd name="T5" fmla="*/ 0 h 42"/>
                      <a:gd name="T6" fmla="*/ 60 w 68"/>
                      <a:gd name="T7" fmla="*/ 4 h 42"/>
                      <a:gd name="T8" fmla="*/ 60 w 68"/>
                      <a:gd name="T9" fmla="*/ 22 h 42"/>
                      <a:gd name="T10" fmla="*/ 64 w 68"/>
                      <a:gd name="T11" fmla="*/ 40 h 42"/>
                      <a:gd name="T12" fmla="*/ 36 w 68"/>
                      <a:gd name="T13" fmla="*/ 40 h 42"/>
                      <a:gd name="T14" fmla="*/ 4 w 68"/>
                      <a:gd name="T15" fmla="*/ 42 h 42"/>
                      <a:gd name="T16" fmla="*/ 0 w 68"/>
                      <a:gd name="T17" fmla="*/ 32 h 42"/>
                      <a:gd name="T18" fmla="*/ 0 w 68"/>
                      <a:gd name="T19" fmla="*/ 6 h 4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8"/>
                      <a:gd name="T31" fmla="*/ 0 h 42"/>
                      <a:gd name="T32" fmla="*/ 68 w 68"/>
                      <a:gd name="T33" fmla="*/ 42 h 4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8" h="42">
                        <a:moveTo>
                          <a:pt x="0" y="6"/>
                        </a:moveTo>
                        <a:lnTo>
                          <a:pt x="36" y="0"/>
                        </a:lnTo>
                        <a:lnTo>
                          <a:pt x="68" y="0"/>
                        </a:lnTo>
                        <a:lnTo>
                          <a:pt x="60" y="4"/>
                        </a:lnTo>
                        <a:lnTo>
                          <a:pt x="60" y="22"/>
                        </a:lnTo>
                        <a:lnTo>
                          <a:pt x="64" y="40"/>
                        </a:lnTo>
                        <a:lnTo>
                          <a:pt x="36" y="40"/>
                        </a:lnTo>
                        <a:lnTo>
                          <a:pt x="4" y="42"/>
                        </a:lnTo>
                        <a:lnTo>
                          <a:pt x="0" y="32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37" name="Freeform 2132"/>
                  <p:cNvSpPr>
                    <a:spLocks/>
                  </p:cNvSpPr>
                  <p:nvPr/>
                </p:nvSpPr>
                <p:spPr bwMode="auto">
                  <a:xfrm>
                    <a:off x="6991" y="3001"/>
                    <a:ext cx="56" cy="56"/>
                  </a:xfrm>
                  <a:custGeom>
                    <a:avLst/>
                    <a:gdLst>
                      <a:gd name="T0" fmla="*/ 0 w 56"/>
                      <a:gd name="T1" fmla="*/ 8 h 56"/>
                      <a:gd name="T2" fmla="*/ 10 w 56"/>
                      <a:gd name="T3" fmla="*/ 0 h 56"/>
                      <a:gd name="T4" fmla="*/ 32 w 56"/>
                      <a:gd name="T5" fmla="*/ 4 h 56"/>
                      <a:gd name="T6" fmla="*/ 54 w 56"/>
                      <a:gd name="T7" fmla="*/ 18 h 56"/>
                      <a:gd name="T8" fmla="*/ 56 w 56"/>
                      <a:gd name="T9" fmla="*/ 38 h 56"/>
                      <a:gd name="T10" fmla="*/ 56 w 56"/>
                      <a:gd name="T11" fmla="*/ 42 h 56"/>
                      <a:gd name="T12" fmla="*/ 28 w 56"/>
                      <a:gd name="T13" fmla="*/ 56 h 56"/>
                      <a:gd name="T14" fmla="*/ 14 w 56"/>
                      <a:gd name="T15" fmla="*/ 52 h 56"/>
                      <a:gd name="T16" fmla="*/ 4 w 56"/>
                      <a:gd name="T17" fmla="*/ 46 h 56"/>
                      <a:gd name="T18" fmla="*/ 4 w 56"/>
                      <a:gd name="T19" fmla="*/ 24 h 56"/>
                      <a:gd name="T20" fmla="*/ 0 w 56"/>
                      <a:gd name="T21" fmla="*/ 8 h 5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56"/>
                      <a:gd name="T34" fmla="*/ 0 h 56"/>
                      <a:gd name="T35" fmla="*/ 56 w 56"/>
                      <a:gd name="T36" fmla="*/ 56 h 5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56" h="56">
                        <a:moveTo>
                          <a:pt x="0" y="8"/>
                        </a:moveTo>
                        <a:lnTo>
                          <a:pt x="10" y="0"/>
                        </a:lnTo>
                        <a:lnTo>
                          <a:pt x="32" y="4"/>
                        </a:lnTo>
                        <a:lnTo>
                          <a:pt x="54" y="18"/>
                        </a:lnTo>
                        <a:lnTo>
                          <a:pt x="56" y="38"/>
                        </a:lnTo>
                        <a:lnTo>
                          <a:pt x="56" y="42"/>
                        </a:lnTo>
                        <a:lnTo>
                          <a:pt x="28" y="56"/>
                        </a:lnTo>
                        <a:lnTo>
                          <a:pt x="14" y="52"/>
                        </a:lnTo>
                        <a:lnTo>
                          <a:pt x="4" y="46"/>
                        </a:lnTo>
                        <a:lnTo>
                          <a:pt x="4" y="24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38" name="Freeform 2133"/>
                  <p:cNvSpPr>
                    <a:spLocks/>
                  </p:cNvSpPr>
                  <p:nvPr/>
                </p:nvSpPr>
                <p:spPr bwMode="auto">
                  <a:xfrm>
                    <a:off x="7148" y="2955"/>
                    <a:ext cx="90" cy="86"/>
                  </a:xfrm>
                  <a:custGeom>
                    <a:avLst/>
                    <a:gdLst>
                      <a:gd name="T0" fmla="*/ 0 w 90"/>
                      <a:gd name="T1" fmla="*/ 6 h 86"/>
                      <a:gd name="T2" fmla="*/ 10 w 90"/>
                      <a:gd name="T3" fmla="*/ 6 h 86"/>
                      <a:gd name="T4" fmla="*/ 90 w 90"/>
                      <a:gd name="T5" fmla="*/ 0 h 86"/>
                      <a:gd name="T6" fmla="*/ 84 w 90"/>
                      <a:gd name="T7" fmla="*/ 16 h 86"/>
                      <a:gd name="T8" fmla="*/ 74 w 90"/>
                      <a:gd name="T9" fmla="*/ 18 h 86"/>
                      <a:gd name="T10" fmla="*/ 72 w 90"/>
                      <a:gd name="T11" fmla="*/ 32 h 86"/>
                      <a:gd name="T12" fmla="*/ 82 w 90"/>
                      <a:gd name="T13" fmla="*/ 58 h 86"/>
                      <a:gd name="T14" fmla="*/ 76 w 90"/>
                      <a:gd name="T15" fmla="*/ 76 h 86"/>
                      <a:gd name="T16" fmla="*/ 68 w 90"/>
                      <a:gd name="T17" fmla="*/ 86 h 86"/>
                      <a:gd name="T18" fmla="*/ 38 w 90"/>
                      <a:gd name="T19" fmla="*/ 70 h 86"/>
                      <a:gd name="T20" fmla="*/ 20 w 90"/>
                      <a:gd name="T21" fmla="*/ 52 h 86"/>
                      <a:gd name="T22" fmla="*/ 24 w 90"/>
                      <a:gd name="T23" fmla="*/ 44 h 86"/>
                      <a:gd name="T24" fmla="*/ 10 w 90"/>
                      <a:gd name="T25" fmla="*/ 24 h 86"/>
                      <a:gd name="T26" fmla="*/ 0 w 90"/>
                      <a:gd name="T27" fmla="*/ 6 h 8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90"/>
                      <a:gd name="T43" fmla="*/ 0 h 86"/>
                      <a:gd name="T44" fmla="*/ 90 w 90"/>
                      <a:gd name="T45" fmla="*/ 86 h 8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90" h="86">
                        <a:moveTo>
                          <a:pt x="0" y="6"/>
                        </a:moveTo>
                        <a:lnTo>
                          <a:pt x="10" y="6"/>
                        </a:lnTo>
                        <a:lnTo>
                          <a:pt x="90" y="0"/>
                        </a:lnTo>
                        <a:lnTo>
                          <a:pt x="84" y="16"/>
                        </a:lnTo>
                        <a:lnTo>
                          <a:pt x="74" y="18"/>
                        </a:lnTo>
                        <a:lnTo>
                          <a:pt x="72" y="32"/>
                        </a:lnTo>
                        <a:lnTo>
                          <a:pt x="82" y="58"/>
                        </a:lnTo>
                        <a:lnTo>
                          <a:pt x="76" y="76"/>
                        </a:lnTo>
                        <a:lnTo>
                          <a:pt x="68" y="86"/>
                        </a:lnTo>
                        <a:lnTo>
                          <a:pt x="38" y="70"/>
                        </a:lnTo>
                        <a:lnTo>
                          <a:pt x="20" y="52"/>
                        </a:lnTo>
                        <a:lnTo>
                          <a:pt x="24" y="44"/>
                        </a:lnTo>
                        <a:lnTo>
                          <a:pt x="10" y="2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39" name="Freeform 2134"/>
                  <p:cNvSpPr>
                    <a:spLocks/>
                  </p:cNvSpPr>
                  <p:nvPr/>
                </p:nvSpPr>
                <p:spPr bwMode="auto">
                  <a:xfrm>
                    <a:off x="7220" y="2951"/>
                    <a:ext cx="68" cy="80"/>
                  </a:xfrm>
                  <a:custGeom>
                    <a:avLst/>
                    <a:gdLst>
                      <a:gd name="T0" fmla="*/ 18 w 68"/>
                      <a:gd name="T1" fmla="*/ 4 h 80"/>
                      <a:gd name="T2" fmla="*/ 46 w 68"/>
                      <a:gd name="T3" fmla="*/ 0 h 80"/>
                      <a:gd name="T4" fmla="*/ 66 w 68"/>
                      <a:gd name="T5" fmla="*/ 18 h 80"/>
                      <a:gd name="T6" fmla="*/ 68 w 68"/>
                      <a:gd name="T7" fmla="*/ 30 h 80"/>
                      <a:gd name="T8" fmla="*/ 64 w 68"/>
                      <a:gd name="T9" fmla="*/ 34 h 80"/>
                      <a:gd name="T10" fmla="*/ 62 w 68"/>
                      <a:gd name="T11" fmla="*/ 36 h 80"/>
                      <a:gd name="T12" fmla="*/ 62 w 68"/>
                      <a:gd name="T13" fmla="*/ 38 h 80"/>
                      <a:gd name="T14" fmla="*/ 64 w 68"/>
                      <a:gd name="T15" fmla="*/ 54 h 80"/>
                      <a:gd name="T16" fmla="*/ 60 w 68"/>
                      <a:gd name="T17" fmla="*/ 54 h 80"/>
                      <a:gd name="T18" fmla="*/ 54 w 68"/>
                      <a:gd name="T19" fmla="*/ 56 h 80"/>
                      <a:gd name="T20" fmla="*/ 42 w 68"/>
                      <a:gd name="T21" fmla="*/ 72 h 80"/>
                      <a:gd name="T22" fmla="*/ 36 w 68"/>
                      <a:gd name="T23" fmla="*/ 66 h 80"/>
                      <a:gd name="T24" fmla="*/ 24 w 68"/>
                      <a:gd name="T25" fmla="*/ 80 h 80"/>
                      <a:gd name="T26" fmla="*/ 14 w 68"/>
                      <a:gd name="T27" fmla="*/ 76 h 80"/>
                      <a:gd name="T28" fmla="*/ 4 w 68"/>
                      <a:gd name="T29" fmla="*/ 80 h 80"/>
                      <a:gd name="T30" fmla="*/ 10 w 68"/>
                      <a:gd name="T31" fmla="*/ 62 h 80"/>
                      <a:gd name="T32" fmla="*/ 0 w 68"/>
                      <a:gd name="T33" fmla="*/ 36 h 80"/>
                      <a:gd name="T34" fmla="*/ 2 w 68"/>
                      <a:gd name="T35" fmla="*/ 22 h 80"/>
                      <a:gd name="T36" fmla="*/ 12 w 68"/>
                      <a:gd name="T37" fmla="*/ 20 h 80"/>
                      <a:gd name="T38" fmla="*/ 18 w 68"/>
                      <a:gd name="T39" fmla="*/ 4 h 80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68"/>
                      <a:gd name="T61" fmla="*/ 0 h 80"/>
                      <a:gd name="T62" fmla="*/ 68 w 68"/>
                      <a:gd name="T63" fmla="*/ 80 h 80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68" h="80">
                        <a:moveTo>
                          <a:pt x="18" y="4"/>
                        </a:moveTo>
                        <a:lnTo>
                          <a:pt x="46" y="0"/>
                        </a:lnTo>
                        <a:lnTo>
                          <a:pt x="66" y="18"/>
                        </a:lnTo>
                        <a:lnTo>
                          <a:pt x="68" y="30"/>
                        </a:lnTo>
                        <a:lnTo>
                          <a:pt x="64" y="34"/>
                        </a:lnTo>
                        <a:lnTo>
                          <a:pt x="62" y="36"/>
                        </a:lnTo>
                        <a:lnTo>
                          <a:pt x="62" y="38"/>
                        </a:lnTo>
                        <a:lnTo>
                          <a:pt x="64" y="54"/>
                        </a:lnTo>
                        <a:lnTo>
                          <a:pt x="60" y="54"/>
                        </a:lnTo>
                        <a:lnTo>
                          <a:pt x="54" y="56"/>
                        </a:lnTo>
                        <a:lnTo>
                          <a:pt x="42" y="72"/>
                        </a:lnTo>
                        <a:lnTo>
                          <a:pt x="36" y="66"/>
                        </a:lnTo>
                        <a:lnTo>
                          <a:pt x="24" y="80"/>
                        </a:lnTo>
                        <a:lnTo>
                          <a:pt x="14" y="76"/>
                        </a:lnTo>
                        <a:lnTo>
                          <a:pt x="4" y="80"/>
                        </a:lnTo>
                        <a:lnTo>
                          <a:pt x="10" y="62"/>
                        </a:lnTo>
                        <a:lnTo>
                          <a:pt x="0" y="36"/>
                        </a:lnTo>
                        <a:lnTo>
                          <a:pt x="2" y="22"/>
                        </a:lnTo>
                        <a:lnTo>
                          <a:pt x="12" y="20"/>
                        </a:lnTo>
                        <a:lnTo>
                          <a:pt x="18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40" name="Freeform 2135"/>
                  <p:cNvSpPr>
                    <a:spLocks/>
                  </p:cNvSpPr>
                  <p:nvPr/>
                </p:nvSpPr>
                <p:spPr bwMode="auto">
                  <a:xfrm>
                    <a:off x="7266" y="2931"/>
                    <a:ext cx="106" cy="62"/>
                  </a:xfrm>
                  <a:custGeom>
                    <a:avLst/>
                    <a:gdLst>
                      <a:gd name="T0" fmla="*/ 0 w 106"/>
                      <a:gd name="T1" fmla="*/ 20 h 62"/>
                      <a:gd name="T2" fmla="*/ 50 w 106"/>
                      <a:gd name="T3" fmla="*/ 10 h 62"/>
                      <a:gd name="T4" fmla="*/ 62 w 106"/>
                      <a:gd name="T5" fmla="*/ 4 h 62"/>
                      <a:gd name="T6" fmla="*/ 86 w 106"/>
                      <a:gd name="T7" fmla="*/ 0 h 62"/>
                      <a:gd name="T8" fmla="*/ 102 w 106"/>
                      <a:gd name="T9" fmla="*/ 18 h 62"/>
                      <a:gd name="T10" fmla="*/ 106 w 106"/>
                      <a:gd name="T11" fmla="*/ 32 h 62"/>
                      <a:gd name="T12" fmla="*/ 96 w 106"/>
                      <a:gd name="T13" fmla="*/ 34 h 62"/>
                      <a:gd name="T14" fmla="*/ 96 w 106"/>
                      <a:gd name="T15" fmla="*/ 40 h 62"/>
                      <a:gd name="T16" fmla="*/ 72 w 106"/>
                      <a:gd name="T17" fmla="*/ 50 h 62"/>
                      <a:gd name="T18" fmla="*/ 66 w 106"/>
                      <a:gd name="T19" fmla="*/ 56 h 62"/>
                      <a:gd name="T20" fmla="*/ 72 w 106"/>
                      <a:gd name="T21" fmla="*/ 60 h 62"/>
                      <a:gd name="T22" fmla="*/ 66 w 106"/>
                      <a:gd name="T23" fmla="*/ 62 h 62"/>
                      <a:gd name="T24" fmla="*/ 56 w 106"/>
                      <a:gd name="T25" fmla="*/ 52 h 62"/>
                      <a:gd name="T26" fmla="*/ 50 w 106"/>
                      <a:gd name="T27" fmla="*/ 56 h 62"/>
                      <a:gd name="T28" fmla="*/ 40 w 106"/>
                      <a:gd name="T29" fmla="*/ 46 h 62"/>
                      <a:gd name="T30" fmla="*/ 22 w 106"/>
                      <a:gd name="T31" fmla="*/ 50 h 62"/>
                      <a:gd name="T32" fmla="*/ 20 w 106"/>
                      <a:gd name="T33" fmla="*/ 38 h 62"/>
                      <a:gd name="T34" fmla="*/ 0 w 106"/>
                      <a:gd name="T35" fmla="*/ 20 h 6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06"/>
                      <a:gd name="T55" fmla="*/ 0 h 62"/>
                      <a:gd name="T56" fmla="*/ 106 w 106"/>
                      <a:gd name="T57" fmla="*/ 62 h 6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06" h="62">
                        <a:moveTo>
                          <a:pt x="0" y="20"/>
                        </a:moveTo>
                        <a:lnTo>
                          <a:pt x="50" y="10"/>
                        </a:lnTo>
                        <a:lnTo>
                          <a:pt x="62" y="4"/>
                        </a:lnTo>
                        <a:lnTo>
                          <a:pt x="86" y="0"/>
                        </a:lnTo>
                        <a:lnTo>
                          <a:pt x="102" y="18"/>
                        </a:lnTo>
                        <a:lnTo>
                          <a:pt x="106" y="32"/>
                        </a:lnTo>
                        <a:lnTo>
                          <a:pt x="96" y="34"/>
                        </a:lnTo>
                        <a:lnTo>
                          <a:pt x="96" y="40"/>
                        </a:lnTo>
                        <a:lnTo>
                          <a:pt x="72" y="50"/>
                        </a:lnTo>
                        <a:lnTo>
                          <a:pt x="66" y="56"/>
                        </a:lnTo>
                        <a:lnTo>
                          <a:pt x="72" y="60"/>
                        </a:lnTo>
                        <a:lnTo>
                          <a:pt x="66" y="62"/>
                        </a:lnTo>
                        <a:lnTo>
                          <a:pt x="56" y="52"/>
                        </a:lnTo>
                        <a:lnTo>
                          <a:pt x="50" y="56"/>
                        </a:lnTo>
                        <a:lnTo>
                          <a:pt x="40" y="46"/>
                        </a:lnTo>
                        <a:lnTo>
                          <a:pt x="22" y="50"/>
                        </a:lnTo>
                        <a:lnTo>
                          <a:pt x="20" y="38"/>
                        </a:lnTo>
                        <a:lnTo>
                          <a:pt x="0" y="2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41" name="Freeform 2136"/>
                  <p:cNvSpPr>
                    <a:spLocks/>
                  </p:cNvSpPr>
                  <p:nvPr/>
                </p:nvSpPr>
                <p:spPr bwMode="auto">
                  <a:xfrm>
                    <a:off x="7384" y="2911"/>
                    <a:ext cx="100" cy="74"/>
                  </a:xfrm>
                  <a:custGeom>
                    <a:avLst/>
                    <a:gdLst>
                      <a:gd name="T0" fmla="*/ 0 w 100"/>
                      <a:gd name="T1" fmla="*/ 54 h 74"/>
                      <a:gd name="T2" fmla="*/ 12 w 100"/>
                      <a:gd name="T3" fmla="*/ 48 h 74"/>
                      <a:gd name="T4" fmla="*/ 38 w 100"/>
                      <a:gd name="T5" fmla="*/ 16 h 74"/>
                      <a:gd name="T6" fmla="*/ 50 w 100"/>
                      <a:gd name="T7" fmla="*/ 18 h 74"/>
                      <a:gd name="T8" fmla="*/ 64 w 100"/>
                      <a:gd name="T9" fmla="*/ 8 h 74"/>
                      <a:gd name="T10" fmla="*/ 98 w 100"/>
                      <a:gd name="T11" fmla="*/ 0 h 74"/>
                      <a:gd name="T12" fmla="*/ 90 w 100"/>
                      <a:gd name="T13" fmla="*/ 28 h 74"/>
                      <a:gd name="T14" fmla="*/ 100 w 100"/>
                      <a:gd name="T15" fmla="*/ 34 h 74"/>
                      <a:gd name="T16" fmla="*/ 92 w 100"/>
                      <a:gd name="T17" fmla="*/ 36 h 74"/>
                      <a:gd name="T18" fmla="*/ 58 w 100"/>
                      <a:gd name="T19" fmla="*/ 58 h 74"/>
                      <a:gd name="T20" fmla="*/ 42 w 100"/>
                      <a:gd name="T21" fmla="*/ 74 h 74"/>
                      <a:gd name="T22" fmla="*/ 30 w 100"/>
                      <a:gd name="T23" fmla="*/ 70 h 74"/>
                      <a:gd name="T24" fmla="*/ 32 w 100"/>
                      <a:gd name="T25" fmla="*/ 64 h 74"/>
                      <a:gd name="T26" fmla="*/ 26 w 100"/>
                      <a:gd name="T27" fmla="*/ 60 h 74"/>
                      <a:gd name="T28" fmla="*/ 12 w 100"/>
                      <a:gd name="T29" fmla="*/ 74 h 74"/>
                      <a:gd name="T30" fmla="*/ 0 w 100"/>
                      <a:gd name="T31" fmla="*/ 54 h 7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00"/>
                      <a:gd name="T49" fmla="*/ 0 h 74"/>
                      <a:gd name="T50" fmla="*/ 100 w 100"/>
                      <a:gd name="T51" fmla="*/ 74 h 7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00" h="74">
                        <a:moveTo>
                          <a:pt x="0" y="54"/>
                        </a:moveTo>
                        <a:lnTo>
                          <a:pt x="12" y="48"/>
                        </a:lnTo>
                        <a:lnTo>
                          <a:pt x="38" y="16"/>
                        </a:lnTo>
                        <a:lnTo>
                          <a:pt x="50" y="18"/>
                        </a:lnTo>
                        <a:lnTo>
                          <a:pt x="64" y="8"/>
                        </a:lnTo>
                        <a:lnTo>
                          <a:pt x="98" y="0"/>
                        </a:lnTo>
                        <a:lnTo>
                          <a:pt x="90" y="28"/>
                        </a:lnTo>
                        <a:lnTo>
                          <a:pt x="100" y="34"/>
                        </a:lnTo>
                        <a:lnTo>
                          <a:pt x="92" y="36"/>
                        </a:lnTo>
                        <a:lnTo>
                          <a:pt x="58" y="58"/>
                        </a:lnTo>
                        <a:lnTo>
                          <a:pt x="42" y="74"/>
                        </a:lnTo>
                        <a:lnTo>
                          <a:pt x="30" y="70"/>
                        </a:lnTo>
                        <a:lnTo>
                          <a:pt x="32" y="64"/>
                        </a:lnTo>
                        <a:lnTo>
                          <a:pt x="26" y="60"/>
                        </a:lnTo>
                        <a:lnTo>
                          <a:pt x="12" y="7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42" name="Freeform 2137"/>
                  <p:cNvSpPr>
                    <a:spLocks/>
                  </p:cNvSpPr>
                  <p:nvPr/>
                </p:nvSpPr>
                <p:spPr bwMode="auto">
                  <a:xfrm>
                    <a:off x="7474" y="2883"/>
                    <a:ext cx="128" cy="62"/>
                  </a:xfrm>
                  <a:custGeom>
                    <a:avLst/>
                    <a:gdLst>
                      <a:gd name="T0" fmla="*/ 8 w 128"/>
                      <a:gd name="T1" fmla="*/ 28 h 62"/>
                      <a:gd name="T2" fmla="*/ 54 w 128"/>
                      <a:gd name="T3" fmla="*/ 18 h 62"/>
                      <a:gd name="T4" fmla="*/ 110 w 128"/>
                      <a:gd name="T5" fmla="*/ 8 h 62"/>
                      <a:gd name="T6" fmla="*/ 114 w 128"/>
                      <a:gd name="T7" fmla="*/ 2 h 62"/>
                      <a:gd name="T8" fmla="*/ 128 w 128"/>
                      <a:gd name="T9" fmla="*/ 0 h 62"/>
                      <a:gd name="T10" fmla="*/ 122 w 128"/>
                      <a:gd name="T11" fmla="*/ 8 h 62"/>
                      <a:gd name="T12" fmla="*/ 114 w 128"/>
                      <a:gd name="T13" fmla="*/ 10 h 62"/>
                      <a:gd name="T14" fmla="*/ 114 w 128"/>
                      <a:gd name="T15" fmla="*/ 14 h 62"/>
                      <a:gd name="T16" fmla="*/ 108 w 128"/>
                      <a:gd name="T17" fmla="*/ 24 h 62"/>
                      <a:gd name="T18" fmla="*/ 96 w 128"/>
                      <a:gd name="T19" fmla="*/ 40 h 62"/>
                      <a:gd name="T20" fmla="*/ 66 w 128"/>
                      <a:gd name="T21" fmla="*/ 52 h 62"/>
                      <a:gd name="T22" fmla="*/ 62 w 128"/>
                      <a:gd name="T23" fmla="*/ 60 h 62"/>
                      <a:gd name="T24" fmla="*/ 46 w 128"/>
                      <a:gd name="T25" fmla="*/ 52 h 62"/>
                      <a:gd name="T26" fmla="*/ 10 w 128"/>
                      <a:gd name="T27" fmla="*/ 62 h 62"/>
                      <a:gd name="T28" fmla="*/ 0 w 128"/>
                      <a:gd name="T29" fmla="*/ 56 h 62"/>
                      <a:gd name="T30" fmla="*/ 8 w 128"/>
                      <a:gd name="T31" fmla="*/ 28 h 62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28"/>
                      <a:gd name="T49" fmla="*/ 0 h 62"/>
                      <a:gd name="T50" fmla="*/ 128 w 128"/>
                      <a:gd name="T51" fmla="*/ 62 h 62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28" h="62">
                        <a:moveTo>
                          <a:pt x="8" y="28"/>
                        </a:moveTo>
                        <a:lnTo>
                          <a:pt x="54" y="18"/>
                        </a:lnTo>
                        <a:lnTo>
                          <a:pt x="110" y="8"/>
                        </a:lnTo>
                        <a:lnTo>
                          <a:pt x="114" y="2"/>
                        </a:lnTo>
                        <a:lnTo>
                          <a:pt x="128" y="0"/>
                        </a:lnTo>
                        <a:lnTo>
                          <a:pt x="122" y="8"/>
                        </a:lnTo>
                        <a:lnTo>
                          <a:pt x="114" y="10"/>
                        </a:lnTo>
                        <a:lnTo>
                          <a:pt x="114" y="14"/>
                        </a:lnTo>
                        <a:lnTo>
                          <a:pt x="108" y="24"/>
                        </a:lnTo>
                        <a:lnTo>
                          <a:pt x="96" y="40"/>
                        </a:lnTo>
                        <a:lnTo>
                          <a:pt x="66" y="52"/>
                        </a:lnTo>
                        <a:lnTo>
                          <a:pt x="62" y="60"/>
                        </a:lnTo>
                        <a:lnTo>
                          <a:pt x="46" y="52"/>
                        </a:lnTo>
                        <a:lnTo>
                          <a:pt x="10" y="62"/>
                        </a:lnTo>
                        <a:lnTo>
                          <a:pt x="0" y="56"/>
                        </a:lnTo>
                        <a:lnTo>
                          <a:pt x="8" y="2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43" name="Freeform 2138"/>
                  <p:cNvSpPr>
                    <a:spLocks/>
                  </p:cNvSpPr>
                  <p:nvPr/>
                </p:nvSpPr>
                <p:spPr bwMode="auto">
                  <a:xfrm>
                    <a:off x="7580" y="2879"/>
                    <a:ext cx="50" cy="74"/>
                  </a:xfrm>
                  <a:custGeom>
                    <a:avLst/>
                    <a:gdLst>
                      <a:gd name="T0" fmla="*/ 22 w 50"/>
                      <a:gd name="T1" fmla="*/ 4 h 74"/>
                      <a:gd name="T2" fmla="*/ 46 w 50"/>
                      <a:gd name="T3" fmla="*/ 0 h 74"/>
                      <a:gd name="T4" fmla="*/ 50 w 50"/>
                      <a:gd name="T5" fmla="*/ 2 h 74"/>
                      <a:gd name="T6" fmla="*/ 40 w 50"/>
                      <a:gd name="T7" fmla="*/ 16 h 74"/>
                      <a:gd name="T8" fmla="*/ 44 w 50"/>
                      <a:gd name="T9" fmla="*/ 28 h 74"/>
                      <a:gd name="T10" fmla="*/ 40 w 50"/>
                      <a:gd name="T11" fmla="*/ 44 h 74"/>
                      <a:gd name="T12" fmla="*/ 48 w 50"/>
                      <a:gd name="T13" fmla="*/ 50 h 74"/>
                      <a:gd name="T14" fmla="*/ 44 w 50"/>
                      <a:gd name="T15" fmla="*/ 52 h 74"/>
                      <a:gd name="T16" fmla="*/ 28 w 50"/>
                      <a:gd name="T17" fmla="*/ 56 h 74"/>
                      <a:gd name="T18" fmla="*/ 24 w 50"/>
                      <a:gd name="T19" fmla="*/ 62 h 74"/>
                      <a:gd name="T20" fmla="*/ 16 w 50"/>
                      <a:gd name="T21" fmla="*/ 74 h 74"/>
                      <a:gd name="T22" fmla="*/ 0 w 50"/>
                      <a:gd name="T23" fmla="*/ 60 h 74"/>
                      <a:gd name="T24" fmla="*/ 6 w 50"/>
                      <a:gd name="T25" fmla="*/ 38 h 74"/>
                      <a:gd name="T26" fmla="*/ 2 w 50"/>
                      <a:gd name="T27" fmla="*/ 28 h 74"/>
                      <a:gd name="T28" fmla="*/ 8 w 50"/>
                      <a:gd name="T29" fmla="*/ 18 h 74"/>
                      <a:gd name="T30" fmla="*/ 8 w 50"/>
                      <a:gd name="T31" fmla="*/ 14 h 74"/>
                      <a:gd name="T32" fmla="*/ 16 w 50"/>
                      <a:gd name="T33" fmla="*/ 12 h 74"/>
                      <a:gd name="T34" fmla="*/ 22 w 50"/>
                      <a:gd name="T35" fmla="*/ 4 h 7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50"/>
                      <a:gd name="T55" fmla="*/ 0 h 74"/>
                      <a:gd name="T56" fmla="*/ 50 w 50"/>
                      <a:gd name="T57" fmla="*/ 74 h 7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50" h="74">
                        <a:moveTo>
                          <a:pt x="22" y="4"/>
                        </a:moveTo>
                        <a:lnTo>
                          <a:pt x="46" y="0"/>
                        </a:lnTo>
                        <a:lnTo>
                          <a:pt x="50" y="2"/>
                        </a:lnTo>
                        <a:lnTo>
                          <a:pt x="40" y="16"/>
                        </a:lnTo>
                        <a:lnTo>
                          <a:pt x="44" y="28"/>
                        </a:lnTo>
                        <a:lnTo>
                          <a:pt x="40" y="44"/>
                        </a:lnTo>
                        <a:lnTo>
                          <a:pt x="48" y="50"/>
                        </a:lnTo>
                        <a:lnTo>
                          <a:pt x="44" y="52"/>
                        </a:lnTo>
                        <a:lnTo>
                          <a:pt x="28" y="56"/>
                        </a:lnTo>
                        <a:lnTo>
                          <a:pt x="24" y="62"/>
                        </a:lnTo>
                        <a:lnTo>
                          <a:pt x="16" y="74"/>
                        </a:lnTo>
                        <a:lnTo>
                          <a:pt x="0" y="60"/>
                        </a:lnTo>
                        <a:lnTo>
                          <a:pt x="6" y="38"/>
                        </a:lnTo>
                        <a:lnTo>
                          <a:pt x="2" y="28"/>
                        </a:lnTo>
                        <a:lnTo>
                          <a:pt x="8" y="18"/>
                        </a:lnTo>
                        <a:lnTo>
                          <a:pt x="8" y="14"/>
                        </a:lnTo>
                        <a:lnTo>
                          <a:pt x="16" y="12"/>
                        </a:lnTo>
                        <a:lnTo>
                          <a:pt x="22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44" name="Freeform 2139"/>
                  <p:cNvSpPr>
                    <a:spLocks/>
                  </p:cNvSpPr>
                  <p:nvPr/>
                </p:nvSpPr>
                <p:spPr bwMode="auto">
                  <a:xfrm>
                    <a:off x="7534" y="2907"/>
                    <a:ext cx="62" cy="84"/>
                  </a:xfrm>
                  <a:custGeom>
                    <a:avLst/>
                    <a:gdLst>
                      <a:gd name="T0" fmla="*/ 2 w 62"/>
                      <a:gd name="T1" fmla="*/ 36 h 84"/>
                      <a:gd name="T2" fmla="*/ 6 w 62"/>
                      <a:gd name="T3" fmla="*/ 28 h 84"/>
                      <a:gd name="T4" fmla="*/ 36 w 62"/>
                      <a:gd name="T5" fmla="*/ 16 h 84"/>
                      <a:gd name="T6" fmla="*/ 48 w 62"/>
                      <a:gd name="T7" fmla="*/ 0 h 84"/>
                      <a:gd name="T8" fmla="*/ 52 w 62"/>
                      <a:gd name="T9" fmla="*/ 10 h 84"/>
                      <a:gd name="T10" fmla="*/ 46 w 62"/>
                      <a:gd name="T11" fmla="*/ 32 h 84"/>
                      <a:gd name="T12" fmla="*/ 62 w 62"/>
                      <a:gd name="T13" fmla="*/ 46 h 84"/>
                      <a:gd name="T14" fmla="*/ 56 w 62"/>
                      <a:gd name="T15" fmla="*/ 56 h 84"/>
                      <a:gd name="T16" fmla="*/ 54 w 62"/>
                      <a:gd name="T17" fmla="*/ 74 h 84"/>
                      <a:gd name="T18" fmla="*/ 46 w 62"/>
                      <a:gd name="T19" fmla="*/ 84 h 84"/>
                      <a:gd name="T20" fmla="*/ 28 w 62"/>
                      <a:gd name="T21" fmla="*/ 76 h 84"/>
                      <a:gd name="T22" fmla="*/ 24 w 62"/>
                      <a:gd name="T23" fmla="*/ 80 h 84"/>
                      <a:gd name="T24" fmla="*/ 6 w 62"/>
                      <a:gd name="T25" fmla="*/ 60 h 84"/>
                      <a:gd name="T26" fmla="*/ 0 w 62"/>
                      <a:gd name="T27" fmla="*/ 62 h 84"/>
                      <a:gd name="T28" fmla="*/ 2 w 62"/>
                      <a:gd name="T29" fmla="*/ 48 h 84"/>
                      <a:gd name="T30" fmla="*/ 0 w 62"/>
                      <a:gd name="T31" fmla="*/ 42 h 84"/>
                      <a:gd name="T32" fmla="*/ 2 w 62"/>
                      <a:gd name="T33" fmla="*/ 36 h 8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2"/>
                      <a:gd name="T52" fmla="*/ 0 h 84"/>
                      <a:gd name="T53" fmla="*/ 62 w 62"/>
                      <a:gd name="T54" fmla="*/ 84 h 8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2" h="84">
                        <a:moveTo>
                          <a:pt x="2" y="36"/>
                        </a:moveTo>
                        <a:lnTo>
                          <a:pt x="6" y="28"/>
                        </a:lnTo>
                        <a:lnTo>
                          <a:pt x="36" y="16"/>
                        </a:lnTo>
                        <a:lnTo>
                          <a:pt x="48" y="0"/>
                        </a:lnTo>
                        <a:lnTo>
                          <a:pt x="52" y="10"/>
                        </a:lnTo>
                        <a:lnTo>
                          <a:pt x="46" y="32"/>
                        </a:lnTo>
                        <a:lnTo>
                          <a:pt x="62" y="46"/>
                        </a:lnTo>
                        <a:lnTo>
                          <a:pt x="56" y="56"/>
                        </a:lnTo>
                        <a:lnTo>
                          <a:pt x="54" y="74"/>
                        </a:lnTo>
                        <a:lnTo>
                          <a:pt x="46" y="84"/>
                        </a:lnTo>
                        <a:lnTo>
                          <a:pt x="28" y="76"/>
                        </a:lnTo>
                        <a:lnTo>
                          <a:pt x="24" y="80"/>
                        </a:lnTo>
                        <a:lnTo>
                          <a:pt x="6" y="60"/>
                        </a:lnTo>
                        <a:lnTo>
                          <a:pt x="0" y="62"/>
                        </a:lnTo>
                        <a:lnTo>
                          <a:pt x="2" y="48"/>
                        </a:lnTo>
                        <a:lnTo>
                          <a:pt x="0" y="42"/>
                        </a:lnTo>
                        <a:lnTo>
                          <a:pt x="2" y="3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45" name="Freeform 2140"/>
                  <p:cNvSpPr>
                    <a:spLocks/>
                  </p:cNvSpPr>
                  <p:nvPr/>
                </p:nvSpPr>
                <p:spPr bwMode="auto">
                  <a:xfrm>
                    <a:off x="7484" y="2935"/>
                    <a:ext cx="52" cy="68"/>
                  </a:xfrm>
                  <a:custGeom>
                    <a:avLst/>
                    <a:gdLst>
                      <a:gd name="T0" fmla="*/ 16 w 52"/>
                      <a:gd name="T1" fmla="*/ 68 h 68"/>
                      <a:gd name="T2" fmla="*/ 8 w 52"/>
                      <a:gd name="T3" fmla="*/ 62 h 68"/>
                      <a:gd name="T4" fmla="*/ 0 w 52"/>
                      <a:gd name="T5" fmla="*/ 10 h 68"/>
                      <a:gd name="T6" fmla="*/ 6 w 52"/>
                      <a:gd name="T7" fmla="*/ 8 h 68"/>
                      <a:gd name="T8" fmla="*/ 36 w 52"/>
                      <a:gd name="T9" fmla="*/ 0 h 68"/>
                      <a:gd name="T10" fmla="*/ 52 w 52"/>
                      <a:gd name="T11" fmla="*/ 8 h 68"/>
                      <a:gd name="T12" fmla="*/ 50 w 52"/>
                      <a:gd name="T13" fmla="*/ 14 h 68"/>
                      <a:gd name="T14" fmla="*/ 52 w 52"/>
                      <a:gd name="T15" fmla="*/ 20 h 68"/>
                      <a:gd name="T16" fmla="*/ 50 w 52"/>
                      <a:gd name="T17" fmla="*/ 34 h 68"/>
                      <a:gd name="T18" fmla="*/ 38 w 52"/>
                      <a:gd name="T19" fmla="*/ 52 h 68"/>
                      <a:gd name="T20" fmla="*/ 26 w 52"/>
                      <a:gd name="T21" fmla="*/ 56 h 68"/>
                      <a:gd name="T22" fmla="*/ 16 w 52"/>
                      <a:gd name="T23" fmla="*/ 68 h 6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52"/>
                      <a:gd name="T37" fmla="*/ 0 h 68"/>
                      <a:gd name="T38" fmla="*/ 52 w 52"/>
                      <a:gd name="T39" fmla="*/ 68 h 6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52" h="68">
                        <a:moveTo>
                          <a:pt x="16" y="68"/>
                        </a:moveTo>
                        <a:lnTo>
                          <a:pt x="8" y="62"/>
                        </a:lnTo>
                        <a:lnTo>
                          <a:pt x="0" y="10"/>
                        </a:lnTo>
                        <a:lnTo>
                          <a:pt x="6" y="8"/>
                        </a:lnTo>
                        <a:lnTo>
                          <a:pt x="36" y="0"/>
                        </a:lnTo>
                        <a:lnTo>
                          <a:pt x="52" y="8"/>
                        </a:lnTo>
                        <a:lnTo>
                          <a:pt x="50" y="14"/>
                        </a:lnTo>
                        <a:lnTo>
                          <a:pt x="52" y="20"/>
                        </a:lnTo>
                        <a:lnTo>
                          <a:pt x="50" y="34"/>
                        </a:lnTo>
                        <a:lnTo>
                          <a:pt x="38" y="52"/>
                        </a:lnTo>
                        <a:lnTo>
                          <a:pt x="26" y="56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46" name="Freeform 2141"/>
                  <p:cNvSpPr>
                    <a:spLocks/>
                  </p:cNvSpPr>
                  <p:nvPr/>
                </p:nvSpPr>
                <p:spPr bwMode="auto">
                  <a:xfrm>
                    <a:off x="7408" y="2945"/>
                    <a:ext cx="92" cy="98"/>
                  </a:xfrm>
                  <a:custGeom>
                    <a:avLst/>
                    <a:gdLst>
                      <a:gd name="T0" fmla="*/ 0 w 92"/>
                      <a:gd name="T1" fmla="*/ 62 h 98"/>
                      <a:gd name="T2" fmla="*/ 8 w 92"/>
                      <a:gd name="T3" fmla="*/ 52 h 98"/>
                      <a:gd name="T4" fmla="*/ 18 w 92"/>
                      <a:gd name="T5" fmla="*/ 40 h 98"/>
                      <a:gd name="T6" fmla="*/ 34 w 92"/>
                      <a:gd name="T7" fmla="*/ 24 h 98"/>
                      <a:gd name="T8" fmla="*/ 68 w 92"/>
                      <a:gd name="T9" fmla="*/ 2 h 98"/>
                      <a:gd name="T10" fmla="*/ 76 w 92"/>
                      <a:gd name="T11" fmla="*/ 0 h 98"/>
                      <a:gd name="T12" fmla="*/ 84 w 92"/>
                      <a:gd name="T13" fmla="*/ 52 h 98"/>
                      <a:gd name="T14" fmla="*/ 92 w 92"/>
                      <a:gd name="T15" fmla="*/ 58 h 98"/>
                      <a:gd name="T16" fmla="*/ 84 w 92"/>
                      <a:gd name="T17" fmla="*/ 68 h 98"/>
                      <a:gd name="T18" fmla="*/ 66 w 92"/>
                      <a:gd name="T19" fmla="*/ 86 h 98"/>
                      <a:gd name="T20" fmla="*/ 66 w 92"/>
                      <a:gd name="T21" fmla="*/ 96 h 98"/>
                      <a:gd name="T22" fmla="*/ 56 w 92"/>
                      <a:gd name="T23" fmla="*/ 94 h 98"/>
                      <a:gd name="T24" fmla="*/ 52 w 92"/>
                      <a:gd name="T25" fmla="*/ 98 h 98"/>
                      <a:gd name="T26" fmla="*/ 20 w 92"/>
                      <a:gd name="T27" fmla="*/ 72 h 98"/>
                      <a:gd name="T28" fmla="*/ 0 w 92"/>
                      <a:gd name="T29" fmla="*/ 62 h 9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92"/>
                      <a:gd name="T46" fmla="*/ 0 h 98"/>
                      <a:gd name="T47" fmla="*/ 92 w 92"/>
                      <a:gd name="T48" fmla="*/ 98 h 9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92" h="98">
                        <a:moveTo>
                          <a:pt x="0" y="62"/>
                        </a:moveTo>
                        <a:lnTo>
                          <a:pt x="8" y="52"/>
                        </a:lnTo>
                        <a:lnTo>
                          <a:pt x="18" y="40"/>
                        </a:lnTo>
                        <a:lnTo>
                          <a:pt x="34" y="24"/>
                        </a:lnTo>
                        <a:lnTo>
                          <a:pt x="68" y="2"/>
                        </a:lnTo>
                        <a:lnTo>
                          <a:pt x="76" y="0"/>
                        </a:lnTo>
                        <a:lnTo>
                          <a:pt x="84" y="52"/>
                        </a:lnTo>
                        <a:lnTo>
                          <a:pt x="92" y="58"/>
                        </a:lnTo>
                        <a:lnTo>
                          <a:pt x="84" y="68"/>
                        </a:lnTo>
                        <a:lnTo>
                          <a:pt x="66" y="86"/>
                        </a:lnTo>
                        <a:lnTo>
                          <a:pt x="66" y="96"/>
                        </a:lnTo>
                        <a:lnTo>
                          <a:pt x="56" y="94"/>
                        </a:lnTo>
                        <a:lnTo>
                          <a:pt x="52" y="98"/>
                        </a:lnTo>
                        <a:lnTo>
                          <a:pt x="20" y="72"/>
                        </a:lnTo>
                        <a:lnTo>
                          <a:pt x="0" y="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47" name="Freeform 2142"/>
                  <p:cNvSpPr>
                    <a:spLocks/>
                  </p:cNvSpPr>
                  <p:nvPr/>
                </p:nvSpPr>
                <p:spPr bwMode="auto">
                  <a:xfrm>
                    <a:off x="7398" y="3007"/>
                    <a:ext cx="62" cy="90"/>
                  </a:xfrm>
                  <a:custGeom>
                    <a:avLst/>
                    <a:gdLst>
                      <a:gd name="T0" fmla="*/ 16 w 62"/>
                      <a:gd name="T1" fmla="*/ 90 h 90"/>
                      <a:gd name="T2" fmla="*/ 8 w 62"/>
                      <a:gd name="T3" fmla="*/ 72 h 90"/>
                      <a:gd name="T4" fmla="*/ 12 w 62"/>
                      <a:gd name="T5" fmla="*/ 66 h 90"/>
                      <a:gd name="T6" fmla="*/ 0 w 62"/>
                      <a:gd name="T7" fmla="*/ 54 h 90"/>
                      <a:gd name="T8" fmla="*/ 8 w 62"/>
                      <a:gd name="T9" fmla="*/ 20 h 90"/>
                      <a:gd name="T10" fmla="*/ 10 w 62"/>
                      <a:gd name="T11" fmla="*/ 16 h 90"/>
                      <a:gd name="T12" fmla="*/ 4 w 62"/>
                      <a:gd name="T13" fmla="*/ 8 h 90"/>
                      <a:gd name="T14" fmla="*/ 10 w 62"/>
                      <a:gd name="T15" fmla="*/ 0 h 90"/>
                      <a:gd name="T16" fmla="*/ 30 w 62"/>
                      <a:gd name="T17" fmla="*/ 10 h 90"/>
                      <a:gd name="T18" fmla="*/ 62 w 62"/>
                      <a:gd name="T19" fmla="*/ 36 h 90"/>
                      <a:gd name="T20" fmla="*/ 60 w 62"/>
                      <a:gd name="T21" fmla="*/ 40 h 90"/>
                      <a:gd name="T22" fmla="*/ 62 w 62"/>
                      <a:gd name="T23" fmla="*/ 50 h 90"/>
                      <a:gd name="T24" fmla="*/ 60 w 62"/>
                      <a:gd name="T25" fmla="*/ 60 h 90"/>
                      <a:gd name="T26" fmla="*/ 52 w 62"/>
                      <a:gd name="T27" fmla="*/ 68 h 90"/>
                      <a:gd name="T28" fmla="*/ 30 w 62"/>
                      <a:gd name="T29" fmla="*/ 76 h 90"/>
                      <a:gd name="T30" fmla="*/ 16 w 62"/>
                      <a:gd name="T31" fmla="*/ 90 h 9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2"/>
                      <a:gd name="T49" fmla="*/ 0 h 90"/>
                      <a:gd name="T50" fmla="*/ 62 w 62"/>
                      <a:gd name="T51" fmla="*/ 90 h 9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2" h="90">
                        <a:moveTo>
                          <a:pt x="16" y="90"/>
                        </a:moveTo>
                        <a:lnTo>
                          <a:pt x="8" y="72"/>
                        </a:lnTo>
                        <a:lnTo>
                          <a:pt x="12" y="66"/>
                        </a:lnTo>
                        <a:lnTo>
                          <a:pt x="0" y="54"/>
                        </a:lnTo>
                        <a:lnTo>
                          <a:pt x="8" y="20"/>
                        </a:lnTo>
                        <a:lnTo>
                          <a:pt x="10" y="16"/>
                        </a:lnTo>
                        <a:lnTo>
                          <a:pt x="4" y="8"/>
                        </a:lnTo>
                        <a:lnTo>
                          <a:pt x="10" y="0"/>
                        </a:lnTo>
                        <a:lnTo>
                          <a:pt x="30" y="10"/>
                        </a:lnTo>
                        <a:lnTo>
                          <a:pt x="62" y="36"/>
                        </a:lnTo>
                        <a:lnTo>
                          <a:pt x="60" y="40"/>
                        </a:lnTo>
                        <a:lnTo>
                          <a:pt x="62" y="50"/>
                        </a:lnTo>
                        <a:lnTo>
                          <a:pt x="60" y="60"/>
                        </a:lnTo>
                        <a:lnTo>
                          <a:pt x="52" y="68"/>
                        </a:lnTo>
                        <a:lnTo>
                          <a:pt x="30" y="76"/>
                        </a:lnTo>
                        <a:lnTo>
                          <a:pt x="16" y="9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48" name="Freeform 2143"/>
                  <p:cNvSpPr>
                    <a:spLocks/>
                  </p:cNvSpPr>
                  <p:nvPr/>
                </p:nvSpPr>
                <p:spPr bwMode="auto">
                  <a:xfrm>
                    <a:off x="7324" y="2963"/>
                    <a:ext cx="72" cy="74"/>
                  </a:xfrm>
                  <a:custGeom>
                    <a:avLst/>
                    <a:gdLst>
                      <a:gd name="T0" fmla="*/ 8 w 72"/>
                      <a:gd name="T1" fmla="*/ 74 h 74"/>
                      <a:gd name="T2" fmla="*/ 0 w 72"/>
                      <a:gd name="T3" fmla="*/ 58 h 74"/>
                      <a:gd name="T4" fmla="*/ 2 w 72"/>
                      <a:gd name="T5" fmla="*/ 38 h 74"/>
                      <a:gd name="T6" fmla="*/ 8 w 72"/>
                      <a:gd name="T7" fmla="*/ 30 h 74"/>
                      <a:gd name="T8" fmla="*/ 14 w 72"/>
                      <a:gd name="T9" fmla="*/ 28 h 74"/>
                      <a:gd name="T10" fmla="*/ 8 w 72"/>
                      <a:gd name="T11" fmla="*/ 24 h 74"/>
                      <a:gd name="T12" fmla="*/ 14 w 72"/>
                      <a:gd name="T13" fmla="*/ 18 h 74"/>
                      <a:gd name="T14" fmla="*/ 38 w 72"/>
                      <a:gd name="T15" fmla="*/ 8 h 74"/>
                      <a:gd name="T16" fmla="*/ 38 w 72"/>
                      <a:gd name="T17" fmla="*/ 2 h 74"/>
                      <a:gd name="T18" fmla="*/ 48 w 72"/>
                      <a:gd name="T19" fmla="*/ 0 h 74"/>
                      <a:gd name="T20" fmla="*/ 50 w 72"/>
                      <a:gd name="T21" fmla="*/ 4 h 74"/>
                      <a:gd name="T22" fmla="*/ 60 w 72"/>
                      <a:gd name="T23" fmla="*/ 2 h 74"/>
                      <a:gd name="T24" fmla="*/ 72 w 72"/>
                      <a:gd name="T25" fmla="*/ 22 h 74"/>
                      <a:gd name="T26" fmla="*/ 70 w 72"/>
                      <a:gd name="T27" fmla="*/ 28 h 74"/>
                      <a:gd name="T28" fmla="*/ 62 w 72"/>
                      <a:gd name="T29" fmla="*/ 26 h 74"/>
                      <a:gd name="T30" fmla="*/ 44 w 72"/>
                      <a:gd name="T31" fmla="*/ 40 h 74"/>
                      <a:gd name="T32" fmla="*/ 44 w 72"/>
                      <a:gd name="T33" fmla="*/ 48 h 74"/>
                      <a:gd name="T34" fmla="*/ 36 w 72"/>
                      <a:gd name="T35" fmla="*/ 52 h 74"/>
                      <a:gd name="T36" fmla="*/ 24 w 72"/>
                      <a:gd name="T37" fmla="*/ 48 h 74"/>
                      <a:gd name="T38" fmla="*/ 26 w 72"/>
                      <a:gd name="T39" fmla="*/ 54 h 74"/>
                      <a:gd name="T40" fmla="*/ 18 w 72"/>
                      <a:gd name="T41" fmla="*/ 58 h 74"/>
                      <a:gd name="T42" fmla="*/ 20 w 72"/>
                      <a:gd name="T43" fmla="*/ 68 h 74"/>
                      <a:gd name="T44" fmla="*/ 10 w 72"/>
                      <a:gd name="T45" fmla="*/ 64 h 74"/>
                      <a:gd name="T46" fmla="*/ 14 w 72"/>
                      <a:gd name="T47" fmla="*/ 70 h 74"/>
                      <a:gd name="T48" fmla="*/ 8 w 72"/>
                      <a:gd name="T49" fmla="*/ 74 h 74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72"/>
                      <a:gd name="T76" fmla="*/ 0 h 74"/>
                      <a:gd name="T77" fmla="*/ 72 w 72"/>
                      <a:gd name="T78" fmla="*/ 74 h 74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72" h="74">
                        <a:moveTo>
                          <a:pt x="8" y="74"/>
                        </a:moveTo>
                        <a:lnTo>
                          <a:pt x="0" y="58"/>
                        </a:lnTo>
                        <a:lnTo>
                          <a:pt x="2" y="38"/>
                        </a:lnTo>
                        <a:lnTo>
                          <a:pt x="8" y="30"/>
                        </a:lnTo>
                        <a:lnTo>
                          <a:pt x="14" y="28"/>
                        </a:lnTo>
                        <a:lnTo>
                          <a:pt x="8" y="24"/>
                        </a:lnTo>
                        <a:lnTo>
                          <a:pt x="14" y="18"/>
                        </a:lnTo>
                        <a:lnTo>
                          <a:pt x="38" y="8"/>
                        </a:lnTo>
                        <a:lnTo>
                          <a:pt x="38" y="2"/>
                        </a:lnTo>
                        <a:lnTo>
                          <a:pt x="48" y="0"/>
                        </a:lnTo>
                        <a:lnTo>
                          <a:pt x="50" y="4"/>
                        </a:lnTo>
                        <a:lnTo>
                          <a:pt x="60" y="2"/>
                        </a:lnTo>
                        <a:lnTo>
                          <a:pt x="72" y="22"/>
                        </a:lnTo>
                        <a:lnTo>
                          <a:pt x="70" y="28"/>
                        </a:lnTo>
                        <a:lnTo>
                          <a:pt x="62" y="26"/>
                        </a:lnTo>
                        <a:lnTo>
                          <a:pt x="44" y="40"/>
                        </a:lnTo>
                        <a:lnTo>
                          <a:pt x="44" y="48"/>
                        </a:lnTo>
                        <a:lnTo>
                          <a:pt x="36" y="52"/>
                        </a:lnTo>
                        <a:lnTo>
                          <a:pt x="24" y="48"/>
                        </a:lnTo>
                        <a:lnTo>
                          <a:pt x="26" y="54"/>
                        </a:lnTo>
                        <a:lnTo>
                          <a:pt x="18" y="58"/>
                        </a:lnTo>
                        <a:lnTo>
                          <a:pt x="20" y="68"/>
                        </a:lnTo>
                        <a:lnTo>
                          <a:pt x="10" y="64"/>
                        </a:lnTo>
                        <a:lnTo>
                          <a:pt x="14" y="70"/>
                        </a:lnTo>
                        <a:lnTo>
                          <a:pt x="8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49" name="Freeform 2144"/>
                  <p:cNvSpPr>
                    <a:spLocks/>
                  </p:cNvSpPr>
                  <p:nvPr/>
                </p:nvSpPr>
                <p:spPr bwMode="auto">
                  <a:xfrm>
                    <a:off x="7274" y="2977"/>
                    <a:ext cx="58" cy="48"/>
                  </a:xfrm>
                  <a:custGeom>
                    <a:avLst/>
                    <a:gdLst>
                      <a:gd name="T0" fmla="*/ 0 w 58"/>
                      <a:gd name="T1" fmla="*/ 30 h 48"/>
                      <a:gd name="T2" fmla="*/ 10 w 58"/>
                      <a:gd name="T3" fmla="*/ 28 h 48"/>
                      <a:gd name="T4" fmla="*/ 8 w 58"/>
                      <a:gd name="T5" fmla="*/ 12 h 48"/>
                      <a:gd name="T6" fmla="*/ 14 w 58"/>
                      <a:gd name="T7" fmla="*/ 4 h 48"/>
                      <a:gd name="T8" fmla="*/ 32 w 58"/>
                      <a:gd name="T9" fmla="*/ 0 h 48"/>
                      <a:gd name="T10" fmla="*/ 42 w 58"/>
                      <a:gd name="T11" fmla="*/ 10 h 48"/>
                      <a:gd name="T12" fmla="*/ 48 w 58"/>
                      <a:gd name="T13" fmla="*/ 6 h 48"/>
                      <a:gd name="T14" fmla="*/ 58 w 58"/>
                      <a:gd name="T15" fmla="*/ 16 h 48"/>
                      <a:gd name="T16" fmla="*/ 52 w 58"/>
                      <a:gd name="T17" fmla="*/ 24 h 48"/>
                      <a:gd name="T18" fmla="*/ 50 w 58"/>
                      <a:gd name="T19" fmla="*/ 44 h 48"/>
                      <a:gd name="T20" fmla="*/ 24 w 58"/>
                      <a:gd name="T21" fmla="*/ 48 h 48"/>
                      <a:gd name="T22" fmla="*/ 18 w 58"/>
                      <a:gd name="T23" fmla="*/ 48 h 48"/>
                      <a:gd name="T24" fmla="*/ 0 w 58"/>
                      <a:gd name="T25" fmla="*/ 30 h 4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8"/>
                      <a:gd name="T40" fmla="*/ 0 h 48"/>
                      <a:gd name="T41" fmla="*/ 58 w 58"/>
                      <a:gd name="T42" fmla="*/ 48 h 4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8" h="48">
                        <a:moveTo>
                          <a:pt x="0" y="30"/>
                        </a:moveTo>
                        <a:lnTo>
                          <a:pt x="10" y="28"/>
                        </a:lnTo>
                        <a:lnTo>
                          <a:pt x="8" y="12"/>
                        </a:lnTo>
                        <a:lnTo>
                          <a:pt x="14" y="4"/>
                        </a:lnTo>
                        <a:lnTo>
                          <a:pt x="32" y="0"/>
                        </a:lnTo>
                        <a:lnTo>
                          <a:pt x="42" y="10"/>
                        </a:lnTo>
                        <a:lnTo>
                          <a:pt x="48" y="6"/>
                        </a:lnTo>
                        <a:lnTo>
                          <a:pt x="58" y="16"/>
                        </a:lnTo>
                        <a:lnTo>
                          <a:pt x="52" y="24"/>
                        </a:lnTo>
                        <a:lnTo>
                          <a:pt x="50" y="44"/>
                        </a:lnTo>
                        <a:lnTo>
                          <a:pt x="24" y="48"/>
                        </a:lnTo>
                        <a:lnTo>
                          <a:pt x="18" y="48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50" name="Freeform 2145"/>
                  <p:cNvSpPr>
                    <a:spLocks/>
                  </p:cNvSpPr>
                  <p:nvPr/>
                </p:nvSpPr>
                <p:spPr bwMode="auto">
                  <a:xfrm>
                    <a:off x="7326" y="3043"/>
                    <a:ext cx="88" cy="92"/>
                  </a:xfrm>
                  <a:custGeom>
                    <a:avLst/>
                    <a:gdLst>
                      <a:gd name="T0" fmla="*/ 0 w 88"/>
                      <a:gd name="T1" fmla="*/ 34 h 92"/>
                      <a:gd name="T2" fmla="*/ 12 w 88"/>
                      <a:gd name="T3" fmla="*/ 18 h 92"/>
                      <a:gd name="T4" fmla="*/ 6 w 88"/>
                      <a:gd name="T5" fmla="*/ 0 h 92"/>
                      <a:gd name="T6" fmla="*/ 16 w 88"/>
                      <a:gd name="T7" fmla="*/ 0 h 92"/>
                      <a:gd name="T8" fmla="*/ 40 w 88"/>
                      <a:gd name="T9" fmla="*/ 14 h 92"/>
                      <a:gd name="T10" fmla="*/ 44 w 88"/>
                      <a:gd name="T11" fmla="*/ 20 h 92"/>
                      <a:gd name="T12" fmla="*/ 50 w 88"/>
                      <a:gd name="T13" fmla="*/ 14 h 92"/>
                      <a:gd name="T14" fmla="*/ 72 w 88"/>
                      <a:gd name="T15" fmla="*/ 18 h 92"/>
                      <a:gd name="T16" fmla="*/ 84 w 88"/>
                      <a:gd name="T17" fmla="*/ 30 h 92"/>
                      <a:gd name="T18" fmla="*/ 80 w 88"/>
                      <a:gd name="T19" fmla="*/ 36 h 92"/>
                      <a:gd name="T20" fmla="*/ 88 w 88"/>
                      <a:gd name="T21" fmla="*/ 54 h 92"/>
                      <a:gd name="T22" fmla="*/ 72 w 88"/>
                      <a:gd name="T23" fmla="*/ 64 h 92"/>
                      <a:gd name="T24" fmla="*/ 62 w 88"/>
                      <a:gd name="T25" fmla="*/ 76 h 92"/>
                      <a:gd name="T26" fmla="*/ 54 w 88"/>
                      <a:gd name="T27" fmla="*/ 88 h 92"/>
                      <a:gd name="T28" fmla="*/ 28 w 88"/>
                      <a:gd name="T29" fmla="*/ 92 h 92"/>
                      <a:gd name="T30" fmla="*/ 26 w 88"/>
                      <a:gd name="T31" fmla="*/ 66 h 92"/>
                      <a:gd name="T32" fmla="*/ 12 w 88"/>
                      <a:gd name="T33" fmla="*/ 62 h 92"/>
                      <a:gd name="T34" fmla="*/ 0 w 88"/>
                      <a:gd name="T35" fmla="*/ 34 h 9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8"/>
                      <a:gd name="T55" fmla="*/ 0 h 92"/>
                      <a:gd name="T56" fmla="*/ 88 w 88"/>
                      <a:gd name="T57" fmla="*/ 92 h 9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8" h="92">
                        <a:moveTo>
                          <a:pt x="0" y="34"/>
                        </a:moveTo>
                        <a:lnTo>
                          <a:pt x="12" y="18"/>
                        </a:lnTo>
                        <a:lnTo>
                          <a:pt x="6" y="0"/>
                        </a:lnTo>
                        <a:lnTo>
                          <a:pt x="16" y="0"/>
                        </a:lnTo>
                        <a:lnTo>
                          <a:pt x="40" y="14"/>
                        </a:lnTo>
                        <a:lnTo>
                          <a:pt x="44" y="20"/>
                        </a:lnTo>
                        <a:lnTo>
                          <a:pt x="50" y="14"/>
                        </a:lnTo>
                        <a:lnTo>
                          <a:pt x="72" y="18"/>
                        </a:lnTo>
                        <a:lnTo>
                          <a:pt x="84" y="30"/>
                        </a:lnTo>
                        <a:lnTo>
                          <a:pt x="80" y="36"/>
                        </a:lnTo>
                        <a:lnTo>
                          <a:pt x="88" y="54"/>
                        </a:lnTo>
                        <a:lnTo>
                          <a:pt x="72" y="64"/>
                        </a:lnTo>
                        <a:lnTo>
                          <a:pt x="62" y="76"/>
                        </a:lnTo>
                        <a:lnTo>
                          <a:pt x="54" y="88"/>
                        </a:lnTo>
                        <a:lnTo>
                          <a:pt x="28" y="92"/>
                        </a:lnTo>
                        <a:lnTo>
                          <a:pt x="26" y="66"/>
                        </a:lnTo>
                        <a:lnTo>
                          <a:pt x="12" y="62"/>
                        </a:lnTo>
                        <a:lnTo>
                          <a:pt x="0" y="3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51" name="Freeform 2146"/>
                  <p:cNvSpPr>
                    <a:spLocks/>
                  </p:cNvSpPr>
                  <p:nvPr/>
                </p:nvSpPr>
                <p:spPr bwMode="auto">
                  <a:xfrm>
                    <a:off x="7268" y="3077"/>
                    <a:ext cx="86" cy="84"/>
                  </a:xfrm>
                  <a:custGeom>
                    <a:avLst/>
                    <a:gdLst>
                      <a:gd name="T0" fmla="*/ 4 w 86"/>
                      <a:gd name="T1" fmla="*/ 60 h 84"/>
                      <a:gd name="T2" fmla="*/ 8 w 86"/>
                      <a:gd name="T3" fmla="*/ 48 h 84"/>
                      <a:gd name="T4" fmla="*/ 0 w 86"/>
                      <a:gd name="T5" fmla="*/ 26 h 84"/>
                      <a:gd name="T6" fmla="*/ 4 w 86"/>
                      <a:gd name="T7" fmla="*/ 26 h 84"/>
                      <a:gd name="T8" fmla="*/ 2 w 86"/>
                      <a:gd name="T9" fmla="*/ 14 h 84"/>
                      <a:gd name="T10" fmla="*/ 24 w 86"/>
                      <a:gd name="T11" fmla="*/ 12 h 84"/>
                      <a:gd name="T12" fmla="*/ 28 w 86"/>
                      <a:gd name="T13" fmla="*/ 4 h 84"/>
                      <a:gd name="T14" fmla="*/ 44 w 86"/>
                      <a:gd name="T15" fmla="*/ 10 h 84"/>
                      <a:gd name="T16" fmla="*/ 58 w 86"/>
                      <a:gd name="T17" fmla="*/ 0 h 84"/>
                      <a:gd name="T18" fmla="*/ 70 w 86"/>
                      <a:gd name="T19" fmla="*/ 28 h 84"/>
                      <a:gd name="T20" fmla="*/ 84 w 86"/>
                      <a:gd name="T21" fmla="*/ 32 h 84"/>
                      <a:gd name="T22" fmla="*/ 86 w 86"/>
                      <a:gd name="T23" fmla="*/ 58 h 84"/>
                      <a:gd name="T24" fmla="*/ 76 w 86"/>
                      <a:gd name="T25" fmla="*/ 58 h 84"/>
                      <a:gd name="T26" fmla="*/ 54 w 86"/>
                      <a:gd name="T27" fmla="*/ 74 h 84"/>
                      <a:gd name="T28" fmla="*/ 44 w 86"/>
                      <a:gd name="T29" fmla="*/ 84 h 84"/>
                      <a:gd name="T30" fmla="*/ 30 w 86"/>
                      <a:gd name="T31" fmla="*/ 70 h 84"/>
                      <a:gd name="T32" fmla="*/ 18 w 86"/>
                      <a:gd name="T33" fmla="*/ 72 h 84"/>
                      <a:gd name="T34" fmla="*/ 4 w 86"/>
                      <a:gd name="T35" fmla="*/ 60 h 8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6"/>
                      <a:gd name="T55" fmla="*/ 0 h 84"/>
                      <a:gd name="T56" fmla="*/ 86 w 86"/>
                      <a:gd name="T57" fmla="*/ 84 h 8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6" h="84">
                        <a:moveTo>
                          <a:pt x="4" y="60"/>
                        </a:moveTo>
                        <a:lnTo>
                          <a:pt x="8" y="48"/>
                        </a:lnTo>
                        <a:lnTo>
                          <a:pt x="0" y="26"/>
                        </a:lnTo>
                        <a:lnTo>
                          <a:pt x="4" y="26"/>
                        </a:lnTo>
                        <a:lnTo>
                          <a:pt x="2" y="14"/>
                        </a:lnTo>
                        <a:lnTo>
                          <a:pt x="24" y="12"/>
                        </a:lnTo>
                        <a:lnTo>
                          <a:pt x="28" y="4"/>
                        </a:lnTo>
                        <a:lnTo>
                          <a:pt x="44" y="10"/>
                        </a:lnTo>
                        <a:lnTo>
                          <a:pt x="58" y="0"/>
                        </a:lnTo>
                        <a:lnTo>
                          <a:pt x="70" y="28"/>
                        </a:lnTo>
                        <a:lnTo>
                          <a:pt x="84" y="32"/>
                        </a:lnTo>
                        <a:lnTo>
                          <a:pt x="86" y="58"/>
                        </a:lnTo>
                        <a:lnTo>
                          <a:pt x="76" y="58"/>
                        </a:lnTo>
                        <a:lnTo>
                          <a:pt x="54" y="74"/>
                        </a:lnTo>
                        <a:lnTo>
                          <a:pt x="44" y="84"/>
                        </a:lnTo>
                        <a:lnTo>
                          <a:pt x="30" y="70"/>
                        </a:lnTo>
                        <a:lnTo>
                          <a:pt x="18" y="72"/>
                        </a:lnTo>
                        <a:lnTo>
                          <a:pt x="4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52" name="Freeform 2147"/>
                  <p:cNvSpPr>
                    <a:spLocks/>
                  </p:cNvSpPr>
                  <p:nvPr/>
                </p:nvSpPr>
                <p:spPr bwMode="auto">
                  <a:xfrm>
                    <a:off x="7172" y="3059"/>
                    <a:ext cx="76" cy="82"/>
                  </a:xfrm>
                  <a:custGeom>
                    <a:avLst/>
                    <a:gdLst>
                      <a:gd name="T0" fmla="*/ 16 w 76"/>
                      <a:gd name="T1" fmla="*/ 70 h 82"/>
                      <a:gd name="T2" fmla="*/ 0 w 76"/>
                      <a:gd name="T3" fmla="*/ 52 h 82"/>
                      <a:gd name="T4" fmla="*/ 10 w 76"/>
                      <a:gd name="T5" fmla="*/ 40 h 82"/>
                      <a:gd name="T6" fmla="*/ 38 w 76"/>
                      <a:gd name="T7" fmla="*/ 16 h 82"/>
                      <a:gd name="T8" fmla="*/ 50 w 76"/>
                      <a:gd name="T9" fmla="*/ 14 h 82"/>
                      <a:gd name="T10" fmla="*/ 62 w 76"/>
                      <a:gd name="T11" fmla="*/ 0 h 82"/>
                      <a:gd name="T12" fmla="*/ 74 w 76"/>
                      <a:gd name="T13" fmla="*/ 14 h 82"/>
                      <a:gd name="T14" fmla="*/ 76 w 76"/>
                      <a:gd name="T15" fmla="*/ 24 h 82"/>
                      <a:gd name="T16" fmla="*/ 58 w 76"/>
                      <a:gd name="T17" fmla="*/ 60 h 82"/>
                      <a:gd name="T18" fmla="*/ 54 w 76"/>
                      <a:gd name="T19" fmla="*/ 58 h 82"/>
                      <a:gd name="T20" fmla="*/ 36 w 76"/>
                      <a:gd name="T21" fmla="*/ 82 h 82"/>
                      <a:gd name="T22" fmla="*/ 30 w 76"/>
                      <a:gd name="T23" fmla="*/ 80 h 82"/>
                      <a:gd name="T24" fmla="*/ 30 w 76"/>
                      <a:gd name="T25" fmla="*/ 74 h 82"/>
                      <a:gd name="T26" fmla="*/ 24 w 76"/>
                      <a:gd name="T27" fmla="*/ 64 h 82"/>
                      <a:gd name="T28" fmla="*/ 16 w 76"/>
                      <a:gd name="T29" fmla="*/ 70 h 8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6"/>
                      <a:gd name="T46" fmla="*/ 0 h 82"/>
                      <a:gd name="T47" fmla="*/ 76 w 76"/>
                      <a:gd name="T48" fmla="*/ 82 h 8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6" h="82">
                        <a:moveTo>
                          <a:pt x="16" y="70"/>
                        </a:moveTo>
                        <a:lnTo>
                          <a:pt x="0" y="52"/>
                        </a:lnTo>
                        <a:lnTo>
                          <a:pt x="10" y="40"/>
                        </a:lnTo>
                        <a:lnTo>
                          <a:pt x="38" y="16"/>
                        </a:lnTo>
                        <a:lnTo>
                          <a:pt x="50" y="14"/>
                        </a:lnTo>
                        <a:lnTo>
                          <a:pt x="62" y="0"/>
                        </a:lnTo>
                        <a:lnTo>
                          <a:pt x="74" y="14"/>
                        </a:lnTo>
                        <a:lnTo>
                          <a:pt x="76" y="24"/>
                        </a:lnTo>
                        <a:lnTo>
                          <a:pt x="58" y="60"/>
                        </a:lnTo>
                        <a:lnTo>
                          <a:pt x="54" y="58"/>
                        </a:lnTo>
                        <a:lnTo>
                          <a:pt x="36" y="82"/>
                        </a:lnTo>
                        <a:lnTo>
                          <a:pt x="30" y="80"/>
                        </a:lnTo>
                        <a:lnTo>
                          <a:pt x="30" y="74"/>
                        </a:lnTo>
                        <a:lnTo>
                          <a:pt x="24" y="64"/>
                        </a:lnTo>
                        <a:lnTo>
                          <a:pt x="16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53" name="Freeform 2148"/>
                  <p:cNvSpPr>
                    <a:spLocks/>
                  </p:cNvSpPr>
                  <p:nvPr/>
                </p:nvSpPr>
                <p:spPr bwMode="auto">
                  <a:xfrm>
                    <a:off x="7122" y="3111"/>
                    <a:ext cx="66" cy="91"/>
                  </a:xfrm>
                  <a:custGeom>
                    <a:avLst/>
                    <a:gdLst>
                      <a:gd name="T0" fmla="*/ 6 w 66"/>
                      <a:gd name="T1" fmla="*/ 87 h 91"/>
                      <a:gd name="T2" fmla="*/ 0 w 66"/>
                      <a:gd name="T3" fmla="*/ 79 h 91"/>
                      <a:gd name="T4" fmla="*/ 32 w 66"/>
                      <a:gd name="T5" fmla="*/ 12 h 91"/>
                      <a:gd name="T6" fmla="*/ 50 w 66"/>
                      <a:gd name="T7" fmla="*/ 0 h 91"/>
                      <a:gd name="T8" fmla="*/ 66 w 66"/>
                      <a:gd name="T9" fmla="*/ 18 h 91"/>
                      <a:gd name="T10" fmla="*/ 66 w 66"/>
                      <a:gd name="T11" fmla="*/ 28 h 91"/>
                      <a:gd name="T12" fmla="*/ 56 w 66"/>
                      <a:gd name="T13" fmla="*/ 28 h 91"/>
                      <a:gd name="T14" fmla="*/ 58 w 66"/>
                      <a:gd name="T15" fmla="*/ 54 h 91"/>
                      <a:gd name="T16" fmla="*/ 46 w 66"/>
                      <a:gd name="T17" fmla="*/ 57 h 91"/>
                      <a:gd name="T18" fmla="*/ 44 w 66"/>
                      <a:gd name="T19" fmla="*/ 67 h 91"/>
                      <a:gd name="T20" fmla="*/ 42 w 66"/>
                      <a:gd name="T21" fmla="*/ 77 h 91"/>
                      <a:gd name="T22" fmla="*/ 32 w 66"/>
                      <a:gd name="T23" fmla="*/ 75 h 91"/>
                      <a:gd name="T24" fmla="*/ 26 w 66"/>
                      <a:gd name="T25" fmla="*/ 91 h 91"/>
                      <a:gd name="T26" fmla="*/ 6 w 66"/>
                      <a:gd name="T27" fmla="*/ 87 h 91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66"/>
                      <a:gd name="T43" fmla="*/ 0 h 91"/>
                      <a:gd name="T44" fmla="*/ 66 w 66"/>
                      <a:gd name="T45" fmla="*/ 91 h 91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66" h="91">
                        <a:moveTo>
                          <a:pt x="6" y="87"/>
                        </a:moveTo>
                        <a:lnTo>
                          <a:pt x="0" y="79"/>
                        </a:lnTo>
                        <a:lnTo>
                          <a:pt x="32" y="12"/>
                        </a:lnTo>
                        <a:lnTo>
                          <a:pt x="50" y="0"/>
                        </a:lnTo>
                        <a:lnTo>
                          <a:pt x="66" y="18"/>
                        </a:lnTo>
                        <a:lnTo>
                          <a:pt x="66" y="28"/>
                        </a:lnTo>
                        <a:lnTo>
                          <a:pt x="56" y="28"/>
                        </a:lnTo>
                        <a:lnTo>
                          <a:pt x="58" y="54"/>
                        </a:lnTo>
                        <a:lnTo>
                          <a:pt x="46" y="57"/>
                        </a:lnTo>
                        <a:lnTo>
                          <a:pt x="44" y="67"/>
                        </a:lnTo>
                        <a:lnTo>
                          <a:pt x="42" y="77"/>
                        </a:lnTo>
                        <a:lnTo>
                          <a:pt x="32" y="75"/>
                        </a:lnTo>
                        <a:lnTo>
                          <a:pt x="26" y="91"/>
                        </a:lnTo>
                        <a:lnTo>
                          <a:pt x="6" y="87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54" name="Freeform 2149"/>
                  <p:cNvSpPr>
                    <a:spLocks/>
                  </p:cNvSpPr>
                  <p:nvPr/>
                </p:nvSpPr>
                <p:spPr bwMode="auto">
                  <a:xfrm>
                    <a:off x="7079" y="3123"/>
                    <a:ext cx="75" cy="89"/>
                  </a:xfrm>
                  <a:custGeom>
                    <a:avLst/>
                    <a:gdLst>
                      <a:gd name="T0" fmla="*/ 0 w 75"/>
                      <a:gd name="T1" fmla="*/ 59 h 89"/>
                      <a:gd name="T2" fmla="*/ 20 w 75"/>
                      <a:gd name="T3" fmla="*/ 16 h 89"/>
                      <a:gd name="T4" fmla="*/ 14 w 75"/>
                      <a:gd name="T5" fmla="*/ 4 h 89"/>
                      <a:gd name="T6" fmla="*/ 20 w 75"/>
                      <a:gd name="T7" fmla="*/ 0 h 89"/>
                      <a:gd name="T8" fmla="*/ 24 w 75"/>
                      <a:gd name="T9" fmla="*/ 12 h 89"/>
                      <a:gd name="T10" fmla="*/ 59 w 75"/>
                      <a:gd name="T11" fmla="*/ 10 h 89"/>
                      <a:gd name="T12" fmla="*/ 75 w 75"/>
                      <a:gd name="T13" fmla="*/ 0 h 89"/>
                      <a:gd name="T14" fmla="*/ 43 w 75"/>
                      <a:gd name="T15" fmla="*/ 67 h 89"/>
                      <a:gd name="T16" fmla="*/ 49 w 75"/>
                      <a:gd name="T17" fmla="*/ 75 h 89"/>
                      <a:gd name="T18" fmla="*/ 37 w 75"/>
                      <a:gd name="T19" fmla="*/ 79 h 89"/>
                      <a:gd name="T20" fmla="*/ 37 w 75"/>
                      <a:gd name="T21" fmla="*/ 89 h 89"/>
                      <a:gd name="T22" fmla="*/ 14 w 75"/>
                      <a:gd name="T23" fmla="*/ 75 h 89"/>
                      <a:gd name="T24" fmla="*/ 0 w 75"/>
                      <a:gd name="T25" fmla="*/ 59 h 89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5"/>
                      <a:gd name="T40" fmla="*/ 0 h 89"/>
                      <a:gd name="T41" fmla="*/ 75 w 75"/>
                      <a:gd name="T42" fmla="*/ 89 h 89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5" h="89">
                        <a:moveTo>
                          <a:pt x="0" y="59"/>
                        </a:moveTo>
                        <a:lnTo>
                          <a:pt x="20" y="16"/>
                        </a:lnTo>
                        <a:lnTo>
                          <a:pt x="14" y="4"/>
                        </a:lnTo>
                        <a:lnTo>
                          <a:pt x="20" y="0"/>
                        </a:lnTo>
                        <a:lnTo>
                          <a:pt x="24" y="12"/>
                        </a:lnTo>
                        <a:lnTo>
                          <a:pt x="59" y="10"/>
                        </a:lnTo>
                        <a:lnTo>
                          <a:pt x="75" y="0"/>
                        </a:lnTo>
                        <a:lnTo>
                          <a:pt x="43" y="67"/>
                        </a:lnTo>
                        <a:lnTo>
                          <a:pt x="49" y="75"/>
                        </a:lnTo>
                        <a:lnTo>
                          <a:pt x="37" y="79"/>
                        </a:lnTo>
                        <a:lnTo>
                          <a:pt x="37" y="89"/>
                        </a:lnTo>
                        <a:lnTo>
                          <a:pt x="14" y="75"/>
                        </a:lnTo>
                        <a:lnTo>
                          <a:pt x="0" y="59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55" name="Freeform 2150"/>
                  <p:cNvSpPr>
                    <a:spLocks/>
                  </p:cNvSpPr>
                  <p:nvPr/>
                </p:nvSpPr>
                <p:spPr bwMode="auto">
                  <a:xfrm>
                    <a:off x="7144" y="3007"/>
                    <a:ext cx="90" cy="92"/>
                  </a:xfrm>
                  <a:custGeom>
                    <a:avLst/>
                    <a:gdLst>
                      <a:gd name="T0" fmla="*/ 38 w 90"/>
                      <a:gd name="T1" fmla="*/ 92 h 92"/>
                      <a:gd name="T2" fmla="*/ 28 w 90"/>
                      <a:gd name="T3" fmla="*/ 70 h 92"/>
                      <a:gd name="T4" fmla="*/ 0 w 90"/>
                      <a:gd name="T5" fmla="*/ 46 h 92"/>
                      <a:gd name="T6" fmla="*/ 2 w 90"/>
                      <a:gd name="T7" fmla="*/ 20 h 92"/>
                      <a:gd name="T8" fmla="*/ 24 w 90"/>
                      <a:gd name="T9" fmla="*/ 0 h 92"/>
                      <a:gd name="T10" fmla="*/ 42 w 90"/>
                      <a:gd name="T11" fmla="*/ 18 h 92"/>
                      <a:gd name="T12" fmla="*/ 72 w 90"/>
                      <a:gd name="T13" fmla="*/ 34 h 92"/>
                      <a:gd name="T14" fmla="*/ 66 w 90"/>
                      <a:gd name="T15" fmla="*/ 40 h 92"/>
                      <a:gd name="T16" fmla="*/ 86 w 90"/>
                      <a:gd name="T17" fmla="*/ 46 h 92"/>
                      <a:gd name="T18" fmla="*/ 90 w 90"/>
                      <a:gd name="T19" fmla="*/ 52 h 92"/>
                      <a:gd name="T20" fmla="*/ 78 w 90"/>
                      <a:gd name="T21" fmla="*/ 66 h 92"/>
                      <a:gd name="T22" fmla="*/ 66 w 90"/>
                      <a:gd name="T23" fmla="*/ 68 h 92"/>
                      <a:gd name="T24" fmla="*/ 38 w 90"/>
                      <a:gd name="T25" fmla="*/ 92 h 9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90"/>
                      <a:gd name="T40" fmla="*/ 0 h 92"/>
                      <a:gd name="T41" fmla="*/ 90 w 90"/>
                      <a:gd name="T42" fmla="*/ 92 h 9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90" h="92">
                        <a:moveTo>
                          <a:pt x="38" y="92"/>
                        </a:moveTo>
                        <a:lnTo>
                          <a:pt x="28" y="70"/>
                        </a:lnTo>
                        <a:lnTo>
                          <a:pt x="0" y="46"/>
                        </a:lnTo>
                        <a:lnTo>
                          <a:pt x="2" y="20"/>
                        </a:lnTo>
                        <a:lnTo>
                          <a:pt x="24" y="0"/>
                        </a:lnTo>
                        <a:lnTo>
                          <a:pt x="42" y="18"/>
                        </a:lnTo>
                        <a:lnTo>
                          <a:pt x="72" y="34"/>
                        </a:lnTo>
                        <a:lnTo>
                          <a:pt x="66" y="40"/>
                        </a:lnTo>
                        <a:lnTo>
                          <a:pt x="86" y="46"/>
                        </a:lnTo>
                        <a:lnTo>
                          <a:pt x="90" y="52"/>
                        </a:lnTo>
                        <a:lnTo>
                          <a:pt x="78" y="66"/>
                        </a:lnTo>
                        <a:lnTo>
                          <a:pt x="66" y="68"/>
                        </a:lnTo>
                        <a:lnTo>
                          <a:pt x="38" y="9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56" name="Freeform 2151"/>
                  <p:cNvSpPr>
                    <a:spLocks/>
                  </p:cNvSpPr>
                  <p:nvPr/>
                </p:nvSpPr>
                <p:spPr bwMode="auto">
                  <a:xfrm>
                    <a:off x="7045" y="2991"/>
                    <a:ext cx="69" cy="70"/>
                  </a:xfrm>
                  <a:custGeom>
                    <a:avLst/>
                    <a:gdLst>
                      <a:gd name="T0" fmla="*/ 65 w 69"/>
                      <a:gd name="T1" fmla="*/ 68 h 70"/>
                      <a:gd name="T2" fmla="*/ 56 w 69"/>
                      <a:gd name="T3" fmla="*/ 66 h 70"/>
                      <a:gd name="T4" fmla="*/ 40 w 69"/>
                      <a:gd name="T5" fmla="*/ 70 h 70"/>
                      <a:gd name="T6" fmla="*/ 30 w 69"/>
                      <a:gd name="T7" fmla="*/ 60 h 70"/>
                      <a:gd name="T8" fmla="*/ 8 w 69"/>
                      <a:gd name="T9" fmla="*/ 54 h 70"/>
                      <a:gd name="T10" fmla="*/ 6 w 69"/>
                      <a:gd name="T11" fmla="*/ 48 h 70"/>
                      <a:gd name="T12" fmla="*/ 2 w 69"/>
                      <a:gd name="T13" fmla="*/ 48 h 70"/>
                      <a:gd name="T14" fmla="*/ 0 w 69"/>
                      <a:gd name="T15" fmla="*/ 28 h 70"/>
                      <a:gd name="T16" fmla="*/ 2 w 69"/>
                      <a:gd name="T17" fmla="*/ 14 h 70"/>
                      <a:gd name="T18" fmla="*/ 10 w 69"/>
                      <a:gd name="T19" fmla="*/ 8 h 70"/>
                      <a:gd name="T20" fmla="*/ 16 w 69"/>
                      <a:gd name="T21" fmla="*/ 10 h 70"/>
                      <a:gd name="T22" fmla="*/ 18 w 69"/>
                      <a:gd name="T23" fmla="*/ 2 h 70"/>
                      <a:gd name="T24" fmla="*/ 28 w 69"/>
                      <a:gd name="T25" fmla="*/ 0 h 70"/>
                      <a:gd name="T26" fmla="*/ 58 w 69"/>
                      <a:gd name="T27" fmla="*/ 16 h 70"/>
                      <a:gd name="T28" fmla="*/ 61 w 69"/>
                      <a:gd name="T29" fmla="*/ 40 h 70"/>
                      <a:gd name="T30" fmla="*/ 69 w 69"/>
                      <a:gd name="T31" fmla="*/ 58 h 70"/>
                      <a:gd name="T32" fmla="*/ 65 w 69"/>
                      <a:gd name="T33" fmla="*/ 68 h 7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9"/>
                      <a:gd name="T52" fmla="*/ 0 h 70"/>
                      <a:gd name="T53" fmla="*/ 69 w 69"/>
                      <a:gd name="T54" fmla="*/ 70 h 7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9" h="70">
                        <a:moveTo>
                          <a:pt x="65" y="68"/>
                        </a:moveTo>
                        <a:lnTo>
                          <a:pt x="56" y="66"/>
                        </a:lnTo>
                        <a:lnTo>
                          <a:pt x="40" y="70"/>
                        </a:lnTo>
                        <a:lnTo>
                          <a:pt x="30" y="60"/>
                        </a:lnTo>
                        <a:lnTo>
                          <a:pt x="8" y="54"/>
                        </a:lnTo>
                        <a:lnTo>
                          <a:pt x="6" y="48"/>
                        </a:lnTo>
                        <a:lnTo>
                          <a:pt x="2" y="48"/>
                        </a:lnTo>
                        <a:lnTo>
                          <a:pt x="0" y="28"/>
                        </a:lnTo>
                        <a:lnTo>
                          <a:pt x="2" y="14"/>
                        </a:lnTo>
                        <a:lnTo>
                          <a:pt x="10" y="8"/>
                        </a:lnTo>
                        <a:lnTo>
                          <a:pt x="16" y="10"/>
                        </a:lnTo>
                        <a:lnTo>
                          <a:pt x="18" y="2"/>
                        </a:lnTo>
                        <a:lnTo>
                          <a:pt x="28" y="0"/>
                        </a:lnTo>
                        <a:lnTo>
                          <a:pt x="58" y="16"/>
                        </a:lnTo>
                        <a:lnTo>
                          <a:pt x="61" y="40"/>
                        </a:lnTo>
                        <a:lnTo>
                          <a:pt x="69" y="58"/>
                        </a:lnTo>
                        <a:lnTo>
                          <a:pt x="65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57" name="Freeform 2152"/>
                  <p:cNvSpPr>
                    <a:spLocks/>
                  </p:cNvSpPr>
                  <p:nvPr/>
                </p:nvSpPr>
                <p:spPr bwMode="auto">
                  <a:xfrm>
                    <a:off x="7091" y="3053"/>
                    <a:ext cx="91" cy="82"/>
                  </a:xfrm>
                  <a:custGeom>
                    <a:avLst/>
                    <a:gdLst>
                      <a:gd name="T0" fmla="*/ 8 w 91"/>
                      <a:gd name="T1" fmla="*/ 70 h 82"/>
                      <a:gd name="T2" fmla="*/ 8 w 91"/>
                      <a:gd name="T3" fmla="*/ 56 h 82"/>
                      <a:gd name="T4" fmla="*/ 0 w 91"/>
                      <a:gd name="T5" fmla="*/ 42 h 82"/>
                      <a:gd name="T6" fmla="*/ 0 w 91"/>
                      <a:gd name="T7" fmla="*/ 12 h 82"/>
                      <a:gd name="T8" fmla="*/ 6 w 91"/>
                      <a:gd name="T9" fmla="*/ 10 h 82"/>
                      <a:gd name="T10" fmla="*/ 10 w 91"/>
                      <a:gd name="T11" fmla="*/ 14 h 82"/>
                      <a:gd name="T12" fmla="*/ 25 w 91"/>
                      <a:gd name="T13" fmla="*/ 8 h 82"/>
                      <a:gd name="T14" fmla="*/ 33 w 91"/>
                      <a:gd name="T15" fmla="*/ 2 h 82"/>
                      <a:gd name="T16" fmla="*/ 53 w 91"/>
                      <a:gd name="T17" fmla="*/ 0 h 82"/>
                      <a:gd name="T18" fmla="*/ 81 w 91"/>
                      <a:gd name="T19" fmla="*/ 24 h 82"/>
                      <a:gd name="T20" fmla="*/ 91 w 91"/>
                      <a:gd name="T21" fmla="*/ 46 h 82"/>
                      <a:gd name="T22" fmla="*/ 81 w 91"/>
                      <a:gd name="T23" fmla="*/ 58 h 82"/>
                      <a:gd name="T24" fmla="*/ 61 w 91"/>
                      <a:gd name="T25" fmla="*/ 72 h 82"/>
                      <a:gd name="T26" fmla="*/ 47 w 91"/>
                      <a:gd name="T27" fmla="*/ 80 h 82"/>
                      <a:gd name="T28" fmla="*/ 12 w 91"/>
                      <a:gd name="T29" fmla="*/ 82 h 82"/>
                      <a:gd name="T30" fmla="*/ 8 w 91"/>
                      <a:gd name="T31" fmla="*/ 70 h 82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1"/>
                      <a:gd name="T49" fmla="*/ 0 h 82"/>
                      <a:gd name="T50" fmla="*/ 91 w 91"/>
                      <a:gd name="T51" fmla="*/ 82 h 82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1" h="82">
                        <a:moveTo>
                          <a:pt x="8" y="70"/>
                        </a:moveTo>
                        <a:lnTo>
                          <a:pt x="8" y="56"/>
                        </a:lnTo>
                        <a:lnTo>
                          <a:pt x="0" y="42"/>
                        </a:lnTo>
                        <a:lnTo>
                          <a:pt x="0" y="12"/>
                        </a:lnTo>
                        <a:lnTo>
                          <a:pt x="6" y="10"/>
                        </a:lnTo>
                        <a:lnTo>
                          <a:pt x="10" y="14"/>
                        </a:lnTo>
                        <a:lnTo>
                          <a:pt x="25" y="8"/>
                        </a:lnTo>
                        <a:lnTo>
                          <a:pt x="33" y="2"/>
                        </a:lnTo>
                        <a:lnTo>
                          <a:pt x="53" y="0"/>
                        </a:lnTo>
                        <a:lnTo>
                          <a:pt x="81" y="24"/>
                        </a:lnTo>
                        <a:lnTo>
                          <a:pt x="91" y="46"/>
                        </a:lnTo>
                        <a:lnTo>
                          <a:pt x="81" y="58"/>
                        </a:lnTo>
                        <a:lnTo>
                          <a:pt x="61" y="72"/>
                        </a:lnTo>
                        <a:lnTo>
                          <a:pt x="47" y="80"/>
                        </a:lnTo>
                        <a:lnTo>
                          <a:pt x="12" y="82"/>
                        </a:lnTo>
                        <a:lnTo>
                          <a:pt x="8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58" name="Freeform 2153"/>
                  <p:cNvSpPr>
                    <a:spLocks/>
                  </p:cNvSpPr>
                  <p:nvPr/>
                </p:nvSpPr>
                <p:spPr bwMode="auto">
                  <a:xfrm>
                    <a:off x="7045" y="3127"/>
                    <a:ext cx="54" cy="61"/>
                  </a:xfrm>
                  <a:custGeom>
                    <a:avLst/>
                    <a:gdLst>
                      <a:gd name="T0" fmla="*/ 34 w 54"/>
                      <a:gd name="T1" fmla="*/ 55 h 61"/>
                      <a:gd name="T2" fmla="*/ 12 w 54"/>
                      <a:gd name="T3" fmla="*/ 61 h 61"/>
                      <a:gd name="T4" fmla="*/ 0 w 54"/>
                      <a:gd name="T5" fmla="*/ 10 h 61"/>
                      <a:gd name="T6" fmla="*/ 10 w 54"/>
                      <a:gd name="T7" fmla="*/ 8 h 61"/>
                      <a:gd name="T8" fmla="*/ 48 w 54"/>
                      <a:gd name="T9" fmla="*/ 0 h 61"/>
                      <a:gd name="T10" fmla="*/ 54 w 54"/>
                      <a:gd name="T11" fmla="*/ 12 h 61"/>
                      <a:gd name="T12" fmla="*/ 34 w 54"/>
                      <a:gd name="T13" fmla="*/ 55 h 6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4"/>
                      <a:gd name="T22" fmla="*/ 0 h 61"/>
                      <a:gd name="T23" fmla="*/ 54 w 54"/>
                      <a:gd name="T24" fmla="*/ 61 h 6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4" h="61">
                        <a:moveTo>
                          <a:pt x="34" y="55"/>
                        </a:moveTo>
                        <a:lnTo>
                          <a:pt x="12" y="61"/>
                        </a:lnTo>
                        <a:lnTo>
                          <a:pt x="0" y="10"/>
                        </a:lnTo>
                        <a:lnTo>
                          <a:pt x="10" y="8"/>
                        </a:lnTo>
                        <a:lnTo>
                          <a:pt x="48" y="0"/>
                        </a:lnTo>
                        <a:lnTo>
                          <a:pt x="54" y="12"/>
                        </a:lnTo>
                        <a:lnTo>
                          <a:pt x="34" y="55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59" name="Freeform 2154"/>
                  <p:cNvSpPr>
                    <a:spLocks/>
                  </p:cNvSpPr>
                  <p:nvPr/>
                </p:nvSpPr>
                <p:spPr bwMode="auto">
                  <a:xfrm>
                    <a:off x="7003" y="3039"/>
                    <a:ext cx="113" cy="62"/>
                  </a:xfrm>
                  <a:custGeom>
                    <a:avLst/>
                    <a:gdLst>
                      <a:gd name="T0" fmla="*/ 88 w 113"/>
                      <a:gd name="T1" fmla="*/ 56 h 62"/>
                      <a:gd name="T2" fmla="*/ 78 w 113"/>
                      <a:gd name="T3" fmla="*/ 50 h 62"/>
                      <a:gd name="T4" fmla="*/ 46 w 113"/>
                      <a:gd name="T5" fmla="*/ 44 h 62"/>
                      <a:gd name="T6" fmla="*/ 34 w 113"/>
                      <a:gd name="T7" fmla="*/ 50 h 62"/>
                      <a:gd name="T8" fmla="*/ 36 w 113"/>
                      <a:gd name="T9" fmla="*/ 56 h 62"/>
                      <a:gd name="T10" fmla="*/ 28 w 113"/>
                      <a:gd name="T11" fmla="*/ 62 h 62"/>
                      <a:gd name="T12" fmla="*/ 22 w 113"/>
                      <a:gd name="T13" fmla="*/ 50 h 62"/>
                      <a:gd name="T14" fmla="*/ 12 w 113"/>
                      <a:gd name="T15" fmla="*/ 50 h 62"/>
                      <a:gd name="T16" fmla="*/ 6 w 113"/>
                      <a:gd name="T17" fmla="*/ 46 h 62"/>
                      <a:gd name="T18" fmla="*/ 2 w 113"/>
                      <a:gd name="T19" fmla="*/ 42 h 62"/>
                      <a:gd name="T20" fmla="*/ 0 w 113"/>
                      <a:gd name="T21" fmla="*/ 40 h 62"/>
                      <a:gd name="T22" fmla="*/ 0 w 113"/>
                      <a:gd name="T23" fmla="*/ 12 h 62"/>
                      <a:gd name="T24" fmla="*/ 16 w 113"/>
                      <a:gd name="T25" fmla="*/ 18 h 62"/>
                      <a:gd name="T26" fmla="*/ 44 w 113"/>
                      <a:gd name="T27" fmla="*/ 4 h 62"/>
                      <a:gd name="T28" fmla="*/ 44 w 113"/>
                      <a:gd name="T29" fmla="*/ 0 h 62"/>
                      <a:gd name="T30" fmla="*/ 48 w 113"/>
                      <a:gd name="T31" fmla="*/ 0 h 62"/>
                      <a:gd name="T32" fmla="*/ 50 w 113"/>
                      <a:gd name="T33" fmla="*/ 6 h 62"/>
                      <a:gd name="T34" fmla="*/ 72 w 113"/>
                      <a:gd name="T35" fmla="*/ 12 h 62"/>
                      <a:gd name="T36" fmla="*/ 82 w 113"/>
                      <a:gd name="T37" fmla="*/ 22 h 62"/>
                      <a:gd name="T38" fmla="*/ 98 w 113"/>
                      <a:gd name="T39" fmla="*/ 18 h 62"/>
                      <a:gd name="T40" fmla="*/ 113 w 113"/>
                      <a:gd name="T41" fmla="*/ 22 h 62"/>
                      <a:gd name="T42" fmla="*/ 98 w 113"/>
                      <a:gd name="T43" fmla="*/ 28 h 62"/>
                      <a:gd name="T44" fmla="*/ 94 w 113"/>
                      <a:gd name="T45" fmla="*/ 24 h 62"/>
                      <a:gd name="T46" fmla="*/ 88 w 113"/>
                      <a:gd name="T47" fmla="*/ 26 h 62"/>
                      <a:gd name="T48" fmla="*/ 88 w 113"/>
                      <a:gd name="T49" fmla="*/ 56 h 62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113"/>
                      <a:gd name="T76" fmla="*/ 0 h 62"/>
                      <a:gd name="T77" fmla="*/ 113 w 113"/>
                      <a:gd name="T78" fmla="*/ 62 h 62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113" h="62">
                        <a:moveTo>
                          <a:pt x="88" y="56"/>
                        </a:moveTo>
                        <a:lnTo>
                          <a:pt x="78" y="50"/>
                        </a:lnTo>
                        <a:lnTo>
                          <a:pt x="46" y="44"/>
                        </a:lnTo>
                        <a:lnTo>
                          <a:pt x="34" y="50"/>
                        </a:lnTo>
                        <a:lnTo>
                          <a:pt x="36" y="56"/>
                        </a:lnTo>
                        <a:lnTo>
                          <a:pt x="28" y="62"/>
                        </a:lnTo>
                        <a:lnTo>
                          <a:pt x="22" y="50"/>
                        </a:lnTo>
                        <a:lnTo>
                          <a:pt x="12" y="50"/>
                        </a:lnTo>
                        <a:lnTo>
                          <a:pt x="6" y="46"/>
                        </a:lnTo>
                        <a:lnTo>
                          <a:pt x="2" y="42"/>
                        </a:lnTo>
                        <a:lnTo>
                          <a:pt x="0" y="40"/>
                        </a:lnTo>
                        <a:lnTo>
                          <a:pt x="0" y="12"/>
                        </a:lnTo>
                        <a:lnTo>
                          <a:pt x="16" y="18"/>
                        </a:lnTo>
                        <a:lnTo>
                          <a:pt x="44" y="4"/>
                        </a:lnTo>
                        <a:lnTo>
                          <a:pt x="44" y="0"/>
                        </a:lnTo>
                        <a:lnTo>
                          <a:pt x="48" y="0"/>
                        </a:lnTo>
                        <a:lnTo>
                          <a:pt x="50" y="6"/>
                        </a:lnTo>
                        <a:lnTo>
                          <a:pt x="72" y="12"/>
                        </a:lnTo>
                        <a:lnTo>
                          <a:pt x="82" y="22"/>
                        </a:lnTo>
                        <a:lnTo>
                          <a:pt x="98" y="18"/>
                        </a:lnTo>
                        <a:lnTo>
                          <a:pt x="113" y="22"/>
                        </a:lnTo>
                        <a:lnTo>
                          <a:pt x="98" y="28"/>
                        </a:lnTo>
                        <a:lnTo>
                          <a:pt x="94" y="24"/>
                        </a:lnTo>
                        <a:lnTo>
                          <a:pt x="88" y="26"/>
                        </a:lnTo>
                        <a:lnTo>
                          <a:pt x="88" y="5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60" name="Freeform 2155"/>
                  <p:cNvSpPr>
                    <a:spLocks/>
                  </p:cNvSpPr>
                  <p:nvPr/>
                </p:nvSpPr>
                <p:spPr bwMode="auto">
                  <a:xfrm>
                    <a:off x="7029" y="3083"/>
                    <a:ext cx="70" cy="54"/>
                  </a:xfrm>
                  <a:custGeom>
                    <a:avLst/>
                    <a:gdLst>
                      <a:gd name="T0" fmla="*/ 16 w 70"/>
                      <a:gd name="T1" fmla="*/ 54 h 54"/>
                      <a:gd name="T2" fmla="*/ 2 w 70"/>
                      <a:gd name="T3" fmla="*/ 46 h 54"/>
                      <a:gd name="T4" fmla="*/ 10 w 70"/>
                      <a:gd name="T5" fmla="*/ 46 h 54"/>
                      <a:gd name="T6" fmla="*/ 8 w 70"/>
                      <a:gd name="T7" fmla="*/ 36 h 54"/>
                      <a:gd name="T8" fmla="*/ 0 w 70"/>
                      <a:gd name="T9" fmla="*/ 36 h 54"/>
                      <a:gd name="T10" fmla="*/ 2 w 70"/>
                      <a:gd name="T11" fmla="*/ 18 h 54"/>
                      <a:gd name="T12" fmla="*/ 10 w 70"/>
                      <a:gd name="T13" fmla="*/ 12 h 54"/>
                      <a:gd name="T14" fmla="*/ 8 w 70"/>
                      <a:gd name="T15" fmla="*/ 6 h 54"/>
                      <a:gd name="T16" fmla="*/ 20 w 70"/>
                      <a:gd name="T17" fmla="*/ 0 h 54"/>
                      <a:gd name="T18" fmla="*/ 52 w 70"/>
                      <a:gd name="T19" fmla="*/ 6 h 54"/>
                      <a:gd name="T20" fmla="*/ 62 w 70"/>
                      <a:gd name="T21" fmla="*/ 12 h 54"/>
                      <a:gd name="T22" fmla="*/ 70 w 70"/>
                      <a:gd name="T23" fmla="*/ 26 h 54"/>
                      <a:gd name="T24" fmla="*/ 70 w 70"/>
                      <a:gd name="T25" fmla="*/ 40 h 54"/>
                      <a:gd name="T26" fmla="*/ 64 w 70"/>
                      <a:gd name="T27" fmla="*/ 44 h 54"/>
                      <a:gd name="T28" fmla="*/ 16 w 70"/>
                      <a:gd name="T29" fmla="*/ 54 h 5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0"/>
                      <a:gd name="T46" fmla="*/ 0 h 54"/>
                      <a:gd name="T47" fmla="*/ 70 w 70"/>
                      <a:gd name="T48" fmla="*/ 54 h 5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0" h="54">
                        <a:moveTo>
                          <a:pt x="16" y="54"/>
                        </a:moveTo>
                        <a:lnTo>
                          <a:pt x="2" y="46"/>
                        </a:lnTo>
                        <a:lnTo>
                          <a:pt x="10" y="46"/>
                        </a:lnTo>
                        <a:lnTo>
                          <a:pt x="8" y="36"/>
                        </a:lnTo>
                        <a:lnTo>
                          <a:pt x="0" y="36"/>
                        </a:lnTo>
                        <a:lnTo>
                          <a:pt x="2" y="18"/>
                        </a:lnTo>
                        <a:lnTo>
                          <a:pt x="10" y="12"/>
                        </a:lnTo>
                        <a:lnTo>
                          <a:pt x="8" y="6"/>
                        </a:lnTo>
                        <a:lnTo>
                          <a:pt x="20" y="0"/>
                        </a:lnTo>
                        <a:lnTo>
                          <a:pt x="52" y="6"/>
                        </a:lnTo>
                        <a:lnTo>
                          <a:pt x="62" y="12"/>
                        </a:lnTo>
                        <a:lnTo>
                          <a:pt x="70" y="26"/>
                        </a:lnTo>
                        <a:lnTo>
                          <a:pt x="70" y="40"/>
                        </a:lnTo>
                        <a:lnTo>
                          <a:pt x="64" y="44"/>
                        </a:lnTo>
                        <a:lnTo>
                          <a:pt x="16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61" name="Freeform 2156"/>
                  <p:cNvSpPr>
                    <a:spLocks/>
                  </p:cNvSpPr>
                  <p:nvPr/>
                </p:nvSpPr>
                <p:spPr bwMode="auto">
                  <a:xfrm>
                    <a:off x="6991" y="3129"/>
                    <a:ext cx="66" cy="65"/>
                  </a:xfrm>
                  <a:custGeom>
                    <a:avLst/>
                    <a:gdLst>
                      <a:gd name="T0" fmla="*/ 66 w 66"/>
                      <a:gd name="T1" fmla="*/ 59 h 65"/>
                      <a:gd name="T2" fmla="*/ 58 w 66"/>
                      <a:gd name="T3" fmla="*/ 61 h 65"/>
                      <a:gd name="T4" fmla="*/ 22 w 66"/>
                      <a:gd name="T5" fmla="*/ 65 h 65"/>
                      <a:gd name="T6" fmla="*/ 12 w 66"/>
                      <a:gd name="T7" fmla="*/ 63 h 65"/>
                      <a:gd name="T8" fmla="*/ 0 w 66"/>
                      <a:gd name="T9" fmla="*/ 39 h 65"/>
                      <a:gd name="T10" fmla="*/ 2 w 66"/>
                      <a:gd name="T11" fmla="*/ 14 h 65"/>
                      <a:gd name="T12" fmla="*/ 12 w 66"/>
                      <a:gd name="T13" fmla="*/ 8 h 65"/>
                      <a:gd name="T14" fmla="*/ 40 w 66"/>
                      <a:gd name="T15" fmla="*/ 0 h 65"/>
                      <a:gd name="T16" fmla="*/ 54 w 66"/>
                      <a:gd name="T17" fmla="*/ 8 h 65"/>
                      <a:gd name="T18" fmla="*/ 66 w 66"/>
                      <a:gd name="T19" fmla="*/ 59 h 65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6"/>
                      <a:gd name="T31" fmla="*/ 0 h 65"/>
                      <a:gd name="T32" fmla="*/ 66 w 66"/>
                      <a:gd name="T33" fmla="*/ 65 h 65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6" h="65">
                        <a:moveTo>
                          <a:pt x="66" y="59"/>
                        </a:moveTo>
                        <a:lnTo>
                          <a:pt x="58" y="61"/>
                        </a:lnTo>
                        <a:lnTo>
                          <a:pt x="22" y="65"/>
                        </a:lnTo>
                        <a:lnTo>
                          <a:pt x="12" y="63"/>
                        </a:lnTo>
                        <a:lnTo>
                          <a:pt x="0" y="39"/>
                        </a:lnTo>
                        <a:lnTo>
                          <a:pt x="2" y="14"/>
                        </a:lnTo>
                        <a:lnTo>
                          <a:pt x="12" y="8"/>
                        </a:lnTo>
                        <a:lnTo>
                          <a:pt x="40" y="0"/>
                        </a:lnTo>
                        <a:lnTo>
                          <a:pt x="54" y="8"/>
                        </a:lnTo>
                        <a:lnTo>
                          <a:pt x="66" y="59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62" name="Freeform 2157"/>
                  <p:cNvSpPr>
                    <a:spLocks/>
                  </p:cNvSpPr>
                  <p:nvPr/>
                </p:nvSpPr>
                <p:spPr bwMode="auto">
                  <a:xfrm>
                    <a:off x="6949" y="3025"/>
                    <a:ext cx="54" cy="66"/>
                  </a:xfrm>
                  <a:custGeom>
                    <a:avLst/>
                    <a:gdLst>
                      <a:gd name="T0" fmla="*/ 54 w 54"/>
                      <a:gd name="T1" fmla="*/ 54 h 66"/>
                      <a:gd name="T2" fmla="*/ 28 w 54"/>
                      <a:gd name="T3" fmla="*/ 60 h 66"/>
                      <a:gd name="T4" fmla="*/ 24 w 54"/>
                      <a:gd name="T5" fmla="*/ 66 h 66"/>
                      <a:gd name="T6" fmla="*/ 14 w 54"/>
                      <a:gd name="T7" fmla="*/ 62 h 66"/>
                      <a:gd name="T8" fmla="*/ 0 w 54"/>
                      <a:gd name="T9" fmla="*/ 32 h 66"/>
                      <a:gd name="T10" fmla="*/ 0 w 54"/>
                      <a:gd name="T11" fmla="*/ 16 h 66"/>
                      <a:gd name="T12" fmla="*/ 16 w 54"/>
                      <a:gd name="T13" fmla="*/ 14 h 66"/>
                      <a:gd name="T14" fmla="*/ 20 w 54"/>
                      <a:gd name="T15" fmla="*/ 10 h 66"/>
                      <a:gd name="T16" fmla="*/ 18 w 54"/>
                      <a:gd name="T17" fmla="*/ 0 h 66"/>
                      <a:gd name="T18" fmla="*/ 46 w 54"/>
                      <a:gd name="T19" fmla="*/ 0 h 66"/>
                      <a:gd name="T20" fmla="*/ 46 w 54"/>
                      <a:gd name="T21" fmla="*/ 22 h 66"/>
                      <a:gd name="T22" fmla="*/ 54 w 54"/>
                      <a:gd name="T23" fmla="*/ 26 h 66"/>
                      <a:gd name="T24" fmla="*/ 54 w 54"/>
                      <a:gd name="T25" fmla="*/ 54 h 6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4"/>
                      <a:gd name="T40" fmla="*/ 0 h 66"/>
                      <a:gd name="T41" fmla="*/ 54 w 54"/>
                      <a:gd name="T42" fmla="*/ 66 h 6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4" h="66">
                        <a:moveTo>
                          <a:pt x="54" y="54"/>
                        </a:moveTo>
                        <a:lnTo>
                          <a:pt x="28" y="60"/>
                        </a:lnTo>
                        <a:lnTo>
                          <a:pt x="24" y="66"/>
                        </a:lnTo>
                        <a:lnTo>
                          <a:pt x="14" y="62"/>
                        </a:lnTo>
                        <a:lnTo>
                          <a:pt x="0" y="32"/>
                        </a:lnTo>
                        <a:lnTo>
                          <a:pt x="0" y="16"/>
                        </a:lnTo>
                        <a:lnTo>
                          <a:pt x="16" y="14"/>
                        </a:lnTo>
                        <a:lnTo>
                          <a:pt x="20" y="10"/>
                        </a:lnTo>
                        <a:lnTo>
                          <a:pt x="18" y="0"/>
                        </a:lnTo>
                        <a:lnTo>
                          <a:pt x="46" y="0"/>
                        </a:lnTo>
                        <a:lnTo>
                          <a:pt x="46" y="22"/>
                        </a:lnTo>
                        <a:lnTo>
                          <a:pt x="54" y="26"/>
                        </a:lnTo>
                        <a:lnTo>
                          <a:pt x="54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63" name="Freeform 2158"/>
                  <p:cNvSpPr>
                    <a:spLocks/>
                  </p:cNvSpPr>
                  <p:nvPr/>
                </p:nvSpPr>
                <p:spPr bwMode="auto">
                  <a:xfrm>
                    <a:off x="6953" y="3115"/>
                    <a:ext cx="52" cy="61"/>
                  </a:xfrm>
                  <a:custGeom>
                    <a:avLst/>
                    <a:gdLst>
                      <a:gd name="T0" fmla="*/ 2 w 52"/>
                      <a:gd name="T1" fmla="*/ 55 h 61"/>
                      <a:gd name="T2" fmla="*/ 0 w 52"/>
                      <a:gd name="T3" fmla="*/ 24 h 61"/>
                      <a:gd name="T4" fmla="*/ 4 w 52"/>
                      <a:gd name="T5" fmla="*/ 22 h 61"/>
                      <a:gd name="T6" fmla="*/ 2 w 52"/>
                      <a:gd name="T7" fmla="*/ 4 h 61"/>
                      <a:gd name="T8" fmla="*/ 22 w 52"/>
                      <a:gd name="T9" fmla="*/ 0 h 61"/>
                      <a:gd name="T10" fmla="*/ 52 w 52"/>
                      <a:gd name="T11" fmla="*/ 22 h 61"/>
                      <a:gd name="T12" fmla="*/ 40 w 52"/>
                      <a:gd name="T13" fmla="*/ 28 h 61"/>
                      <a:gd name="T14" fmla="*/ 38 w 52"/>
                      <a:gd name="T15" fmla="*/ 53 h 61"/>
                      <a:gd name="T16" fmla="*/ 20 w 52"/>
                      <a:gd name="T17" fmla="*/ 61 h 61"/>
                      <a:gd name="T18" fmla="*/ 2 w 52"/>
                      <a:gd name="T19" fmla="*/ 55 h 61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2"/>
                      <a:gd name="T31" fmla="*/ 0 h 61"/>
                      <a:gd name="T32" fmla="*/ 52 w 52"/>
                      <a:gd name="T33" fmla="*/ 61 h 61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2" h="61">
                        <a:moveTo>
                          <a:pt x="2" y="55"/>
                        </a:moveTo>
                        <a:lnTo>
                          <a:pt x="0" y="24"/>
                        </a:lnTo>
                        <a:lnTo>
                          <a:pt x="4" y="22"/>
                        </a:lnTo>
                        <a:lnTo>
                          <a:pt x="2" y="4"/>
                        </a:lnTo>
                        <a:lnTo>
                          <a:pt x="22" y="0"/>
                        </a:lnTo>
                        <a:lnTo>
                          <a:pt x="52" y="22"/>
                        </a:lnTo>
                        <a:lnTo>
                          <a:pt x="40" y="28"/>
                        </a:lnTo>
                        <a:lnTo>
                          <a:pt x="38" y="53"/>
                        </a:lnTo>
                        <a:lnTo>
                          <a:pt x="20" y="61"/>
                        </a:lnTo>
                        <a:lnTo>
                          <a:pt x="2" y="55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64" name="Freeform 2159"/>
                  <p:cNvSpPr>
                    <a:spLocks/>
                  </p:cNvSpPr>
                  <p:nvPr/>
                </p:nvSpPr>
                <p:spPr bwMode="auto">
                  <a:xfrm>
                    <a:off x="6881" y="3045"/>
                    <a:ext cx="94" cy="74"/>
                  </a:xfrm>
                  <a:custGeom>
                    <a:avLst/>
                    <a:gdLst>
                      <a:gd name="T0" fmla="*/ 14 w 94"/>
                      <a:gd name="T1" fmla="*/ 58 h 74"/>
                      <a:gd name="T2" fmla="*/ 0 w 94"/>
                      <a:gd name="T3" fmla="*/ 28 h 74"/>
                      <a:gd name="T4" fmla="*/ 4 w 94"/>
                      <a:gd name="T5" fmla="*/ 16 h 74"/>
                      <a:gd name="T6" fmla="*/ 8 w 94"/>
                      <a:gd name="T7" fmla="*/ 20 h 74"/>
                      <a:gd name="T8" fmla="*/ 18 w 94"/>
                      <a:gd name="T9" fmla="*/ 8 h 74"/>
                      <a:gd name="T10" fmla="*/ 24 w 94"/>
                      <a:gd name="T11" fmla="*/ 14 h 74"/>
                      <a:gd name="T12" fmla="*/ 30 w 94"/>
                      <a:gd name="T13" fmla="*/ 4 h 74"/>
                      <a:gd name="T14" fmla="*/ 34 w 94"/>
                      <a:gd name="T15" fmla="*/ 4 h 74"/>
                      <a:gd name="T16" fmla="*/ 34 w 94"/>
                      <a:gd name="T17" fmla="*/ 12 h 74"/>
                      <a:gd name="T18" fmla="*/ 44 w 94"/>
                      <a:gd name="T19" fmla="*/ 12 h 74"/>
                      <a:gd name="T20" fmla="*/ 44 w 94"/>
                      <a:gd name="T21" fmla="*/ 4 h 74"/>
                      <a:gd name="T22" fmla="*/ 50 w 94"/>
                      <a:gd name="T23" fmla="*/ 10 h 74"/>
                      <a:gd name="T24" fmla="*/ 56 w 94"/>
                      <a:gd name="T25" fmla="*/ 0 h 74"/>
                      <a:gd name="T26" fmla="*/ 68 w 94"/>
                      <a:gd name="T27" fmla="*/ 12 h 74"/>
                      <a:gd name="T28" fmla="*/ 82 w 94"/>
                      <a:gd name="T29" fmla="*/ 42 h 74"/>
                      <a:gd name="T30" fmla="*/ 94 w 94"/>
                      <a:gd name="T31" fmla="*/ 70 h 74"/>
                      <a:gd name="T32" fmla="*/ 74 w 94"/>
                      <a:gd name="T33" fmla="*/ 74 h 74"/>
                      <a:gd name="T34" fmla="*/ 50 w 94"/>
                      <a:gd name="T35" fmla="*/ 72 h 74"/>
                      <a:gd name="T36" fmla="*/ 14 w 94"/>
                      <a:gd name="T37" fmla="*/ 58 h 7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4"/>
                      <a:gd name="T58" fmla="*/ 0 h 74"/>
                      <a:gd name="T59" fmla="*/ 94 w 94"/>
                      <a:gd name="T60" fmla="*/ 74 h 7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4" h="74">
                        <a:moveTo>
                          <a:pt x="14" y="58"/>
                        </a:moveTo>
                        <a:lnTo>
                          <a:pt x="0" y="28"/>
                        </a:lnTo>
                        <a:lnTo>
                          <a:pt x="4" y="16"/>
                        </a:lnTo>
                        <a:lnTo>
                          <a:pt x="8" y="20"/>
                        </a:lnTo>
                        <a:lnTo>
                          <a:pt x="18" y="8"/>
                        </a:lnTo>
                        <a:lnTo>
                          <a:pt x="24" y="14"/>
                        </a:lnTo>
                        <a:lnTo>
                          <a:pt x="30" y="4"/>
                        </a:lnTo>
                        <a:lnTo>
                          <a:pt x="34" y="4"/>
                        </a:lnTo>
                        <a:lnTo>
                          <a:pt x="34" y="12"/>
                        </a:lnTo>
                        <a:lnTo>
                          <a:pt x="44" y="12"/>
                        </a:lnTo>
                        <a:lnTo>
                          <a:pt x="44" y="4"/>
                        </a:lnTo>
                        <a:lnTo>
                          <a:pt x="50" y="10"/>
                        </a:lnTo>
                        <a:lnTo>
                          <a:pt x="56" y="0"/>
                        </a:lnTo>
                        <a:lnTo>
                          <a:pt x="68" y="12"/>
                        </a:lnTo>
                        <a:lnTo>
                          <a:pt x="82" y="42"/>
                        </a:lnTo>
                        <a:lnTo>
                          <a:pt x="94" y="70"/>
                        </a:lnTo>
                        <a:lnTo>
                          <a:pt x="74" y="74"/>
                        </a:lnTo>
                        <a:lnTo>
                          <a:pt x="50" y="72"/>
                        </a:lnTo>
                        <a:lnTo>
                          <a:pt x="14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65" name="Freeform 2160"/>
                  <p:cNvSpPr>
                    <a:spLocks/>
                  </p:cNvSpPr>
                  <p:nvPr/>
                </p:nvSpPr>
                <p:spPr bwMode="auto">
                  <a:xfrm>
                    <a:off x="6817" y="3045"/>
                    <a:ext cx="78" cy="86"/>
                  </a:xfrm>
                  <a:custGeom>
                    <a:avLst/>
                    <a:gdLst>
                      <a:gd name="T0" fmla="*/ 0 w 78"/>
                      <a:gd name="T1" fmla="*/ 86 h 86"/>
                      <a:gd name="T2" fmla="*/ 0 w 78"/>
                      <a:gd name="T3" fmla="*/ 76 h 86"/>
                      <a:gd name="T4" fmla="*/ 2 w 78"/>
                      <a:gd name="T5" fmla="*/ 32 h 86"/>
                      <a:gd name="T6" fmla="*/ 8 w 78"/>
                      <a:gd name="T7" fmla="*/ 10 h 86"/>
                      <a:gd name="T8" fmla="*/ 14 w 78"/>
                      <a:gd name="T9" fmla="*/ 6 h 86"/>
                      <a:gd name="T10" fmla="*/ 28 w 78"/>
                      <a:gd name="T11" fmla="*/ 10 h 86"/>
                      <a:gd name="T12" fmla="*/ 34 w 78"/>
                      <a:gd name="T13" fmla="*/ 0 h 86"/>
                      <a:gd name="T14" fmla="*/ 64 w 78"/>
                      <a:gd name="T15" fmla="*/ 28 h 86"/>
                      <a:gd name="T16" fmla="*/ 78 w 78"/>
                      <a:gd name="T17" fmla="*/ 58 h 86"/>
                      <a:gd name="T18" fmla="*/ 66 w 78"/>
                      <a:gd name="T19" fmla="*/ 84 h 86"/>
                      <a:gd name="T20" fmla="*/ 40 w 78"/>
                      <a:gd name="T21" fmla="*/ 74 h 86"/>
                      <a:gd name="T22" fmla="*/ 14 w 78"/>
                      <a:gd name="T23" fmla="*/ 74 h 86"/>
                      <a:gd name="T24" fmla="*/ 0 w 78"/>
                      <a:gd name="T25" fmla="*/ 86 h 8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8"/>
                      <a:gd name="T40" fmla="*/ 0 h 86"/>
                      <a:gd name="T41" fmla="*/ 78 w 78"/>
                      <a:gd name="T42" fmla="*/ 86 h 8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8" h="86">
                        <a:moveTo>
                          <a:pt x="0" y="86"/>
                        </a:moveTo>
                        <a:lnTo>
                          <a:pt x="0" y="76"/>
                        </a:lnTo>
                        <a:lnTo>
                          <a:pt x="2" y="32"/>
                        </a:lnTo>
                        <a:lnTo>
                          <a:pt x="8" y="10"/>
                        </a:lnTo>
                        <a:lnTo>
                          <a:pt x="14" y="6"/>
                        </a:lnTo>
                        <a:lnTo>
                          <a:pt x="28" y="10"/>
                        </a:lnTo>
                        <a:lnTo>
                          <a:pt x="34" y="0"/>
                        </a:lnTo>
                        <a:lnTo>
                          <a:pt x="64" y="28"/>
                        </a:lnTo>
                        <a:lnTo>
                          <a:pt x="78" y="58"/>
                        </a:lnTo>
                        <a:lnTo>
                          <a:pt x="66" y="84"/>
                        </a:lnTo>
                        <a:lnTo>
                          <a:pt x="40" y="74"/>
                        </a:lnTo>
                        <a:lnTo>
                          <a:pt x="14" y="74"/>
                        </a:lnTo>
                        <a:lnTo>
                          <a:pt x="0" y="8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66" name="Freeform 2161"/>
                  <p:cNvSpPr>
                    <a:spLocks/>
                  </p:cNvSpPr>
                  <p:nvPr/>
                </p:nvSpPr>
                <p:spPr bwMode="auto">
                  <a:xfrm>
                    <a:off x="6877" y="3103"/>
                    <a:ext cx="80" cy="83"/>
                  </a:xfrm>
                  <a:custGeom>
                    <a:avLst/>
                    <a:gdLst>
                      <a:gd name="T0" fmla="*/ 72 w 80"/>
                      <a:gd name="T1" fmla="*/ 79 h 83"/>
                      <a:gd name="T2" fmla="*/ 50 w 80"/>
                      <a:gd name="T3" fmla="*/ 83 h 83"/>
                      <a:gd name="T4" fmla="*/ 28 w 80"/>
                      <a:gd name="T5" fmla="*/ 73 h 83"/>
                      <a:gd name="T6" fmla="*/ 8 w 80"/>
                      <a:gd name="T7" fmla="*/ 79 h 83"/>
                      <a:gd name="T8" fmla="*/ 0 w 80"/>
                      <a:gd name="T9" fmla="*/ 75 h 83"/>
                      <a:gd name="T10" fmla="*/ 14 w 80"/>
                      <a:gd name="T11" fmla="*/ 56 h 83"/>
                      <a:gd name="T12" fmla="*/ 6 w 80"/>
                      <a:gd name="T13" fmla="*/ 26 h 83"/>
                      <a:gd name="T14" fmla="*/ 18 w 80"/>
                      <a:gd name="T15" fmla="*/ 0 h 83"/>
                      <a:gd name="T16" fmla="*/ 54 w 80"/>
                      <a:gd name="T17" fmla="*/ 14 h 83"/>
                      <a:gd name="T18" fmla="*/ 78 w 80"/>
                      <a:gd name="T19" fmla="*/ 16 h 83"/>
                      <a:gd name="T20" fmla="*/ 80 w 80"/>
                      <a:gd name="T21" fmla="*/ 34 h 83"/>
                      <a:gd name="T22" fmla="*/ 76 w 80"/>
                      <a:gd name="T23" fmla="*/ 36 h 83"/>
                      <a:gd name="T24" fmla="*/ 78 w 80"/>
                      <a:gd name="T25" fmla="*/ 67 h 83"/>
                      <a:gd name="T26" fmla="*/ 72 w 80"/>
                      <a:gd name="T27" fmla="*/ 69 h 83"/>
                      <a:gd name="T28" fmla="*/ 72 w 80"/>
                      <a:gd name="T29" fmla="*/ 79 h 83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0"/>
                      <a:gd name="T46" fmla="*/ 0 h 83"/>
                      <a:gd name="T47" fmla="*/ 80 w 80"/>
                      <a:gd name="T48" fmla="*/ 83 h 83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0" h="83">
                        <a:moveTo>
                          <a:pt x="72" y="79"/>
                        </a:moveTo>
                        <a:lnTo>
                          <a:pt x="50" y="83"/>
                        </a:lnTo>
                        <a:lnTo>
                          <a:pt x="28" y="73"/>
                        </a:lnTo>
                        <a:lnTo>
                          <a:pt x="8" y="79"/>
                        </a:lnTo>
                        <a:lnTo>
                          <a:pt x="0" y="75"/>
                        </a:lnTo>
                        <a:lnTo>
                          <a:pt x="14" y="56"/>
                        </a:lnTo>
                        <a:lnTo>
                          <a:pt x="6" y="26"/>
                        </a:lnTo>
                        <a:lnTo>
                          <a:pt x="18" y="0"/>
                        </a:lnTo>
                        <a:lnTo>
                          <a:pt x="54" y="14"/>
                        </a:lnTo>
                        <a:lnTo>
                          <a:pt x="78" y="16"/>
                        </a:lnTo>
                        <a:lnTo>
                          <a:pt x="80" y="34"/>
                        </a:lnTo>
                        <a:lnTo>
                          <a:pt x="76" y="36"/>
                        </a:lnTo>
                        <a:lnTo>
                          <a:pt x="78" y="67"/>
                        </a:lnTo>
                        <a:lnTo>
                          <a:pt x="72" y="69"/>
                        </a:lnTo>
                        <a:lnTo>
                          <a:pt x="72" y="79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67" name="Freeform 2162"/>
                  <p:cNvSpPr>
                    <a:spLocks/>
                  </p:cNvSpPr>
                  <p:nvPr/>
                </p:nvSpPr>
                <p:spPr bwMode="auto">
                  <a:xfrm>
                    <a:off x="6887" y="3176"/>
                    <a:ext cx="70" cy="68"/>
                  </a:xfrm>
                  <a:custGeom>
                    <a:avLst/>
                    <a:gdLst>
                      <a:gd name="T0" fmla="*/ 70 w 70"/>
                      <a:gd name="T1" fmla="*/ 46 h 68"/>
                      <a:gd name="T2" fmla="*/ 64 w 70"/>
                      <a:gd name="T3" fmla="*/ 50 h 68"/>
                      <a:gd name="T4" fmla="*/ 58 w 70"/>
                      <a:gd name="T5" fmla="*/ 58 h 68"/>
                      <a:gd name="T6" fmla="*/ 48 w 70"/>
                      <a:gd name="T7" fmla="*/ 66 h 68"/>
                      <a:gd name="T8" fmla="*/ 32 w 70"/>
                      <a:gd name="T9" fmla="*/ 62 h 68"/>
                      <a:gd name="T10" fmla="*/ 28 w 70"/>
                      <a:gd name="T11" fmla="*/ 66 h 68"/>
                      <a:gd name="T12" fmla="*/ 14 w 70"/>
                      <a:gd name="T13" fmla="*/ 68 h 68"/>
                      <a:gd name="T14" fmla="*/ 0 w 70"/>
                      <a:gd name="T15" fmla="*/ 50 h 68"/>
                      <a:gd name="T16" fmla="*/ 0 w 70"/>
                      <a:gd name="T17" fmla="*/ 6 h 68"/>
                      <a:gd name="T18" fmla="*/ 18 w 70"/>
                      <a:gd name="T19" fmla="*/ 0 h 68"/>
                      <a:gd name="T20" fmla="*/ 40 w 70"/>
                      <a:gd name="T21" fmla="*/ 10 h 68"/>
                      <a:gd name="T22" fmla="*/ 62 w 70"/>
                      <a:gd name="T23" fmla="*/ 6 h 68"/>
                      <a:gd name="T24" fmla="*/ 70 w 70"/>
                      <a:gd name="T25" fmla="*/ 46 h 6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0"/>
                      <a:gd name="T40" fmla="*/ 0 h 68"/>
                      <a:gd name="T41" fmla="*/ 70 w 70"/>
                      <a:gd name="T42" fmla="*/ 68 h 6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0" h="68">
                        <a:moveTo>
                          <a:pt x="70" y="46"/>
                        </a:moveTo>
                        <a:lnTo>
                          <a:pt x="64" y="50"/>
                        </a:lnTo>
                        <a:lnTo>
                          <a:pt x="58" y="58"/>
                        </a:lnTo>
                        <a:lnTo>
                          <a:pt x="48" y="66"/>
                        </a:lnTo>
                        <a:lnTo>
                          <a:pt x="32" y="62"/>
                        </a:lnTo>
                        <a:lnTo>
                          <a:pt x="28" y="66"/>
                        </a:lnTo>
                        <a:lnTo>
                          <a:pt x="14" y="68"/>
                        </a:lnTo>
                        <a:lnTo>
                          <a:pt x="0" y="50"/>
                        </a:lnTo>
                        <a:lnTo>
                          <a:pt x="0" y="6"/>
                        </a:lnTo>
                        <a:lnTo>
                          <a:pt x="18" y="0"/>
                        </a:lnTo>
                        <a:lnTo>
                          <a:pt x="40" y="10"/>
                        </a:lnTo>
                        <a:lnTo>
                          <a:pt x="62" y="6"/>
                        </a:lnTo>
                        <a:lnTo>
                          <a:pt x="70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68" name="Freeform 2163"/>
                  <p:cNvSpPr>
                    <a:spLocks/>
                  </p:cNvSpPr>
                  <p:nvPr/>
                </p:nvSpPr>
                <p:spPr bwMode="auto">
                  <a:xfrm>
                    <a:off x="6793" y="3119"/>
                    <a:ext cx="98" cy="61"/>
                  </a:xfrm>
                  <a:custGeom>
                    <a:avLst/>
                    <a:gdLst>
                      <a:gd name="T0" fmla="*/ 0 w 98"/>
                      <a:gd name="T1" fmla="*/ 46 h 61"/>
                      <a:gd name="T2" fmla="*/ 0 w 98"/>
                      <a:gd name="T3" fmla="*/ 22 h 61"/>
                      <a:gd name="T4" fmla="*/ 0 w 98"/>
                      <a:gd name="T5" fmla="*/ 4 h 61"/>
                      <a:gd name="T6" fmla="*/ 24 w 98"/>
                      <a:gd name="T7" fmla="*/ 2 h 61"/>
                      <a:gd name="T8" fmla="*/ 24 w 98"/>
                      <a:gd name="T9" fmla="*/ 12 h 61"/>
                      <a:gd name="T10" fmla="*/ 38 w 98"/>
                      <a:gd name="T11" fmla="*/ 0 h 61"/>
                      <a:gd name="T12" fmla="*/ 64 w 98"/>
                      <a:gd name="T13" fmla="*/ 0 h 61"/>
                      <a:gd name="T14" fmla="*/ 90 w 98"/>
                      <a:gd name="T15" fmla="*/ 10 h 61"/>
                      <a:gd name="T16" fmla="*/ 98 w 98"/>
                      <a:gd name="T17" fmla="*/ 40 h 61"/>
                      <a:gd name="T18" fmla="*/ 84 w 98"/>
                      <a:gd name="T19" fmla="*/ 59 h 61"/>
                      <a:gd name="T20" fmla="*/ 72 w 98"/>
                      <a:gd name="T21" fmla="*/ 61 h 61"/>
                      <a:gd name="T22" fmla="*/ 0 w 98"/>
                      <a:gd name="T23" fmla="*/ 46 h 6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98"/>
                      <a:gd name="T37" fmla="*/ 0 h 61"/>
                      <a:gd name="T38" fmla="*/ 98 w 98"/>
                      <a:gd name="T39" fmla="*/ 61 h 61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98" h="61">
                        <a:moveTo>
                          <a:pt x="0" y="46"/>
                        </a:moveTo>
                        <a:lnTo>
                          <a:pt x="0" y="22"/>
                        </a:lnTo>
                        <a:lnTo>
                          <a:pt x="0" y="4"/>
                        </a:lnTo>
                        <a:lnTo>
                          <a:pt x="24" y="2"/>
                        </a:lnTo>
                        <a:lnTo>
                          <a:pt x="24" y="12"/>
                        </a:lnTo>
                        <a:lnTo>
                          <a:pt x="38" y="0"/>
                        </a:lnTo>
                        <a:lnTo>
                          <a:pt x="64" y="0"/>
                        </a:lnTo>
                        <a:lnTo>
                          <a:pt x="90" y="10"/>
                        </a:lnTo>
                        <a:lnTo>
                          <a:pt x="98" y="40"/>
                        </a:lnTo>
                        <a:lnTo>
                          <a:pt x="84" y="59"/>
                        </a:lnTo>
                        <a:lnTo>
                          <a:pt x="72" y="61"/>
                        </a:lnTo>
                        <a:lnTo>
                          <a:pt x="0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69" name="Freeform 2164"/>
                  <p:cNvSpPr>
                    <a:spLocks/>
                  </p:cNvSpPr>
                  <p:nvPr/>
                </p:nvSpPr>
                <p:spPr bwMode="auto">
                  <a:xfrm>
                    <a:off x="6729" y="3071"/>
                    <a:ext cx="66" cy="72"/>
                  </a:xfrm>
                  <a:custGeom>
                    <a:avLst/>
                    <a:gdLst>
                      <a:gd name="T0" fmla="*/ 64 w 66"/>
                      <a:gd name="T1" fmla="*/ 70 h 72"/>
                      <a:gd name="T2" fmla="*/ 12 w 66"/>
                      <a:gd name="T3" fmla="*/ 72 h 72"/>
                      <a:gd name="T4" fmla="*/ 6 w 66"/>
                      <a:gd name="T5" fmla="*/ 48 h 72"/>
                      <a:gd name="T6" fmla="*/ 0 w 66"/>
                      <a:gd name="T7" fmla="*/ 38 h 72"/>
                      <a:gd name="T8" fmla="*/ 2 w 66"/>
                      <a:gd name="T9" fmla="*/ 8 h 72"/>
                      <a:gd name="T10" fmla="*/ 36 w 66"/>
                      <a:gd name="T11" fmla="*/ 0 h 72"/>
                      <a:gd name="T12" fmla="*/ 46 w 66"/>
                      <a:gd name="T13" fmla="*/ 0 h 72"/>
                      <a:gd name="T14" fmla="*/ 66 w 66"/>
                      <a:gd name="T15" fmla="*/ 8 h 72"/>
                      <a:gd name="T16" fmla="*/ 60 w 66"/>
                      <a:gd name="T17" fmla="*/ 16 h 72"/>
                      <a:gd name="T18" fmla="*/ 64 w 66"/>
                      <a:gd name="T19" fmla="*/ 52 h 72"/>
                      <a:gd name="T20" fmla="*/ 64 w 66"/>
                      <a:gd name="T21" fmla="*/ 70 h 7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6"/>
                      <a:gd name="T34" fmla="*/ 0 h 72"/>
                      <a:gd name="T35" fmla="*/ 66 w 66"/>
                      <a:gd name="T36" fmla="*/ 72 h 7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6" h="72">
                        <a:moveTo>
                          <a:pt x="64" y="70"/>
                        </a:moveTo>
                        <a:lnTo>
                          <a:pt x="12" y="72"/>
                        </a:lnTo>
                        <a:lnTo>
                          <a:pt x="6" y="48"/>
                        </a:lnTo>
                        <a:lnTo>
                          <a:pt x="0" y="38"/>
                        </a:lnTo>
                        <a:lnTo>
                          <a:pt x="2" y="8"/>
                        </a:lnTo>
                        <a:lnTo>
                          <a:pt x="36" y="0"/>
                        </a:lnTo>
                        <a:lnTo>
                          <a:pt x="46" y="0"/>
                        </a:lnTo>
                        <a:lnTo>
                          <a:pt x="66" y="8"/>
                        </a:lnTo>
                        <a:lnTo>
                          <a:pt x="60" y="16"/>
                        </a:lnTo>
                        <a:lnTo>
                          <a:pt x="64" y="52"/>
                        </a:lnTo>
                        <a:lnTo>
                          <a:pt x="64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70" name="Freeform 2165"/>
                  <p:cNvSpPr>
                    <a:spLocks/>
                  </p:cNvSpPr>
                  <p:nvPr/>
                </p:nvSpPr>
                <p:spPr bwMode="auto">
                  <a:xfrm>
                    <a:off x="6713" y="3141"/>
                    <a:ext cx="80" cy="79"/>
                  </a:xfrm>
                  <a:custGeom>
                    <a:avLst/>
                    <a:gdLst>
                      <a:gd name="T0" fmla="*/ 18 w 80"/>
                      <a:gd name="T1" fmla="*/ 79 h 79"/>
                      <a:gd name="T2" fmla="*/ 2 w 80"/>
                      <a:gd name="T3" fmla="*/ 65 h 79"/>
                      <a:gd name="T4" fmla="*/ 0 w 80"/>
                      <a:gd name="T5" fmla="*/ 39 h 79"/>
                      <a:gd name="T6" fmla="*/ 8 w 80"/>
                      <a:gd name="T7" fmla="*/ 18 h 79"/>
                      <a:gd name="T8" fmla="*/ 28 w 80"/>
                      <a:gd name="T9" fmla="*/ 2 h 79"/>
                      <a:gd name="T10" fmla="*/ 80 w 80"/>
                      <a:gd name="T11" fmla="*/ 0 h 79"/>
                      <a:gd name="T12" fmla="*/ 80 w 80"/>
                      <a:gd name="T13" fmla="*/ 24 h 79"/>
                      <a:gd name="T14" fmla="*/ 64 w 80"/>
                      <a:gd name="T15" fmla="*/ 59 h 79"/>
                      <a:gd name="T16" fmla="*/ 60 w 80"/>
                      <a:gd name="T17" fmla="*/ 57 h 79"/>
                      <a:gd name="T18" fmla="*/ 54 w 80"/>
                      <a:gd name="T19" fmla="*/ 67 h 79"/>
                      <a:gd name="T20" fmla="*/ 36 w 80"/>
                      <a:gd name="T21" fmla="*/ 71 h 79"/>
                      <a:gd name="T22" fmla="*/ 30 w 80"/>
                      <a:gd name="T23" fmla="*/ 65 h 79"/>
                      <a:gd name="T24" fmla="*/ 18 w 80"/>
                      <a:gd name="T25" fmla="*/ 79 h 79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0"/>
                      <a:gd name="T40" fmla="*/ 0 h 79"/>
                      <a:gd name="T41" fmla="*/ 80 w 80"/>
                      <a:gd name="T42" fmla="*/ 79 h 79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0" h="79">
                        <a:moveTo>
                          <a:pt x="18" y="79"/>
                        </a:moveTo>
                        <a:lnTo>
                          <a:pt x="2" y="65"/>
                        </a:lnTo>
                        <a:lnTo>
                          <a:pt x="0" y="39"/>
                        </a:lnTo>
                        <a:lnTo>
                          <a:pt x="8" y="18"/>
                        </a:lnTo>
                        <a:lnTo>
                          <a:pt x="28" y="2"/>
                        </a:lnTo>
                        <a:lnTo>
                          <a:pt x="80" y="0"/>
                        </a:lnTo>
                        <a:lnTo>
                          <a:pt x="80" y="24"/>
                        </a:lnTo>
                        <a:lnTo>
                          <a:pt x="64" y="59"/>
                        </a:lnTo>
                        <a:lnTo>
                          <a:pt x="60" y="57"/>
                        </a:lnTo>
                        <a:lnTo>
                          <a:pt x="54" y="67"/>
                        </a:lnTo>
                        <a:lnTo>
                          <a:pt x="36" y="71"/>
                        </a:lnTo>
                        <a:lnTo>
                          <a:pt x="30" y="65"/>
                        </a:lnTo>
                        <a:lnTo>
                          <a:pt x="18" y="79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71" name="Freeform 2167"/>
                  <p:cNvSpPr>
                    <a:spLocks/>
                  </p:cNvSpPr>
                  <p:nvPr/>
                </p:nvSpPr>
                <p:spPr bwMode="auto">
                  <a:xfrm>
                    <a:off x="6665" y="3099"/>
                    <a:ext cx="76" cy="89"/>
                  </a:xfrm>
                  <a:custGeom>
                    <a:avLst/>
                    <a:gdLst>
                      <a:gd name="T0" fmla="*/ 12 w 76"/>
                      <a:gd name="T1" fmla="*/ 83 h 89"/>
                      <a:gd name="T2" fmla="*/ 14 w 76"/>
                      <a:gd name="T3" fmla="*/ 62 h 89"/>
                      <a:gd name="T4" fmla="*/ 2 w 76"/>
                      <a:gd name="T5" fmla="*/ 64 h 89"/>
                      <a:gd name="T6" fmla="*/ 0 w 76"/>
                      <a:gd name="T7" fmla="*/ 44 h 89"/>
                      <a:gd name="T8" fmla="*/ 10 w 76"/>
                      <a:gd name="T9" fmla="*/ 26 h 89"/>
                      <a:gd name="T10" fmla="*/ 6 w 76"/>
                      <a:gd name="T11" fmla="*/ 6 h 89"/>
                      <a:gd name="T12" fmla="*/ 46 w 76"/>
                      <a:gd name="T13" fmla="*/ 0 h 89"/>
                      <a:gd name="T14" fmla="*/ 48 w 76"/>
                      <a:gd name="T15" fmla="*/ 6 h 89"/>
                      <a:gd name="T16" fmla="*/ 58 w 76"/>
                      <a:gd name="T17" fmla="*/ 4 h 89"/>
                      <a:gd name="T18" fmla="*/ 64 w 76"/>
                      <a:gd name="T19" fmla="*/ 10 h 89"/>
                      <a:gd name="T20" fmla="*/ 70 w 76"/>
                      <a:gd name="T21" fmla="*/ 20 h 89"/>
                      <a:gd name="T22" fmla="*/ 76 w 76"/>
                      <a:gd name="T23" fmla="*/ 44 h 89"/>
                      <a:gd name="T24" fmla="*/ 56 w 76"/>
                      <a:gd name="T25" fmla="*/ 60 h 89"/>
                      <a:gd name="T26" fmla="*/ 48 w 76"/>
                      <a:gd name="T27" fmla="*/ 81 h 89"/>
                      <a:gd name="T28" fmla="*/ 36 w 76"/>
                      <a:gd name="T29" fmla="*/ 81 h 89"/>
                      <a:gd name="T30" fmla="*/ 28 w 76"/>
                      <a:gd name="T31" fmla="*/ 89 h 89"/>
                      <a:gd name="T32" fmla="*/ 12 w 76"/>
                      <a:gd name="T33" fmla="*/ 83 h 89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6"/>
                      <a:gd name="T52" fmla="*/ 0 h 89"/>
                      <a:gd name="T53" fmla="*/ 76 w 76"/>
                      <a:gd name="T54" fmla="*/ 89 h 89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6" h="89">
                        <a:moveTo>
                          <a:pt x="12" y="83"/>
                        </a:moveTo>
                        <a:lnTo>
                          <a:pt x="14" y="62"/>
                        </a:lnTo>
                        <a:lnTo>
                          <a:pt x="2" y="64"/>
                        </a:lnTo>
                        <a:lnTo>
                          <a:pt x="0" y="44"/>
                        </a:lnTo>
                        <a:lnTo>
                          <a:pt x="10" y="26"/>
                        </a:lnTo>
                        <a:lnTo>
                          <a:pt x="6" y="6"/>
                        </a:lnTo>
                        <a:lnTo>
                          <a:pt x="46" y="0"/>
                        </a:lnTo>
                        <a:lnTo>
                          <a:pt x="48" y="6"/>
                        </a:lnTo>
                        <a:lnTo>
                          <a:pt x="58" y="4"/>
                        </a:lnTo>
                        <a:lnTo>
                          <a:pt x="64" y="10"/>
                        </a:lnTo>
                        <a:lnTo>
                          <a:pt x="70" y="20"/>
                        </a:lnTo>
                        <a:lnTo>
                          <a:pt x="76" y="44"/>
                        </a:lnTo>
                        <a:lnTo>
                          <a:pt x="56" y="60"/>
                        </a:lnTo>
                        <a:lnTo>
                          <a:pt x="48" y="81"/>
                        </a:lnTo>
                        <a:lnTo>
                          <a:pt x="36" y="81"/>
                        </a:lnTo>
                        <a:lnTo>
                          <a:pt x="28" y="89"/>
                        </a:lnTo>
                        <a:lnTo>
                          <a:pt x="12" y="83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72" name="Freeform 2168"/>
                  <p:cNvSpPr>
                    <a:spLocks/>
                  </p:cNvSpPr>
                  <p:nvPr/>
                </p:nvSpPr>
                <p:spPr bwMode="auto">
                  <a:xfrm>
                    <a:off x="6631" y="3079"/>
                    <a:ext cx="48" cy="105"/>
                  </a:xfrm>
                  <a:custGeom>
                    <a:avLst/>
                    <a:gdLst>
                      <a:gd name="T0" fmla="*/ 46 w 48"/>
                      <a:gd name="T1" fmla="*/ 103 h 105"/>
                      <a:gd name="T2" fmla="*/ 12 w 48"/>
                      <a:gd name="T3" fmla="*/ 105 h 105"/>
                      <a:gd name="T4" fmla="*/ 6 w 48"/>
                      <a:gd name="T5" fmla="*/ 101 h 105"/>
                      <a:gd name="T6" fmla="*/ 0 w 48"/>
                      <a:gd name="T7" fmla="*/ 48 h 105"/>
                      <a:gd name="T8" fmla="*/ 14 w 48"/>
                      <a:gd name="T9" fmla="*/ 24 h 105"/>
                      <a:gd name="T10" fmla="*/ 14 w 48"/>
                      <a:gd name="T11" fmla="*/ 4 h 105"/>
                      <a:gd name="T12" fmla="*/ 26 w 48"/>
                      <a:gd name="T13" fmla="*/ 0 h 105"/>
                      <a:gd name="T14" fmla="*/ 32 w 48"/>
                      <a:gd name="T15" fmla="*/ 4 h 105"/>
                      <a:gd name="T16" fmla="*/ 38 w 48"/>
                      <a:gd name="T17" fmla="*/ 14 h 105"/>
                      <a:gd name="T18" fmla="*/ 40 w 48"/>
                      <a:gd name="T19" fmla="*/ 26 h 105"/>
                      <a:gd name="T20" fmla="*/ 44 w 48"/>
                      <a:gd name="T21" fmla="*/ 46 h 105"/>
                      <a:gd name="T22" fmla="*/ 34 w 48"/>
                      <a:gd name="T23" fmla="*/ 64 h 105"/>
                      <a:gd name="T24" fmla="*/ 36 w 48"/>
                      <a:gd name="T25" fmla="*/ 84 h 105"/>
                      <a:gd name="T26" fmla="*/ 48 w 48"/>
                      <a:gd name="T27" fmla="*/ 82 h 105"/>
                      <a:gd name="T28" fmla="*/ 46 w 48"/>
                      <a:gd name="T29" fmla="*/ 103 h 105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48"/>
                      <a:gd name="T46" fmla="*/ 0 h 105"/>
                      <a:gd name="T47" fmla="*/ 48 w 48"/>
                      <a:gd name="T48" fmla="*/ 105 h 105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48" h="105">
                        <a:moveTo>
                          <a:pt x="46" y="103"/>
                        </a:moveTo>
                        <a:lnTo>
                          <a:pt x="12" y="105"/>
                        </a:lnTo>
                        <a:lnTo>
                          <a:pt x="6" y="101"/>
                        </a:lnTo>
                        <a:lnTo>
                          <a:pt x="0" y="48"/>
                        </a:lnTo>
                        <a:lnTo>
                          <a:pt x="14" y="24"/>
                        </a:lnTo>
                        <a:lnTo>
                          <a:pt x="14" y="4"/>
                        </a:lnTo>
                        <a:lnTo>
                          <a:pt x="26" y="0"/>
                        </a:lnTo>
                        <a:lnTo>
                          <a:pt x="32" y="4"/>
                        </a:lnTo>
                        <a:lnTo>
                          <a:pt x="38" y="14"/>
                        </a:lnTo>
                        <a:lnTo>
                          <a:pt x="40" y="26"/>
                        </a:lnTo>
                        <a:lnTo>
                          <a:pt x="44" y="46"/>
                        </a:lnTo>
                        <a:lnTo>
                          <a:pt x="34" y="64"/>
                        </a:lnTo>
                        <a:lnTo>
                          <a:pt x="36" y="84"/>
                        </a:lnTo>
                        <a:lnTo>
                          <a:pt x="48" y="82"/>
                        </a:lnTo>
                        <a:lnTo>
                          <a:pt x="46" y="103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73" name="Freeform 2169"/>
                  <p:cNvSpPr>
                    <a:spLocks/>
                  </p:cNvSpPr>
                  <p:nvPr/>
                </p:nvSpPr>
                <p:spPr bwMode="auto">
                  <a:xfrm>
                    <a:off x="6579" y="3190"/>
                    <a:ext cx="70" cy="76"/>
                  </a:xfrm>
                  <a:custGeom>
                    <a:avLst/>
                    <a:gdLst>
                      <a:gd name="T0" fmla="*/ 66 w 70"/>
                      <a:gd name="T1" fmla="*/ 74 h 76"/>
                      <a:gd name="T2" fmla="*/ 44 w 70"/>
                      <a:gd name="T3" fmla="*/ 76 h 76"/>
                      <a:gd name="T4" fmla="*/ 44 w 70"/>
                      <a:gd name="T5" fmla="*/ 68 h 76"/>
                      <a:gd name="T6" fmla="*/ 20 w 70"/>
                      <a:gd name="T7" fmla="*/ 66 h 76"/>
                      <a:gd name="T8" fmla="*/ 12 w 70"/>
                      <a:gd name="T9" fmla="*/ 54 h 76"/>
                      <a:gd name="T10" fmla="*/ 6 w 70"/>
                      <a:gd name="T11" fmla="*/ 52 h 76"/>
                      <a:gd name="T12" fmla="*/ 0 w 70"/>
                      <a:gd name="T13" fmla="*/ 14 h 76"/>
                      <a:gd name="T14" fmla="*/ 6 w 70"/>
                      <a:gd name="T15" fmla="*/ 6 h 76"/>
                      <a:gd name="T16" fmla="*/ 64 w 70"/>
                      <a:gd name="T17" fmla="*/ 0 h 76"/>
                      <a:gd name="T18" fmla="*/ 70 w 70"/>
                      <a:gd name="T19" fmla="*/ 40 h 76"/>
                      <a:gd name="T20" fmla="*/ 64 w 70"/>
                      <a:gd name="T21" fmla="*/ 50 h 76"/>
                      <a:gd name="T22" fmla="*/ 66 w 70"/>
                      <a:gd name="T23" fmla="*/ 74 h 7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0"/>
                      <a:gd name="T37" fmla="*/ 0 h 76"/>
                      <a:gd name="T38" fmla="*/ 70 w 70"/>
                      <a:gd name="T39" fmla="*/ 76 h 7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0" h="76">
                        <a:moveTo>
                          <a:pt x="66" y="74"/>
                        </a:moveTo>
                        <a:lnTo>
                          <a:pt x="44" y="76"/>
                        </a:lnTo>
                        <a:lnTo>
                          <a:pt x="44" y="68"/>
                        </a:lnTo>
                        <a:lnTo>
                          <a:pt x="20" y="66"/>
                        </a:lnTo>
                        <a:lnTo>
                          <a:pt x="12" y="54"/>
                        </a:lnTo>
                        <a:lnTo>
                          <a:pt x="6" y="52"/>
                        </a:lnTo>
                        <a:lnTo>
                          <a:pt x="0" y="14"/>
                        </a:lnTo>
                        <a:lnTo>
                          <a:pt x="6" y="6"/>
                        </a:lnTo>
                        <a:lnTo>
                          <a:pt x="64" y="0"/>
                        </a:lnTo>
                        <a:lnTo>
                          <a:pt x="70" y="40"/>
                        </a:lnTo>
                        <a:lnTo>
                          <a:pt x="64" y="50"/>
                        </a:lnTo>
                        <a:lnTo>
                          <a:pt x="66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74" name="Freeform 2170"/>
                  <p:cNvSpPr>
                    <a:spLocks/>
                  </p:cNvSpPr>
                  <p:nvPr/>
                </p:nvSpPr>
                <p:spPr bwMode="auto">
                  <a:xfrm>
                    <a:off x="6579" y="3190"/>
                    <a:ext cx="70" cy="76"/>
                  </a:xfrm>
                  <a:custGeom>
                    <a:avLst/>
                    <a:gdLst>
                      <a:gd name="T0" fmla="*/ 66 w 70"/>
                      <a:gd name="T1" fmla="*/ 74 h 76"/>
                      <a:gd name="T2" fmla="*/ 44 w 70"/>
                      <a:gd name="T3" fmla="*/ 76 h 76"/>
                      <a:gd name="T4" fmla="*/ 44 w 70"/>
                      <a:gd name="T5" fmla="*/ 68 h 76"/>
                      <a:gd name="T6" fmla="*/ 20 w 70"/>
                      <a:gd name="T7" fmla="*/ 66 h 76"/>
                      <a:gd name="T8" fmla="*/ 12 w 70"/>
                      <a:gd name="T9" fmla="*/ 54 h 76"/>
                      <a:gd name="T10" fmla="*/ 6 w 70"/>
                      <a:gd name="T11" fmla="*/ 52 h 76"/>
                      <a:gd name="T12" fmla="*/ 0 w 70"/>
                      <a:gd name="T13" fmla="*/ 14 h 76"/>
                      <a:gd name="T14" fmla="*/ 6 w 70"/>
                      <a:gd name="T15" fmla="*/ 6 h 76"/>
                      <a:gd name="T16" fmla="*/ 64 w 70"/>
                      <a:gd name="T17" fmla="*/ 0 h 76"/>
                      <a:gd name="T18" fmla="*/ 70 w 70"/>
                      <a:gd name="T19" fmla="*/ 40 h 76"/>
                      <a:gd name="T20" fmla="*/ 64 w 70"/>
                      <a:gd name="T21" fmla="*/ 50 h 76"/>
                      <a:gd name="T22" fmla="*/ 66 w 70"/>
                      <a:gd name="T23" fmla="*/ 74 h 7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0"/>
                      <a:gd name="T37" fmla="*/ 0 h 76"/>
                      <a:gd name="T38" fmla="*/ 70 w 70"/>
                      <a:gd name="T39" fmla="*/ 76 h 7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0" h="76">
                        <a:moveTo>
                          <a:pt x="66" y="74"/>
                        </a:moveTo>
                        <a:lnTo>
                          <a:pt x="44" y="76"/>
                        </a:lnTo>
                        <a:lnTo>
                          <a:pt x="44" y="68"/>
                        </a:lnTo>
                        <a:lnTo>
                          <a:pt x="20" y="66"/>
                        </a:lnTo>
                        <a:lnTo>
                          <a:pt x="12" y="54"/>
                        </a:lnTo>
                        <a:lnTo>
                          <a:pt x="6" y="52"/>
                        </a:lnTo>
                        <a:lnTo>
                          <a:pt x="0" y="14"/>
                        </a:lnTo>
                        <a:lnTo>
                          <a:pt x="6" y="6"/>
                        </a:lnTo>
                        <a:lnTo>
                          <a:pt x="64" y="0"/>
                        </a:lnTo>
                        <a:lnTo>
                          <a:pt x="70" y="40"/>
                        </a:lnTo>
                        <a:lnTo>
                          <a:pt x="64" y="50"/>
                        </a:lnTo>
                        <a:lnTo>
                          <a:pt x="66" y="7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75" name="Freeform 2171"/>
                  <p:cNvSpPr>
                    <a:spLocks/>
                  </p:cNvSpPr>
                  <p:nvPr/>
                </p:nvSpPr>
                <p:spPr bwMode="auto">
                  <a:xfrm>
                    <a:off x="6557" y="3127"/>
                    <a:ext cx="86" cy="77"/>
                  </a:xfrm>
                  <a:custGeom>
                    <a:avLst/>
                    <a:gdLst>
                      <a:gd name="T0" fmla="*/ 86 w 86"/>
                      <a:gd name="T1" fmla="*/ 63 h 77"/>
                      <a:gd name="T2" fmla="*/ 28 w 86"/>
                      <a:gd name="T3" fmla="*/ 69 h 77"/>
                      <a:gd name="T4" fmla="*/ 22 w 86"/>
                      <a:gd name="T5" fmla="*/ 77 h 77"/>
                      <a:gd name="T6" fmla="*/ 6 w 86"/>
                      <a:gd name="T7" fmla="*/ 75 h 77"/>
                      <a:gd name="T8" fmla="*/ 0 w 86"/>
                      <a:gd name="T9" fmla="*/ 24 h 77"/>
                      <a:gd name="T10" fmla="*/ 6 w 86"/>
                      <a:gd name="T11" fmla="*/ 22 h 77"/>
                      <a:gd name="T12" fmla="*/ 8 w 86"/>
                      <a:gd name="T13" fmla="*/ 12 h 77"/>
                      <a:gd name="T14" fmla="*/ 26 w 86"/>
                      <a:gd name="T15" fmla="*/ 10 h 77"/>
                      <a:gd name="T16" fmla="*/ 26 w 86"/>
                      <a:gd name="T17" fmla="*/ 4 h 77"/>
                      <a:gd name="T18" fmla="*/ 74 w 86"/>
                      <a:gd name="T19" fmla="*/ 0 h 77"/>
                      <a:gd name="T20" fmla="*/ 80 w 86"/>
                      <a:gd name="T21" fmla="*/ 53 h 77"/>
                      <a:gd name="T22" fmla="*/ 86 w 86"/>
                      <a:gd name="T23" fmla="*/ 57 h 77"/>
                      <a:gd name="T24" fmla="*/ 86 w 86"/>
                      <a:gd name="T25" fmla="*/ 63 h 7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6"/>
                      <a:gd name="T40" fmla="*/ 0 h 77"/>
                      <a:gd name="T41" fmla="*/ 86 w 86"/>
                      <a:gd name="T42" fmla="*/ 77 h 77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6" h="77">
                        <a:moveTo>
                          <a:pt x="86" y="63"/>
                        </a:moveTo>
                        <a:lnTo>
                          <a:pt x="28" y="69"/>
                        </a:lnTo>
                        <a:lnTo>
                          <a:pt x="22" y="77"/>
                        </a:lnTo>
                        <a:lnTo>
                          <a:pt x="6" y="75"/>
                        </a:lnTo>
                        <a:lnTo>
                          <a:pt x="0" y="24"/>
                        </a:lnTo>
                        <a:lnTo>
                          <a:pt x="6" y="22"/>
                        </a:lnTo>
                        <a:lnTo>
                          <a:pt x="8" y="12"/>
                        </a:lnTo>
                        <a:lnTo>
                          <a:pt x="26" y="10"/>
                        </a:lnTo>
                        <a:lnTo>
                          <a:pt x="26" y="4"/>
                        </a:lnTo>
                        <a:lnTo>
                          <a:pt x="74" y="0"/>
                        </a:lnTo>
                        <a:lnTo>
                          <a:pt x="80" y="53"/>
                        </a:lnTo>
                        <a:lnTo>
                          <a:pt x="86" y="57"/>
                        </a:lnTo>
                        <a:lnTo>
                          <a:pt x="86" y="63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76" name="Freeform 2172"/>
                  <p:cNvSpPr>
                    <a:spLocks/>
                  </p:cNvSpPr>
                  <p:nvPr/>
                </p:nvSpPr>
                <p:spPr bwMode="auto">
                  <a:xfrm>
                    <a:off x="7248" y="3021"/>
                    <a:ext cx="90" cy="82"/>
                  </a:xfrm>
                  <a:custGeom>
                    <a:avLst/>
                    <a:gdLst>
                      <a:gd name="T0" fmla="*/ 44 w 90"/>
                      <a:gd name="T1" fmla="*/ 4 h 82"/>
                      <a:gd name="T2" fmla="*/ 50 w 90"/>
                      <a:gd name="T3" fmla="*/ 4 h 82"/>
                      <a:gd name="T4" fmla="*/ 76 w 90"/>
                      <a:gd name="T5" fmla="*/ 0 h 82"/>
                      <a:gd name="T6" fmla="*/ 84 w 90"/>
                      <a:gd name="T7" fmla="*/ 16 h 82"/>
                      <a:gd name="T8" fmla="*/ 84 w 90"/>
                      <a:gd name="T9" fmla="*/ 22 h 82"/>
                      <a:gd name="T10" fmla="*/ 90 w 90"/>
                      <a:gd name="T11" fmla="*/ 40 h 82"/>
                      <a:gd name="T12" fmla="*/ 78 w 90"/>
                      <a:gd name="T13" fmla="*/ 56 h 82"/>
                      <a:gd name="T14" fmla="*/ 64 w 90"/>
                      <a:gd name="T15" fmla="*/ 66 h 82"/>
                      <a:gd name="T16" fmla="*/ 48 w 90"/>
                      <a:gd name="T17" fmla="*/ 60 h 82"/>
                      <a:gd name="T18" fmla="*/ 44 w 90"/>
                      <a:gd name="T19" fmla="*/ 68 h 82"/>
                      <a:gd name="T20" fmla="*/ 22 w 90"/>
                      <a:gd name="T21" fmla="*/ 70 h 82"/>
                      <a:gd name="T22" fmla="*/ 24 w 90"/>
                      <a:gd name="T23" fmla="*/ 82 h 82"/>
                      <a:gd name="T24" fmla="*/ 20 w 90"/>
                      <a:gd name="T25" fmla="*/ 82 h 82"/>
                      <a:gd name="T26" fmla="*/ 0 w 90"/>
                      <a:gd name="T27" fmla="*/ 62 h 82"/>
                      <a:gd name="T28" fmla="*/ 8 w 90"/>
                      <a:gd name="T29" fmla="*/ 58 h 82"/>
                      <a:gd name="T30" fmla="*/ 8 w 90"/>
                      <a:gd name="T31" fmla="*/ 44 h 82"/>
                      <a:gd name="T32" fmla="*/ 18 w 90"/>
                      <a:gd name="T33" fmla="*/ 42 h 82"/>
                      <a:gd name="T34" fmla="*/ 44 w 90"/>
                      <a:gd name="T35" fmla="*/ 4 h 8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90"/>
                      <a:gd name="T55" fmla="*/ 0 h 82"/>
                      <a:gd name="T56" fmla="*/ 90 w 90"/>
                      <a:gd name="T57" fmla="*/ 82 h 8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90" h="82">
                        <a:moveTo>
                          <a:pt x="44" y="4"/>
                        </a:moveTo>
                        <a:lnTo>
                          <a:pt x="50" y="4"/>
                        </a:lnTo>
                        <a:lnTo>
                          <a:pt x="76" y="0"/>
                        </a:lnTo>
                        <a:lnTo>
                          <a:pt x="84" y="16"/>
                        </a:lnTo>
                        <a:lnTo>
                          <a:pt x="84" y="22"/>
                        </a:lnTo>
                        <a:lnTo>
                          <a:pt x="90" y="40"/>
                        </a:lnTo>
                        <a:lnTo>
                          <a:pt x="78" y="56"/>
                        </a:lnTo>
                        <a:lnTo>
                          <a:pt x="64" y="66"/>
                        </a:lnTo>
                        <a:lnTo>
                          <a:pt x="48" y="60"/>
                        </a:lnTo>
                        <a:lnTo>
                          <a:pt x="44" y="68"/>
                        </a:lnTo>
                        <a:lnTo>
                          <a:pt x="22" y="70"/>
                        </a:lnTo>
                        <a:lnTo>
                          <a:pt x="24" y="82"/>
                        </a:lnTo>
                        <a:lnTo>
                          <a:pt x="20" y="82"/>
                        </a:lnTo>
                        <a:lnTo>
                          <a:pt x="0" y="62"/>
                        </a:lnTo>
                        <a:lnTo>
                          <a:pt x="8" y="58"/>
                        </a:lnTo>
                        <a:lnTo>
                          <a:pt x="8" y="44"/>
                        </a:lnTo>
                        <a:lnTo>
                          <a:pt x="18" y="42"/>
                        </a:lnTo>
                        <a:lnTo>
                          <a:pt x="44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77" name="Freeform 2173"/>
                  <p:cNvSpPr>
                    <a:spLocks/>
                  </p:cNvSpPr>
                  <p:nvPr/>
                </p:nvSpPr>
                <p:spPr bwMode="auto">
                  <a:xfrm>
                    <a:off x="7176" y="3139"/>
                    <a:ext cx="70" cy="87"/>
                  </a:xfrm>
                  <a:custGeom>
                    <a:avLst/>
                    <a:gdLst>
                      <a:gd name="T0" fmla="*/ 26 w 70"/>
                      <a:gd name="T1" fmla="*/ 0 h 87"/>
                      <a:gd name="T2" fmla="*/ 44 w 70"/>
                      <a:gd name="T3" fmla="*/ 8 h 87"/>
                      <a:gd name="T4" fmla="*/ 68 w 70"/>
                      <a:gd name="T5" fmla="*/ 45 h 87"/>
                      <a:gd name="T6" fmla="*/ 70 w 70"/>
                      <a:gd name="T7" fmla="*/ 61 h 87"/>
                      <a:gd name="T8" fmla="*/ 62 w 70"/>
                      <a:gd name="T9" fmla="*/ 61 h 87"/>
                      <a:gd name="T10" fmla="*/ 58 w 70"/>
                      <a:gd name="T11" fmla="*/ 73 h 87"/>
                      <a:gd name="T12" fmla="*/ 32 w 70"/>
                      <a:gd name="T13" fmla="*/ 77 h 87"/>
                      <a:gd name="T14" fmla="*/ 26 w 70"/>
                      <a:gd name="T15" fmla="*/ 87 h 87"/>
                      <a:gd name="T16" fmla="*/ 18 w 70"/>
                      <a:gd name="T17" fmla="*/ 75 h 87"/>
                      <a:gd name="T18" fmla="*/ 0 w 70"/>
                      <a:gd name="T19" fmla="*/ 67 h 87"/>
                      <a:gd name="T20" fmla="*/ 0 w 70"/>
                      <a:gd name="T21" fmla="*/ 55 h 87"/>
                      <a:gd name="T22" fmla="*/ 14 w 70"/>
                      <a:gd name="T23" fmla="*/ 37 h 87"/>
                      <a:gd name="T24" fmla="*/ 20 w 70"/>
                      <a:gd name="T25" fmla="*/ 16 h 87"/>
                      <a:gd name="T26" fmla="*/ 26 w 70"/>
                      <a:gd name="T27" fmla="*/ 0 h 87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0"/>
                      <a:gd name="T43" fmla="*/ 0 h 87"/>
                      <a:gd name="T44" fmla="*/ 70 w 70"/>
                      <a:gd name="T45" fmla="*/ 87 h 87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0" h="87">
                        <a:moveTo>
                          <a:pt x="26" y="0"/>
                        </a:moveTo>
                        <a:lnTo>
                          <a:pt x="44" y="8"/>
                        </a:lnTo>
                        <a:lnTo>
                          <a:pt x="68" y="45"/>
                        </a:lnTo>
                        <a:lnTo>
                          <a:pt x="70" y="61"/>
                        </a:lnTo>
                        <a:lnTo>
                          <a:pt x="62" y="61"/>
                        </a:lnTo>
                        <a:lnTo>
                          <a:pt x="58" y="73"/>
                        </a:lnTo>
                        <a:lnTo>
                          <a:pt x="32" y="77"/>
                        </a:lnTo>
                        <a:lnTo>
                          <a:pt x="26" y="87"/>
                        </a:lnTo>
                        <a:lnTo>
                          <a:pt x="18" y="75"/>
                        </a:lnTo>
                        <a:lnTo>
                          <a:pt x="0" y="67"/>
                        </a:lnTo>
                        <a:lnTo>
                          <a:pt x="0" y="55"/>
                        </a:lnTo>
                        <a:lnTo>
                          <a:pt x="14" y="37"/>
                        </a:lnTo>
                        <a:lnTo>
                          <a:pt x="20" y="16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78" name="Freeform 2174"/>
                  <p:cNvSpPr>
                    <a:spLocks/>
                  </p:cNvSpPr>
                  <p:nvPr/>
                </p:nvSpPr>
                <p:spPr bwMode="auto">
                  <a:xfrm>
                    <a:off x="6723" y="3198"/>
                    <a:ext cx="70" cy="68"/>
                  </a:xfrm>
                  <a:custGeom>
                    <a:avLst/>
                    <a:gdLst>
                      <a:gd name="T0" fmla="*/ 0 w 70"/>
                      <a:gd name="T1" fmla="*/ 42 h 68"/>
                      <a:gd name="T2" fmla="*/ 8 w 70"/>
                      <a:gd name="T3" fmla="*/ 22 h 68"/>
                      <a:gd name="T4" fmla="*/ 20 w 70"/>
                      <a:gd name="T5" fmla="*/ 8 h 68"/>
                      <a:gd name="T6" fmla="*/ 26 w 70"/>
                      <a:gd name="T7" fmla="*/ 14 h 68"/>
                      <a:gd name="T8" fmla="*/ 44 w 70"/>
                      <a:gd name="T9" fmla="*/ 10 h 68"/>
                      <a:gd name="T10" fmla="*/ 50 w 70"/>
                      <a:gd name="T11" fmla="*/ 0 h 68"/>
                      <a:gd name="T12" fmla="*/ 58 w 70"/>
                      <a:gd name="T13" fmla="*/ 4 h 68"/>
                      <a:gd name="T14" fmla="*/ 56 w 70"/>
                      <a:gd name="T15" fmla="*/ 16 h 68"/>
                      <a:gd name="T16" fmla="*/ 70 w 70"/>
                      <a:gd name="T17" fmla="*/ 34 h 68"/>
                      <a:gd name="T18" fmla="*/ 68 w 70"/>
                      <a:gd name="T19" fmla="*/ 44 h 68"/>
                      <a:gd name="T20" fmla="*/ 44 w 70"/>
                      <a:gd name="T21" fmla="*/ 44 h 68"/>
                      <a:gd name="T22" fmla="*/ 44 w 70"/>
                      <a:gd name="T23" fmla="*/ 52 h 68"/>
                      <a:gd name="T24" fmla="*/ 26 w 70"/>
                      <a:gd name="T25" fmla="*/ 68 h 68"/>
                      <a:gd name="T26" fmla="*/ 24 w 70"/>
                      <a:gd name="T27" fmla="*/ 54 h 68"/>
                      <a:gd name="T28" fmla="*/ 0 w 70"/>
                      <a:gd name="T29" fmla="*/ 42 h 6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0"/>
                      <a:gd name="T46" fmla="*/ 0 h 68"/>
                      <a:gd name="T47" fmla="*/ 70 w 70"/>
                      <a:gd name="T48" fmla="*/ 68 h 6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0" h="68">
                        <a:moveTo>
                          <a:pt x="0" y="42"/>
                        </a:moveTo>
                        <a:lnTo>
                          <a:pt x="8" y="22"/>
                        </a:lnTo>
                        <a:lnTo>
                          <a:pt x="20" y="8"/>
                        </a:lnTo>
                        <a:lnTo>
                          <a:pt x="26" y="14"/>
                        </a:lnTo>
                        <a:lnTo>
                          <a:pt x="44" y="10"/>
                        </a:lnTo>
                        <a:lnTo>
                          <a:pt x="50" y="0"/>
                        </a:lnTo>
                        <a:lnTo>
                          <a:pt x="58" y="4"/>
                        </a:lnTo>
                        <a:lnTo>
                          <a:pt x="56" y="16"/>
                        </a:lnTo>
                        <a:lnTo>
                          <a:pt x="70" y="34"/>
                        </a:lnTo>
                        <a:lnTo>
                          <a:pt x="68" y="44"/>
                        </a:lnTo>
                        <a:lnTo>
                          <a:pt x="44" y="44"/>
                        </a:lnTo>
                        <a:lnTo>
                          <a:pt x="44" y="52"/>
                        </a:lnTo>
                        <a:lnTo>
                          <a:pt x="26" y="68"/>
                        </a:lnTo>
                        <a:lnTo>
                          <a:pt x="24" y="54"/>
                        </a:lnTo>
                        <a:lnTo>
                          <a:pt x="0" y="4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79" name="Freeform 2175"/>
                  <p:cNvSpPr>
                    <a:spLocks/>
                  </p:cNvSpPr>
                  <p:nvPr/>
                </p:nvSpPr>
                <p:spPr bwMode="auto">
                  <a:xfrm>
                    <a:off x="6549" y="3242"/>
                    <a:ext cx="76" cy="70"/>
                  </a:xfrm>
                  <a:custGeom>
                    <a:avLst/>
                    <a:gdLst>
                      <a:gd name="T0" fmla="*/ 0 w 76"/>
                      <a:gd name="T1" fmla="*/ 34 h 70"/>
                      <a:gd name="T2" fmla="*/ 8 w 76"/>
                      <a:gd name="T3" fmla="*/ 32 h 70"/>
                      <a:gd name="T4" fmla="*/ 36 w 76"/>
                      <a:gd name="T5" fmla="*/ 0 h 70"/>
                      <a:gd name="T6" fmla="*/ 42 w 76"/>
                      <a:gd name="T7" fmla="*/ 2 h 70"/>
                      <a:gd name="T8" fmla="*/ 50 w 76"/>
                      <a:gd name="T9" fmla="*/ 14 h 70"/>
                      <a:gd name="T10" fmla="*/ 74 w 76"/>
                      <a:gd name="T11" fmla="*/ 16 h 70"/>
                      <a:gd name="T12" fmla="*/ 74 w 76"/>
                      <a:gd name="T13" fmla="*/ 24 h 70"/>
                      <a:gd name="T14" fmla="*/ 76 w 76"/>
                      <a:gd name="T15" fmla="*/ 38 h 70"/>
                      <a:gd name="T16" fmla="*/ 38 w 76"/>
                      <a:gd name="T17" fmla="*/ 38 h 70"/>
                      <a:gd name="T18" fmla="*/ 24 w 76"/>
                      <a:gd name="T19" fmla="*/ 66 h 70"/>
                      <a:gd name="T20" fmla="*/ 14 w 76"/>
                      <a:gd name="T21" fmla="*/ 70 h 70"/>
                      <a:gd name="T22" fmla="*/ 12 w 76"/>
                      <a:gd name="T23" fmla="*/ 52 h 70"/>
                      <a:gd name="T24" fmla="*/ 0 w 76"/>
                      <a:gd name="T25" fmla="*/ 44 h 70"/>
                      <a:gd name="T26" fmla="*/ 0 w 76"/>
                      <a:gd name="T27" fmla="*/ 34 h 7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6"/>
                      <a:gd name="T43" fmla="*/ 0 h 70"/>
                      <a:gd name="T44" fmla="*/ 76 w 76"/>
                      <a:gd name="T45" fmla="*/ 70 h 7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6" h="70">
                        <a:moveTo>
                          <a:pt x="0" y="34"/>
                        </a:moveTo>
                        <a:lnTo>
                          <a:pt x="8" y="32"/>
                        </a:lnTo>
                        <a:lnTo>
                          <a:pt x="36" y="0"/>
                        </a:lnTo>
                        <a:lnTo>
                          <a:pt x="42" y="2"/>
                        </a:lnTo>
                        <a:lnTo>
                          <a:pt x="50" y="14"/>
                        </a:lnTo>
                        <a:lnTo>
                          <a:pt x="74" y="16"/>
                        </a:lnTo>
                        <a:lnTo>
                          <a:pt x="74" y="24"/>
                        </a:lnTo>
                        <a:lnTo>
                          <a:pt x="76" y="38"/>
                        </a:lnTo>
                        <a:lnTo>
                          <a:pt x="38" y="38"/>
                        </a:lnTo>
                        <a:lnTo>
                          <a:pt x="24" y="66"/>
                        </a:lnTo>
                        <a:lnTo>
                          <a:pt x="14" y="70"/>
                        </a:lnTo>
                        <a:lnTo>
                          <a:pt x="12" y="52"/>
                        </a:lnTo>
                        <a:lnTo>
                          <a:pt x="0" y="44"/>
                        </a:lnTo>
                        <a:lnTo>
                          <a:pt x="0" y="3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80" name="Freeform 2176"/>
                  <p:cNvSpPr>
                    <a:spLocks/>
                  </p:cNvSpPr>
                  <p:nvPr/>
                </p:nvSpPr>
                <p:spPr bwMode="auto">
                  <a:xfrm>
                    <a:off x="6461" y="3176"/>
                    <a:ext cx="70" cy="60"/>
                  </a:xfrm>
                  <a:custGeom>
                    <a:avLst/>
                    <a:gdLst>
                      <a:gd name="T0" fmla="*/ 2 w 70"/>
                      <a:gd name="T1" fmla="*/ 26 h 60"/>
                      <a:gd name="T2" fmla="*/ 22 w 70"/>
                      <a:gd name="T3" fmla="*/ 0 h 60"/>
                      <a:gd name="T4" fmla="*/ 30 w 70"/>
                      <a:gd name="T5" fmla="*/ 0 h 60"/>
                      <a:gd name="T6" fmla="*/ 44 w 70"/>
                      <a:gd name="T7" fmla="*/ 24 h 60"/>
                      <a:gd name="T8" fmla="*/ 58 w 70"/>
                      <a:gd name="T9" fmla="*/ 22 h 60"/>
                      <a:gd name="T10" fmla="*/ 70 w 70"/>
                      <a:gd name="T11" fmla="*/ 32 h 60"/>
                      <a:gd name="T12" fmla="*/ 48 w 70"/>
                      <a:gd name="T13" fmla="*/ 60 h 60"/>
                      <a:gd name="T14" fmla="*/ 28 w 70"/>
                      <a:gd name="T15" fmla="*/ 46 h 60"/>
                      <a:gd name="T16" fmla="*/ 12 w 70"/>
                      <a:gd name="T17" fmla="*/ 44 h 60"/>
                      <a:gd name="T18" fmla="*/ 0 w 70"/>
                      <a:gd name="T19" fmla="*/ 36 h 60"/>
                      <a:gd name="T20" fmla="*/ 2 w 70"/>
                      <a:gd name="T21" fmla="*/ 26 h 6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0"/>
                      <a:gd name="T34" fmla="*/ 0 h 60"/>
                      <a:gd name="T35" fmla="*/ 70 w 70"/>
                      <a:gd name="T36" fmla="*/ 60 h 6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0" h="60">
                        <a:moveTo>
                          <a:pt x="2" y="26"/>
                        </a:moveTo>
                        <a:lnTo>
                          <a:pt x="22" y="0"/>
                        </a:lnTo>
                        <a:lnTo>
                          <a:pt x="30" y="0"/>
                        </a:lnTo>
                        <a:lnTo>
                          <a:pt x="44" y="24"/>
                        </a:lnTo>
                        <a:lnTo>
                          <a:pt x="58" y="22"/>
                        </a:lnTo>
                        <a:lnTo>
                          <a:pt x="70" y="32"/>
                        </a:lnTo>
                        <a:lnTo>
                          <a:pt x="48" y="60"/>
                        </a:lnTo>
                        <a:lnTo>
                          <a:pt x="28" y="46"/>
                        </a:lnTo>
                        <a:lnTo>
                          <a:pt x="12" y="44"/>
                        </a:lnTo>
                        <a:lnTo>
                          <a:pt x="0" y="36"/>
                        </a:lnTo>
                        <a:lnTo>
                          <a:pt x="2" y="2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81" name="Freeform 2177"/>
                  <p:cNvSpPr>
                    <a:spLocks/>
                  </p:cNvSpPr>
                  <p:nvPr/>
                </p:nvSpPr>
                <p:spPr bwMode="auto">
                  <a:xfrm>
                    <a:off x="6509" y="3202"/>
                    <a:ext cx="76" cy="78"/>
                  </a:xfrm>
                  <a:custGeom>
                    <a:avLst/>
                    <a:gdLst>
                      <a:gd name="T0" fmla="*/ 22 w 76"/>
                      <a:gd name="T1" fmla="*/ 6 h 78"/>
                      <a:gd name="T2" fmla="*/ 54 w 76"/>
                      <a:gd name="T3" fmla="*/ 0 h 78"/>
                      <a:gd name="T4" fmla="*/ 70 w 76"/>
                      <a:gd name="T5" fmla="*/ 2 h 78"/>
                      <a:gd name="T6" fmla="*/ 76 w 76"/>
                      <a:gd name="T7" fmla="*/ 40 h 78"/>
                      <a:gd name="T8" fmla="*/ 48 w 76"/>
                      <a:gd name="T9" fmla="*/ 72 h 78"/>
                      <a:gd name="T10" fmla="*/ 40 w 76"/>
                      <a:gd name="T11" fmla="*/ 74 h 78"/>
                      <a:gd name="T12" fmla="*/ 6 w 76"/>
                      <a:gd name="T13" fmla="*/ 78 h 78"/>
                      <a:gd name="T14" fmla="*/ 0 w 76"/>
                      <a:gd name="T15" fmla="*/ 34 h 78"/>
                      <a:gd name="T16" fmla="*/ 22 w 76"/>
                      <a:gd name="T17" fmla="*/ 6 h 7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6"/>
                      <a:gd name="T28" fmla="*/ 0 h 78"/>
                      <a:gd name="T29" fmla="*/ 76 w 76"/>
                      <a:gd name="T30" fmla="*/ 78 h 7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6" h="78">
                        <a:moveTo>
                          <a:pt x="22" y="6"/>
                        </a:moveTo>
                        <a:lnTo>
                          <a:pt x="54" y="0"/>
                        </a:lnTo>
                        <a:lnTo>
                          <a:pt x="70" y="2"/>
                        </a:lnTo>
                        <a:lnTo>
                          <a:pt x="76" y="40"/>
                        </a:lnTo>
                        <a:lnTo>
                          <a:pt x="48" y="72"/>
                        </a:lnTo>
                        <a:lnTo>
                          <a:pt x="40" y="74"/>
                        </a:lnTo>
                        <a:lnTo>
                          <a:pt x="6" y="78"/>
                        </a:lnTo>
                        <a:lnTo>
                          <a:pt x="0" y="34"/>
                        </a:lnTo>
                        <a:lnTo>
                          <a:pt x="22" y="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82" name="Freeform 2178"/>
                  <p:cNvSpPr>
                    <a:spLocks/>
                  </p:cNvSpPr>
                  <p:nvPr/>
                </p:nvSpPr>
                <p:spPr bwMode="auto">
                  <a:xfrm>
                    <a:off x="6663" y="3075"/>
                    <a:ext cx="68" cy="34"/>
                  </a:xfrm>
                  <a:custGeom>
                    <a:avLst/>
                    <a:gdLst>
                      <a:gd name="T0" fmla="*/ 0 w 68"/>
                      <a:gd name="T1" fmla="*/ 8 h 34"/>
                      <a:gd name="T2" fmla="*/ 60 w 68"/>
                      <a:gd name="T3" fmla="*/ 0 h 34"/>
                      <a:gd name="T4" fmla="*/ 62 w 68"/>
                      <a:gd name="T5" fmla="*/ 2 h 34"/>
                      <a:gd name="T6" fmla="*/ 68 w 68"/>
                      <a:gd name="T7" fmla="*/ 4 h 34"/>
                      <a:gd name="T8" fmla="*/ 66 w 68"/>
                      <a:gd name="T9" fmla="*/ 34 h 34"/>
                      <a:gd name="T10" fmla="*/ 60 w 68"/>
                      <a:gd name="T11" fmla="*/ 28 h 34"/>
                      <a:gd name="T12" fmla="*/ 50 w 68"/>
                      <a:gd name="T13" fmla="*/ 30 h 34"/>
                      <a:gd name="T14" fmla="*/ 48 w 68"/>
                      <a:gd name="T15" fmla="*/ 24 h 34"/>
                      <a:gd name="T16" fmla="*/ 8 w 68"/>
                      <a:gd name="T17" fmla="*/ 30 h 34"/>
                      <a:gd name="T18" fmla="*/ 6 w 68"/>
                      <a:gd name="T19" fmla="*/ 18 h 34"/>
                      <a:gd name="T20" fmla="*/ 0 w 68"/>
                      <a:gd name="T21" fmla="*/ 8 h 3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8"/>
                      <a:gd name="T34" fmla="*/ 0 h 34"/>
                      <a:gd name="T35" fmla="*/ 68 w 68"/>
                      <a:gd name="T36" fmla="*/ 34 h 3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8" h="34">
                        <a:moveTo>
                          <a:pt x="0" y="8"/>
                        </a:moveTo>
                        <a:lnTo>
                          <a:pt x="60" y="0"/>
                        </a:lnTo>
                        <a:lnTo>
                          <a:pt x="62" y="2"/>
                        </a:lnTo>
                        <a:lnTo>
                          <a:pt x="68" y="4"/>
                        </a:lnTo>
                        <a:lnTo>
                          <a:pt x="66" y="34"/>
                        </a:lnTo>
                        <a:lnTo>
                          <a:pt x="60" y="28"/>
                        </a:lnTo>
                        <a:lnTo>
                          <a:pt x="50" y="30"/>
                        </a:lnTo>
                        <a:lnTo>
                          <a:pt x="48" y="24"/>
                        </a:lnTo>
                        <a:lnTo>
                          <a:pt x="8" y="30"/>
                        </a:lnTo>
                        <a:lnTo>
                          <a:pt x="6" y="18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83" name="Freeform 2179"/>
                  <p:cNvSpPr>
                    <a:spLocks/>
                  </p:cNvSpPr>
                  <p:nvPr/>
                </p:nvSpPr>
                <p:spPr bwMode="auto">
                  <a:xfrm>
                    <a:off x="6765" y="3043"/>
                    <a:ext cx="60" cy="80"/>
                  </a:xfrm>
                  <a:custGeom>
                    <a:avLst/>
                    <a:gdLst>
                      <a:gd name="T0" fmla="*/ 0 w 60"/>
                      <a:gd name="T1" fmla="*/ 28 h 80"/>
                      <a:gd name="T2" fmla="*/ 26 w 60"/>
                      <a:gd name="T3" fmla="*/ 0 h 80"/>
                      <a:gd name="T4" fmla="*/ 50 w 60"/>
                      <a:gd name="T5" fmla="*/ 12 h 80"/>
                      <a:gd name="T6" fmla="*/ 60 w 60"/>
                      <a:gd name="T7" fmla="*/ 12 h 80"/>
                      <a:gd name="T8" fmla="*/ 54 w 60"/>
                      <a:gd name="T9" fmla="*/ 34 h 80"/>
                      <a:gd name="T10" fmla="*/ 52 w 60"/>
                      <a:gd name="T11" fmla="*/ 78 h 80"/>
                      <a:gd name="T12" fmla="*/ 28 w 60"/>
                      <a:gd name="T13" fmla="*/ 80 h 80"/>
                      <a:gd name="T14" fmla="*/ 24 w 60"/>
                      <a:gd name="T15" fmla="*/ 44 h 80"/>
                      <a:gd name="T16" fmla="*/ 30 w 60"/>
                      <a:gd name="T17" fmla="*/ 36 h 80"/>
                      <a:gd name="T18" fmla="*/ 10 w 60"/>
                      <a:gd name="T19" fmla="*/ 28 h 80"/>
                      <a:gd name="T20" fmla="*/ 0 w 60"/>
                      <a:gd name="T21" fmla="*/ 28 h 8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0"/>
                      <a:gd name="T34" fmla="*/ 0 h 80"/>
                      <a:gd name="T35" fmla="*/ 60 w 60"/>
                      <a:gd name="T36" fmla="*/ 80 h 8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0" h="80">
                        <a:moveTo>
                          <a:pt x="0" y="28"/>
                        </a:moveTo>
                        <a:lnTo>
                          <a:pt x="26" y="0"/>
                        </a:lnTo>
                        <a:lnTo>
                          <a:pt x="50" y="12"/>
                        </a:lnTo>
                        <a:lnTo>
                          <a:pt x="60" y="12"/>
                        </a:lnTo>
                        <a:lnTo>
                          <a:pt x="54" y="34"/>
                        </a:lnTo>
                        <a:lnTo>
                          <a:pt x="52" y="78"/>
                        </a:lnTo>
                        <a:lnTo>
                          <a:pt x="28" y="80"/>
                        </a:lnTo>
                        <a:lnTo>
                          <a:pt x="24" y="44"/>
                        </a:lnTo>
                        <a:lnTo>
                          <a:pt x="30" y="36"/>
                        </a:lnTo>
                        <a:lnTo>
                          <a:pt x="10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84" name="Freeform 2180"/>
                  <p:cNvSpPr>
                    <a:spLocks/>
                  </p:cNvSpPr>
                  <p:nvPr/>
                </p:nvSpPr>
                <p:spPr bwMode="auto">
                  <a:xfrm>
                    <a:off x="6991" y="2971"/>
                    <a:ext cx="82" cy="48"/>
                  </a:xfrm>
                  <a:custGeom>
                    <a:avLst/>
                    <a:gdLst>
                      <a:gd name="T0" fmla="*/ 8 w 82"/>
                      <a:gd name="T1" fmla="*/ 14 h 48"/>
                      <a:gd name="T2" fmla="*/ 54 w 82"/>
                      <a:gd name="T3" fmla="*/ 6 h 48"/>
                      <a:gd name="T4" fmla="*/ 80 w 82"/>
                      <a:gd name="T5" fmla="*/ 0 h 48"/>
                      <a:gd name="T6" fmla="*/ 82 w 82"/>
                      <a:gd name="T7" fmla="*/ 20 h 48"/>
                      <a:gd name="T8" fmla="*/ 72 w 82"/>
                      <a:gd name="T9" fmla="*/ 22 h 48"/>
                      <a:gd name="T10" fmla="*/ 70 w 82"/>
                      <a:gd name="T11" fmla="*/ 30 h 48"/>
                      <a:gd name="T12" fmla="*/ 64 w 82"/>
                      <a:gd name="T13" fmla="*/ 28 h 48"/>
                      <a:gd name="T14" fmla="*/ 56 w 82"/>
                      <a:gd name="T15" fmla="*/ 34 h 48"/>
                      <a:gd name="T16" fmla="*/ 54 w 82"/>
                      <a:gd name="T17" fmla="*/ 48 h 48"/>
                      <a:gd name="T18" fmla="*/ 32 w 82"/>
                      <a:gd name="T19" fmla="*/ 34 h 48"/>
                      <a:gd name="T20" fmla="*/ 10 w 82"/>
                      <a:gd name="T21" fmla="*/ 30 h 48"/>
                      <a:gd name="T22" fmla="*/ 0 w 82"/>
                      <a:gd name="T23" fmla="*/ 38 h 48"/>
                      <a:gd name="T24" fmla="*/ 0 w 82"/>
                      <a:gd name="T25" fmla="*/ 18 h 48"/>
                      <a:gd name="T26" fmla="*/ 8 w 82"/>
                      <a:gd name="T27" fmla="*/ 14 h 4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2"/>
                      <a:gd name="T43" fmla="*/ 0 h 48"/>
                      <a:gd name="T44" fmla="*/ 82 w 82"/>
                      <a:gd name="T45" fmla="*/ 48 h 4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2" h="48">
                        <a:moveTo>
                          <a:pt x="8" y="14"/>
                        </a:moveTo>
                        <a:lnTo>
                          <a:pt x="54" y="6"/>
                        </a:lnTo>
                        <a:lnTo>
                          <a:pt x="80" y="0"/>
                        </a:lnTo>
                        <a:lnTo>
                          <a:pt x="82" y="20"/>
                        </a:lnTo>
                        <a:lnTo>
                          <a:pt x="72" y="22"/>
                        </a:lnTo>
                        <a:lnTo>
                          <a:pt x="70" y="30"/>
                        </a:lnTo>
                        <a:lnTo>
                          <a:pt x="64" y="28"/>
                        </a:lnTo>
                        <a:lnTo>
                          <a:pt x="56" y="34"/>
                        </a:lnTo>
                        <a:lnTo>
                          <a:pt x="54" y="48"/>
                        </a:lnTo>
                        <a:lnTo>
                          <a:pt x="32" y="34"/>
                        </a:lnTo>
                        <a:lnTo>
                          <a:pt x="10" y="30"/>
                        </a:lnTo>
                        <a:lnTo>
                          <a:pt x="0" y="38"/>
                        </a:lnTo>
                        <a:lnTo>
                          <a:pt x="0" y="18"/>
                        </a:lnTo>
                        <a:lnTo>
                          <a:pt x="8" y="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85" name="Freeform 2181"/>
                  <p:cNvSpPr>
                    <a:spLocks/>
                  </p:cNvSpPr>
                  <p:nvPr/>
                </p:nvSpPr>
                <p:spPr bwMode="auto">
                  <a:xfrm>
                    <a:off x="7071" y="2961"/>
                    <a:ext cx="87" cy="46"/>
                  </a:xfrm>
                  <a:custGeom>
                    <a:avLst/>
                    <a:gdLst>
                      <a:gd name="T0" fmla="*/ 0 w 87"/>
                      <a:gd name="T1" fmla="*/ 10 h 46"/>
                      <a:gd name="T2" fmla="*/ 49 w 87"/>
                      <a:gd name="T3" fmla="*/ 4 h 46"/>
                      <a:gd name="T4" fmla="*/ 77 w 87"/>
                      <a:gd name="T5" fmla="*/ 0 h 46"/>
                      <a:gd name="T6" fmla="*/ 87 w 87"/>
                      <a:gd name="T7" fmla="*/ 18 h 46"/>
                      <a:gd name="T8" fmla="*/ 81 w 87"/>
                      <a:gd name="T9" fmla="*/ 20 h 46"/>
                      <a:gd name="T10" fmla="*/ 59 w 87"/>
                      <a:gd name="T11" fmla="*/ 10 h 46"/>
                      <a:gd name="T12" fmla="*/ 53 w 87"/>
                      <a:gd name="T13" fmla="*/ 16 h 46"/>
                      <a:gd name="T14" fmla="*/ 37 w 87"/>
                      <a:gd name="T15" fmla="*/ 20 h 46"/>
                      <a:gd name="T16" fmla="*/ 32 w 87"/>
                      <a:gd name="T17" fmla="*/ 46 h 46"/>
                      <a:gd name="T18" fmla="*/ 2 w 87"/>
                      <a:gd name="T19" fmla="*/ 30 h 46"/>
                      <a:gd name="T20" fmla="*/ 0 w 87"/>
                      <a:gd name="T21" fmla="*/ 10 h 4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7"/>
                      <a:gd name="T34" fmla="*/ 0 h 46"/>
                      <a:gd name="T35" fmla="*/ 87 w 87"/>
                      <a:gd name="T36" fmla="*/ 46 h 4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7" h="46">
                        <a:moveTo>
                          <a:pt x="0" y="10"/>
                        </a:moveTo>
                        <a:lnTo>
                          <a:pt x="49" y="4"/>
                        </a:lnTo>
                        <a:lnTo>
                          <a:pt x="77" y="0"/>
                        </a:lnTo>
                        <a:lnTo>
                          <a:pt x="87" y="18"/>
                        </a:lnTo>
                        <a:lnTo>
                          <a:pt x="81" y="20"/>
                        </a:lnTo>
                        <a:lnTo>
                          <a:pt x="59" y="10"/>
                        </a:lnTo>
                        <a:lnTo>
                          <a:pt x="53" y="16"/>
                        </a:lnTo>
                        <a:lnTo>
                          <a:pt x="37" y="20"/>
                        </a:lnTo>
                        <a:lnTo>
                          <a:pt x="32" y="46"/>
                        </a:lnTo>
                        <a:lnTo>
                          <a:pt x="2" y="30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86" name="Freeform 2182"/>
                  <p:cNvSpPr>
                    <a:spLocks/>
                  </p:cNvSpPr>
                  <p:nvPr/>
                </p:nvSpPr>
                <p:spPr bwMode="auto">
                  <a:xfrm>
                    <a:off x="6925" y="3017"/>
                    <a:ext cx="44" cy="40"/>
                  </a:xfrm>
                  <a:custGeom>
                    <a:avLst/>
                    <a:gdLst>
                      <a:gd name="T0" fmla="*/ 6 w 44"/>
                      <a:gd name="T1" fmla="*/ 0 h 40"/>
                      <a:gd name="T2" fmla="*/ 10 w 44"/>
                      <a:gd name="T3" fmla="*/ 10 h 40"/>
                      <a:gd name="T4" fmla="*/ 42 w 44"/>
                      <a:gd name="T5" fmla="*/ 8 h 40"/>
                      <a:gd name="T6" fmla="*/ 44 w 44"/>
                      <a:gd name="T7" fmla="*/ 18 h 40"/>
                      <a:gd name="T8" fmla="*/ 40 w 44"/>
                      <a:gd name="T9" fmla="*/ 22 h 40"/>
                      <a:gd name="T10" fmla="*/ 24 w 44"/>
                      <a:gd name="T11" fmla="*/ 24 h 40"/>
                      <a:gd name="T12" fmla="*/ 24 w 44"/>
                      <a:gd name="T13" fmla="*/ 40 h 40"/>
                      <a:gd name="T14" fmla="*/ 12 w 44"/>
                      <a:gd name="T15" fmla="*/ 28 h 40"/>
                      <a:gd name="T16" fmla="*/ 6 w 44"/>
                      <a:gd name="T17" fmla="*/ 38 h 40"/>
                      <a:gd name="T18" fmla="*/ 0 w 44"/>
                      <a:gd name="T19" fmla="*/ 30 h 40"/>
                      <a:gd name="T20" fmla="*/ 6 w 44"/>
                      <a:gd name="T21" fmla="*/ 0 h 4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44"/>
                      <a:gd name="T34" fmla="*/ 0 h 40"/>
                      <a:gd name="T35" fmla="*/ 44 w 44"/>
                      <a:gd name="T36" fmla="*/ 40 h 4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44" h="40">
                        <a:moveTo>
                          <a:pt x="6" y="0"/>
                        </a:moveTo>
                        <a:lnTo>
                          <a:pt x="10" y="10"/>
                        </a:lnTo>
                        <a:lnTo>
                          <a:pt x="42" y="8"/>
                        </a:lnTo>
                        <a:lnTo>
                          <a:pt x="44" y="18"/>
                        </a:lnTo>
                        <a:lnTo>
                          <a:pt x="40" y="22"/>
                        </a:lnTo>
                        <a:lnTo>
                          <a:pt x="24" y="24"/>
                        </a:lnTo>
                        <a:lnTo>
                          <a:pt x="24" y="40"/>
                        </a:lnTo>
                        <a:lnTo>
                          <a:pt x="12" y="28"/>
                        </a:lnTo>
                        <a:lnTo>
                          <a:pt x="6" y="38"/>
                        </a:lnTo>
                        <a:lnTo>
                          <a:pt x="0" y="30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87" name="Freeform 2183"/>
                  <p:cNvSpPr>
                    <a:spLocks/>
                  </p:cNvSpPr>
                  <p:nvPr/>
                </p:nvSpPr>
                <p:spPr bwMode="auto">
                  <a:xfrm>
                    <a:off x="7352" y="2919"/>
                    <a:ext cx="96" cy="48"/>
                  </a:xfrm>
                  <a:custGeom>
                    <a:avLst/>
                    <a:gdLst>
                      <a:gd name="T0" fmla="*/ 0 w 96"/>
                      <a:gd name="T1" fmla="*/ 12 h 48"/>
                      <a:gd name="T2" fmla="*/ 72 w 96"/>
                      <a:gd name="T3" fmla="*/ 0 h 48"/>
                      <a:gd name="T4" fmla="*/ 96 w 96"/>
                      <a:gd name="T5" fmla="*/ 0 h 48"/>
                      <a:gd name="T6" fmla="*/ 82 w 96"/>
                      <a:gd name="T7" fmla="*/ 10 h 48"/>
                      <a:gd name="T8" fmla="*/ 70 w 96"/>
                      <a:gd name="T9" fmla="*/ 8 h 48"/>
                      <a:gd name="T10" fmla="*/ 44 w 96"/>
                      <a:gd name="T11" fmla="*/ 40 h 48"/>
                      <a:gd name="T12" fmla="*/ 32 w 96"/>
                      <a:gd name="T13" fmla="*/ 46 h 48"/>
                      <a:gd name="T14" fmla="*/ 22 w 96"/>
                      <a:gd name="T15" fmla="*/ 48 h 48"/>
                      <a:gd name="T16" fmla="*/ 20 w 96"/>
                      <a:gd name="T17" fmla="*/ 44 h 48"/>
                      <a:gd name="T18" fmla="*/ 16 w 96"/>
                      <a:gd name="T19" fmla="*/ 30 h 48"/>
                      <a:gd name="T20" fmla="*/ 0 w 96"/>
                      <a:gd name="T21" fmla="*/ 12 h 4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96"/>
                      <a:gd name="T34" fmla="*/ 0 h 48"/>
                      <a:gd name="T35" fmla="*/ 96 w 96"/>
                      <a:gd name="T36" fmla="*/ 48 h 4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96" h="48">
                        <a:moveTo>
                          <a:pt x="0" y="12"/>
                        </a:moveTo>
                        <a:lnTo>
                          <a:pt x="72" y="0"/>
                        </a:lnTo>
                        <a:lnTo>
                          <a:pt x="96" y="0"/>
                        </a:lnTo>
                        <a:lnTo>
                          <a:pt x="82" y="10"/>
                        </a:lnTo>
                        <a:lnTo>
                          <a:pt x="70" y="8"/>
                        </a:lnTo>
                        <a:lnTo>
                          <a:pt x="44" y="40"/>
                        </a:lnTo>
                        <a:lnTo>
                          <a:pt x="32" y="46"/>
                        </a:lnTo>
                        <a:lnTo>
                          <a:pt x="22" y="48"/>
                        </a:lnTo>
                        <a:lnTo>
                          <a:pt x="20" y="44"/>
                        </a:lnTo>
                        <a:lnTo>
                          <a:pt x="16" y="3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88" name="Freeform 2184"/>
                  <p:cNvSpPr>
                    <a:spLocks/>
                  </p:cNvSpPr>
                  <p:nvPr/>
                </p:nvSpPr>
                <p:spPr bwMode="auto">
                  <a:xfrm>
                    <a:off x="7492" y="2967"/>
                    <a:ext cx="66" cy="62"/>
                  </a:xfrm>
                  <a:custGeom>
                    <a:avLst/>
                    <a:gdLst>
                      <a:gd name="T0" fmla="*/ 0 w 66"/>
                      <a:gd name="T1" fmla="*/ 46 h 62"/>
                      <a:gd name="T2" fmla="*/ 8 w 66"/>
                      <a:gd name="T3" fmla="*/ 36 h 62"/>
                      <a:gd name="T4" fmla="*/ 18 w 66"/>
                      <a:gd name="T5" fmla="*/ 24 h 62"/>
                      <a:gd name="T6" fmla="*/ 30 w 66"/>
                      <a:gd name="T7" fmla="*/ 20 h 62"/>
                      <a:gd name="T8" fmla="*/ 42 w 66"/>
                      <a:gd name="T9" fmla="*/ 2 h 62"/>
                      <a:gd name="T10" fmla="*/ 48 w 66"/>
                      <a:gd name="T11" fmla="*/ 0 h 62"/>
                      <a:gd name="T12" fmla="*/ 66 w 66"/>
                      <a:gd name="T13" fmla="*/ 20 h 62"/>
                      <a:gd name="T14" fmla="*/ 52 w 66"/>
                      <a:gd name="T15" fmla="*/ 22 h 62"/>
                      <a:gd name="T16" fmla="*/ 42 w 66"/>
                      <a:gd name="T17" fmla="*/ 34 h 62"/>
                      <a:gd name="T18" fmla="*/ 34 w 66"/>
                      <a:gd name="T19" fmla="*/ 48 h 62"/>
                      <a:gd name="T20" fmla="*/ 28 w 66"/>
                      <a:gd name="T21" fmla="*/ 58 h 62"/>
                      <a:gd name="T22" fmla="*/ 10 w 66"/>
                      <a:gd name="T23" fmla="*/ 62 h 62"/>
                      <a:gd name="T24" fmla="*/ 8 w 66"/>
                      <a:gd name="T25" fmla="*/ 52 h 62"/>
                      <a:gd name="T26" fmla="*/ 0 w 66"/>
                      <a:gd name="T27" fmla="*/ 46 h 6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66"/>
                      <a:gd name="T43" fmla="*/ 0 h 62"/>
                      <a:gd name="T44" fmla="*/ 66 w 66"/>
                      <a:gd name="T45" fmla="*/ 62 h 6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66" h="62">
                        <a:moveTo>
                          <a:pt x="0" y="46"/>
                        </a:moveTo>
                        <a:lnTo>
                          <a:pt x="8" y="36"/>
                        </a:lnTo>
                        <a:lnTo>
                          <a:pt x="18" y="24"/>
                        </a:lnTo>
                        <a:lnTo>
                          <a:pt x="30" y="20"/>
                        </a:lnTo>
                        <a:lnTo>
                          <a:pt x="42" y="2"/>
                        </a:lnTo>
                        <a:lnTo>
                          <a:pt x="48" y="0"/>
                        </a:lnTo>
                        <a:lnTo>
                          <a:pt x="66" y="20"/>
                        </a:lnTo>
                        <a:lnTo>
                          <a:pt x="52" y="22"/>
                        </a:lnTo>
                        <a:lnTo>
                          <a:pt x="42" y="34"/>
                        </a:lnTo>
                        <a:lnTo>
                          <a:pt x="34" y="48"/>
                        </a:lnTo>
                        <a:lnTo>
                          <a:pt x="28" y="58"/>
                        </a:lnTo>
                        <a:lnTo>
                          <a:pt x="10" y="62"/>
                        </a:lnTo>
                        <a:lnTo>
                          <a:pt x="8" y="52"/>
                        </a:lnTo>
                        <a:lnTo>
                          <a:pt x="0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89" name="Freeform 2185"/>
                  <p:cNvSpPr>
                    <a:spLocks/>
                  </p:cNvSpPr>
                  <p:nvPr/>
                </p:nvSpPr>
                <p:spPr bwMode="auto">
                  <a:xfrm>
                    <a:off x="7484" y="2935"/>
                    <a:ext cx="52" cy="68"/>
                  </a:xfrm>
                  <a:custGeom>
                    <a:avLst/>
                    <a:gdLst>
                      <a:gd name="T0" fmla="*/ 16 w 52"/>
                      <a:gd name="T1" fmla="*/ 68 h 68"/>
                      <a:gd name="T2" fmla="*/ 8 w 52"/>
                      <a:gd name="T3" fmla="*/ 62 h 68"/>
                      <a:gd name="T4" fmla="*/ 0 w 52"/>
                      <a:gd name="T5" fmla="*/ 10 h 68"/>
                      <a:gd name="T6" fmla="*/ 6 w 52"/>
                      <a:gd name="T7" fmla="*/ 8 h 68"/>
                      <a:gd name="T8" fmla="*/ 36 w 52"/>
                      <a:gd name="T9" fmla="*/ 0 h 68"/>
                      <a:gd name="T10" fmla="*/ 52 w 52"/>
                      <a:gd name="T11" fmla="*/ 8 h 68"/>
                      <a:gd name="T12" fmla="*/ 50 w 52"/>
                      <a:gd name="T13" fmla="*/ 14 h 68"/>
                      <a:gd name="T14" fmla="*/ 52 w 52"/>
                      <a:gd name="T15" fmla="*/ 20 h 68"/>
                      <a:gd name="T16" fmla="*/ 50 w 52"/>
                      <a:gd name="T17" fmla="*/ 34 h 68"/>
                      <a:gd name="T18" fmla="*/ 38 w 52"/>
                      <a:gd name="T19" fmla="*/ 52 h 68"/>
                      <a:gd name="T20" fmla="*/ 26 w 52"/>
                      <a:gd name="T21" fmla="*/ 56 h 68"/>
                      <a:gd name="T22" fmla="*/ 16 w 52"/>
                      <a:gd name="T23" fmla="*/ 68 h 6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52"/>
                      <a:gd name="T37" fmla="*/ 0 h 68"/>
                      <a:gd name="T38" fmla="*/ 52 w 52"/>
                      <a:gd name="T39" fmla="*/ 68 h 6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52" h="68">
                        <a:moveTo>
                          <a:pt x="16" y="68"/>
                        </a:moveTo>
                        <a:lnTo>
                          <a:pt x="8" y="62"/>
                        </a:lnTo>
                        <a:lnTo>
                          <a:pt x="0" y="10"/>
                        </a:lnTo>
                        <a:lnTo>
                          <a:pt x="6" y="8"/>
                        </a:lnTo>
                        <a:lnTo>
                          <a:pt x="36" y="0"/>
                        </a:lnTo>
                        <a:lnTo>
                          <a:pt x="52" y="8"/>
                        </a:lnTo>
                        <a:lnTo>
                          <a:pt x="50" y="14"/>
                        </a:lnTo>
                        <a:lnTo>
                          <a:pt x="52" y="20"/>
                        </a:lnTo>
                        <a:lnTo>
                          <a:pt x="50" y="34"/>
                        </a:lnTo>
                        <a:lnTo>
                          <a:pt x="38" y="52"/>
                        </a:lnTo>
                        <a:lnTo>
                          <a:pt x="26" y="56"/>
                        </a:lnTo>
                        <a:lnTo>
                          <a:pt x="16" y="6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90" name="Freeform 2186"/>
                  <p:cNvSpPr>
                    <a:spLocks/>
                  </p:cNvSpPr>
                  <p:nvPr/>
                </p:nvSpPr>
                <p:spPr bwMode="auto">
                  <a:xfrm>
                    <a:off x="7324" y="2963"/>
                    <a:ext cx="72" cy="74"/>
                  </a:xfrm>
                  <a:custGeom>
                    <a:avLst/>
                    <a:gdLst>
                      <a:gd name="T0" fmla="*/ 8 w 72"/>
                      <a:gd name="T1" fmla="*/ 74 h 74"/>
                      <a:gd name="T2" fmla="*/ 0 w 72"/>
                      <a:gd name="T3" fmla="*/ 58 h 74"/>
                      <a:gd name="T4" fmla="*/ 2 w 72"/>
                      <a:gd name="T5" fmla="*/ 38 h 74"/>
                      <a:gd name="T6" fmla="*/ 8 w 72"/>
                      <a:gd name="T7" fmla="*/ 30 h 74"/>
                      <a:gd name="T8" fmla="*/ 14 w 72"/>
                      <a:gd name="T9" fmla="*/ 28 h 74"/>
                      <a:gd name="T10" fmla="*/ 8 w 72"/>
                      <a:gd name="T11" fmla="*/ 24 h 74"/>
                      <a:gd name="T12" fmla="*/ 14 w 72"/>
                      <a:gd name="T13" fmla="*/ 18 h 74"/>
                      <a:gd name="T14" fmla="*/ 38 w 72"/>
                      <a:gd name="T15" fmla="*/ 8 h 74"/>
                      <a:gd name="T16" fmla="*/ 38 w 72"/>
                      <a:gd name="T17" fmla="*/ 2 h 74"/>
                      <a:gd name="T18" fmla="*/ 48 w 72"/>
                      <a:gd name="T19" fmla="*/ 0 h 74"/>
                      <a:gd name="T20" fmla="*/ 50 w 72"/>
                      <a:gd name="T21" fmla="*/ 4 h 74"/>
                      <a:gd name="T22" fmla="*/ 60 w 72"/>
                      <a:gd name="T23" fmla="*/ 2 h 74"/>
                      <a:gd name="T24" fmla="*/ 72 w 72"/>
                      <a:gd name="T25" fmla="*/ 22 h 74"/>
                      <a:gd name="T26" fmla="*/ 70 w 72"/>
                      <a:gd name="T27" fmla="*/ 28 h 74"/>
                      <a:gd name="T28" fmla="*/ 62 w 72"/>
                      <a:gd name="T29" fmla="*/ 26 h 74"/>
                      <a:gd name="T30" fmla="*/ 44 w 72"/>
                      <a:gd name="T31" fmla="*/ 40 h 74"/>
                      <a:gd name="T32" fmla="*/ 44 w 72"/>
                      <a:gd name="T33" fmla="*/ 48 h 74"/>
                      <a:gd name="T34" fmla="*/ 36 w 72"/>
                      <a:gd name="T35" fmla="*/ 52 h 74"/>
                      <a:gd name="T36" fmla="*/ 24 w 72"/>
                      <a:gd name="T37" fmla="*/ 48 h 74"/>
                      <a:gd name="T38" fmla="*/ 26 w 72"/>
                      <a:gd name="T39" fmla="*/ 54 h 74"/>
                      <a:gd name="T40" fmla="*/ 18 w 72"/>
                      <a:gd name="T41" fmla="*/ 58 h 74"/>
                      <a:gd name="T42" fmla="*/ 20 w 72"/>
                      <a:gd name="T43" fmla="*/ 68 h 74"/>
                      <a:gd name="T44" fmla="*/ 10 w 72"/>
                      <a:gd name="T45" fmla="*/ 64 h 74"/>
                      <a:gd name="T46" fmla="*/ 14 w 72"/>
                      <a:gd name="T47" fmla="*/ 70 h 74"/>
                      <a:gd name="T48" fmla="*/ 8 w 72"/>
                      <a:gd name="T49" fmla="*/ 74 h 74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72"/>
                      <a:gd name="T76" fmla="*/ 0 h 74"/>
                      <a:gd name="T77" fmla="*/ 72 w 72"/>
                      <a:gd name="T78" fmla="*/ 74 h 74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72" h="74">
                        <a:moveTo>
                          <a:pt x="8" y="74"/>
                        </a:moveTo>
                        <a:lnTo>
                          <a:pt x="0" y="58"/>
                        </a:lnTo>
                        <a:lnTo>
                          <a:pt x="2" y="38"/>
                        </a:lnTo>
                        <a:lnTo>
                          <a:pt x="8" y="30"/>
                        </a:lnTo>
                        <a:lnTo>
                          <a:pt x="14" y="28"/>
                        </a:lnTo>
                        <a:lnTo>
                          <a:pt x="8" y="24"/>
                        </a:lnTo>
                        <a:lnTo>
                          <a:pt x="14" y="18"/>
                        </a:lnTo>
                        <a:lnTo>
                          <a:pt x="38" y="8"/>
                        </a:lnTo>
                        <a:lnTo>
                          <a:pt x="38" y="2"/>
                        </a:lnTo>
                        <a:lnTo>
                          <a:pt x="48" y="0"/>
                        </a:lnTo>
                        <a:lnTo>
                          <a:pt x="50" y="4"/>
                        </a:lnTo>
                        <a:lnTo>
                          <a:pt x="60" y="2"/>
                        </a:lnTo>
                        <a:lnTo>
                          <a:pt x="72" y="22"/>
                        </a:lnTo>
                        <a:lnTo>
                          <a:pt x="70" y="28"/>
                        </a:lnTo>
                        <a:lnTo>
                          <a:pt x="62" y="26"/>
                        </a:lnTo>
                        <a:lnTo>
                          <a:pt x="44" y="40"/>
                        </a:lnTo>
                        <a:lnTo>
                          <a:pt x="44" y="48"/>
                        </a:lnTo>
                        <a:lnTo>
                          <a:pt x="36" y="52"/>
                        </a:lnTo>
                        <a:lnTo>
                          <a:pt x="24" y="48"/>
                        </a:lnTo>
                        <a:lnTo>
                          <a:pt x="26" y="54"/>
                        </a:lnTo>
                        <a:lnTo>
                          <a:pt x="18" y="58"/>
                        </a:lnTo>
                        <a:lnTo>
                          <a:pt x="20" y="68"/>
                        </a:lnTo>
                        <a:lnTo>
                          <a:pt x="10" y="64"/>
                        </a:lnTo>
                        <a:lnTo>
                          <a:pt x="14" y="70"/>
                        </a:lnTo>
                        <a:lnTo>
                          <a:pt x="8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91" name="Freeform 2187"/>
                  <p:cNvSpPr>
                    <a:spLocks/>
                  </p:cNvSpPr>
                  <p:nvPr/>
                </p:nvSpPr>
                <p:spPr bwMode="auto">
                  <a:xfrm>
                    <a:off x="7332" y="3011"/>
                    <a:ext cx="74" cy="52"/>
                  </a:xfrm>
                  <a:custGeom>
                    <a:avLst/>
                    <a:gdLst>
                      <a:gd name="T0" fmla="*/ 0 w 74"/>
                      <a:gd name="T1" fmla="*/ 26 h 52"/>
                      <a:gd name="T2" fmla="*/ 6 w 74"/>
                      <a:gd name="T3" fmla="*/ 22 h 52"/>
                      <a:gd name="T4" fmla="*/ 2 w 74"/>
                      <a:gd name="T5" fmla="*/ 16 h 52"/>
                      <a:gd name="T6" fmla="*/ 12 w 74"/>
                      <a:gd name="T7" fmla="*/ 20 h 52"/>
                      <a:gd name="T8" fmla="*/ 10 w 74"/>
                      <a:gd name="T9" fmla="*/ 10 h 52"/>
                      <a:gd name="T10" fmla="*/ 18 w 74"/>
                      <a:gd name="T11" fmla="*/ 6 h 52"/>
                      <a:gd name="T12" fmla="*/ 16 w 74"/>
                      <a:gd name="T13" fmla="*/ 0 h 52"/>
                      <a:gd name="T14" fmla="*/ 28 w 74"/>
                      <a:gd name="T15" fmla="*/ 4 h 52"/>
                      <a:gd name="T16" fmla="*/ 36 w 74"/>
                      <a:gd name="T17" fmla="*/ 0 h 52"/>
                      <a:gd name="T18" fmla="*/ 52 w 74"/>
                      <a:gd name="T19" fmla="*/ 0 h 52"/>
                      <a:gd name="T20" fmla="*/ 66 w 74"/>
                      <a:gd name="T21" fmla="*/ 6 h 52"/>
                      <a:gd name="T22" fmla="*/ 74 w 74"/>
                      <a:gd name="T23" fmla="*/ 16 h 52"/>
                      <a:gd name="T24" fmla="*/ 66 w 74"/>
                      <a:gd name="T25" fmla="*/ 50 h 52"/>
                      <a:gd name="T26" fmla="*/ 44 w 74"/>
                      <a:gd name="T27" fmla="*/ 46 h 52"/>
                      <a:gd name="T28" fmla="*/ 38 w 74"/>
                      <a:gd name="T29" fmla="*/ 52 h 52"/>
                      <a:gd name="T30" fmla="*/ 34 w 74"/>
                      <a:gd name="T31" fmla="*/ 46 h 52"/>
                      <a:gd name="T32" fmla="*/ 10 w 74"/>
                      <a:gd name="T33" fmla="*/ 32 h 52"/>
                      <a:gd name="T34" fmla="*/ 0 w 74"/>
                      <a:gd name="T35" fmla="*/ 32 h 52"/>
                      <a:gd name="T36" fmla="*/ 0 w 74"/>
                      <a:gd name="T37" fmla="*/ 26 h 52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74"/>
                      <a:gd name="T58" fmla="*/ 0 h 52"/>
                      <a:gd name="T59" fmla="*/ 74 w 74"/>
                      <a:gd name="T60" fmla="*/ 52 h 52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74" h="52">
                        <a:moveTo>
                          <a:pt x="0" y="26"/>
                        </a:moveTo>
                        <a:lnTo>
                          <a:pt x="6" y="22"/>
                        </a:lnTo>
                        <a:lnTo>
                          <a:pt x="2" y="16"/>
                        </a:lnTo>
                        <a:lnTo>
                          <a:pt x="12" y="20"/>
                        </a:lnTo>
                        <a:lnTo>
                          <a:pt x="10" y="10"/>
                        </a:lnTo>
                        <a:lnTo>
                          <a:pt x="18" y="6"/>
                        </a:lnTo>
                        <a:lnTo>
                          <a:pt x="16" y="0"/>
                        </a:lnTo>
                        <a:lnTo>
                          <a:pt x="28" y="4"/>
                        </a:lnTo>
                        <a:lnTo>
                          <a:pt x="36" y="0"/>
                        </a:lnTo>
                        <a:lnTo>
                          <a:pt x="52" y="0"/>
                        </a:lnTo>
                        <a:lnTo>
                          <a:pt x="66" y="6"/>
                        </a:lnTo>
                        <a:lnTo>
                          <a:pt x="74" y="16"/>
                        </a:lnTo>
                        <a:lnTo>
                          <a:pt x="66" y="50"/>
                        </a:lnTo>
                        <a:lnTo>
                          <a:pt x="44" y="46"/>
                        </a:lnTo>
                        <a:lnTo>
                          <a:pt x="38" y="52"/>
                        </a:lnTo>
                        <a:lnTo>
                          <a:pt x="34" y="46"/>
                        </a:lnTo>
                        <a:lnTo>
                          <a:pt x="10" y="32"/>
                        </a:lnTo>
                        <a:lnTo>
                          <a:pt x="0" y="32"/>
                        </a:lnTo>
                        <a:lnTo>
                          <a:pt x="0" y="2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92" name="Freeform 2188"/>
                  <p:cNvSpPr>
                    <a:spLocks/>
                  </p:cNvSpPr>
                  <p:nvPr/>
                </p:nvSpPr>
                <p:spPr bwMode="auto">
                  <a:xfrm>
                    <a:off x="7208" y="3083"/>
                    <a:ext cx="68" cy="64"/>
                  </a:xfrm>
                  <a:custGeom>
                    <a:avLst/>
                    <a:gdLst>
                      <a:gd name="T0" fmla="*/ 0 w 68"/>
                      <a:gd name="T1" fmla="*/ 58 h 64"/>
                      <a:gd name="T2" fmla="*/ 18 w 68"/>
                      <a:gd name="T3" fmla="*/ 34 h 64"/>
                      <a:gd name="T4" fmla="*/ 20 w 68"/>
                      <a:gd name="T5" fmla="*/ 36 h 64"/>
                      <a:gd name="T6" fmla="*/ 22 w 68"/>
                      <a:gd name="T7" fmla="*/ 36 h 64"/>
                      <a:gd name="T8" fmla="*/ 32 w 68"/>
                      <a:gd name="T9" fmla="*/ 18 h 64"/>
                      <a:gd name="T10" fmla="*/ 40 w 68"/>
                      <a:gd name="T11" fmla="*/ 0 h 64"/>
                      <a:gd name="T12" fmla="*/ 60 w 68"/>
                      <a:gd name="T13" fmla="*/ 20 h 64"/>
                      <a:gd name="T14" fmla="*/ 68 w 68"/>
                      <a:gd name="T15" fmla="*/ 42 h 64"/>
                      <a:gd name="T16" fmla="*/ 64 w 68"/>
                      <a:gd name="T17" fmla="*/ 54 h 64"/>
                      <a:gd name="T18" fmla="*/ 32 w 68"/>
                      <a:gd name="T19" fmla="*/ 46 h 64"/>
                      <a:gd name="T20" fmla="*/ 18 w 68"/>
                      <a:gd name="T21" fmla="*/ 52 h 64"/>
                      <a:gd name="T22" fmla="*/ 12 w 68"/>
                      <a:gd name="T23" fmla="*/ 64 h 64"/>
                      <a:gd name="T24" fmla="*/ 0 w 68"/>
                      <a:gd name="T25" fmla="*/ 58 h 6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8"/>
                      <a:gd name="T40" fmla="*/ 0 h 64"/>
                      <a:gd name="T41" fmla="*/ 68 w 68"/>
                      <a:gd name="T42" fmla="*/ 64 h 6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8" h="64">
                        <a:moveTo>
                          <a:pt x="0" y="58"/>
                        </a:moveTo>
                        <a:lnTo>
                          <a:pt x="18" y="34"/>
                        </a:lnTo>
                        <a:lnTo>
                          <a:pt x="20" y="36"/>
                        </a:lnTo>
                        <a:lnTo>
                          <a:pt x="22" y="36"/>
                        </a:lnTo>
                        <a:lnTo>
                          <a:pt x="32" y="18"/>
                        </a:lnTo>
                        <a:lnTo>
                          <a:pt x="40" y="0"/>
                        </a:lnTo>
                        <a:lnTo>
                          <a:pt x="60" y="20"/>
                        </a:lnTo>
                        <a:lnTo>
                          <a:pt x="68" y="42"/>
                        </a:lnTo>
                        <a:lnTo>
                          <a:pt x="64" y="54"/>
                        </a:lnTo>
                        <a:lnTo>
                          <a:pt x="32" y="46"/>
                        </a:lnTo>
                        <a:lnTo>
                          <a:pt x="18" y="52"/>
                        </a:lnTo>
                        <a:lnTo>
                          <a:pt x="12" y="64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93" name="Freeform 2189"/>
                  <p:cNvSpPr>
                    <a:spLocks/>
                  </p:cNvSpPr>
                  <p:nvPr/>
                </p:nvSpPr>
                <p:spPr bwMode="auto">
                  <a:xfrm>
                    <a:off x="7210" y="3007"/>
                    <a:ext cx="82" cy="76"/>
                  </a:xfrm>
                  <a:custGeom>
                    <a:avLst/>
                    <a:gdLst>
                      <a:gd name="T0" fmla="*/ 38 w 82"/>
                      <a:gd name="T1" fmla="*/ 76 h 76"/>
                      <a:gd name="T2" fmla="*/ 36 w 82"/>
                      <a:gd name="T3" fmla="*/ 66 h 76"/>
                      <a:gd name="T4" fmla="*/ 24 w 82"/>
                      <a:gd name="T5" fmla="*/ 52 h 76"/>
                      <a:gd name="T6" fmla="*/ 20 w 82"/>
                      <a:gd name="T7" fmla="*/ 46 h 76"/>
                      <a:gd name="T8" fmla="*/ 0 w 82"/>
                      <a:gd name="T9" fmla="*/ 40 h 76"/>
                      <a:gd name="T10" fmla="*/ 6 w 82"/>
                      <a:gd name="T11" fmla="*/ 34 h 76"/>
                      <a:gd name="T12" fmla="*/ 14 w 82"/>
                      <a:gd name="T13" fmla="*/ 24 h 76"/>
                      <a:gd name="T14" fmla="*/ 24 w 82"/>
                      <a:gd name="T15" fmla="*/ 20 h 76"/>
                      <a:gd name="T16" fmla="*/ 34 w 82"/>
                      <a:gd name="T17" fmla="*/ 24 h 76"/>
                      <a:gd name="T18" fmla="*/ 46 w 82"/>
                      <a:gd name="T19" fmla="*/ 10 h 76"/>
                      <a:gd name="T20" fmla="*/ 52 w 82"/>
                      <a:gd name="T21" fmla="*/ 16 h 76"/>
                      <a:gd name="T22" fmla="*/ 64 w 82"/>
                      <a:gd name="T23" fmla="*/ 0 h 76"/>
                      <a:gd name="T24" fmla="*/ 82 w 82"/>
                      <a:gd name="T25" fmla="*/ 18 h 76"/>
                      <a:gd name="T26" fmla="*/ 56 w 82"/>
                      <a:gd name="T27" fmla="*/ 56 h 76"/>
                      <a:gd name="T28" fmla="*/ 46 w 82"/>
                      <a:gd name="T29" fmla="*/ 58 h 76"/>
                      <a:gd name="T30" fmla="*/ 46 w 82"/>
                      <a:gd name="T31" fmla="*/ 72 h 76"/>
                      <a:gd name="T32" fmla="*/ 38 w 82"/>
                      <a:gd name="T33" fmla="*/ 76 h 7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82"/>
                      <a:gd name="T52" fmla="*/ 0 h 76"/>
                      <a:gd name="T53" fmla="*/ 82 w 82"/>
                      <a:gd name="T54" fmla="*/ 76 h 7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82" h="76">
                        <a:moveTo>
                          <a:pt x="38" y="76"/>
                        </a:moveTo>
                        <a:lnTo>
                          <a:pt x="36" y="66"/>
                        </a:lnTo>
                        <a:lnTo>
                          <a:pt x="24" y="52"/>
                        </a:lnTo>
                        <a:lnTo>
                          <a:pt x="20" y="46"/>
                        </a:lnTo>
                        <a:lnTo>
                          <a:pt x="0" y="40"/>
                        </a:lnTo>
                        <a:lnTo>
                          <a:pt x="6" y="34"/>
                        </a:lnTo>
                        <a:lnTo>
                          <a:pt x="14" y="24"/>
                        </a:lnTo>
                        <a:lnTo>
                          <a:pt x="24" y="20"/>
                        </a:lnTo>
                        <a:lnTo>
                          <a:pt x="34" y="24"/>
                        </a:lnTo>
                        <a:lnTo>
                          <a:pt x="46" y="10"/>
                        </a:lnTo>
                        <a:lnTo>
                          <a:pt x="52" y="16"/>
                        </a:lnTo>
                        <a:lnTo>
                          <a:pt x="64" y="0"/>
                        </a:lnTo>
                        <a:lnTo>
                          <a:pt x="82" y="18"/>
                        </a:lnTo>
                        <a:lnTo>
                          <a:pt x="56" y="56"/>
                        </a:lnTo>
                        <a:lnTo>
                          <a:pt x="46" y="58"/>
                        </a:lnTo>
                        <a:lnTo>
                          <a:pt x="46" y="72"/>
                        </a:lnTo>
                        <a:lnTo>
                          <a:pt x="38" y="7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94" name="Freeform 2190"/>
                  <p:cNvSpPr>
                    <a:spLocks/>
                  </p:cNvSpPr>
                  <p:nvPr/>
                </p:nvSpPr>
                <p:spPr bwMode="auto">
                  <a:xfrm>
                    <a:off x="7049" y="3182"/>
                    <a:ext cx="67" cy="70"/>
                  </a:xfrm>
                  <a:custGeom>
                    <a:avLst/>
                    <a:gdLst>
                      <a:gd name="T0" fmla="*/ 16 w 67"/>
                      <a:gd name="T1" fmla="*/ 48 h 70"/>
                      <a:gd name="T2" fmla="*/ 28 w 67"/>
                      <a:gd name="T3" fmla="*/ 32 h 70"/>
                      <a:gd name="T4" fmla="*/ 8 w 67"/>
                      <a:gd name="T5" fmla="*/ 12 h 70"/>
                      <a:gd name="T6" fmla="*/ 2 w 67"/>
                      <a:gd name="T7" fmla="*/ 12 h 70"/>
                      <a:gd name="T8" fmla="*/ 0 w 67"/>
                      <a:gd name="T9" fmla="*/ 8 h 70"/>
                      <a:gd name="T10" fmla="*/ 8 w 67"/>
                      <a:gd name="T11" fmla="*/ 6 h 70"/>
                      <a:gd name="T12" fmla="*/ 30 w 67"/>
                      <a:gd name="T13" fmla="*/ 0 h 70"/>
                      <a:gd name="T14" fmla="*/ 44 w 67"/>
                      <a:gd name="T15" fmla="*/ 16 h 70"/>
                      <a:gd name="T16" fmla="*/ 67 w 67"/>
                      <a:gd name="T17" fmla="*/ 30 h 70"/>
                      <a:gd name="T18" fmla="*/ 48 w 67"/>
                      <a:gd name="T19" fmla="*/ 70 h 70"/>
                      <a:gd name="T20" fmla="*/ 36 w 67"/>
                      <a:gd name="T21" fmla="*/ 54 h 70"/>
                      <a:gd name="T22" fmla="*/ 16 w 67"/>
                      <a:gd name="T23" fmla="*/ 48 h 7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67"/>
                      <a:gd name="T37" fmla="*/ 0 h 70"/>
                      <a:gd name="T38" fmla="*/ 67 w 67"/>
                      <a:gd name="T39" fmla="*/ 70 h 7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67" h="70">
                        <a:moveTo>
                          <a:pt x="16" y="48"/>
                        </a:moveTo>
                        <a:lnTo>
                          <a:pt x="28" y="32"/>
                        </a:lnTo>
                        <a:lnTo>
                          <a:pt x="8" y="12"/>
                        </a:lnTo>
                        <a:lnTo>
                          <a:pt x="2" y="12"/>
                        </a:lnTo>
                        <a:lnTo>
                          <a:pt x="0" y="8"/>
                        </a:lnTo>
                        <a:lnTo>
                          <a:pt x="8" y="6"/>
                        </a:lnTo>
                        <a:lnTo>
                          <a:pt x="30" y="0"/>
                        </a:lnTo>
                        <a:lnTo>
                          <a:pt x="44" y="16"/>
                        </a:lnTo>
                        <a:lnTo>
                          <a:pt x="67" y="30"/>
                        </a:lnTo>
                        <a:lnTo>
                          <a:pt x="48" y="70"/>
                        </a:lnTo>
                        <a:lnTo>
                          <a:pt x="36" y="54"/>
                        </a:lnTo>
                        <a:lnTo>
                          <a:pt x="16" y="4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95" name="Freeform 2191"/>
                  <p:cNvSpPr>
                    <a:spLocks/>
                  </p:cNvSpPr>
                  <p:nvPr/>
                </p:nvSpPr>
                <p:spPr bwMode="auto">
                  <a:xfrm>
                    <a:off x="7122" y="3111"/>
                    <a:ext cx="66" cy="91"/>
                  </a:xfrm>
                  <a:custGeom>
                    <a:avLst/>
                    <a:gdLst>
                      <a:gd name="T0" fmla="*/ 6 w 66"/>
                      <a:gd name="T1" fmla="*/ 87 h 91"/>
                      <a:gd name="T2" fmla="*/ 0 w 66"/>
                      <a:gd name="T3" fmla="*/ 79 h 91"/>
                      <a:gd name="T4" fmla="*/ 32 w 66"/>
                      <a:gd name="T5" fmla="*/ 12 h 91"/>
                      <a:gd name="T6" fmla="*/ 50 w 66"/>
                      <a:gd name="T7" fmla="*/ 0 h 91"/>
                      <a:gd name="T8" fmla="*/ 66 w 66"/>
                      <a:gd name="T9" fmla="*/ 18 h 91"/>
                      <a:gd name="T10" fmla="*/ 66 w 66"/>
                      <a:gd name="T11" fmla="*/ 28 h 91"/>
                      <a:gd name="T12" fmla="*/ 56 w 66"/>
                      <a:gd name="T13" fmla="*/ 28 h 91"/>
                      <a:gd name="T14" fmla="*/ 58 w 66"/>
                      <a:gd name="T15" fmla="*/ 54 h 91"/>
                      <a:gd name="T16" fmla="*/ 46 w 66"/>
                      <a:gd name="T17" fmla="*/ 57 h 91"/>
                      <a:gd name="T18" fmla="*/ 44 w 66"/>
                      <a:gd name="T19" fmla="*/ 67 h 91"/>
                      <a:gd name="T20" fmla="*/ 42 w 66"/>
                      <a:gd name="T21" fmla="*/ 77 h 91"/>
                      <a:gd name="T22" fmla="*/ 32 w 66"/>
                      <a:gd name="T23" fmla="*/ 75 h 91"/>
                      <a:gd name="T24" fmla="*/ 26 w 66"/>
                      <a:gd name="T25" fmla="*/ 91 h 91"/>
                      <a:gd name="T26" fmla="*/ 6 w 66"/>
                      <a:gd name="T27" fmla="*/ 87 h 91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66"/>
                      <a:gd name="T43" fmla="*/ 0 h 91"/>
                      <a:gd name="T44" fmla="*/ 66 w 66"/>
                      <a:gd name="T45" fmla="*/ 91 h 91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66" h="91">
                        <a:moveTo>
                          <a:pt x="6" y="87"/>
                        </a:moveTo>
                        <a:lnTo>
                          <a:pt x="0" y="79"/>
                        </a:lnTo>
                        <a:lnTo>
                          <a:pt x="32" y="12"/>
                        </a:lnTo>
                        <a:lnTo>
                          <a:pt x="50" y="0"/>
                        </a:lnTo>
                        <a:lnTo>
                          <a:pt x="66" y="18"/>
                        </a:lnTo>
                        <a:lnTo>
                          <a:pt x="66" y="28"/>
                        </a:lnTo>
                        <a:lnTo>
                          <a:pt x="56" y="28"/>
                        </a:lnTo>
                        <a:lnTo>
                          <a:pt x="58" y="54"/>
                        </a:lnTo>
                        <a:lnTo>
                          <a:pt x="46" y="57"/>
                        </a:lnTo>
                        <a:lnTo>
                          <a:pt x="44" y="67"/>
                        </a:lnTo>
                        <a:lnTo>
                          <a:pt x="42" y="77"/>
                        </a:lnTo>
                        <a:lnTo>
                          <a:pt x="32" y="75"/>
                        </a:lnTo>
                        <a:lnTo>
                          <a:pt x="26" y="91"/>
                        </a:lnTo>
                        <a:lnTo>
                          <a:pt x="6" y="87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96" name="Freeform 2192"/>
                  <p:cNvSpPr>
                    <a:spLocks/>
                  </p:cNvSpPr>
                  <p:nvPr/>
                </p:nvSpPr>
                <p:spPr bwMode="auto">
                  <a:xfrm>
                    <a:off x="7103" y="2971"/>
                    <a:ext cx="69" cy="90"/>
                  </a:xfrm>
                  <a:custGeom>
                    <a:avLst/>
                    <a:gdLst>
                      <a:gd name="T0" fmla="*/ 41 w 69"/>
                      <a:gd name="T1" fmla="*/ 82 h 90"/>
                      <a:gd name="T2" fmla="*/ 21 w 69"/>
                      <a:gd name="T3" fmla="*/ 84 h 90"/>
                      <a:gd name="T4" fmla="*/ 13 w 69"/>
                      <a:gd name="T5" fmla="*/ 90 h 90"/>
                      <a:gd name="T6" fmla="*/ 7 w 69"/>
                      <a:gd name="T7" fmla="*/ 88 h 90"/>
                      <a:gd name="T8" fmla="*/ 11 w 69"/>
                      <a:gd name="T9" fmla="*/ 78 h 90"/>
                      <a:gd name="T10" fmla="*/ 3 w 69"/>
                      <a:gd name="T11" fmla="*/ 60 h 90"/>
                      <a:gd name="T12" fmla="*/ 0 w 69"/>
                      <a:gd name="T13" fmla="*/ 36 h 90"/>
                      <a:gd name="T14" fmla="*/ 5 w 69"/>
                      <a:gd name="T15" fmla="*/ 10 h 90"/>
                      <a:gd name="T16" fmla="*/ 21 w 69"/>
                      <a:gd name="T17" fmla="*/ 6 h 90"/>
                      <a:gd name="T18" fmla="*/ 27 w 69"/>
                      <a:gd name="T19" fmla="*/ 0 h 90"/>
                      <a:gd name="T20" fmla="*/ 49 w 69"/>
                      <a:gd name="T21" fmla="*/ 10 h 90"/>
                      <a:gd name="T22" fmla="*/ 55 w 69"/>
                      <a:gd name="T23" fmla="*/ 8 h 90"/>
                      <a:gd name="T24" fmla="*/ 69 w 69"/>
                      <a:gd name="T25" fmla="*/ 28 h 90"/>
                      <a:gd name="T26" fmla="*/ 65 w 69"/>
                      <a:gd name="T27" fmla="*/ 36 h 90"/>
                      <a:gd name="T28" fmla="*/ 43 w 69"/>
                      <a:gd name="T29" fmla="*/ 56 h 90"/>
                      <a:gd name="T30" fmla="*/ 41 w 69"/>
                      <a:gd name="T31" fmla="*/ 82 h 9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9"/>
                      <a:gd name="T49" fmla="*/ 0 h 90"/>
                      <a:gd name="T50" fmla="*/ 69 w 69"/>
                      <a:gd name="T51" fmla="*/ 90 h 9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9" h="90">
                        <a:moveTo>
                          <a:pt x="41" y="82"/>
                        </a:moveTo>
                        <a:lnTo>
                          <a:pt x="21" y="84"/>
                        </a:lnTo>
                        <a:lnTo>
                          <a:pt x="13" y="90"/>
                        </a:lnTo>
                        <a:lnTo>
                          <a:pt x="7" y="88"/>
                        </a:lnTo>
                        <a:lnTo>
                          <a:pt x="11" y="78"/>
                        </a:lnTo>
                        <a:lnTo>
                          <a:pt x="3" y="60"/>
                        </a:lnTo>
                        <a:lnTo>
                          <a:pt x="0" y="36"/>
                        </a:lnTo>
                        <a:lnTo>
                          <a:pt x="5" y="10"/>
                        </a:lnTo>
                        <a:lnTo>
                          <a:pt x="21" y="6"/>
                        </a:lnTo>
                        <a:lnTo>
                          <a:pt x="27" y="0"/>
                        </a:lnTo>
                        <a:lnTo>
                          <a:pt x="49" y="10"/>
                        </a:lnTo>
                        <a:lnTo>
                          <a:pt x="55" y="8"/>
                        </a:lnTo>
                        <a:lnTo>
                          <a:pt x="69" y="28"/>
                        </a:lnTo>
                        <a:lnTo>
                          <a:pt x="65" y="36"/>
                        </a:lnTo>
                        <a:lnTo>
                          <a:pt x="43" y="56"/>
                        </a:lnTo>
                        <a:lnTo>
                          <a:pt x="41" y="8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97" name="Freeform 2193"/>
                  <p:cNvSpPr>
                    <a:spLocks/>
                  </p:cNvSpPr>
                  <p:nvPr/>
                </p:nvSpPr>
                <p:spPr bwMode="auto">
                  <a:xfrm>
                    <a:off x="7013" y="3190"/>
                    <a:ext cx="64" cy="68"/>
                  </a:xfrm>
                  <a:custGeom>
                    <a:avLst/>
                    <a:gdLst>
                      <a:gd name="T0" fmla="*/ 0 w 64"/>
                      <a:gd name="T1" fmla="*/ 54 h 68"/>
                      <a:gd name="T2" fmla="*/ 6 w 64"/>
                      <a:gd name="T3" fmla="*/ 38 h 68"/>
                      <a:gd name="T4" fmla="*/ 0 w 64"/>
                      <a:gd name="T5" fmla="*/ 34 h 68"/>
                      <a:gd name="T6" fmla="*/ 0 w 64"/>
                      <a:gd name="T7" fmla="*/ 4 h 68"/>
                      <a:gd name="T8" fmla="*/ 36 w 64"/>
                      <a:gd name="T9" fmla="*/ 0 h 68"/>
                      <a:gd name="T10" fmla="*/ 38 w 64"/>
                      <a:gd name="T11" fmla="*/ 4 h 68"/>
                      <a:gd name="T12" fmla="*/ 44 w 64"/>
                      <a:gd name="T13" fmla="*/ 4 h 68"/>
                      <a:gd name="T14" fmla="*/ 64 w 64"/>
                      <a:gd name="T15" fmla="*/ 24 h 68"/>
                      <a:gd name="T16" fmla="*/ 52 w 64"/>
                      <a:gd name="T17" fmla="*/ 40 h 68"/>
                      <a:gd name="T18" fmla="*/ 30 w 64"/>
                      <a:gd name="T19" fmla="*/ 48 h 68"/>
                      <a:gd name="T20" fmla="*/ 36 w 64"/>
                      <a:gd name="T21" fmla="*/ 58 h 68"/>
                      <a:gd name="T22" fmla="*/ 24 w 64"/>
                      <a:gd name="T23" fmla="*/ 68 h 68"/>
                      <a:gd name="T24" fmla="*/ 16 w 64"/>
                      <a:gd name="T25" fmla="*/ 60 h 68"/>
                      <a:gd name="T26" fmla="*/ 6 w 64"/>
                      <a:gd name="T27" fmla="*/ 66 h 68"/>
                      <a:gd name="T28" fmla="*/ 0 w 64"/>
                      <a:gd name="T29" fmla="*/ 54 h 6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64"/>
                      <a:gd name="T46" fmla="*/ 0 h 68"/>
                      <a:gd name="T47" fmla="*/ 64 w 64"/>
                      <a:gd name="T48" fmla="*/ 68 h 6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64" h="68">
                        <a:moveTo>
                          <a:pt x="0" y="54"/>
                        </a:moveTo>
                        <a:lnTo>
                          <a:pt x="6" y="38"/>
                        </a:lnTo>
                        <a:lnTo>
                          <a:pt x="0" y="34"/>
                        </a:lnTo>
                        <a:lnTo>
                          <a:pt x="0" y="4"/>
                        </a:lnTo>
                        <a:lnTo>
                          <a:pt x="36" y="0"/>
                        </a:lnTo>
                        <a:lnTo>
                          <a:pt x="38" y="4"/>
                        </a:lnTo>
                        <a:lnTo>
                          <a:pt x="44" y="4"/>
                        </a:lnTo>
                        <a:lnTo>
                          <a:pt x="64" y="24"/>
                        </a:lnTo>
                        <a:lnTo>
                          <a:pt x="52" y="40"/>
                        </a:lnTo>
                        <a:lnTo>
                          <a:pt x="30" y="48"/>
                        </a:lnTo>
                        <a:lnTo>
                          <a:pt x="36" y="58"/>
                        </a:lnTo>
                        <a:lnTo>
                          <a:pt x="24" y="68"/>
                        </a:lnTo>
                        <a:lnTo>
                          <a:pt x="16" y="60"/>
                        </a:lnTo>
                        <a:lnTo>
                          <a:pt x="6" y="66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98" name="Freeform 2194"/>
                  <p:cNvSpPr>
                    <a:spLocks/>
                  </p:cNvSpPr>
                  <p:nvPr/>
                </p:nvSpPr>
                <p:spPr bwMode="auto">
                  <a:xfrm>
                    <a:off x="6963" y="3079"/>
                    <a:ext cx="76" cy="58"/>
                  </a:xfrm>
                  <a:custGeom>
                    <a:avLst/>
                    <a:gdLst>
                      <a:gd name="T0" fmla="*/ 42 w 76"/>
                      <a:gd name="T1" fmla="*/ 58 h 58"/>
                      <a:gd name="T2" fmla="*/ 12 w 76"/>
                      <a:gd name="T3" fmla="*/ 36 h 58"/>
                      <a:gd name="T4" fmla="*/ 0 w 76"/>
                      <a:gd name="T5" fmla="*/ 8 h 58"/>
                      <a:gd name="T6" fmla="*/ 10 w 76"/>
                      <a:gd name="T7" fmla="*/ 12 h 58"/>
                      <a:gd name="T8" fmla="*/ 14 w 76"/>
                      <a:gd name="T9" fmla="*/ 6 h 58"/>
                      <a:gd name="T10" fmla="*/ 40 w 76"/>
                      <a:gd name="T11" fmla="*/ 0 h 58"/>
                      <a:gd name="T12" fmla="*/ 52 w 76"/>
                      <a:gd name="T13" fmla="*/ 10 h 58"/>
                      <a:gd name="T14" fmla="*/ 62 w 76"/>
                      <a:gd name="T15" fmla="*/ 10 h 58"/>
                      <a:gd name="T16" fmla="*/ 68 w 76"/>
                      <a:gd name="T17" fmla="*/ 22 h 58"/>
                      <a:gd name="T18" fmla="*/ 66 w 76"/>
                      <a:gd name="T19" fmla="*/ 40 h 58"/>
                      <a:gd name="T20" fmla="*/ 74 w 76"/>
                      <a:gd name="T21" fmla="*/ 40 h 58"/>
                      <a:gd name="T22" fmla="*/ 76 w 76"/>
                      <a:gd name="T23" fmla="*/ 50 h 58"/>
                      <a:gd name="T24" fmla="*/ 68 w 76"/>
                      <a:gd name="T25" fmla="*/ 50 h 58"/>
                      <a:gd name="T26" fmla="*/ 42 w 76"/>
                      <a:gd name="T27" fmla="*/ 58 h 5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6"/>
                      <a:gd name="T43" fmla="*/ 0 h 58"/>
                      <a:gd name="T44" fmla="*/ 76 w 76"/>
                      <a:gd name="T45" fmla="*/ 58 h 5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6" h="58">
                        <a:moveTo>
                          <a:pt x="42" y="58"/>
                        </a:moveTo>
                        <a:lnTo>
                          <a:pt x="12" y="36"/>
                        </a:lnTo>
                        <a:lnTo>
                          <a:pt x="0" y="8"/>
                        </a:lnTo>
                        <a:lnTo>
                          <a:pt x="10" y="12"/>
                        </a:lnTo>
                        <a:lnTo>
                          <a:pt x="14" y="6"/>
                        </a:lnTo>
                        <a:lnTo>
                          <a:pt x="40" y="0"/>
                        </a:lnTo>
                        <a:lnTo>
                          <a:pt x="52" y="10"/>
                        </a:lnTo>
                        <a:lnTo>
                          <a:pt x="62" y="10"/>
                        </a:lnTo>
                        <a:lnTo>
                          <a:pt x="68" y="22"/>
                        </a:lnTo>
                        <a:lnTo>
                          <a:pt x="66" y="40"/>
                        </a:lnTo>
                        <a:lnTo>
                          <a:pt x="74" y="40"/>
                        </a:lnTo>
                        <a:lnTo>
                          <a:pt x="76" y="50"/>
                        </a:lnTo>
                        <a:lnTo>
                          <a:pt x="68" y="50"/>
                        </a:lnTo>
                        <a:lnTo>
                          <a:pt x="42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99" name="Freeform 2195"/>
                  <p:cNvSpPr>
                    <a:spLocks/>
                  </p:cNvSpPr>
                  <p:nvPr/>
                </p:nvSpPr>
                <p:spPr bwMode="auto">
                  <a:xfrm>
                    <a:off x="6949" y="3168"/>
                    <a:ext cx="70" cy="76"/>
                  </a:xfrm>
                  <a:custGeom>
                    <a:avLst/>
                    <a:gdLst>
                      <a:gd name="T0" fmla="*/ 8 w 70"/>
                      <a:gd name="T1" fmla="*/ 54 h 76"/>
                      <a:gd name="T2" fmla="*/ 0 w 70"/>
                      <a:gd name="T3" fmla="*/ 4 h 76"/>
                      <a:gd name="T4" fmla="*/ 6 w 70"/>
                      <a:gd name="T5" fmla="*/ 2 h 76"/>
                      <a:gd name="T6" fmla="*/ 24 w 70"/>
                      <a:gd name="T7" fmla="*/ 8 h 76"/>
                      <a:gd name="T8" fmla="*/ 42 w 70"/>
                      <a:gd name="T9" fmla="*/ 0 h 76"/>
                      <a:gd name="T10" fmla="*/ 54 w 70"/>
                      <a:gd name="T11" fmla="*/ 24 h 76"/>
                      <a:gd name="T12" fmla="*/ 64 w 70"/>
                      <a:gd name="T13" fmla="*/ 26 h 76"/>
                      <a:gd name="T14" fmla="*/ 64 w 70"/>
                      <a:gd name="T15" fmla="*/ 56 h 76"/>
                      <a:gd name="T16" fmla="*/ 70 w 70"/>
                      <a:gd name="T17" fmla="*/ 60 h 76"/>
                      <a:gd name="T18" fmla="*/ 64 w 70"/>
                      <a:gd name="T19" fmla="*/ 76 h 76"/>
                      <a:gd name="T20" fmla="*/ 38 w 70"/>
                      <a:gd name="T21" fmla="*/ 66 h 76"/>
                      <a:gd name="T22" fmla="*/ 10 w 70"/>
                      <a:gd name="T23" fmla="*/ 76 h 76"/>
                      <a:gd name="T24" fmla="*/ 2 w 70"/>
                      <a:gd name="T25" fmla="*/ 68 h 76"/>
                      <a:gd name="T26" fmla="*/ 8 w 70"/>
                      <a:gd name="T27" fmla="*/ 58 h 76"/>
                      <a:gd name="T28" fmla="*/ 8 w 70"/>
                      <a:gd name="T29" fmla="*/ 54 h 7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0"/>
                      <a:gd name="T46" fmla="*/ 0 h 76"/>
                      <a:gd name="T47" fmla="*/ 70 w 70"/>
                      <a:gd name="T48" fmla="*/ 76 h 7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0" h="76">
                        <a:moveTo>
                          <a:pt x="8" y="54"/>
                        </a:moveTo>
                        <a:lnTo>
                          <a:pt x="0" y="4"/>
                        </a:lnTo>
                        <a:lnTo>
                          <a:pt x="6" y="2"/>
                        </a:lnTo>
                        <a:lnTo>
                          <a:pt x="24" y="8"/>
                        </a:lnTo>
                        <a:lnTo>
                          <a:pt x="42" y="0"/>
                        </a:lnTo>
                        <a:lnTo>
                          <a:pt x="54" y="24"/>
                        </a:lnTo>
                        <a:lnTo>
                          <a:pt x="64" y="26"/>
                        </a:lnTo>
                        <a:lnTo>
                          <a:pt x="64" y="56"/>
                        </a:lnTo>
                        <a:lnTo>
                          <a:pt x="70" y="60"/>
                        </a:lnTo>
                        <a:lnTo>
                          <a:pt x="64" y="76"/>
                        </a:lnTo>
                        <a:lnTo>
                          <a:pt x="38" y="66"/>
                        </a:lnTo>
                        <a:lnTo>
                          <a:pt x="10" y="76"/>
                        </a:lnTo>
                        <a:lnTo>
                          <a:pt x="2" y="68"/>
                        </a:lnTo>
                        <a:lnTo>
                          <a:pt x="8" y="58"/>
                        </a:lnTo>
                        <a:lnTo>
                          <a:pt x="8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00" name="Freeform 2196"/>
                  <p:cNvSpPr>
                    <a:spLocks/>
                  </p:cNvSpPr>
                  <p:nvPr/>
                </p:nvSpPr>
                <p:spPr bwMode="auto">
                  <a:xfrm>
                    <a:off x="6887" y="3176"/>
                    <a:ext cx="70" cy="68"/>
                  </a:xfrm>
                  <a:custGeom>
                    <a:avLst/>
                    <a:gdLst>
                      <a:gd name="T0" fmla="*/ 70 w 70"/>
                      <a:gd name="T1" fmla="*/ 46 h 68"/>
                      <a:gd name="T2" fmla="*/ 64 w 70"/>
                      <a:gd name="T3" fmla="*/ 50 h 68"/>
                      <a:gd name="T4" fmla="*/ 58 w 70"/>
                      <a:gd name="T5" fmla="*/ 58 h 68"/>
                      <a:gd name="T6" fmla="*/ 48 w 70"/>
                      <a:gd name="T7" fmla="*/ 66 h 68"/>
                      <a:gd name="T8" fmla="*/ 32 w 70"/>
                      <a:gd name="T9" fmla="*/ 62 h 68"/>
                      <a:gd name="T10" fmla="*/ 28 w 70"/>
                      <a:gd name="T11" fmla="*/ 66 h 68"/>
                      <a:gd name="T12" fmla="*/ 14 w 70"/>
                      <a:gd name="T13" fmla="*/ 68 h 68"/>
                      <a:gd name="T14" fmla="*/ 0 w 70"/>
                      <a:gd name="T15" fmla="*/ 50 h 68"/>
                      <a:gd name="T16" fmla="*/ 0 w 70"/>
                      <a:gd name="T17" fmla="*/ 6 h 68"/>
                      <a:gd name="T18" fmla="*/ 18 w 70"/>
                      <a:gd name="T19" fmla="*/ 0 h 68"/>
                      <a:gd name="T20" fmla="*/ 40 w 70"/>
                      <a:gd name="T21" fmla="*/ 10 h 68"/>
                      <a:gd name="T22" fmla="*/ 62 w 70"/>
                      <a:gd name="T23" fmla="*/ 6 h 68"/>
                      <a:gd name="T24" fmla="*/ 70 w 70"/>
                      <a:gd name="T25" fmla="*/ 46 h 6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0"/>
                      <a:gd name="T40" fmla="*/ 0 h 68"/>
                      <a:gd name="T41" fmla="*/ 70 w 70"/>
                      <a:gd name="T42" fmla="*/ 68 h 6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0" h="68">
                        <a:moveTo>
                          <a:pt x="70" y="46"/>
                        </a:moveTo>
                        <a:lnTo>
                          <a:pt x="64" y="50"/>
                        </a:lnTo>
                        <a:lnTo>
                          <a:pt x="58" y="58"/>
                        </a:lnTo>
                        <a:lnTo>
                          <a:pt x="48" y="66"/>
                        </a:lnTo>
                        <a:lnTo>
                          <a:pt x="32" y="62"/>
                        </a:lnTo>
                        <a:lnTo>
                          <a:pt x="28" y="66"/>
                        </a:lnTo>
                        <a:lnTo>
                          <a:pt x="14" y="68"/>
                        </a:lnTo>
                        <a:lnTo>
                          <a:pt x="0" y="50"/>
                        </a:lnTo>
                        <a:lnTo>
                          <a:pt x="0" y="6"/>
                        </a:lnTo>
                        <a:lnTo>
                          <a:pt x="18" y="0"/>
                        </a:lnTo>
                        <a:lnTo>
                          <a:pt x="40" y="10"/>
                        </a:lnTo>
                        <a:lnTo>
                          <a:pt x="62" y="6"/>
                        </a:lnTo>
                        <a:lnTo>
                          <a:pt x="70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01" name="Freeform 2197"/>
                  <p:cNvSpPr>
                    <a:spLocks/>
                  </p:cNvSpPr>
                  <p:nvPr/>
                </p:nvSpPr>
                <p:spPr bwMode="auto">
                  <a:xfrm>
                    <a:off x="6841" y="3178"/>
                    <a:ext cx="60" cy="88"/>
                  </a:xfrm>
                  <a:custGeom>
                    <a:avLst/>
                    <a:gdLst>
                      <a:gd name="T0" fmla="*/ 0 w 60"/>
                      <a:gd name="T1" fmla="*/ 60 h 88"/>
                      <a:gd name="T2" fmla="*/ 18 w 60"/>
                      <a:gd name="T3" fmla="*/ 38 h 88"/>
                      <a:gd name="T4" fmla="*/ 18 w 60"/>
                      <a:gd name="T5" fmla="*/ 6 h 88"/>
                      <a:gd name="T6" fmla="*/ 24 w 60"/>
                      <a:gd name="T7" fmla="*/ 8 h 88"/>
                      <a:gd name="T8" fmla="*/ 24 w 60"/>
                      <a:gd name="T9" fmla="*/ 2 h 88"/>
                      <a:gd name="T10" fmla="*/ 36 w 60"/>
                      <a:gd name="T11" fmla="*/ 0 h 88"/>
                      <a:gd name="T12" fmla="*/ 46 w 60"/>
                      <a:gd name="T13" fmla="*/ 4 h 88"/>
                      <a:gd name="T14" fmla="*/ 46 w 60"/>
                      <a:gd name="T15" fmla="*/ 48 h 88"/>
                      <a:gd name="T16" fmla="*/ 60 w 60"/>
                      <a:gd name="T17" fmla="*/ 66 h 88"/>
                      <a:gd name="T18" fmla="*/ 42 w 60"/>
                      <a:gd name="T19" fmla="*/ 86 h 88"/>
                      <a:gd name="T20" fmla="*/ 30 w 60"/>
                      <a:gd name="T21" fmla="*/ 88 h 88"/>
                      <a:gd name="T22" fmla="*/ 28 w 60"/>
                      <a:gd name="T23" fmla="*/ 80 h 88"/>
                      <a:gd name="T24" fmla="*/ 18 w 60"/>
                      <a:gd name="T25" fmla="*/ 82 h 88"/>
                      <a:gd name="T26" fmla="*/ 10 w 60"/>
                      <a:gd name="T27" fmla="*/ 64 h 88"/>
                      <a:gd name="T28" fmla="*/ 0 w 60"/>
                      <a:gd name="T29" fmla="*/ 60 h 8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60"/>
                      <a:gd name="T46" fmla="*/ 0 h 88"/>
                      <a:gd name="T47" fmla="*/ 60 w 60"/>
                      <a:gd name="T48" fmla="*/ 88 h 8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60" h="88">
                        <a:moveTo>
                          <a:pt x="0" y="60"/>
                        </a:moveTo>
                        <a:lnTo>
                          <a:pt x="18" y="38"/>
                        </a:lnTo>
                        <a:lnTo>
                          <a:pt x="18" y="6"/>
                        </a:lnTo>
                        <a:lnTo>
                          <a:pt x="24" y="8"/>
                        </a:lnTo>
                        <a:lnTo>
                          <a:pt x="24" y="2"/>
                        </a:lnTo>
                        <a:lnTo>
                          <a:pt x="36" y="0"/>
                        </a:lnTo>
                        <a:lnTo>
                          <a:pt x="46" y="4"/>
                        </a:lnTo>
                        <a:lnTo>
                          <a:pt x="46" y="48"/>
                        </a:lnTo>
                        <a:lnTo>
                          <a:pt x="60" y="66"/>
                        </a:lnTo>
                        <a:lnTo>
                          <a:pt x="42" y="86"/>
                        </a:lnTo>
                        <a:lnTo>
                          <a:pt x="30" y="88"/>
                        </a:lnTo>
                        <a:lnTo>
                          <a:pt x="28" y="80"/>
                        </a:lnTo>
                        <a:lnTo>
                          <a:pt x="18" y="82"/>
                        </a:lnTo>
                        <a:lnTo>
                          <a:pt x="10" y="64"/>
                        </a:lnTo>
                        <a:lnTo>
                          <a:pt x="0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02" name="Freeform 2198"/>
                  <p:cNvSpPr>
                    <a:spLocks/>
                  </p:cNvSpPr>
                  <p:nvPr/>
                </p:nvSpPr>
                <p:spPr bwMode="auto">
                  <a:xfrm>
                    <a:off x="6777" y="3165"/>
                    <a:ext cx="88" cy="77"/>
                  </a:xfrm>
                  <a:custGeom>
                    <a:avLst/>
                    <a:gdLst>
                      <a:gd name="T0" fmla="*/ 0 w 88"/>
                      <a:gd name="T1" fmla="*/ 35 h 77"/>
                      <a:gd name="T2" fmla="*/ 10 w 88"/>
                      <a:gd name="T3" fmla="*/ 15 h 77"/>
                      <a:gd name="T4" fmla="*/ 16 w 88"/>
                      <a:gd name="T5" fmla="*/ 0 h 77"/>
                      <a:gd name="T6" fmla="*/ 88 w 88"/>
                      <a:gd name="T7" fmla="*/ 15 h 77"/>
                      <a:gd name="T8" fmla="*/ 88 w 88"/>
                      <a:gd name="T9" fmla="*/ 21 h 77"/>
                      <a:gd name="T10" fmla="*/ 82 w 88"/>
                      <a:gd name="T11" fmla="*/ 19 h 77"/>
                      <a:gd name="T12" fmla="*/ 82 w 88"/>
                      <a:gd name="T13" fmla="*/ 51 h 77"/>
                      <a:gd name="T14" fmla="*/ 64 w 88"/>
                      <a:gd name="T15" fmla="*/ 73 h 77"/>
                      <a:gd name="T16" fmla="*/ 46 w 88"/>
                      <a:gd name="T17" fmla="*/ 69 h 77"/>
                      <a:gd name="T18" fmla="*/ 26 w 88"/>
                      <a:gd name="T19" fmla="*/ 77 h 77"/>
                      <a:gd name="T20" fmla="*/ 14 w 88"/>
                      <a:gd name="T21" fmla="*/ 77 h 77"/>
                      <a:gd name="T22" fmla="*/ 16 w 88"/>
                      <a:gd name="T23" fmla="*/ 67 h 77"/>
                      <a:gd name="T24" fmla="*/ 2 w 88"/>
                      <a:gd name="T25" fmla="*/ 49 h 77"/>
                      <a:gd name="T26" fmla="*/ 4 w 88"/>
                      <a:gd name="T27" fmla="*/ 37 h 77"/>
                      <a:gd name="T28" fmla="*/ 0 w 88"/>
                      <a:gd name="T29" fmla="*/ 35 h 77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8"/>
                      <a:gd name="T46" fmla="*/ 0 h 77"/>
                      <a:gd name="T47" fmla="*/ 88 w 88"/>
                      <a:gd name="T48" fmla="*/ 77 h 77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8" h="77">
                        <a:moveTo>
                          <a:pt x="0" y="35"/>
                        </a:moveTo>
                        <a:lnTo>
                          <a:pt x="10" y="15"/>
                        </a:lnTo>
                        <a:lnTo>
                          <a:pt x="16" y="0"/>
                        </a:lnTo>
                        <a:lnTo>
                          <a:pt x="88" y="15"/>
                        </a:lnTo>
                        <a:lnTo>
                          <a:pt x="88" y="21"/>
                        </a:lnTo>
                        <a:lnTo>
                          <a:pt x="82" y="19"/>
                        </a:lnTo>
                        <a:lnTo>
                          <a:pt x="82" y="51"/>
                        </a:lnTo>
                        <a:lnTo>
                          <a:pt x="64" y="73"/>
                        </a:lnTo>
                        <a:lnTo>
                          <a:pt x="46" y="69"/>
                        </a:lnTo>
                        <a:lnTo>
                          <a:pt x="26" y="77"/>
                        </a:lnTo>
                        <a:lnTo>
                          <a:pt x="14" y="77"/>
                        </a:lnTo>
                        <a:lnTo>
                          <a:pt x="16" y="67"/>
                        </a:lnTo>
                        <a:lnTo>
                          <a:pt x="2" y="49"/>
                        </a:lnTo>
                        <a:lnTo>
                          <a:pt x="4" y="37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03" name="Freeform 2199"/>
                  <p:cNvSpPr>
                    <a:spLocks/>
                  </p:cNvSpPr>
                  <p:nvPr/>
                </p:nvSpPr>
                <p:spPr bwMode="auto">
                  <a:xfrm>
                    <a:off x="6643" y="3182"/>
                    <a:ext cx="42" cy="88"/>
                  </a:xfrm>
                  <a:custGeom>
                    <a:avLst/>
                    <a:gdLst>
                      <a:gd name="T0" fmla="*/ 2 w 42"/>
                      <a:gd name="T1" fmla="*/ 82 h 88"/>
                      <a:gd name="T2" fmla="*/ 0 w 42"/>
                      <a:gd name="T3" fmla="*/ 58 h 88"/>
                      <a:gd name="T4" fmla="*/ 6 w 42"/>
                      <a:gd name="T5" fmla="*/ 48 h 88"/>
                      <a:gd name="T6" fmla="*/ 0 w 42"/>
                      <a:gd name="T7" fmla="*/ 2 h 88"/>
                      <a:gd name="T8" fmla="*/ 34 w 42"/>
                      <a:gd name="T9" fmla="*/ 0 h 88"/>
                      <a:gd name="T10" fmla="*/ 26 w 42"/>
                      <a:gd name="T11" fmla="*/ 22 h 88"/>
                      <a:gd name="T12" fmla="*/ 30 w 42"/>
                      <a:gd name="T13" fmla="*/ 50 h 88"/>
                      <a:gd name="T14" fmla="*/ 40 w 42"/>
                      <a:gd name="T15" fmla="*/ 64 h 88"/>
                      <a:gd name="T16" fmla="*/ 28 w 42"/>
                      <a:gd name="T17" fmla="*/ 72 h 88"/>
                      <a:gd name="T18" fmla="*/ 34 w 42"/>
                      <a:gd name="T19" fmla="*/ 76 h 88"/>
                      <a:gd name="T20" fmla="*/ 42 w 42"/>
                      <a:gd name="T21" fmla="*/ 80 h 88"/>
                      <a:gd name="T22" fmla="*/ 36 w 42"/>
                      <a:gd name="T23" fmla="*/ 84 h 88"/>
                      <a:gd name="T24" fmla="*/ 26 w 42"/>
                      <a:gd name="T25" fmla="*/ 78 h 88"/>
                      <a:gd name="T26" fmla="*/ 20 w 42"/>
                      <a:gd name="T27" fmla="*/ 86 h 88"/>
                      <a:gd name="T28" fmla="*/ 12 w 42"/>
                      <a:gd name="T29" fmla="*/ 88 h 88"/>
                      <a:gd name="T30" fmla="*/ 2 w 42"/>
                      <a:gd name="T31" fmla="*/ 82 h 8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42"/>
                      <a:gd name="T49" fmla="*/ 0 h 88"/>
                      <a:gd name="T50" fmla="*/ 42 w 42"/>
                      <a:gd name="T51" fmla="*/ 88 h 8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42" h="88">
                        <a:moveTo>
                          <a:pt x="2" y="82"/>
                        </a:moveTo>
                        <a:lnTo>
                          <a:pt x="0" y="58"/>
                        </a:lnTo>
                        <a:lnTo>
                          <a:pt x="6" y="48"/>
                        </a:lnTo>
                        <a:lnTo>
                          <a:pt x="0" y="2"/>
                        </a:lnTo>
                        <a:lnTo>
                          <a:pt x="34" y="0"/>
                        </a:lnTo>
                        <a:lnTo>
                          <a:pt x="26" y="22"/>
                        </a:lnTo>
                        <a:lnTo>
                          <a:pt x="30" y="50"/>
                        </a:lnTo>
                        <a:lnTo>
                          <a:pt x="40" y="64"/>
                        </a:lnTo>
                        <a:lnTo>
                          <a:pt x="28" y="72"/>
                        </a:lnTo>
                        <a:lnTo>
                          <a:pt x="34" y="76"/>
                        </a:lnTo>
                        <a:lnTo>
                          <a:pt x="42" y="80"/>
                        </a:lnTo>
                        <a:lnTo>
                          <a:pt x="36" y="84"/>
                        </a:lnTo>
                        <a:lnTo>
                          <a:pt x="26" y="78"/>
                        </a:lnTo>
                        <a:lnTo>
                          <a:pt x="20" y="86"/>
                        </a:lnTo>
                        <a:lnTo>
                          <a:pt x="12" y="88"/>
                        </a:lnTo>
                        <a:lnTo>
                          <a:pt x="2" y="8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04" name="Freeform 2200"/>
                  <p:cNvSpPr>
                    <a:spLocks/>
                  </p:cNvSpPr>
                  <p:nvPr/>
                </p:nvSpPr>
                <p:spPr bwMode="auto">
                  <a:xfrm>
                    <a:off x="6399" y="3065"/>
                    <a:ext cx="52" cy="82"/>
                  </a:xfrm>
                  <a:custGeom>
                    <a:avLst/>
                    <a:gdLst>
                      <a:gd name="T0" fmla="*/ 18 w 52"/>
                      <a:gd name="T1" fmla="*/ 82 h 82"/>
                      <a:gd name="T2" fmla="*/ 0 w 52"/>
                      <a:gd name="T3" fmla="*/ 72 h 82"/>
                      <a:gd name="T4" fmla="*/ 4 w 52"/>
                      <a:gd name="T5" fmla="*/ 64 h 82"/>
                      <a:gd name="T6" fmla="*/ 16 w 52"/>
                      <a:gd name="T7" fmla="*/ 66 h 82"/>
                      <a:gd name="T8" fmla="*/ 24 w 52"/>
                      <a:gd name="T9" fmla="*/ 60 h 82"/>
                      <a:gd name="T10" fmla="*/ 10 w 52"/>
                      <a:gd name="T11" fmla="*/ 50 h 82"/>
                      <a:gd name="T12" fmla="*/ 18 w 52"/>
                      <a:gd name="T13" fmla="*/ 44 h 82"/>
                      <a:gd name="T14" fmla="*/ 28 w 52"/>
                      <a:gd name="T15" fmla="*/ 40 h 82"/>
                      <a:gd name="T16" fmla="*/ 16 w 52"/>
                      <a:gd name="T17" fmla="*/ 22 h 82"/>
                      <a:gd name="T18" fmla="*/ 22 w 52"/>
                      <a:gd name="T19" fmla="*/ 14 h 82"/>
                      <a:gd name="T20" fmla="*/ 14 w 52"/>
                      <a:gd name="T21" fmla="*/ 8 h 82"/>
                      <a:gd name="T22" fmla="*/ 20 w 52"/>
                      <a:gd name="T23" fmla="*/ 0 h 82"/>
                      <a:gd name="T24" fmla="*/ 30 w 52"/>
                      <a:gd name="T25" fmla="*/ 8 h 82"/>
                      <a:gd name="T26" fmla="*/ 30 w 52"/>
                      <a:gd name="T27" fmla="*/ 22 h 82"/>
                      <a:gd name="T28" fmla="*/ 34 w 52"/>
                      <a:gd name="T29" fmla="*/ 26 h 82"/>
                      <a:gd name="T30" fmla="*/ 40 w 52"/>
                      <a:gd name="T31" fmla="*/ 14 h 82"/>
                      <a:gd name="T32" fmla="*/ 50 w 52"/>
                      <a:gd name="T33" fmla="*/ 14 h 82"/>
                      <a:gd name="T34" fmla="*/ 52 w 52"/>
                      <a:gd name="T35" fmla="*/ 28 h 82"/>
                      <a:gd name="T36" fmla="*/ 38 w 52"/>
                      <a:gd name="T37" fmla="*/ 52 h 82"/>
                      <a:gd name="T38" fmla="*/ 42 w 52"/>
                      <a:gd name="T39" fmla="*/ 64 h 82"/>
                      <a:gd name="T40" fmla="*/ 30 w 52"/>
                      <a:gd name="T41" fmla="*/ 74 h 82"/>
                      <a:gd name="T42" fmla="*/ 30 w 52"/>
                      <a:gd name="T43" fmla="*/ 80 h 82"/>
                      <a:gd name="T44" fmla="*/ 18 w 52"/>
                      <a:gd name="T45" fmla="*/ 82 h 8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52"/>
                      <a:gd name="T70" fmla="*/ 0 h 82"/>
                      <a:gd name="T71" fmla="*/ 52 w 52"/>
                      <a:gd name="T72" fmla="*/ 82 h 82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52" h="82">
                        <a:moveTo>
                          <a:pt x="18" y="82"/>
                        </a:moveTo>
                        <a:lnTo>
                          <a:pt x="0" y="72"/>
                        </a:lnTo>
                        <a:lnTo>
                          <a:pt x="4" y="64"/>
                        </a:lnTo>
                        <a:lnTo>
                          <a:pt x="16" y="66"/>
                        </a:lnTo>
                        <a:lnTo>
                          <a:pt x="24" y="60"/>
                        </a:lnTo>
                        <a:lnTo>
                          <a:pt x="10" y="50"/>
                        </a:lnTo>
                        <a:lnTo>
                          <a:pt x="18" y="44"/>
                        </a:lnTo>
                        <a:lnTo>
                          <a:pt x="28" y="40"/>
                        </a:lnTo>
                        <a:lnTo>
                          <a:pt x="16" y="22"/>
                        </a:lnTo>
                        <a:lnTo>
                          <a:pt x="22" y="14"/>
                        </a:lnTo>
                        <a:lnTo>
                          <a:pt x="14" y="8"/>
                        </a:lnTo>
                        <a:lnTo>
                          <a:pt x="20" y="0"/>
                        </a:lnTo>
                        <a:lnTo>
                          <a:pt x="30" y="8"/>
                        </a:lnTo>
                        <a:lnTo>
                          <a:pt x="30" y="22"/>
                        </a:lnTo>
                        <a:lnTo>
                          <a:pt x="34" y="26"/>
                        </a:lnTo>
                        <a:lnTo>
                          <a:pt x="40" y="14"/>
                        </a:lnTo>
                        <a:lnTo>
                          <a:pt x="50" y="14"/>
                        </a:lnTo>
                        <a:lnTo>
                          <a:pt x="52" y="28"/>
                        </a:lnTo>
                        <a:lnTo>
                          <a:pt x="38" y="52"/>
                        </a:lnTo>
                        <a:lnTo>
                          <a:pt x="42" y="64"/>
                        </a:lnTo>
                        <a:lnTo>
                          <a:pt x="30" y="74"/>
                        </a:lnTo>
                        <a:lnTo>
                          <a:pt x="30" y="80"/>
                        </a:lnTo>
                        <a:lnTo>
                          <a:pt x="18" y="8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05" name="Freeform 2201"/>
                  <p:cNvSpPr>
                    <a:spLocks/>
                  </p:cNvSpPr>
                  <p:nvPr/>
                </p:nvSpPr>
                <p:spPr bwMode="auto">
                  <a:xfrm>
                    <a:off x="7368" y="2971"/>
                    <a:ext cx="58" cy="56"/>
                  </a:xfrm>
                  <a:custGeom>
                    <a:avLst/>
                    <a:gdLst>
                      <a:gd name="T0" fmla="*/ 0 w 58"/>
                      <a:gd name="T1" fmla="*/ 40 h 56"/>
                      <a:gd name="T2" fmla="*/ 0 w 58"/>
                      <a:gd name="T3" fmla="*/ 32 h 56"/>
                      <a:gd name="T4" fmla="*/ 18 w 58"/>
                      <a:gd name="T5" fmla="*/ 18 h 56"/>
                      <a:gd name="T6" fmla="*/ 26 w 58"/>
                      <a:gd name="T7" fmla="*/ 20 h 56"/>
                      <a:gd name="T8" fmla="*/ 28 w 58"/>
                      <a:gd name="T9" fmla="*/ 14 h 56"/>
                      <a:gd name="T10" fmla="*/ 42 w 58"/>
                      <a:gd name="T11" fmla="*/ 0 h 56"/>
                      <a:gd name="T12" fmla="*/ 48 w 58"/>
                      <a:gd name="T13" fmla="*/ 4 h 56"/>
                      <a:gd name="T14" fmla="*/ 46 w 58"/>
                      <a:gd name="T15" fmla="*/ 10 h 56"/>
                      <a:gd name="T16" fmla="*/ 58 w 58"/>
                      <a:gd name="T17" fmla="*/ 14 h 56"/>
                      <a:gd name="T18" fmla="*/ 48 w 58"/>
                      <a:gd name="T19" fmla="*/ 26 h 56"/>
                      <a:gd name="T20" fmla="*/ 40 w 58"/>
                      <a:gd name="T21" fmla="*/ 36 h 56"/>
                      <a:gd name="T22" fmla="*/ 34 w 58"/>
                      <a:gd name="T23" fmla="*/ 44 h 56"/>
                      <a:gd name="T24" fmla="*/ 40 w 58"/>
                      <a:gd name="T25" fmla="*/ 52 h 56"/>
                      <a:gd name="T26" fmla="*/ 38 w 58"/>
                      <a:gd name="T27" fmla="*/ 56 h 56"/>
                      <a:gd name="T28" fmla="*/ 30 w 58"/>
                      <a:gd name="T29" fmla="*/ 46 h 56"/>
                      <a:gd name="T30" fmla="*/ 16 w 58"/>
                      <a:gd name="T31" fmla="*/ 40 h 56"/>
                      <a:gd name="T32" fmla="*/ 0 w 58"/>
                      <a:gd name="T33" fmla="*/ 40 h 5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58"/>
                      <a:gd name="T52" fmla="*/ 0 h 56"/>
                      <a:gd name="T53" fmla="*/ 58 w 58"/>
                      <a:gd name="T54" fmla="*/ 56 h 5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58" h="56">
                        <a:moveTo>
                          <a:pt x="0" y="40"/>
                        </a:moveTo>
                        <a:lnTo>
                          <a:pt x="0" y="32"/>
                        </a:lnTo>
                        <a:lnTo>
                          <a:pt x="18" y="18"/>
                        </a:lnTo>
                        <a:lnTo>
                          <a:pt x="26" y="20"/>
                        </a:lnTo>
                        <a:lnTo>
                          <a:pt x="28" y="14"/>
                        </a:lnTo>
                        <a:lnTo>
                          <a:pt x="42" y="0"/>
                        </a:lnTo>
                        <a:lnTo>
                          <a:pt x="48" y="4"/>
                        </a:lnTo>
                        <a:lnTo>
                          <a:pt x="46" y="10"/>
                        </a:lnTo>
                        <a:lnTo>
                          <a:pt x="58" y="14"/>
                        </a:lnTo>
                        <a:lnTo>
                          <a:pt x="48" y="26"/>
                        </a:lnTo>
                        <a:lnTo>
                          <a:pt x="40" y="36"/>
                        </a:lnTo>
                        <a:lnTo>
                          <a:pt x="34" y="44"/>
                        </a:lnTo>
                        <a:lnTo>
                          <a:pt x="40" y="52"/>
                        </a:lnTo>
                        <a:lnTo>
                          <a:pt x="38" y="56"/>
                        </a:lnTo>
                        <a:lnTo>
                          <a:pt x="30" y="46"/>
                        </a:lnTo>
                        <a:lnTo>
                          <a:pt x="16" y="40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206" name="Freeform 2202"/>
                  <p:cNvSpPr>
                    <a:spLocks/>
                  </p:cNvSpPr>
                  <p:nvPr/>
                </p:nvSpPr>
                <p:spPr bwMode="auto">
                  <a:xfrm>
                    <a:off x="7148" y="3123"/>
                    <a:ext cx="54" cy="105"/>
                  </a:xfrm>
                  <a:custGeom>
                    <a:avLst/>
                    <a:gdLst>
                      <a:gd name="T0" fmla="*/ 0 w 54"/>
                      <a:gd name="T1" fmla="*/ 79 h 105"/>
                      <a:gd name="T2" fmla="*/ 6 w 54"/>
                      <a:gd name="T3" fmla="*/ 63 h 105"/>
                      <a:gd name="T4" fmla="*/ 16 w 54"/>
                      <a:gd name="T5" fmla="*/ 65 h 105"/>
                      <a:gd name="T6" fmla="*/ 18 w 54"/>
                      <a:gd name="T7" fmla="*/ 55 h 105"/>
                      <a:gd name="T8" fmla="*/ 18 w 54"/>
                      <a:gd name="T9" fmla="*/ 49 h 105"/>
                      <a:gd name="T10" fmla="*/ 20 w 54"/>
                      <a:gd name="T11" fmla="*/ 45 h 105"/>
                      <a:gd name="T12" fmla="*/ 32 w 54"/>
                      <a:gd name="T13" fmla="*/ 42 h 105"/>
                      <a:gd name="T14" fmla="*/ 30 w 54"/>
                      <a:gd name="T15" fmla="*/ 16 h 105"/>
                      <a:gd name="T16" fmla="*/ 40 w 54"/>
                      <a:gd name="T17" fmla="*/ 16 h 105"/>
                      <a:gd name="T18" fmla="*/ 40 w 54"/>
                      <a:gd name="T19" fmla="*/ 6 h 105"/>
                      <a:gd name="T20" fmla="*/ 48 w 54"/>
                      <a:gd name="T21" fmla="*/ 0 h 105"/>
                      <a:gd name="T22" fmla="*/ 54 w 54"/>
                      <a:gd name="T23" fmla="*/ 10 h 105"/>
                      <a:gd name="T24" fmla="*/ 54 w 54"/>
                      <a:gd name="T25" fmla="*/ 16 h 105"/>
                      <a:gd name="T26" fmla="*/ 42 w 54"/>
                      <a:gd name="T27" fmla="*/ 53 h 105"/>
                      <a:gd name="T28" fmla="*/ 28 w 54"/>
                      <a:gd name="T29" fmla="*/ 71 h 105"/>
                      <a:gd name="T30" fmla="*/ 28 w 54"/>
                      <a:gd name="T31" fmla="*/ 83 h 105"/>
                      <a:gd name="T32" fmla="*/ 22 w 54"/>
                      <a:gd name="T33" fmla="*/ 81 h 105"/>
                      <a:gd name="T34" fmla="*/ 14 w 54"/>
                      <a:gd name="T35" fmla="*/ 105 h 105"/>
                      <a:gd name="T36" fmla="*/ 12 w 54"/>
                      <a:gd name="T37" fmla="*/ 95 h 105"/>
                      <a:gd name="T38" fmla="*/ 0 w 54"/>
                      <a:gd name="T39" fmla="*/ 79 h 105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54"/>
                      <a:gd name="T61" fmla="*/ 0 h 105"/>
                      <a:gd name="T62" fmla="*/ 54 w 54"/>
                      <a:gd name="T63" fmla="*/ 105 h 105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54" h="105">
                        <a:moveTo>
                          <a:pt x="0" y="79"/>
                        </a:moveTo>
                        <a:lnTo>
                          <a:pt x="6" y="63"/>
                        </a:lnTo>
                        <a:lnTo>
                          <a:pt x="16" y="65"/>
                        </a:lnTo>
                        <a:lnTo>
                          <a:pt x="18" y="55"/>
                        </a:lnTo>
                        <a:lnTo>
                          <a:pt x="18" y="49"/>
                        </a:lnTo>
                        <a:lnTo>
                          <a:pt x="20" y="45"/>
                        </a:lnTo>
                        <a:lnTo>
                          <a:pt x="32" y="42"/>
                        </a:lnTo>
                        <a:lnTo>
                          <a:pt x="30" y="16"/>
                        </a:lnTo>
                        <a:lnTo>
                          <a:pt x="40" y="16"/>
                        </a:lnTo>
                        <a:lnTo>
                          <a:pt x="40" y="6"/>
                        </a:lnTo>
                        <a:lnTo>
                          <a:pt x="48" y="0"/>
                        </a:lnTo>
                        <a:lnTo>
                          <a:pt x="54" y="10"/>
                        </a:lnTo>
                        <a:lnTo>
                          <a:pt x="54" y="16"/>
                        </a:lnTo>
                        <a:lnTo>
                          <a:pt x="42" y="53"/>
                        </a:lnTo>
                        <a:lnTo>
                          <a:pt x="28" y="71"/>
                        </a:lnTo>
                        <a:lnTo>
                          <a:pt x="28" y="83"/>
                        </a:lnTo>
                        <a:lnTo>
                          <a:pt x="22" y="81"/>
                        </a:lnTo>
                        <a:lnTo>
                          <a:pt x="14" y="105"/>
                        </a:lnTo>
                        <a:lnTo>
                          <a:pt x="12" y="95"/>
                        </a:lnTo>
                        <a:lnTo>
                          <a:pt x="0" y="79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47" name="Group 2931"/>
                <p:cNvGrpSpPr>
                  <a:grpSpLocks/>
                </p:cNvGrpSpPr>
                <p:nvPr/>
              </p:nvGrpSpPr>
              <p:grpSpPr bwMode="auto">
                <a:xfrm>
                  <a:off x="19067463" y="7981950"/>
                  <a:ext cx="4170362" cy="1903413"/>
                  <a:chOff x="7264" y="2695"/>
                  <a:chExt cx="1330" cy="607"/>
                </a:xfrm>
                <a:grpFill/>
              </p:grpSpPr>
              <p:sp>
                <p:nvSpPr>
                  <p:cNvPr id="4004" name="Freeform 2932"/>
                  <p:cNvSpPr>
                    <a:spLocks/>
                  </p:cNvSpPr>
                  <p:nvPr/>
                </p:nvSpPr>
                <p:spPr bwMode="auto">
                  <a:xfrm>
                    <a:off x="8520" y="2809"/>
                    <a:ext cx="54" cy="76"/>
                  </a:xfrm>
                  <a:custGeom>
                    <a:avLst/>
                    <a:gdLst>
                      <a:gd name="T0" fmla="*/ 6 w 54"/>
                      <a:gd name="T1" fmla="*/ 62 h 76"/>
                      <a:gd name="T2" fmla="*/ 4 w 54"/>
                      <a:gd name="T3" fmla="*/ 52 h 76"/>
                      <a:gd name="T4" fmla="*/ 8 w 54"/>
                      <a:gd name="T5" fmla="*/ 48 h 76"/>
                      <a:gd name="T6" fmla="*/ 0 w 54"/>
                      <a:gd name="T7" fmla="*/ 24 h 76"/>
                      <a:gd name="T8" fmla="*/ 6 w 54"/>
                      <a:gd name="T9" fmla="*/ 16 h 76"/>
                      <a:gd name="T10" fmla="*/ 10 w 54"/>
                      <a:gd name="T11" fmla="*/ 16 h 76"/>
                      <a:gd name="T12" fmla="*/ 12 w 54"/>
                      <a:gd name="T13" fmla="*/ 16 h 76"/>
                      <a:gd name="T14" fmla="*/ 14 w 54"/>
                      <a:gd name="T15" fmla="*/ 14 h 76"/>
                      <a:gd name="T16" fmla="*/ 20 w 54"/>
                      <a:gd name="T17" fmla="*/ 0 h 76"/>
                      <a:gd name="T18" fmla="*/ 24 w 54"/>
                      <a:gd name="T19" fmla="*/ 4 h 76"/>
                      <a:gd name="T20" fmla="*/ 32 w 54"/>
                      <a:gd name="T21" fmla="*/ 8 h 76"/>
                      <a:gd name="T22" fmla="*/ 48 w 54"/>
                      <a:gd name="T23" fmla="*/ 24 h 76"/>
                      <a:gd name="T24" fmla="*/ 46 w 54"/>
                      <a:gd name="T25" fmla="*/ 40 h 76"/>
                      <a:gd name="T26" fmla="*/ 52 w 54"/>
                      <a:gd name="T27" fmla="*/ 46 h 76"/>
                      <a:gd name="T28" fmla="*/ 42 w 54"/>
                      <a:gd name="T29" fmla="*/ 50 h 76"/>
                      <a:gd name="T30" fmla="*/ 54 w 54"/>
                      <a:gd name="T31" fmla="*/ 64 h 76"/>
                      <a:gd name="T32" fmla="*/ 42 w 54"/>
                      <a:gd name="T33" fmla="*/ 76 h 76"/>
                      <a:gd name="T34" fmla="*/ 30 w 54"/>
                      <a:gd name="T35" fmla="*/ 68 h 76"/>
                      <a:gd name="T36" fmla="*/ 26 w 54"/>
                      <a:gd name="T37" fmla="*/ 60 h 76"/>
                      <a:gd name="T38" fmla="*/ 6 w 54"/>
                      <a:gd name="T39" fmla="*/ 62 h 7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54"/>
                      <a:gd name="T61" fmla="*/ 0 h 76"/>
                      <a:gd name="T62" fmla="*/ 54 w 54"/>
                      <a:gd name="T63" fmla="*/ 76 h 7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54" h="76">
                        <a:moveTo>
                          <a:pt x="6" y="62"/>
                        </a:moveTo>
                        <a:lnTo>
                          <a:pt x="4" y="52"/>
                        </a:lnTo>
                        <a:lnTo>
                          <a:pt x="8" y="48"/>
                        </a:lnTo>
                        <a:lnTo>
                          <a:pt x="0" y="24"/>
                        </a:lnTo>
                        <a:lnTo>
                          <a:pt x="6" y="16"/>
                        </a:lnTo>
                        <a:lnTo>
                          <a:pt x="10" y="16"/>
                        </a:lnTo>
                        <a:lnTo>
                          <a:pt x="12" y="16"/>
                        </a:lnTo>
                        <a:lnTo>
                          <a:pt x="14" y="14"/>
                        </a:lnTo>
                        <a:lnTo>
                          <a:pt x="20" y="0"/>
                        </a:lnTo>
                        <a:lnTo>
                          <a:pt x="24" y="4"/>
                        </a:lnTo>
                        <a:lnTo>
                          <a:pt x="32" y="8"/>
                        </a:lnTo>
                        <a:lnTo>
                          <a:pt x="48" y="24"/>
                        </a:lnTo>
                        <a:lnTo>
                          <a:pt x="46" y="40"/>
                        </a:lnTo>
                        <a:lnTo>
                          <a:pt x="52" y="46"/>
                        </a:lnTo>
                        <a:lnTo>
                          <a:pt x="42" y="50"/>
                        </a:lnTo>
                        <a:lnTo>
                          <a:pt x="54" y="64"/>
                        </a:lnTo>
                        <a:lnTo>
                          <a:pt x="42" y="76"/>
                        </a:lnTo>
                        <a:lnTo>
                          <a:pt x="30" y="68"/>
                        </a:lnTo>
                        <a:lnTo>
                          <a:pt x="26" y="60"/>
                        </a:lnTo>
                        <a:lnTo>
                          <a:pt x="6" y="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05" name="Freeform 2933"/>
                  <p:cNvSpPr>
                    <a:spLocks/>
                  </p:cNvSpPr>
                  <p:nvPr/>
                </p:nvSpPr>
                <p:spPr bwMode="auto">
                  <a:xfrm>
                    <a:off x="8408" y="2717"/>
                    <a:ext cx="106" cy="58"/>
                  </a:xfrm>
                  <a:custGeom>
                    <a:avLst/>
                    <a:gdLst>
                      <a:gd name="T0" fmla="*/ 0 w 106"/>
                      <a:gd name="T1" fmla="*/ 8 h 58"/>
                      <a:gd name="T2" fmla="*/ 30 w 106"/>
                      <a:gd name="T3" fmla="*/ 0 h 58"/>
                      <a:gd name="T4" fmla="*/ 86 w 106"/>
                      <a:gd name="T5" fmla="*/ 32 h 58"/>
                      <a:gd name="T6" fmla="*/ 92 w 106"/>
                      <a:gd name="T7" fmla="*/ 34 h 58"/>
                      <a:gd name="T8" fmla="*/ 98 w 106"/>
                      <a:gd name="T9" fmla="*/ 46 h 58"/>
                      <a:gd name="T10" fmla="*/ 98 w 106"/>
                      <a:gd name="T11" fmla="*/ 50 h 58"/>
                      <a:gd name="T12" fmla="*/ 106 w 106"/>
                      <a:gd name="T13" fmla="*/ 54 h 58"/>
                      <a:gd name="T14" fmla="*/ 104 w 106"/>
                      <a:gd name="T15" fmla="*/ 58 h 58"/>
                      <a:gd name="T16" fmla="*/ 66 w 106"/>
                      <a:gd name="T17" fmla="*/ 42 h 58"/>
                      <a:gd name="T18" fmla="*/ 66 w 106"/>
                      <a:gd name="T19" fmla="*/ 36 h 58"/>
                      <a:gd name="T20" fmla="*/ 58 w 106"/>
                      <a:gd name="T21" fmla="*/ 36 h 58"/>
                      <a:gd name="T22" fmla="*/ 32 w 106"/>
                      <a:gd name="T23" fmla="*/ 24 h 58"/>
                      <a:gd name="T24" fmla="*/ 10 w 106"/>
                      <a:gd name="T25" fmla="*/ 16 h 58"/>
                      <a:gd name="T26" fmla="*/ 0 w 106"/>
                      <a:gd name="T27" fmla="*/ 8 h 5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06"/>
                      <a:gd name="T43" fmla="*/ 0 h 58"/>
                      <a:gd name="T44" fmla="*/ 106 w 106"/>
                      <a:gd name="T45" fmla="*/ 58 h 5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06" h="58">
                        <a:moveTo>
                          <a:pt x="0" y="8"/>
                        </a:moveTo>
                        <a:lnTo>
                          <a:pt x="30" y="0"/>
                        </a:lnTo>
                        <a:lnTo>
                          <a:pt x="86" y="32"/>
                        </a:lnTo>
                        <a:lnTo>
                          <a:pt x="92" y="34"/>
                        </a:lnTo>
                        <a:lnTo>
                          <a:pt x="98" y="46"/>
                        </a:lnTo>
                        <a:lnTo>
                          <a:pt x="98" y="50"/>
                        </a:lnTo>
                        <a:lnTo>
                          <a:pt x="106" y="54"/>
                        </a:lnTo>
                        <a:lnTo>
                          <a:pt x="104" y="58"/>
                        </a:lnTo>
                        <a:lnTo>
                          <a:pt x="66" y="42"/>
                        </a:lnTo>
                        <a:lnTo>
                          <a:pt x="66" y="36"/>
                        </a:lnTo>
                        <a:lnTo>
                          <a:pt x="58" y="36"/>
                        </a:lnTo>
                        <a:lnTo>
                          <a:pt x="32" y="24"/>
                        </a:lnTo>
                        <a:lnTo>
                          <a:pt x="10" y="16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06" name="Freeform 2934"/>
                  <p:cNvSpPr>
                    <a:spLocks/>
                  </p:cNvSpPr>
                  <p:nvPr/>
                </p:nvSpPr>
                <p:spPr bwMode="auto">
                  <a:xfrm>
                    <a:off x="8350" y="2725"/>
                    <a:ext cx="78" cy="52"/>
                  </a:xfrm>
                  <a:custGeom>
                    <a:avLst/>
                    <a:gdLst>
                      <a:gd name="T0" fmla="*/ 0 w 78"/>
                      <a:gd name="T1" fmla="*/ 12 h 52"/>
                      <a:gd name="T2" fmla="*/ 58 w 78"/>
                      <a:gd name="T3" fmla="*/ 0 h 52"/>
                      <a:gd name="T4" fmla="*/ 62 w 78"/>
                      <a:gd name="T5" fmla="*/ 4 h 52"/>
                      <a:gd name="T6" fmla="*/ 68 w 78"/>
                      <a:gd name="T7" fmla="*/ 8 h 52"/>
                      <a:gd name="T8" fmla="*/ 78 w 78"/>
                      <a:gd name="T9" fmla="*/ 30 h 52"/>
                      <a:gd name="T10" fmla="*/ 56 w 78"/>
                      <a:gd name="T11" fmla="*/ 44 h 52"/>
                      <a:gd name="T12" fmla="*/ 46 w 78"/>
                      <a:gd name="T13" fmla="*/ 52 h 52"/>
                      <a:gd name="T14" fmla="*/ 36 w 78"/>
                      <a:gd name="T15" fmla="*/ 44 h 52"/>
                      <a:gd name="T16" fmla="*/ 34 w 78"/>
                      <a:gd name="T17" fmla="*/ 48 h 52"/>
                      <a:gd name="T18" fmla="*/ 6 w 78"/>
                      <a:gd name="T19" fmla="*/ 42 h 52"/>
                      <a:gd name="T20" fmla="*/ 0 w 78"/>
                      <a:gd name="T21" fmla="*/ 34 h 52"/>
                      <a:gd name="T22" fmla="*/ 0 w 78"/>
                      <a:gd name="T23" fmla="*/ 12 h 5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8"/>
                      <a:gd name="T37" fmla="*/ 0 h 52"/>
                      <a:gd name="T38" fmla="*/ 78 w 78"/>
                      <a:gd name="T39" fmla="*/ 52 h 5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8" h="52">
                        <a:moveTo>
                          <a:pt x="0" y="12"/>
                        </a:moveTo>
                        <a:lnTo>
                          <a:pt x="58" y="0"/>
                        </a:lnTo>
                        <a:lnTo>
                          <a:pt x="62" y="4"/>
                        </a:lnTo>
                        <a:lnTo>
                          <a:pt x="68" y="8"/>
                        </a:lnTo>
                        <a:lnTo>
                          <a:pt x="78" y="30"/>
                        </a:lnTo>
                        <a:lnTo>
                          <a:pt x="56" y="44"/>
                        </a:lnTo>
                        <a:lnTo>
                          <a:pt x="46" y="52"/>
                        </a:lnTo>
                        <a:lnTo>
                          <a:pt x="36" y="44"/>
                        </a:lnTo>
                        <a:lnTo>
                          <a:pt x="34" y="48"/>
                        </a:lnTo>
                        <a:lnTo>
                          <a:pt x="6" y="42"/>
                        </a:lnTo>
                        <a:lnTo>
                          <a:pt x="0" y="34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07" name="Freeform 2935"/>
                  <p:cNvSpPr>
                    <a:spLocks/>
                  </p:cNvSpPr>
                  <p:nvPr/>
                </p:nvSpPr>
                <p:spPr bwMode="auto">
                  <a:xfrm>
                    <a:off x="8316" y="2737"/>
                    <a:ext cx="78" cy="72"/>
                  </a:xfrm>
                  <a:custGeom>
                    <a:avLst/>
                    <a:gdLst>
                      <a:gd name="T0" fmla="*/ 0 w 78"/>
                      <a:gd name="T1" fmla="*/ 10 h 72"/>
                      <a:gd name="T2" fmla="*/ 34 w 78"/>
                      <a:gd name="T3" fmla="*/ 0 h 72"/>
                      <a:gd name="T4" fmla="*/ 34 w 78"/>
                      <a:gd name="T5" fmla="*/ 22 h 72"/>
                      <a:gd name="T6" fmla="*/ 40 w 78"/>
                      <a:gd name="T7" fmla="*/ 30 h 72"/>
                      <a:gd name="T8" fmla="*/ 68 w 78"/>
                      <a:gd name="T9" fmla="*/ 36 h 72"/>
                      <a:gd name="T10" fmla="*/ 78 w 78"/>
                      <a:gd name="T11" fmla="*/ 50 h 72"/>
                      <a:gd name="T12" fmla="*/ 78 w 78"/>
                      <a:gd name="T13" fmla="*/ 54 h 72"/>
                      <a:gd name="T14" fmla="*/ 8 w 78"/>
                      <a:gd name="T15" fmla="*/ 72 h 72"/>
                      <a:gd name="T16" fmla="*/ 0 w 78"/>
                      <a:gd name="T17" fmla="*/ 70 h 72"/>
                      <a:gd name="T18" fmla="*/ 4 w 78"/>
                      <a:gd name="T19" fmla="*/ 34 h 72"/>
                      <a:gd name="T20" fmla="*/ 0 w 78"/>
                      <a:gd name="T21" fmla="*/ 22 h 72"/>
                      <a:gd name="T22" fmla="*/ 8 w 78"/>
                      <a:gd name="T23" fmla="*/ 22 h 72"/>
                      <a:gd name="T24" fmla="*/ 10 w 78"/>
                      <a:gd name="T25" fmla="*/ 16 h 72"/>
                      <a:gd name="T26" fmla="*/ 0 w 78"/>
                      <a:gd name="T27" fmla="*/ 10 h 7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8"/>
                      <a:gd name="T43" fmla="*/ 0 h 72"/>
                      <a:gd name="T44" fmla="*/ 78 w 78"/>
                      <a:gd name="T45" fmla="*/ 72 h 7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8" h="72">
                        <a:moveTo>
                          <a:pt x="0" y="10"/>
                        </a:moveTo>
                        <a:lnTo>
                          <a:pt x="34" y="0"/>
                        </a:lnTo>
                        <a:lnTo>
                          <a:pt x="34" y="22"/>
                        </a:lnTo>
                        <a:lnTo>
                          <a:pt x="40" y="30"/>
                        </a:lnTo>
                        <a:lnTo>
                          <a:pt x="68" y="36"/>
                        </a:lnTo>
                        <a:lnTo>
                          <a:pt x="78" y="50"/>
                        </a:lnTo>
                        <a:lnTo>
                          <a:pt x="78" y="54"/>
                        </a:lnTo>
                        <a:lnTo>
                          <a:pt x="8" y="72"/>
                        </a:lnTo>
                        <a:lnTo>
                          <a:pt x="0" y="70"/>
                        </a:lnTo>
                        <a:lnTo>
                          <a:pt x="4" y="34"/>
                        </a:lnTo>
                        <a:lnTo>
                          <a:pt x="0" y="22"/>
                        </a:lnTo>
                        <a:lnTo>
                          <a:pt x="8" y="22"/>
                        </a:lnTo>
                        <a:lnTo>
                          <a:pt x="10" y="16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08" name="Freeform 2936"/>
                  <p:cNvSpPr>
                    <a:spLocks/>
                  </p:cNvSpPr>
                  <p:nvPr/>
                </p:nvSpPr>
                <p:spPr bwMode="auto">
                  <a:xfrm>
                    <a:off x="8418" y="2733"/>
                    <a:ext cx="78" cy="58"/>
                  </a:xfrm>
                  <a:custGeom>
                    <a:avLst/>
                    <a:gdLst>
                      <a:gd name="T0" fmla="*/ 0 w 78"/>
                      <a:gd name="T1" fmla="*/ 0 h 58"/>
                      <a:gd name="T2" fmla="*/ 48 w 78"/>
                      <a:gd name="T3" fmla="*/ 20 h 58"/>
                      <a:gd name="T4" fmla="*/ 56 w 78"/>
                      <a:gd name="T5" fmla="*/ 20 h 58"/>
                      <a:gd name="T6" fmla="*/ 56 w 78"/>
                      <a:gd name="T7" fmla="*/ 26 h 58"/>
                      <a:gd name="T8" fmla="*/ 54 w 78"/>
                      <a:gd name="T9" fmla="*/ 30 h 58"/>
                      <a:gd name="T10" fmla="*/ 66 w 78"/>
                      <a:gd name="T11" fmla="*/ 40 h 58"/>
                      <a:gd name="T12" fmla="*/ 76 w 78"/>
                      <a:gd name="T13" fmla="*/ 44 h 58"/>
                      <a:gd name="T14" fmla="*/ 78 w 78"/>
                      <a:gd name="T15" fmla="*/ 50 h 58"/>
                      <a:gd name="T16" fmla="*/ 62 w 78"/>
                      <a:gd name="T17" fmla="*/ 58 h 58"/>
                      <a:gd name="T18" fmla="*/ 46 w 78"/>
                      <a:gd name="T19" fmla="*/ 46 h 58"/>
                      <a:gd name="T20" fmla="*/ 44 w 78"/>
                      <a:gd name="T21" fmla="*/ 48 h 58"/>
                      <a:gd name="T22" fmla="*/ 24 w 78"/>
                      <a:gd name="T23" fmla="*/ 38 h 58"/>
                      <a:gd name="T24" fmla="*/ 10 w 78"/>
                      <a:gd name="T25" fmla="*/ 22 h 58"/>
                      <a:gd name="T26" fmla="*/ 0 w 78"/>
                      <a:gd name="T27" fmla="*/ 0 h 5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8"/>
                      <a:gd name="T43" fmla="*/ 0 h 58"/>
                      <a:gd name="T44" fmla="*/ 78 w 78"/>
                      <a:gd name="T45" fmla="*/ 58 h 5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8" h="58">
                        <a:moveTo>
                          <a:pt x="0" y="0"/>
                        </a:moveTo>
                        <a:lnTo>
                          <a:pt x="48" y="20"/>
                        </a:lnTo>
                        <a:lnTo>
                          <a:pt x="56" y="20"/>
                        </a:lnTo>
                        <a:lnTo>
                          <a:pt x="56" y="26"/>
                        </a:lnTo>
                        <a:lnTo>
                          <a:pt x="54" y="30"/>
                        </a:lnTo>
                        <a:lnTo>
                          <a:pt x="66" y="40"/>
                        </a:lnTo>
                        <a:lnTo>
                          <a:pt x="76" y="44"/>
                        </a:lnTo>
                        <a:lnTo>
                          <a:pt x="78" y="50"/>
                        </a:lnTo>
                        <a:lnTo>
                          <a:pt x="62" y="58"/>
                        </a:lnTo>
                        <a:lnTo>
                          <a:pt x="46" y="46"/>
                        </a:lnTo>
                        <a:lnTo>
                          <a:pt x="44" y="48"/>
                        </a:lnTo>
                        <a:lnTo>
                          <a:pt x="24" y="38"/>
                        </a:lnTo>
                        <a:lnTo>
                          <a:pt x="10" y="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09" name="Freeform 2937"/>
                  <p:cNvSpPr>
                    <a:spLocks/>
                  </p:cNvSpPr>
                  <p:nvPr/>
                </p:nvSpPr>
                <p:spPr bwMode="auto">
                  <a:xfrm>
                    <a:off x="8418" y="2733"/>
                    <a:ext cx="78" cy="58"/>
                  </a:xfrm>
                  <a:custGeom>
                    <a:avLst/>
                    <a:gdLst>
                      <a:gd name="T0" fmla="*/ 0 w 78"/>
                      <a:gd name="T1" fmla="*/ 0 h 58"/>
                      <a:gd name="T2" fmla="*/ 48 w 78"/>
                      <a:gd name="T3" fmla="*/ 20 h 58"/>
                      <a:gd name="T4" fmla="*/ 56 w 78"/>
                      <a:gd name="T5" fmla="*/ 20 h 58"/>
                      <a:gd name="T6" fmla="*/ 56 w 78"/>
                      <a:gd name="T7" fmla="*/ 26 h 58"/>
                      <a:gd name="T8" fmla="*/ 54 w 78"/>
                      <a:gd name="T9" fmla="*/ 30 h 58"/>
                      <a:gd name="T10" fmla="*/ 66 w 78"/>
                      <a:gd name="T11" fmla="*/ 40 h 58"/>
                      <a:gd name="T12" fmla="*/ 76 w 78"/>
                      <a:gd name="T13" fmla="*/ 44 h 58"/>
                      <a:gd name="T14" fmla="*/ 78 w 78"/>
                      <a:gd name="T15" fmla="*/ 50 h 58"/>
                      <a:gd name="T16" fmla="*/ 62 w 78"/>
                      <a:gd name="T17" fmla="*/ 58 h 58"/>
                      <a:gd name="T18" fmla="*/ 46 w 78"/>
                      <a:gd name="T19" fmla="*/ 46 h 58"/>
                      <a:gd name="T20" fmla="*/ 44 w 78"/>
                      <a:gd name="T21" fmla="*/ 48 h 58"/>
                      <a:gd name="T22" fmla="*/ 24 w 78"/>
                      <a:gd name="T23" fmla="*/ 38 h 58"/>
                      <a:gd name="T24" fmla="*/ 10 w 78"/>
                      <a:gd name="T25" fmla="*/ 22 h 58"/>
                      <a:gd name="T26" fmla="*/ 0 w 78"/>
                      <a:gd name="T27" fmla="*/ 0 h 5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8"/>
                      <a:gd name="T43" fmla="*/ 0 h 58"/>
                      <a:gd name="T44" fmla="*/ 78 w 78"/>
                      <a:gd name="T45" fmla="*/ 58 h 5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8" h="58">
                        <a:moveTo>
                          <a:pt x="0" y="0"/>
                        </a:moveTo>
                        <a:lnTo>
                          <a:pt x="48" y="20"/>
                        </a:lnTo>
                        <a:lnTo>
                          <a:pt x="56" y="20"/>
                        </a:lnTo>
                        <a:lnTo>
                          <a:pt x="56" y="26"/>
                        </a:lnTo>
                        <a:lnTo>
                          <a:pt x="54" y="30"/>
                        </a:lnTo>
                        <a:lnTo>
                          <a:pt x="66" y="40"/>
                        </a:lnTo>
                        <a:lnTo>
                          <a:pt x="76" y="44"/>
                        </a:lnTo>
                        <a:lnTo>
                          <a:pt x="78" y="50"/>
                        </a:lnTo>
                        <a:lnTo>
                          <a:pt x="62" y="58"/>
                        </a:lnTo>
                        <a:lnTo>
                          <a:pt x="46" y="46"/>
                        </a:lnTo>
                        <a:lnTo>
                          <a:pt x="44" y="48"/>
                        </a:lnTo>
                        <a:lnTo>
                          <a:pt x="24" y="38"/>
                        </a:lnTo>
                        <a:lnTo>
                          <a:pt x="10" y="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10" name="Freeform 2938"/>
                  <p:cNvSpPr>
                    <a:spLocks/>
                  </p:cNvSpPr>
                  <p:nvPr/>
                </p:nvSpPr>
                <p:spPr bwMode="auto">
                  <a:xfrm>
                    <a:off x="8414" y="2755"/>
                    <a:ext cx="62" cy="56"/>
                  </a:xfrm>
                  <a:custGeom>
                    <a:avLst/>
                    <a:gdLst>
                      <a:gd name="T0" fmla="*/ 0 w 62"/>
                      <a:gd name="T1" fmla="*/ 8 h 56"/>
                      <a:gd name="T2" fmla="*/ 14 w 62"/>
                      <a:gd name="T3" fmla="*/ 0 h 56"/>
                      <a:gd name="T4" fmla="*/ 28 w 62"/>
                      <a:gd name="T5" fmla="*/ 16 h 56"/>
                      <a:gd name="T6" fmla="*/ 48 w 62"/>
                      <a:gd name="T7" fmla="*/ 26 h 56"/>
                      <a:gd name="T8" fmla="*/ 62 w 62"/>
                      <a:gd name="T9" fmla="*/ 42 h 56"/>
                      <a:gd name="T10" fmla="*/ 54 w 62"/>
                      <a:gd name="T11" fmla="*/ 46 h 56"/>
                      <a:gd name="T12" fmla="*/ 42 w 62"/>
                      <a:gd name="T13" fmla="*/ 38 h 56"/>
                      <a:gd name="T14" fmla="*/ 30 w 62"/>
                      <a:gd name="T15" fmla="*/ 38 h 56"/>
                      <a:gd name="T16" fmla="*/ 30 w 62"/>
                      <a:gd name="T17" fmla="*/ 40 h 56"/>
                      <a:gd name="T18" fmla="*/ 32 w 62"/>
                      <a:gd name="T19" fmla="*/ 44 h 56"/>
                      <a:gd name="T20" fmla="*/ 44 w 62"/>
                      <a:gd name="T21" fmla="*/ 48 h 56"/>
                      <a:gd name="T22" fmla="*/ 40 w 62"/>
                      <a:gd name="T23" fmla="*/ 50 h 56"/>
                      <a:gd name="T24" fmla="*/ 26 w 62"/>
                      <a:gd name="T25" fmla="*/ 54 h 56"/>
                      <a:gd name="T26" fmla="*/ 20 w 62"/>
                      <a:gd name="T27" fmla="*/ 52 h 56"/>
                      <a:gd name="T28" fmla="*/ 16 w 62"/>
                      <a:gd name="T29" fmla="*/ 54 h 56"/>
                      <a:gd name="T30" fmla="*/ 12 w 62"/>
                      <a:gd name="T31" fmla="*/ 56 h 56"/>
                      <a:gd name="T32" fmla="*/ 10 w 62"/>
                      <a:gd name="T33" fmla="*/ 56 h 56"/>
                      <a:gd name="T34" fmla="*/ 0 w 62"/>
                      <a:gd name="T35" fmla="*/ 30 h 56"/>
                      <a:gd name="T36" fmla="*/ 0 w 62"/>
                      <a:gd name="T37" fmla="*/ 8 h 5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62"/>
                      <a:gd name="T58" fmla="*/ 0 h 56"/>
                      <a:gd name="T59" fmla="*/ 62 w 62"/>
                      <a:gd name="T60" fmla="*/ 56 h 5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62" h="56">
                        <a:moveTo>
                          <a:pt x="0" y="8"/>
                        </a:moveTo>
                        <a:lnTo>
                          <a:pt x="14" y="0"/>
                        </a:lnTo>
                        <a:lnTo>
                          <a:pt x="28" y="16"/>
                        </a:lnTo>
                        <a:lnTo>
                          <a:pt x="48" y="26"/>
                        </a:lnTo>
                        <a:lnTo>
                          <a:pt x="62" y="42"/>
                        </a:lnTo>
                        <a:lnTo>
                          <a:pt x="54" y="46"/>
                        </a:lnTo>
                        <a:lnTo>
                          <a:pt x="42" y="38"/>
                        </a:lnTo>
                        <a:lnTo>
                          <a:pt x="30" y="38"/>
                        </a:lnTo>
                        <a:lnTo>
                          <a:pt x="30" y="40"/>
                        </a:lnTo>
                        <a:lnTo>
                          <a:pt x="32" y="44"/>
                        </a:lnTo>
                        <a:lnTo>
                          <a:pt x="44" y="48"/>
                        </a:lnTo>
                        <a:lnTo>
                          <a:pt x="40" y="50"/>
                        </a:lnTo>
                        <a:lnTo>
                          <a:pt x="26" y="54"/>
                        </a:lnTo>
                        <a:lnTo>
                          <a:pt x="20" y="52"/>
                        </a:lnTo>
                        <a:lnTo>
                          <a:pt x="16" y="54"/>
                        </a:lnTo>
                        <a:lnTo>
                          <a:pt x="12" y="56"/>
                        </a:lnTo>
                        <a:lnTo>
                          <a:pt x="10" y="56"/>
                        </a:lnTo>
                        <a:lnTo>
                          <a:pt x="0" y="30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11" name="Freeform 2939"/>
                  <p:cNvSpPr>
                    <a:spLocks/>
                  </p:cNvSpPr>
                  <p:nvPr/>
                </p:nvSpPr>
                <p:spPr bwMode="auto">
                  <a:xfrm>
                    <a:off x="8396" y="2763"/>
                    <a:ext cx="48" cy="64"/>
                  </a:xfrm>
                  <a:custGeom>
                    <a:avLst/>
                    <a:gdLst>
                      <a:gd name="T0" fmla="*/ 0 w 48"/>
                      <a:gd name="T1" fmla="*/ 14 h 64"/>
                      <a:gd name="T2" fmla="*/ 18 w 48"/>
                      <a:gd name="T3" fmla="*/ 0 h 64"/>
                      <a:gd name="T4" fmla="*/ 18 w 48"/>
                      <a:gd name="T5" fmla="*/ 22 h 64"/>
                      <a:gd name="T6" fmla="*/ 28 w 48"/>
                      <a:gd name="T7" fmla="*/ 48 h 64"/>
                      <a:gd name="T8" fmla="*/ 38 w 48"/>
                      <a:gd name="T9" fmla="*/ 44 h 64"/>
                      <a:gd name="T10" fmla="*/ 44 w 48"/>
                      <a:gd name="T11" fmla="*/ 46 h 64"/>
                      <a:gd name="T12" fmla="*/ 48 w 48"/>
                      <a:gd name="T13" fmla="*/ 54 h 64"/>
                      <a:gd name="T14" fmla="*/ 44 w 48"/>
                      <a:gd name="T15" fmla="*/ 60 h 64"/>
                      <a:gd name="T16" fmla="*/ 28 w 48"/>
                      <a:gd name="T17" fmla="*/ 64 h 64"/>
                      <a:gd name="T18" fmla="*/ 20 w 48"/>
                      <a:gd name="T19" fmla="*/ 58 h 64"/>
                      <a:gd name="T20" fmla="*/ 20 w 48"/>
                      <a:gd name="T21" fmla="*/ 64 h 64"/>
                      <a:gd name="T22" fmla="*/ 12 w 48"/>
                      <a:gd name="T23" fmla="*/ 62 h 64"/>
                      <a:gd name="T24" fmla="*/ 0 w 48"/>
                      <a:gd name="T25" fmla="*/ 30 h 64"/>
                      <a:gd name="T26" fmla="*/ 4 w 48"/>
                      <a:gd name="T27" fmla="*/ 26 h 64"/>
                      <a:gd name="T28" fmla="*/ 0 w 48"/>
                      <a:gd name="T29" fmla="*/ 14 h 6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48"/>
                      <a:gd name="T46" fmla="*/ 0 h 64"/>
                      <a:gd name="T47" fmla="*/ 48 w 48"/>
                      <a:gd name="T48" fmla="*/ 64 h 6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48" h="64">
                        <a:moveTo>
                          <a:pt x="0" y="14"/>
                        </a:moveTo>
                        <a:lnTo>
                          <a:pt x="18" y="0"/>
                        </a:lnTo>
                        <a:lnTo>
                          <a:pt x="18" y="22"/>
                        </a:lnTo>
                        <a:lnTo>
                          <a:pt x="28" y="48"/>
                        </a:lnTo>
                        <a:lnTo>
                          <a:pt x="38" y="44"/>
                        </a:lnTo>
                        <a:lnTo>
                          <a:pt x="44" y="46"/>
                        </a:lnTo>
                        <a:lnTo>
                          <a:pt x="48" y="54"/>
                        </a:lnTo>
                        <a:lnTo>
                          <a:pt x="44" y="60"/>
                        </a:lnTo>
                        <a:lnTo>
                          <a:pt x="28" y="64"/>
                        </a:lnTo>
                        <a:lnTo>
                          <a:pt x="20" y="58"/>
                        </a:lnTo>
                        <a:lnTo>
                          <a:pt x="20" y="64"/>
                        </a:lnTo>
                        <a:lnTo>
                          <a:pt x="12" y="62"/>
                        </a:lnTo>
                        <a:lnTo>
                          <a:pt x="0" y="30"/>
                        </a:lnTo>
                        <a:lnTo>
                          <a:pt x="4" y="26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12" name="Freeform 2940"/>
                  <p:cNvSpPr>
                    <a:spLocks/>
                  </p:cNvSpPr>
                  <p:nvPr/>
                </p:nvSpPr>
                <p:spPr bwMode="auto">
                  <a:xfrm>
                    <a:off x="8200" y="2747"/>
                    <a:ext cx="126" cy="78"/>
                  </a:xfrm>
                  <a:custGeom>
                    <a:avLst/>
                    <a:gdLst>
                      <a:gd name="T0" fmla="*/ 0 w 126"/>
                      <a:gd name="T1" fmla="*/ 26 h 78"/>
                      <a:gd name="T2" fmla="*/ 20 w 126"/>
                      <a:gd name="T3" fmla="*/ 20 h 78"/>
                      <a:gd name="T4" fmla="*/ 84 w 126"/>
                      <a:gd name="T5" fmla="*/ 8 h 78"/>
                      <a:gd name="T6" fmla="*/ 116 w 126"/>
                      <a:gd name="T7" fmla="*/ 0 h 78"/>
                      <a:gd name="T8" fmla="*/ 126 w 126"/>
                      <a:gd name="T9" fmla="*/ 6 h 78"/>
                      <a:gd name="T10" fmla="*/ 124 w 126"/>
                      <a:gd name="T11" fmla="*/ 12 h 78"/>
                      <a:gd name="T12" fmla="*/ 116 w 126"/>
                      <a:gd name="T13" fmla="*/ 12 h 78"/>
                      <a:gd name="T14" fmla="*/ 118 w 126"/>
                      <a:gd name="T15" fmla="*/ 16 h 78"/>
                      <a:gd name="T16" fmla="*/ 120 w 126"/>
                      <a:gd name="T17" fmla="*/ 24 h 78"/>
                      <a:gd name="T18" fmla="*/ 116 w 126"/>
                      <a:gd name="T19" fmla="*/ 60 h 78"/>
                      <a:gd name="T20" fmla="*/ 116 w 126"/>
                      <a:gd name="T21" fmla="*/ 64 h 78"/>
                      <a:gd name="T22" fmla="*/ 104 w 126"/>
                      <a:gd name="T23" fmla="*/ 70 h 78"/>
                      <a:gd name="T24" fmla="*/ 108 w 126"/>
                      <a:gd name="T25" fmla="*/ 78 h 78"/>
                      <a:gd name="T26" fmla="*/ 94 w 126"/>
                      <a:gd name="T27" fmla="*/ 70 h 78"/>
                      <a:gd name="T28" fmla="*/ 78 w 126"/>
                      <a:gd name="T29" fmla="*/ 54 h 78"/>
                      <a:gd name="T30" fmla="*/ 64 w 126"/>
                      <a:gd name="T31" fmla="*/ 60 h 78"/>
                      <a:gd name="T32" fmla="*/ 56 w 126"/>
                      <a:gd name="T33" fmla="*/ 54 h 78"/>
                      <a:gd name="T34" fmla="*/ 62 w 126"/>
                      <a:gd name="T35" fmla="*/ 48 h 78"/>
                      <a:gd name="T36" fmla="*/ 60 w 126"/>
                      <a:gd name="T37" fmla="*/ 44 h 78"/>
                      <a:gd name="T38" fmla="*/ 46 w 126"/>
                      <a:gd name="T39" fmla="*/ 34 h 78"/>
                      <a:gd name="T40" fmla="*/ 30 w 126"/>
                      <a:gd name="T41" fmla="*/ 36 h 78"/>
                      <a:gd name="T42" fmla="*/ 20 w 126"/>
                      <a:gd name="T43" fmla="*/ 30 h 78"/>
                      <a:gd name="T44" fmla="*/ 2 w 126"/>
                      <a:gd name="T45" fmla="*/ 32 h 78"/>
                      <a:gd name="T46" fmla="*/ 0 w 126"/>
                      <a:gd name="T47" fmla="*/ 26 h 7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26"/>
                      <a:gd name="T73" fmla="*/ 0 h 78"/>
                      <a:gd name="T74" fmla="*/ 126 w 126"/>
                      <a:gd name="T75" fmla="*/ 78 h 7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26" h="78">
                        <a:moveTo>
                          <a:pt x="0" y="26"/>
                        </a:moveTo>
                        <a:lnTo>
                          <a:pt x="20" y="20"/>
                        </a:lnTo>
                        <a:lnTo>
                          <a:pt x="84" y="8"/>
                        </a:lnTo>
                        <a:lnTo>
                          <a:pt x="116" y="0"/>
                        </a:lnTo>
                        <a:lnTo>
                          <a:pt x="126" y="6"/>
                        </a:lnTo>
                        <a:lnTo>
                          <a:pt x="124" y="12"/>
                        </a:lnTo>
                        <a:lnTo>
                          <a:pt x="116" y="12"/>
                        </a:lnTo>
                        <a:lnTo>
                          <a:pt x="118" y="16"/>
                        </a:lnTo>
                        <a:lnTo>
                          <a:pt x="120" y="24"/>
                        </a:lnTo>
                        <a:lnTo>
                          <a:pt x="116" y="60"/>
                        </a:lnTo>
                        <a:lnTo>
                          <a:pt x="116" y="64"/>
                        </a:lnTo>
                        <a:lnTo>
                          <a:pt x="104" y="70"/>
                        </a:lnTo>
                        <a:lnTo>
                          <a:pt x="108" y="78"/>
                        </a:lnTo>
                        <a:lnTo>
                          <a:pt x="94" y="70"/>
                        </a:lnTo>
                        <a:lnTo>
                          <a:pt x="78" y="54"/>
                        </a:lnTo>
                        <a:lnTo>
                          <a:pt x="64" y="60"/>
                        </a:lnTo>
                        <a:lnTo>
                          <a:pt x="56" y="54"/>
                        </a:lnTo>
                        <a:lnTo>
                          <a:pt x="62" y="48"/>
                        </a:lnTo>
                        <a:lnTo>
                          <a:pt x="60" y="44"/>
                        </a:lnTo>
                        <a:lnTo>
                          <a:pt x="46" y="34"/>
                        </a:lnTo>
                        <a:lnTo>
                          <a:pt x="30" y="36"/>
                        </a:lnTo>
                        <a:lnTo>
                          <a:pt x="20" y="30"/>
                        </a:lnTo>
                        <a:lnTo>
                          <a:pt x="2" y="32"/>
                        </a:lnTo>
                        <a:lnTo>
                          <a:pt x="0" y="2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13" name="Freeform 2941"/>
                  <p:cNvSpPr>
                    <a:spLocks/>
                  </p:cNvSpPr>
                  <p:nvPr/>
                </p:nvSpPr>
                <p:spPr bwMode="auto">
                  <a:xfrm>
                    <a:off x="8138" y="2773"/>
                    <a:ext cx="70" cy="72"/>
                  </a:xfrm>
                  <a:custGeom>
                    <a:avLst/>
                    <a:gdLst>
                      <a:gd name="T0" fmla="*/ 0 w 70"/>
                      <a:gd name="T1" fmla="*/ 14 h 72"/>
                      <a:gd name="T2" fmla="*/ 40 w 70"/>
                      <a:gd name="T3" fmla="*/ 6 h 72"/>
                      <a:gd name="T4" fmla="*/ 62 w 70"/>
                      <a:gd name="T5" fmla="*/ 0 h 72"/>
                      <a:gd name="T6" fmla="*/ 64 w 70"/>
                      <a:gd name="T7" fmla="*/ 6 h 72"/>
                      <a:gd name="T8" fmla="*/ 70 w 70"/>
                      <a:gd name="T9" fmla="*/ 36 h 72"/>
                      <a:gd name="T10" fmla="*/ 64 w 70"/>
                      <a:gd name="T11" fmla="*/ 72 h 72"/>
                      <a:gd name="T12" fmla="*/ 36 w 70"/>
                      <a:gd name="T13" fmla="*/ 70 h 72"/>
                      <a:gd name="T14" fmla="*/ 12 w 70"/>
                      <a:gd name="T15" fmla="*/ 72 h 72"/>
                      <a:gd name="T16" fmla="*/ 14 w 70"/>
                      <a:gd name="T17" fmla="*/ 60 h 72"/>
                      <a:gd name="T18" fmla="*/ 0 w 70"/>
                      <a:gd name="T19" fmla="*/ 14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0"/>
                      <a:gd name="T31" fmla="*/ 0 h 72"/>
                      <a:gd name="T32" fmla="*/ 70 w 70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0" h="72">
                        <a:moveTo>
                          <a:pt x="0" y="14"/>
                        </a:moveTo>
                        <a:lnTo>
                          <a:pt x="40" y="6"/>
                        </a:lnTo>
                        <a:lnTo>
                          <a:pt x="62" y="0"/>
                        </a:lnTo>
                        <a:lnTo>
                          <a:pt x="64" y="6"/>
                        </a:lnTo>
                        <a:lnTo>
                          <a:pt x="70" y="36"/>
                        </a:lnTo>
                        <a:lnTo>
                          <a:pt x="64" y="72"/>
                        </a:lnTo>
                        <a:lnTo>
                          <a:pt x="36" y="70"/>
                        </a:lnTo>
                        <a:lnTo>
                          <a:pt x="12" y="72"/>
                        </a:lnTo>
                        <a:lnTo>
                          <a:pt x="14" y="60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14" name="Freeform 2942"/>
                  <p:cNvSpPr>
                    <a:spLocks/>
                  </p:cNvSpPr>
                  <p:nvPr/>
                </p:nvSpPr>
                <p:spPr bwMode="auto">
                  <a:xfrm>
                    <a:off x="8112" y="2787"/>
                    <a:ext cx="40" cy="76"/>
                  </a:xfrm>
                  <a:custGeom>
                    <a:avLst/>
                    <a:gdLst>
                      <a:gd name="T0" fmla="*/ 6 w 40"/>
                      <a:gd name="T1" fmla="*/ 4 h 76"/>
                      <a:gd name="T2" fmla="*/ 26 w 40"/>
                      <a:gd name="T3" fmla="*/ 0 h 76"/>
                      <a:gd name="T4" fmla="*/ 40 w 40"/>
                      <a:gd name="T5" fmla="*/ 46 h 76"/>
                      <a:gd name="T6" fmla="*/ 38 w 40"/>
                      <a:gd name="T7" fmla="*/ 58 h 76"/>
                      <a:gd name="T8" fmla="*/ 36 w 40"/>
                      <a:gd name="T9" fmla="*/ 62 h 76"/>
                      <a:gd name="T10" fmla="*/ 28 w 40"/>
                      <a:gd name="T11" fmla="*/ 64 h 76"/>
                      <a:gd name="T12" fmla="*/ 26 w 40"/>
                      <a:gd name="T13" fmla="*/ 76 h 76"/>
                      <a:gd name="T14" fmla="*/ 12 w 40"/>
                      <a:gd name="T15" fmla="*/ 76 h 76"/>
                      <a:gd name="T16" fmla="*/ 0 w 40"/>
                      <a:gd name="T17" fmla="*/ 18 h 76"/>
                      <a:gd name="T18" fmla="*/ 6 w 40"/>
                      <a:gd name="T19" fmla="*/ 4 h 7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40"/>
                      <a:gd name="T31" fmla="*/ 0 h 76"/>
                      <a:gd name="T32" fmla="*/ 40 w 40"/>
                      <a:gd name="T33" fmla="*/ 76 h 7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40" h="76">
                        <a:moveTo>
                          <a:pt x="6" y="4"/>
                        </a:moveTo>
                        <a:lnTo>
                          <a:pt x="26" y="0"/>
                        </a:lnTo>
                        <a:lnTo>
                          <a:pt x="40" y="46"/>
                        </a:lnTo>
                        <a:lnTo>
                          <a:pt x="38" y="58"/>
                        </a:lnTo>
                        <a:lnTo>
                          <a:pt x="36" y="62"/>
                        </a:lnTo>
                        <a:lnTo>
                          <a:pt x="28" y="64"/>
                        </a:lnTo>
                        <a:lnTo>
                          <a:pt x="26" y="76"/>
                        </a:lnTo>
                        <a:lnTo>
                          <a:pt x="12" y="76"/>
                        </a:lnTo>
                        <a:lnTo>
                          <a:pt x="0" y="18"/>
                        </a:lnTo>
                        <a:lnTo>
                          <a:pt x="6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15" name="Freeform 2943"/>
                  <p:cNvSpPr>
                    <a:spLocks/>
                  </p:cNvSpPr>
                  <p:nvPr/>
                </p:nvSpPr>
                <p:spPr bwMode="auto">
                  <a:xfrm>
                    <a:off x="8064" y="2791"/>
                    <a:ext cx="64" cy="104"/>
                  </a:xfrm>
                  <a:custGeom>
                    <a:avLst/>
                    <a:gdLst>
                      <a:gd name="T0" fmla="*/ 0 w 64"/>
                      <a:gd name="T1" fmla="*/ 16 h 104"/>
                      <a:gd name="T2" fmla="*/ 12 w 64"/>
                      <a:gd name="T3" fmla="*/ 10 h 104"/>
                      <a:gd name="T4" fmla="*/ 54 w 64"/>
                      <a:gd name="T5" fmla="*/ 0 h 104"/>
                      <a:gd name="T6" fmla="*/ 48 w 64"/>
                      <a:gd name="T7" fmla="*/ 14 h 104"/>
                      <a:gd name="T8" fmla="*/ 60 w 64"/>
                      <a:gd name="T9" fmla="*/ 72 h 104"/>
                      <a:gd name="T10" fmla="*/ 60 w 64"/>
                      <a:gd name="T11" fmla="*/ 96 h 104"/>
                      <a:gd name="T12" fmla="*/ 64 w 64"/>
                      <a:gd name="T13" fmla="*/ 98 h 104"/>
                      <a:gd name="T14" fmla="*/ 62 w 64"/>
                      <a:gd name="T15" fmla="*/ 104 h 104"/>
                      <a:gd name="T16" fmla="*/ 38 w 64"/>
                      <a:gd name="T17" fmla="*/ 100 h 104"/>
                      <a:gd name="T18" fmla="*/ 24 w 64"/>
                      <a:gd name="T19" fmla="*/ 104 h 104"/>
                      <a:gd name="T20" fmla="*/ 20 w 64"/>
                      <a:gd name="T21" fmla="*/ 100 h 104"/>
                      <a:gd name="T22" fmla="*/ 12 w 64"/>
                      <a:gd name="T23" fmla="*/ 72 h 104"/>
                      <a:gd name="T24" fmla="*/ 0 w 64"/>
                      <a:gd name="T25" fmla="*/ 16 h 10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4"/>
                      <a:gd name="T40" fmla="*/ 0 h 104"/>
                      <a:gd name="T41" fmla="*/ 64 w 64"/>
                      <a:gd name="T42" fmla="*/ 104 h 10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4" h="104">
                        <a:moveTo>
                          <a:pt x="0" y="16"/>
                        </a:moveTo>
                        <a:lnTo>
                          <a:pt x="12" y="10"/>
                        </a:lnTo>
                        <a:lnTo>
                          <a:pt x="54" y="0"/>
                        </a:lnTo>
                        <a:lnTo>
                          <a:pt x="48" y="14"/>
                        </a:lnTo>
                        <a:lnTo>
                          <a:pt x="60" y="72"/>
                        </a:lnTo>
                        <a:lnTo>
                          <a:pt x="60" y="96"/>
                        </a:lnTo>
                        <a:lnTo>
                          <a:pt x="64" y="98"/>
                        </a:lnTo>
                        <a:lnTo>
                          <a:pt x="62" y="104"/>
                        </a:lnTo>
                        <a:lnTo>
                          <a:pt x="38" y="100"/>
                        </a:lnTo>
                        <a:lnTo>
                          <a:pt x="24" y="104"/>
                        </a:lnTo>
                        <a:lnTo>
                          <a:pt x="20" y="100"/>
                        </a:lnTo>
                        <a:lnTo>
                          <a:pt x="12" y="72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16" name="Freeform 2944"/>
                  <p:cNvSpPr>
                    <a:spLocks/>
                  </p:cNvSpPr>
                  <p:nvPr/>
                </p:nvSpPr>
                <p:spPr bwMode="auto">
                  <a:xfrm>
                    <a:off x="8014" y="2807"/>
                    <a:ext cx="62" cy="68"/>
                  </a:xfrm>
                  <a:custGeom>
                    <a:avLst/>
                    <a:gdLst>
                      <a:gd name="T0" fmla="*/ 0 w 62"/>
                      <a:gd name="T1" fmla="*/ 12 h 68"/>
                      <a:gd name="T2" fmla="*/ 50 w 62"/>
                      <a:gd name="T3" fmla="*/ 0 h 68"/>
                      <a:gd name="T4" fmla="*/ 62 w 62"/>
                      <a:gd name="T5" fmla="*/ 56 h 68"/>
                      <a:gd name="T6" fmla="*/ 36 w 62"/>
                      <a:gd name="T7" fmla="*/ 62 h 68"/>
                      <a:gd name="T8" fmla="*/ 8 w 62"/>
                      <a:gd name="T9" fmla="*/ 68 h 68"/>
                      <a:gd name="T10" fmla="*/ 0 w 62"/>
                      <a:gd name="T11" fmla="*/ 12 h 6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2"/>
                      <a:gd name="T19" fmla="*/ 0 h 68"/>
                      <a:gd name="T20" fmla="*/ 62 w 62"/>
                      <a:gd name="T21" fmla="*/ 68 h 6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2" h="68">
                        <a:moveTo>
                          <a:pt x="0" y="12"/>
                        </a:moveTo>
                        <a:lnTo>
                          <a:pt x="50" y="0"/>
                        </a:lnTo>
                        <a:lnTo>
                          <a:pt x="62" y="56"/>
                        </a:lnTo>
                        <a:lnTo>
                          <a:pt x="36" y="62"/>
                        </a:lnTo>
                        <a:lnTo>
                          <a:pt x="8" y="68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17" name="Freeform 2945"/>
                  <p:cNvSpPr>
                    <a:spLocks/>
                  </p:cNvSpPr>
                  <p:nvPr/>
                </p:nvSpPr>
                <p:spPr bwMode="auto">
                  <a:xfrm>
                    <a:off x="7958" y="2815"/>
                    <a:ext cx="64" cy="72"/>
                  </a:xfrm>
                  <a:custGeom>
                    <a:avLst/>
                    <a:gdLst>
                      <a:gd name="T0" fmla="*/ 0 w 64"/>
                      <a:gd name="T1" fmla="*/ 10 h 72"/>
                      <a:gd name="T2" fmla="*/ 42 w 64"/>
                      <a:gd name="T3" fmla="*/ 0 h 72"/>
                      <a:gd name="T4" fmla="*/ 56 w 64"/>
                      <a:gd name="T5" fmla="*/ 4 h 72"/>
                      <a:gd name="T6" fmla="*/ 64 w 64"/>
                      <a:gd name="T7" fmla="*/ 60 h 72"/>
                      <a:gd name="T8" fmla="*/ 48 w 64"/>
                      <a:gd name="T9" fmla="*/ 64 h 72"/>
                      <a:gd name="T10" fmla="*/ 8 w 64"/>
                      <a:gd name="T11" fmla="*/ 72 h 72"/>
                      <a:gd name="T12" fmla="*/ 0 w 64"/>
                      <a:gd name="T13" fmla="*/ 10 h 7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4"/>
                      <a:gd name="T22" fmla="*/ 0 h 72"/>
                      <a:gd name="T23" fmla="*/ 64 w 64"/>
                      <a:gd name="T24" fmla="*/ 72 h 7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4" h="72">
                        <a:moveTo>
                          <a:pt x="0" y="10"/>
                        </a:moveTo>
                        <a:lnTo>
                          <a:pt x="42" y="0"/>
                        </a:lnTo>
                        <a:lnTo>
                          <a:pt x="56" y="4"/>
                        </a:lnTo>
                        <a:lnTo>
                          <a:pt x="64" y="60"/>
                        </a:lnTo>
                        <a:lnTo>
                          <a:pt x="48" y="64"/>
                        </a:lnTo>
                        <a:lnTo>
                          <a:pt x="8" y="72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18" name="Freeform 2946"/>
                  <p:cNvSpPr>
                    <a:spLocks/>
                  </p:cNvSpPr>
                  <p:nvPr/>
                </p:nvSpPr>
                <p:spPr bwMode="auto">
                  <a:xfrm>
                    <a:off x="7876" y="2825"/>
                    <a:ext cx="90" cy="76"/>
                  </a:xfrm>
                  <a:custGeom>
                    <a:avLst/>
                    <a:gdLst>
                      <a:gd name="T0" fmla="*/ 0 w 90"/>
                      <a:gd name="T1" fmla="*/ 18 h 76"/>
                      <a:gd name="T2" fmla="*/ 48 w 90"/>
                      <a:gd name="T3" fmla="*/ 8 h 76"/>
                      <a:gd name="T4" fmla="*/ 82 w 90"/>
                      <a:gd name="T5" fmla="*/ 0 h 76"/>
                      <a:gd name="T6" fmla="*/ 90 w 90"/>
                      <a:gd name="T7" fmla="*/ 62 h 76"/>
                      <a:gd name="T8" fmla="*/ 12 w 90"/>
                      <a:gd name="T9" fmla="*/ 76 h 76"/>
                      <a:gd name="T10" fmla="*/ 0 w 90"/>
                      <a:gd name="T11" fmla="*/ 18 h 7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0"/>
                      <a:gd name="T19" fmla="*/ 0 h 76"/>
                      <a:gd name="T20" fmla="*/ 90 w 90"/>
                      <a:gd name="T21" fmla="*/ 76 h 7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0" h="76">
                        <a:moveTo>
                          <a:pt x="0" y="18"/>
                        </a:moveTo>
                        <a:lnTo>
                          <a:pt x="48" y="8"/>
                        </a:lnTo>
                        <a:lnTo>
                          <a:pt x="82" y="0"/>
                        </a:lnTo>
                        <a:lnTo>
                          <a:pt x="90" y="62"/>
                        </a:lnTo>
                        <a:lnTo>
                          <a:pt x="12" y="76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19" name="Freeform 2947"/>
                  <p:cNvSpPr>
                    <a:spLocks/>
                  </p:cNvSpPr>
                  <p:nvPr/>
                </p:nvSpPr>
                <p:spPr bwMode="auto">
                  <a:xfrm>
                    <a:off x="7812" y="2843"/>
                    <a:ext cx="76" cy="70"/>
                  </a:xfrm>
                  <a:custGeom>
                    <a:avLst/>
                    <a:gdLst>
                      <a:gd name="T0" fmla="*/ 0 w 76"/>
                      <a:gd name="T1" fmla="*/ 12 h 70"/>
                      <a:gd name="T2" fmla="*/ 52 w 76"/>
                      <a:gd name="T3" fmla="*/ 2 h 70"/>
                      <a:gd name="T4" fmla="*/ 64 w 76"/>
                      <a:gd name="T5" fmla="*/ 0 h 70"/>
                      <a:gd name="T6" fmla="*/ 76 w 76"/>
                      <a:gd name="T7" fmla="*/ 58 h 70"/>
                      <a:gd name="T8" fmla="*/ 12 w 76"/>
                      <a:gd name="T9" fmla="*/ 70 h 70"/>
                      <a:gd name="T10" fmla="*/ 0 w 76"/>
                      <a:gd name="T11" fmla="*/ 12 h 7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6"/>
                      <a:gd name="T19" fmla="*/ 0 h 70"/>
                      <a:gd name="T20" fmla="*/ 76 w 76"/>
                      <a:gd name="T21" fmla="*/ 70 h 7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6" h="70">
                        <a:moveTo>
                          <a:pt x="0" y="12"/>
                        </a:moveTo>
                        <a:lnTo>
                          <a:pt x="52" y="2"/>
                        </a:lnTo>
                        <a:lnTo>
                          <a:pt x="64" y="0"/>
                        </a:lnTo>
                        <a:lnTo>
                          <a:pt x="76" y="58"/>
                        </a:lnTo>
                        <a:lnTo>
                          <a:pt x="12" y="7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20" name="Freeform 2948"/>
                  <p:cNvSpPr>
                    <a:spLocks/>
                  </p:cNvSpPr>
                  <p:nvPr/>
                </p:nvSpPr>
                <p:spPr bwMode="auto">
                  <a:xfrm>
                    <a:off x="7736" y="2855"/>
                    <a:ext cx="88" cy="74"/>
                  </a:xfrm>
                  <a:custGeom>
                    <a:avLst/>
                    <a:gdLst>
                      <a:gd name="T0" fmla="*/ 8 w 88"/>
                      <a:gd name="T1" fmla="*/ 10 h 74"/>
                      <a:gd name="T2" fmla="*/ 16 w 88"/>
                      <a:gd name="T3" fmla="*/ 10 h 74"/>
                      <a:gd name="T4" fmla="*/ 52 w 88"/>
                      <a:gd name="T5" fmla="*/ 4 h 74"/>
                      <a:gd name="T6" fmla="*/ 76 w 88"/>
                      <a:gd name="T7" fmla="*/ 0 h 74"/>
                      <a:gd name="T8" fmla="*/ 88 w 88"/>
                      <a:gd name="T9" fmla="*/ 58 h 74"/>
                      <a:gd name="T10" fmla="*/ 74 w 88"/>
                      <a:gd name="T11" fmla="*/ 56 h 74"/>
                      <a:gd name="T12" fmla="*/ 60 w 88"/>
                      <a:gd name="T13" fmla="*/ 58 h 74"/>
                      <a:gd name="T14" fmla="*/ 56 w 88"/>
                      <a:gd name="T15" fmla="*/ 64 h 74"/>
                      <a:gd name="T16" fmla="*/ 36 w 88"/>
                      <a:gd name="T17" fmla="*/ 62 h 74"/>
                      <a:gd name="T18" fmla="*/ 22 w 88"/>
                      <a:gd name="T19" fmla="*/ 74 h 74"/>
                      <a:gd name="T20" fmla="*/ 20 w 88"/>
                      <a:gd name="T21" fmla="*/ 54 h 74"/>
                      <a:gd name="T22" fmla="*/ 10 w 88"/>
                      <a:gd name="T23" fmla="*/ 50 h 74"/>
                      <a:gd name="T24" fmla="*/ 2 w 88"/>
                      <a:gd name="T25" fmla="*/ 44 h 74"/>
                      <a:gd name="T26" fmla="*/ 0 w 88"/>
                      <a:gd name="T27" fmla="*/ 42 h 74"/>
                      <a:gd name="T28" fmla="*/ 4 w 88"/>
                      <a:gd name="T29" fmla="*/ 26 h 74"/>
                      <a:gd name="T30" fmla="*/ 8 w 88"/>
                      <a:gd name="T31" fmla="*/ 10 h 7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88"/>
                      <a:gd name="T49" fmla="*/ 0 h 74"/>
                      <a:gd name="T50" fmla="*/ 88 w 88"/>
                      <a:gd name="T51" fmla="*/ 74 h 7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88" h="74">
                        <a:moveTo>
                          <a:pt x="8" y="10"/>
                        </a:moveTo>
                        <a:lnTo>
                          <a:pt x="16" y="10"/>
                        </a:lnTo>
                        <a:lnTo>
                          <a:pt x="52" y="4"/>
                        </a:lnTo>
                        <a:lnTo>
                          <a:pt x="76" y="0"/>
                        </a:lnTo>
                        <a:lnTo>
                          <a:pt x="88" y="58"/>
                        </a:lnTo>
                        <a:lnTo>
                          <a:pt x="74" y="56"/>
                        </a:lnTo>
                        <a:lnTo>
                          <a:pt x="60" y="58"/>
                        </a:lnTo>
                        <a:lnTo>
                          <a:pt x="56" y="64"/>
                        </a:lnTo>
                        <a:lnTo>
                          <a:pt x="36" y="62"/>
                        </a:lnTo>
                        <a:lnTo>
                          <a:pt x="22" y="74"/>
                        </a:lnTo>
                        <a:lnTo>
                          <a:pt x="20" y="54"/>
                        </a:lnTo>
                        <a:lnTo>
                          <a:pt x="10" y="50"/>
                        </a:lnTo>
                        <a:lnTo>
                          <a:pt x="2" y="44"/>
                        </a:lnTo>
                        <a:lnTo>
                          <a:pt x="0" y="42"/>
                        </a:lnTo>
                        <a:lnTo>
                          <a:pt x="4" y="26"/>
                        </a:lnTo>
                        <a:lnTo>
                          <a:pt x="8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21" name="Freeform 2949"/>
                  <p:cNvSpPr>
                    <a:spLocks/>
                  </p:cNvSpPr>
                  <p:nvPr/>
                </p:nvSpPr>
                <p:spPr bwMode="auto">
                  <a:xfrm>
                    <a:off x="7670" y="2865"/>
                    <a:ext cx="74" cy="46"/>
                  </a:xfrm>
                  <a:custGeom>
                    <a:avLst/>
                    <a:gdLst>
                      <a:gd name="T0" fmla="*/ 0 w 74"/>
                      <a:gd name="T1" fmla="*/ 10 h 46"/>
                      <a:gd name="T2" fmla="*/ 74 w 74"/>
                      <a:gd name="T3" fmla="*/ 0 h 46"/>
                      <a:gd name="T4" fmla="*/ 66 w 74"/>
                      <a:gd name="T5" fmla="*/ 32 h 46"/>
                      <a:gd name="T6" fmla="*/ 64 w 74"/>
                      <a:gd name="T7" fmla="*/ 38 h 46"/>
                      <a:gd name="T8" fmla="*/ 56 w 74"/>
                      <a:gd name="T9" fmla="*/ 40 h 46"/>
                      <a:gd name="T10" fmla="*/ 56 w 74"/>
                      <a:gd name="T11" fmla="*/ 34 h 46"/>
                      <a:gd name="T12" fmla="*/ 44 w 74"/>
                      <a:gd name="T13" fmla="*/ 34 h 46"/>
                      <a:gd name="T14" fmla="*/ 26 w 74"/>
                      <a:gd name="T15" fmla="*/ 46 h 46"/>
                      <a:gd name="T16" fmla="*/ 20 w 74"/>
                      <a:gd name="T17" fmla="*/ 46 h 46"/>
                      <a:gd name="T18" fmla="*/ 18 w 74"/>
                      <a:gd name="T19" fmla="*/ 32 h 46"/>
                      <a:gd name="T20" fmla="*/ 2 w 74"/>
                      <a:gd name="T21" fmla="*/ 18 h 46"/>
                      <a:gd name="T22" fmla="*/ 0 w 74"/>
                      <a:gd name="T23" fmla="*/ 10 h 4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4"/>
                      <a:gd name="T37" fmla="*/ 0 h 46"/>
                      <a:gd name="T38" fmla="*/ 74 w 74"/>
                      <a:gd name="T39" fmla="*/ 46 h 4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4" h="46">
                        <a:moveTo>
                          <a:pt x="0" y="10"/>
                        </a:moveTo>
                        <a:lnTo>
                          <a:pt x="74" y="0"/>
                        </a:lnTo>
                        <a:lnTo>
                          <a:pt x="66" y="32"/>
                        </a:lnTo>
                        <a:lnTo>
                          <a:pt x="64" y="38"/>
                        </a:lnTo>
                        <a:lnTo>
                          <a:pt x="56" y="40"/>
                        </a:lnTo>
                        <a:lnTo>
                          <a:pt x="56" y="34"/>
                        </a:lnTo>
                        <a:lnTo>
                          <a:pt x="44" y="34"/>
                        </a:lnTo>
                        <a:lnTo>
                          <a:pt x="26" y="46"/>
                        </a:lnTo>
                        <a:lnTo>
                          <a:pt x="20" y="46"/>
                        </a:lnTo>
                        <a:lnTo>
                          <a:pt x="18" y="32"/>
                        </a:lnTo>
                        <a:lnTo>
                          <a:pt x="2" y="18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22" name="Freeform 2950"/>
                  <p:cNvSpPr>
                    <a:spLocks/>
                  </p:cNvSpPr>
                  <p:nvPr/>
                </p:nvSpPr>
                <p:spPr bwMode="auto">
                  <a:xfrm>
                    <a:off x="7620" y="2875"/>
                    <a:ext cx="70" cy="72"/>
                  </a:xfrm>
                  <a:custGeom>
                    <a:avLst/>
                    <a:gdLst>
                      <a:gd name="T0" fmla="*/ 10 w 70"/>
                      <a:gd name="T1" fmla="*/ 6 h 72"/>
                      <a:gd name="T2" fmla="*/ 50 w 70"/>
                      <a:gd name="T3" fmla="*/ 0 h 72"/>
                      <a:gd name="T4" fmla="*/ 52 w 70"/>
                      <a:gd name="T5" fmla="*/ 8 h 72"/>
                      <a:gd name="T6" fmla="*/ 68 w 70"/>
                      <a:gd name="T7" fmla="*/ 22 h 72"/>
                      <a:gd name="T8" fmla="*/ 70 w 70"/>
                      <a:gd name="T9" fmla="*/ 36 h 72"/>
                      <a:gd name="T10" fmla="*/ 58 w 70"/>
                      <a:gd name="T11" fmla="*/ 44 h 72"/>
                      <a:gd name="T12" fmla="*/ 60 w 70"/>
                      <a:gd name="T13" fmla="*/ 60 h 72"/>
                      <a:gd name="T14" fmla="*/ 54 w 70"/>
                      <a:gd name="T15" fmla="*/ 58 h 72"/>
                      <a:gd name="T16" fmla="*/ 44 w 70"/>
                      <a:gd name="T17" fmla="*/ 72 h 72"/>
                      <a:gd name="T18" fmla="*/ 18 w 70"/>
                      <a:gd name="T19" fmla="*/ 56 h 72"/>
                      <a:gd name="T20" fmla="*/ 8 w 70"/>
                      <a:gd name="T21" fmla="*/ 52 h 72"/>
                      <a:gd name="T22" fmla="*/ 0 w 70"/>
                      <a:gd name="T23" fmla="*/ 48 h 72"/>
                      <a:gd name="T24" fmla="*/ 4 w 70"/>
                      <a:gd name="T25" fmla="*/ 32 h 72"/>
                      <a:gd name="T26" fmla="*/ 0 w 70"/>
                      <a:gd name="T27" fmla="*/ 20 h 72"/>
                      <a:gd name="T28" fmla="*/ 10 w 70"/>
                      <a:gd name="T29" fmla="*/ 6 h 7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70"/>
                      <a:gd name="T46" fmla="*/ 0 h 72"/>
                      <a:gd name="T47" fmla="*/ 70 w 70"/>
                      <a:gd name="T48" fmla="*/ 72 h 7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70" h="72">
                        <a:moveTo>
                          <a:pt x="10" y="6"/>
                        </a:moveTo>
                        <a:lnTo>
                          <a:pt x="50" y="0"/>
                        </a:lnTo>
                        <a:lnTo>
                          <a:pt x="52" y="8"/>
                        </a:lnTo>
                        <a:lnTo>
                          <a:pt x="68" y="22"/>
                        </a:lnTo>
                        <a:lnTo>
                          <a:pt x="70" y="36"/>
                        </a:lnTo>
                        <a:lnTo>
                          <a:pt x="58" y="44"/>
                        </a:lnTo>
                        <a:lnTo>
                          <a:pt x="60" y="60"/>
                        </a:lnTo>
                        <a:lnTo>
                          <a:pt x="54" y="58"/>
                        </a:lnTo>
                        <a:lnTo>
                          <a:pt x="44" y="72"/>
                        </a:lnTo>
                        <a:lnTo>
                          <a:pt x="18" y="56"/>
                        </a:lnTo>
                        <a:lnTo>
                          <a:pt x="8" y="52"/>
                        </a:lnTo>
                        <a:lnTo>
                          <a:pt x="0" y="48"/>
                        </a:lnTo>
                        <a:lnTo>
                          <a:pt x="4" y="32"/>
                        </a:lnTo>
                        <a:lnTo>
                          <a:pt x="0" y="20"/>
                        </a:lnTo>
                        <a:lnTo>
                          <a:pt x="1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23" name="Freeform 2951"/>
                  <p:cNvSpPr>
                    <a:spLocks/>
                  </p:cNvSpPr>
                  <p:nvPr/>
                </p:nvSpPr>
                <p:spPr bwMode="auto">
                  <a:xfrm>
                    <a:off x="7604" y="2927"/>
                    <a:ext cx="62" cy="52"/>
                  </a:xfrm>
                  <a:custGeom>
                    <a:avLst/>
                    <a:gdLst>
                      <a:gd name="T0" fmla="*/ 0 w 62"/>
                      <a:gd name="T1" fmla="*/ 14 h 52"/>
                      <a:gd name="T2" fmla="*/ 6 w 62"/>
                      <a:gd name="T3" fmla="*/ 8 h 52"/>
                      <a:gd name="T4" fmla="*/ 20 w 62"/>
                      <a:gd name="T5" fmla="*/ 4 h 52"/>
                      <a:gd name="T6" fmla="*/ 24 w 62"/>
                      <a:gd name="T7" fmla="*/ 0 h 52"/>
                      <a:gd name="T8" fmla="*/ 32 w 62"/>
                      <a:gd name="T9" fmla="*/ 2 h 52"/>
                      <a:gd name="T10" fmla="*/ 60 w 62"/>
                      <a:gd name="T11" fmla="*/ 20 h 52"/>
                      <a:gd name="T12" fmla="*/ 62 w 62"/>
                      <a:gd name="T13" fmla="*/ 24 h 52"/>
                      <a:gd name="T14" fmla="*/ 56 w 62"/>
                      <a:gd name="T15" fmla="*/ 44 h 52"/>
                      <a:gd name="T16" fmla="*/ 36 w 62"/>
                      <a:gd name="T17" fmla="*/ 46 h 52"/>
                      <a:gd name="T18" fmla="*/ 16 w 62"/>
                      <a:gd name="T19" fmla="*/ 52 h 52"/>
                      <a:gd name="T20" fmla="*/ 2 w 62"/>
                      <a:gd name="T21" fmla="*/ 32 h 52"/>
                      <a:gd name="T22" fmla="*/ 6 w 62"/>
                      <a:gd name="T23" fmla="*/ 30 h 52"/>
                      <a:gd name="T24" fmla="*/ 0 w 62"/>
                      <a:gd name="T25" fmla="*/ 14 h 5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2"/>
                      <a:gd name="T40" fmla="*/ 0 h 52"/>
                      <a:gd name="T41" fmla="*/ 62 w 62"/>
                      <a:gd name="T42" fmla="*/ 52 h 5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2" h="52">
                        <a:moveTo>
                          <a:pt x="0" y="14"/>
                        </a:moveTo>
                        <a:lnTo>
                          <a:pt x="6" y="8"/>
                        </a:lnTo>
                        <a:lnTo>
                          <a:pt x="20" y="4"/>
                        </a:lnTo>
                        <a:lnTo>
                          <a:pt x="24" y="0"/>
                        </a:lnTo>
                        <a:lnTo>
                          <a:pt x="32" y="2"/>
                        </a:lnTo>
                        <a:lnTo>
                          <a:pt x="60" y="20"/>
                        </a:lnTo>
                        <a:lnTo>
                          <a:pt x="62" y="24"/>
                        </a:lnTo>
                        <a:lnTo>
                          <a:pt x="56" y="44"/>
                        </a:lnTo>
                        <a:lnTo>
                          <a:pt x="36" y="46"/>
                        </a:lnTo>
                        <a:lnTo>
                          <a:pt x="16" y="52"/>
                        </a:lnTo>
                        <a:lnTo>
                          <a:pt x="2" y="32"/>
                        </a:lnTo>
                        <a:lnTo>
                          <a:pt x="6" y="30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24" name="Freeform 2952"/>
                  <p:cNvSpPr>
                    <a:spLocks/>
                  </p:cNvSpPr>
                  <p:nvPr/>
                </p:nvSpPr>
                <p:spPr bwMode="auto">
                  <a:xfrm>
                    <a:off x="7580" y="2941"/>
                    <a:ext cx="50" cy="80"/>
                  </a:xfrm>
                  <a:custGeom>
                    <a:avLst/>
                    <a:gdLst>
                      <a:gd name="T0" fmla="*/ 0 w 50"/>
                      <a:gd name="T1" fmla="*/ 48 h 80"/>
                      <a:gd name="T2" fmla="*/ 8 w 50"/>
                      <a:gd name="T3" fmla="*/ 40 h 80"/>
                      <a:gd name="T4" fmla="*/ 10 w 50"/>
                      <a:gd name="T5" fmla="*/ 22 h 80"/>
                      <a:gd name="T6" fmla="*/ 16 w 50"/>
                      <a:gd name="T7" fmla="*/ 12 h 80"/>
                      <a:gd name="T8" fmla="*/ 24 w 50"/>
                      <a:gd name="T9" fmla="*/ 0 h 80"/>
                      <a:gd name="T10" fmla="*/ 30 w 50"/>
                      <a:gd name="T11" fmla="*/ 16 h 80"/>
                      <a:gd name="T12" fmla="*/ 26 w 50"/>
                      <a:gd name="T13" fmla="*/ 18 h 80"/>
                      <a:gd name="T14" fmla="*/ 40 w 50"/>
                      <a:gd name="T15" fmla="*/ 38 h 80"/>
                      <a:gd name="T16" fmla="*/ 50 w 50"/>
                      <a:gd name="T17" fmla="*/ 46 h 80"/>
                      <a:gd name="T18" fmla="*/ 46 w 50"/>
                      <a:gd name="T19" fmla="*/ 66 h 80"/>
                      <a:gd name="T20" fmla="*/ 34 w 50"/>
                      <a:gd name="T21" fmla="*/ 66 h 80"/>
                      <a:gd name="T22" fmla="*/ 30 w 50"/>
                      <a:gd name="T23" fmla="*/ 60 h 80"/>
                      <a:gd name="T24" fmla="*/ 24 w 50"/>
                      <a:gd name="T25" fmla="*/ 66 h 80"/>
                      <a:gd name="T26" fmla="*/ 24 w 50"/>
                      <a:gd name="T27" fmla="*/ 72 h 80"/>
                      <a:gd name="T28" fmla="*/ 20 w 50"/>
                      <a:gd name="T29" fmla="*/ 80 h 80"/>
                      <a:gd name="T30" fmla="*/ 2 w 50"/>
                      <a:gd name="T31" fmla="*/ 70 h 80"/>
                      <a:gd name="T32" fmla="*/ 8 w 50"/>
                      <a:gd name="T33" fmla="*/ 66 h 80"/>
                      <a:gd name="T34" fmla="*/ 0 w 50"/>
                      <a:gd name="T35" fmla="*/ 48 h 8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50"/>
                      <a:gd name="T55" fmla="*/ 0 h 80"/>
                      <a:gd name="T56" fmla="*/ 50 w 50"/>
                      <a:gd name="T57" fmla="*/ 80 h 8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50" h="80">
                        <a:moveTo>
                          <a:pt x="0" y="48"/>
                        </a:moveTo>
                        <a:lnTo>
                          <a:pt x="8" y="40"/>
                        </a:lnTo>
                        <a:lnTo>
                          <a:pt x="10" y="22"/>
                        </a:lnTo>
                        <a:lnTo>
                          <a:pt x="16" y="12"/>
                        </a:lnTo>
                        <a:lnTo>
                          <a:pt x="24" y="0"/>
                        </a:lnTo>
                        <a:lnTo>
                          <a:pt x="30" y="16"/>
                        </a:lnTo>
                        <a:lnTo>
                          <a:pt x="26" y="18"/>
                        </a:lnTo>
                        <a:lnTo>
                          <a:pt x="40" y="38"/>
                        </a:lnTo>
                        <a:lnTo>
                          <a:pt x="50" y="46"/>
                        </a:lnTo>
                        <a:lnTo>
                          <a:pt x="46" y="66"/>
                        </a:lnTo>
                        <a:lnTo>
                          <a:pt x="34" y="66"/>
                        </a:lnTo>
                        <a:lnTo>
                          <a:pt x="30" y="60"/>
                        </a:lnTo>
                        <a:lnTo>
                          <a:pt x="24" y="66"/>
                        </a:lnTo>
                        <a:lnTo>
                          <a:pt x="24" y="72"/>
                        </a:lnTo>
                        <a:lnTo>
                          <a:pt x="20" y="80"/>
                        </a:lnTo>
                        <a:lnTo>
                          <a:pt x="2" y="70"/>
                        </a:lnTo>
                        <a:lnTo>
                          <a:pt x="8" y="66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25" name="Freeform 2953"/>
                  <p:cNvSpPr>
                    <a:spLocks/>
                  </p:cNvSpPr>
                  <p:nvPr/>
                </p:nvSpPr>
                <p:spPr bwMode="auto">
                  <a:xfrm>
                    <a:off x="7534" y="2983"/>
                    <a:ext cx="66" cy="58"/>
                  </a:xfrm>
                  <a:custGeom>
                    <a:avLst/>
                    <a:gdLst>
                      <a:gd name="T0" fmla="*/ 0 w 66"/>
                      <a:gd name="T1" fmla="*/ 18 h 58"/>
                      <a:gd name="T2" fmla="*/ 10 w 66"/>
                      <a:gd name="T3" fmla="*/ 6 h 58"/>
                      <a:gd name="T4" fmla="*/ 22 w 66"/>
                      <a:gd name="T5" fmla="*/ 4 h 58"/>
                      <a:gd name="T6" fmla="*/ 28 w 66"/>
                      <a:gd name="T7" fmla="*/ 0 h 58"/>
                      <a:gd name="T8" fmla="*/ 46 w 66"/>
                      <a:gd name="T9" fmla="*/ 6 h 58"/>
                      <a:gd name="T10" fmla="*/ 54 w 66"/>
                      <a:gd name="T11" fmla="*/ 24 h 58"/>
                      <a:gd name="T12" fmla="*/ 48 w 66"/>
                      <a:gd name="T13" fmla="*/ 28 h 58"/>
                      <a:gd name="T14" fmla="*/ 66 w 66"/>
                      <a:gd name="T15" fmla="*/ 38 h 58"/>
                      <a:gd name="T16" fmla="*/ 56 w 66"/>
                      <a:gd name="T17" fmla="*/ 52 h 58"/>
                      <a:gd name="T18" fmla="*/ 44 w 66"/>
                      <a:gd name="T19" fmla="*/ 58 h 58"/>
                      <a:gd name="T20" fmla="*/ 42 w 66"/>
                      <a:gd name="T21" fmla="*/ 44 h 58"/>
                      <a:gd name="T22" fmla="*/ 34 w 66"/>
                      <a:gd name="T23" fmla="*/ 44 h 58"/>
                      <a:gd name="T24" fmla="*/ 30 w 66"/>
                      <a:gd name="T25" fmla="*/ 30 h 58"/>
                      <a:gd name="T26" fmla="*/ 24 w 66"/>
                      <a:gd name="T27" fmla="*/ 30 h 58"/>
                      <a:gd name="T28" fmla="*/ 24 w 66"/>
                      <a:gd name="T29" fmla="*/ 36 h 58"/>
                      <a:gd name="T30" fmla="*/ 16 w 66"/>
                      <a:gd name="T31" fmla="*/ 22 h 58"/>
                      <a:gd name="T32" fmla="*/ 0 w 66"/>
                      <a:gd name="T33" fmla="*/ 18 h 5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6"/>
                      <a:gd name="T52" fmla="*/ 0 h 58"/>
                      <a:gd name="T53" fmla="*/ 66 w 66"/>
                      <a:gd name="T54" fmla="*/ 58 h 5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6" h="58">
                        <a:moveTo>
                          <a:pt x="0" y="18"/>
                        </a:moveTo>
                        <a:lnTo>
                          <a:pt x="10" y="6"/>
                        </a:lnTo>
                        <a:lnTo>
                          <a:pt x="22" y="4"/>
                        </a:lnTo>
                        <a:lnTo>
                          <a:pt x="28" y="0"/>
                        </a:lnTo>
                        <a:lnTo>
                          <a:pt x="46" y="6"/>
                        </a:lnTo>
                        <a:lnTo>
                          <a:pt x="54" y="24"/>
                        </a:lnTo>
                        <a:lnTo>
                          <a:pt x="48" y="28"/>
                        </a:lnTo>
                        <a:lnTo>
                          <a:pt x="66" y="38"/>
                        </a:lnTo>
                        <a:lnTo>
                          <a:pt x="56" y="52"/>
                        </a:lnTo>
                        <a:lnTo>
                          <a:pt x="44" y="58"/>
                        </a:lnTo>
                        <a:lnTo>
                          <a:pt x="42" y="44"/>
                        </a:lnTo>
                        <a:lnTo>
                          <a:pt x="34" y="44"/>
                        </a:lnTo>
                        <a:lnTo>
                          <a:pt x="30" y="30"/>
                        </a:lnTo>
                        <a:lnTo>
                          <a:pt x="24" y="30"/>
                        </a:lnTo>
                        <a:lnTo>
                          <a:pt x="24" y="36"/>
                        </a:lnTo>
                        <a:lnTo>
                          <a:pt x="16" y="22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26" name="Freeform 2954"/>
                  <p:cNvSpPr>
                    <a:spLocks/>
                  </p:cNvSpPr>
                  <p:nvPr/>
                </p:nvSpPr>
                <p:spPr bwMode="auto">
                  <a:xfrm>
                    <a:off x="7518" y="3001"/>
                    <a:ext cx="60" cy="70"/>
                  </a:xfrm>
                  <a:custGeom>
                    <a:avLst/>
                    <a:gdLst>
                      <a:gd name="T0" fmla="*/ 0 w 60"/>
                      <a:gd name="T1" fmla="*/ 24 h 70"/>
                      <a:gd name="T2" fmla="*/ 8 w 60"/>
                      <a:gd name="T3" fmla="*/ 14 h 70"/>
                      <a:gd name="T4" fmla="*/ 16 w 60"/>
                      <a:gd name="T5" fmla="*/ 0 h 70"/>
                      <a:gd name="T6" fmla="*/ 32 w 60"/>
                      <a:gd name="T7" fmla="*/ 4 h 70"/>
                      <a:gd name="T8" fmla="*/ 40 w 60"/>
                      <a:gd name="T9" fmla="*/ 16 h 70"/>
                      <a:gd name="T10" fmla="*/ 40 w 60"/>
                      <a:gd name="T11" fmla="*/ 12 h 70"/>
                      <a:gd name="T12" fmla="*/ 46 w 60"/>
                      <a:gd name="T13" fmla="*/ 12 h 70"/>
                      <a:gd name="T14" fmla="*/ 50 w 60"/>
                      <a:gd name="T15" fmla="*/ 26 h 70"/>
                      <a:gd name="T16" fmla="*/ 58 w 60"/>
                      <a:gd name="T17" fmla="*/ 26 h 70"/>
                      <a:gd name="T18" fmla="*/ 60 w 60"/>
                      <a:gd name="T19" fmla="*/ 40 h 70"/>
                      <a:gd name="T20" fmla="*/ 56 w 60"/>
                      <a:gd name="T21" fmla="*/ 50 h 70"/>
                      <a:gd name="T22" fmla="*/ 60 w 60"/>
                      <a:gd name="T23" fmla="*/ 54 h 70"/>
                      <a:gd name="T24" fmla="*/ 48 w 60"/>
                      <a:gd name="T25" fmla="*/ 70 h 70"/>
                      <a:gd name="T26" fmla="*/ 42 w 60"/>
                      <a:gd name="T27" fmla="*/ 68 h 70"/>
                      <a:gd name="T28" fmla="*/ 30 w 60"/>
                      <a:gd name="T29" fmla="*/ 50 h 70"/>
                      <a:gd name="T30" fmla="*/ 16 w 60"/>
                      <a:gd name="T31" fmla="*/ 46 h 70"/>
                      <a:gd name="T32" fmla="*/ 4 w 60"/>
                      <a:gd name="T33" fmla="*/ 34 h 70"/>
                      <a:gd name="T34" fmla="*/ 0 w 60"/>
                      <a:gd name="T35" fmla="*/ 24 h 7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60"/>
                      <a:gd name="T55" fmla="*/ 0 h 70"/>
                      <a:gd name="T56" fmla="*/ 60 w 60"/>
                      <a:gd name="T57" fmla="*/ 70 h 7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60" h="70">
                        <a:moveTo>
                          <a:pt x="0" y="24"/>
                        </a:moveTo>
                        <a:lnTo>
                          <a:pt x="8" y="14"/>
                        </a:lnTo>
                        <a:lnTo>
                          <a:pt x="16" y="0"/>
                        </a:lnTo>
                        <a:lnTo>
                          <a:pt x="32" y="4"/>
                        </a:lnTo>
                        <a:lnTo>
                          <a:pt x="40" y="16"/>
                        </a:lnTo>
                        <a:lnTo>
                          <a:pt x="40" y="12"/>
                        </a:lnTo>
                        <a:lnTo>
                          <a:pt x="46" y="12"/>
                        </a:lnTo>
                        <a:lnTo>
                          <a:pt x="50" y="26"/>
                        </a:lnTo>
                        <a:lnTo>
                          <a:pt x="58" y="26"/>
                        </a:lnTo>
                        <a:lnTo>
                          <a:pt x="60" y="40"/>
                        </a:lnTo>
                        <a:lnTo>
                          <a:pt x="56" y="50"/>
                        </a:lnTo>
                        <a:lnTo>
                          <a:pt x="60" y="54"/>
                        </a:lnTo>
                        <a:lnTo>
                          <a:pt x="48" y="70"/>
                        </a:lnTo>
                        <a:lnTo>
                          <a:pt x="42" y="68"/>
                        </a:lnTo>
                        <a:lnTo>
                          <a:pt x="30" y="50"/>
                        </a:lnTo>
                        <a:lnTo>
                          <a:pt x="16" y="46"/>
                        </a:lnTo>
                        <a:lnTo>
                          <a:pt x="4" y="34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27" name="Freeform 2955"/>
                  <p:cNvSpPr>
                    <a:spLocks/>
                  </p:cNvSpPr>
                  <p:nvPr/>
                </p:nvSpPr>
                <p:spPr bwMode="auto">
                  <a:xfrm>
                    <a:off x="7456" y="3011"/>
                    <a:ext cx="78" cy="82"/>
                  </a:xfrm>
                  <a:custGeom>
                    <a:avLst/>
                    <a:gdLst>
                      <a:gd name="T0" fmla="*/ 2 w 78"/>
                      <a:gd name="T1" fmla="*/ 56 h 82"/>
                      <a:gd name="T2" fmla="*/ 6 w 78"/>
                      <a:gd name="T3" fmla="*/ 46 h 82"/>
                      <a:gd name="T4" fmla="*/ 0 w 78"/>
                      <a:gd name="T5" fmla="*/ 36 h 82"/>
                      <a:gd name="T6" fmla="*/ 8 w 78"/>
                      <a:gd name="T7" fmla="*/ 30 h 82"/>
                      <a:gd name="T8" fmla="*/ 20 w 78"/>
                      <a:gd name="T9" fmla="*/ 32 h 82"/>
                      <a:gd name="T10" fmla="*/ 20 w 78"/>
                      <a:gd name="T11" fmla="*/ 20 h 82"/>
                      <a:gd name="T12" fmla="*/ 36 w 78"/>
                      <a:gd name="T13" fmla="*/ 0 h 82"/>
                      <a:gd name="T14" fmla="*/ 44 w 78"/>
                      <a:gd name="T15" fmla="*/ 8 h 82"/>
                      <a:gd name="T16" fmla="*/ 46 w 78"/>
                      <a:gd name="T17" fmla="*/ 18 h 82"/>
                      <a:gd name="T18" fmla="*/ 62 w 78"/>
                      <a:gd name="T19" fmla="*/ 14 h 82"/>
                      <a:gd name="T20" fmla="*/ 66 w 78"/>
                      <a:gd name="T21" fmla="*/ 24 h 82"/>
                      <a:gd name="T22" fmla="*/ 78 w 78"/>
                      <a:gd name="T23" fmla="*/ 36 h 82"/>
                      <a:gd name="T24" fmla="*/ 46 w 78"/>
                      <a:gd name="T25" fmla="*/ 64 h 82"/>
                      <a:gd name="T26" fmla="*/ 38 w 78"/>
                      <a:gd name="T27" fmla="*/ 66 h 82"/>
                      <a:gd name="T28" fmla="*/ 14 w 78"/>
                      <a:gd name="T29" fmla="*/ 80 h 82"/>
                      <a:gd name="T30" fmla="*/ 8 w 78"/>
                      <a:gd name="T31" fmla="*/ 82 h 82"/>
                      <a:gd name="T32" fmla="*/ 2 w 78"/>
                      <a:gd name="T33" fmla="*/ 56 h 8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8"/>
                      <a:gd name="T52" fmla="*/ 0 h 82"/>
                      <a:gd name="T53" fmla="*/ 78 w 78"/>
                      <a:gd name="T54" fmla="*/ 82 h 8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8" h="82">
                        <a:moveTo>
                          <a:pt x="2" y="56"/>
                        </a:moveTo>
                        <a:lnTo>
                          <a:pt x="6" y="46"/>
                        </a:lnTo>
                        <a:lnTo>
                          <a:pt x="0" y="36"/>
                        </a:lnTo>
                        <a:lnTo>
                          <a:pt x="8" y="30"/>
                        </a:lnTo>
                        <a:lnTo>
                          <a:pt x="20" y="32"/>
                        </a:lnTo>
                        <a:lnTo>
                          <a:pt x="20" y="20"/>
                        </a:lnTo>
                        <a:lnTo>
                          <a:pt x="36" y="0"/>
                        </a:lnTo>
                        <a:lnTo>
                          <a:pt x="44" y="8"/>
                        </a:lnTo>
                        <a:lnTo>
                          <a:pt x="46" y="18"/>
                        </a:lnTo>
                        <a:lnTo>
                          <a:pt x="62" y="14"/>
                        </a:lnTo>
                        <a:lnTo>
                          <a:pt x="66" y="24"/>
                        </a:lnTo>
                        <a:lnTo>
                          <a:pt x="78" y="36"/>
                        </a:lnTo>
                        <a:lnTo>
                          <a:pt x="46" y="64"/>
                        </a:lnTo>
                        <a:lnTo>
                          <a:pt x="38" y="66"/>
                        </a:lnTo>
                        <a:lnTo>
                          <a:pt x="14" y="80"/>
                        </a:lnTo>
                        <a:lnTo>
                          <a:pt x="8" y="82"/>
                        </a:lnTo>
                        <a:lnTo>
                          <a:pt x="2" y="5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28" name="Freeform 2956"/>
                  <p:cNvSpPr>
                    <a:spLocks/>
                  </p:cNvSpPr>
                  <p:nvPr/>
                </p:nvSpPr>
                <p:spPr bwMode="auto">
                  <a:xfrm>
                    <a:off x="7414" y="3067"/>
                    <a:ext cx="86" cy="101"/>
                  </a:xfrm>
                  <a:custGeom>
                    <a:avLst/>
                    <a:gdLst>
                      <a:gd name="T0" fmla="*/ 0 w 86"/>
                      <a:gd name="T1" fmla="*/ 30 h 101"/>
                      <a:gd name="T2" fmla="*/ 14 w 86"/>
                      <a:gd name="T3" fmla="*/ 16 h 101"/>
                      <a:gd name="T4" fmla="*/ 34 w 86"/>
                      <a:gd name="T5" fmla="*/ 8 h 101"/>
                      <a:gd name="T6" fmla="*/ 44 w 86"/>
                      <a:gd name="T7" fmla="*/ 0 h 101"/>
                      <a:gd name="T8" fmla="*/ 50 w 86"/>
                      <a:gd name="T9" fmla="*/ 26 h 101"/>
                      <a:gd name="T10" fmla="*/ 56 w 86"/>
                      <a:gd name="T11" fmla="*/ 24 h 101"/>
                      <a:gd name="T12" fmla="*/ 60 w 86"/>
                      <a:gd name="T13" fmla="*/ 32 h 101"/>
                      <a:gd name="T14" fmla="*/ 70 w 86"/>
                      <a:gd name="T15" fmla="*/ 32 h 101"/>
                      <a:gd name="T16" fmla="*/ 74 w 86"/>
                      <a:gd name="T17" fmla="*/ 42 h 101"/>
                      <a:gd name="T18" fmla="*/ 78 w 86"/>
                      <a:gd name="T19" fmla="*/ 54 h 101"/>
                      <a:gd name="T20" fmla="*/ 76 w 86"/>
                      <a:gd name="T21" fmla="*/ 62 h 101"/>
                      <a:gd name="T22" fmla="*/ 86 w 86"/>
                      <a:gd name="T23" fmla="*/ 72 h 101"/>
                      <a:gd name="T24" fmla="*/ 76 w 86"/>
                      <a:gd name="T25" fmla="*/ 92 h 101"/>
                      <a:gd name="T26" fmla="*/ 62 w 86"/>
                      <a:gd name="T27" fmla="*/ 101 h 101"/>
                      <a:gd name="T28" fmla="*/ 52 w 86"/>
                      <a:gd name="T29" fmla="*/ 88 h 101"/>
                      <a:gd name="T30" fmla="*/ 28 w 86"/>
                      <a:gd name="T31" fmla="*/ 72 h 101"/>
                      <a:gd name="T32" fmla="*/ 22 w 86"/>
                      <a:gd name="T33" fmla="*/ 72 h 101"/>
                      <a:gd name="T34" fmla="*/ 18 w 86"/>
                      <a:gd name="T35" fmla="*/ 64 h 101"/>
                      <a:gd name="T36" fmla="*/ 6 w 86"/>
                      <a:gd name="T37" fmla="*/ 38 h 101"/>
                      <a:gd name="T38" fmla="*/ 0 w 86"/>
                      <a:gd name="T39" fmla="*/ 30 h 101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86"/>
                      <a:gd name="T61" fmla="*/ 0 h 101"/>
                      <a:gd name="T62" fmla="*/ 86 w 86"/>
                      <a:gd name="T63" fmla="*/ 101 h 101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86" h="101">
                        <a:moveTo>
                          <a:pt x="0" y="30"/>
                        </a:moveTo>
                        <a:lnTo>
                          <a:pt x="14" y="16"/>
                        </a:lnTo>
                        <a:lnTo>
                          <a:pt x="34" y="8"/>
                        </a:lnTo>
                        <a:lnTo>
                          <a:pt x="44" y="0"/>
                        </a:lnTo>
                        <a:lnTo>
                          <a:pt x="50" y="26"/>
                        </a:lnTo>
                        <a:lnTo>
                          <a:pt x="56" y="24"/>
                        </a:lnTo>
                        <a:lnTo>
                          <a:pt x="60" y="32"/>
                        </a:lnTo>
                        <a:lnTo>
                          <a:pt x="70" y="32"/>
                        </a:lnTo>
                        <a:lnTo>
                          <a:pt x="74" y="42"/>
                        </a:lnTo>
                        <a:lnTo>
                          <a:pt x="78" y="54"/>
                        </a:lnTo>
                        <a:lnTo>
                          <a:pt x="76" y="62"/>
                        </a:lnTo>
                        <a:lnTo>
                          <a:pt x="86" y="72"/>
                        </a:lnTo>
                        <a:lnTo>
                          <a:pt x="76" y="92"/>
                        </a:lnTo>
                        <a:lnTo>
                          <a:pt x="62" y="101"/>
                        </a:lnTo>
                        <a:lnTo>
                          <a:pt x="52" y="88"/>
                        </a:lnTo>
                        <a:lnTo>
                          <a:pt x="28" y="72"/>
                        </a:lnTo>
                        <a:lnTo>
                          <a:pt x="22" y="72"/>
                        </a:lnTo>
                        <a:lnTo>
                          <a:pt x="18" y="64"/>
                        </a:lnTo>
                        <a:lnTo>
                          <a:pt x="6" y="38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29" name="Freeform 2957"/>
                  <p:cNvSpPr>
                    <a:spLocks/>
                  </p:cNvSpPr>
                  <p:nvPr/>
                </p:nvSpPr>
                <p:spPr bwMode="auto">
                  <a:xfrm>
                    <a:off x="7312" y="3097"/>
                    <a:ext cx="120" cy="95"/>
                  </a:xfrm>
                  <a:custGeom>
                    <a:avLst/>
                    <a:gdLst>
                      <a:gd name="T0" fmla="*/ 0 w 120"/>
                      <a:gd name="T1" fmla="*/ 64 h 95"/>
                      <a:gd name="T2" fmla="*/ 8 w 120"/>
                      <a:gd name="T3" fmla="*/ 54 h 95"/>
                      <a:gd name="T4" fmla="*/ 30 w 120"/>
                      <a:gd name="T5" fmla="*/ 40 h 95"/>
                      <a:gd name="T6" fmla="*/ 42 w 120"/>
                      <a:gd name="T7" fmla="*/ 38 h 95"/>
                      <a:gd name="T8" fmla="*/ 66 w 120"/>
                      <a:gd name="T9" fmla="*/ 34 h 95"/>
                      <a:gd name="T10" fmla="*/ 76 w 120"/>
                      <a:gd name="T11" fmla="*/ 22 h 95"/>
                      <a:gd name="T12" fmla="*/ 88 w 120"/>
                      <a:gd name="T13" fmla="*/ 10 h 95"/>
                      <a:gd name="T14" fmla="*/ 102 w 120"/>
                      <a:gd name="T15" fmla="*/ 0 h 95"/>
                      <a:gd name="T16" fmla="*/ 108 w 120"/>
                      <a:gd name="T17" fmla="*/ 8 h 95"/>
                      <a:gd name="T18" fmla="*/ 120 w 120"/>
                      <a:gd name="T19" fmla="*/ 34 h 95"/>
                      <a:gd name="T20" fmla="*/ 112 w 120"/>
                      <a:gd name="T21" fmla="*/ 32 h 95"/>
                      <a:gd name="T22" fmla="*/ 94 w 120"/>
                      <a:gd name="T23" fmla="*/ 46 h 95"/>
                      <a:gd name="T24" fmla="*/ 96 w 120"/>
                      <a:gd name="T25" fmla="*/ 75 h 95"/>
                      <a:gd name="T26" fmla="*/ 82 w 120"/>
                      <a:gd name="T27" fmla="*/ 83 h 95"/>
                      <a:gd name="T28" fmla="*/ 44 w 120"/>
                      <a:gd name="T29" fmla="*/ 95 h 95"/>
                      <a:gd name="T30" fmla="*/ 42 w 120"/>
                      <a:gd name="T31" fmla="*/ 85 h 95"/>
                      <a:gd name="T32" fmla="*/ 50 w 120"/>
                      <a:gd name="T33" fmla="*/ 79 h 95"/>
                      <a:gd name="T34" fmla="*/ 56 w 120"/>
                      <a:gd name="T35" fmla="*/ 77 h 95"/>
                      <a:gd name="T36" fmla="*/ 58 w 120"/>
                      <a:gd name="T37" fmla="*/ 62 h 95"/>
                      <a:gd name="T38" fmla="*/ 44 w 120"/>
                      <a:gd name="T39" fmla="*/ 64 h 95"/>
                      <a:gd name="T40" fmla="*/ 28 w 120"/>
                      <a:gd name="T41" fmla="*/ 62 h 95"/>
                      <a:gd name="T42" fmla="*/ 0 w 120"/>
                      <a:gd name="T43" fmla="*/ 64 h 95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20"/>
                      <a:gd name="T67" fmla="*/ 0 h 95"/>
                      <a:gd name="T68" fmla="*/ 120 w 120"/>
                      <a:gd name="T69" fmla="*/ 95 h 95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20" h="95">
                        <a:moveTo>
                          <a:pt x="0" y="64"/>
                        </a:moveTo>
                        <a:lnTo>
                          <a:pt x="8" y="54"/>
                        </a:lnTo>
                        <a:lnTo>
                          <a:pt x="30" y="40"/>
                        </a:lnTo>
                        <a:lnTo>
                          <a:pt x="42" y="38"/>
                        </a:lnTo>
                        <a:lnTo>
                          <a:pt x="66" y="34"/>
                        </a:lnTo>
                        <a:lnTo>
                          <a:pt x="76" y="22"/>
                        </a:lnTo>
                        <a:lnTo>
                          <a:pt x="88" y="10"/>
                        </a:lnTo>
                        <a:lnTo>
                          <a:pt x="102" y="0"/>
                        </a:lnTo>
                        <a:lnTo>
                          <a:pt x="108" y="8"/>
                        </a:lnTo>
                        <a:lnTo>
                          <a:pt x="120" y="34"/>
                        </a:lnTo>
                        <a:lnTo>
                          <a:pt x="112" y="32"/>
                        </a:lnTo>
                        <a:lnTo>
                          <a:pt x="94" y="46"/>
                        </a:lnTo>
                        <a:lnTo>
                          <a:pt x="96" y="75"/>
                        </a:lnTo>
                        <a:lnTo>
                          <a:pt x="82" y="83"/>
                        </a:lnTo>
                        <a:lnTo>
                          <a:pt x="44" y="95"/>
                        </a:lnTo>
                        <a:lnTo>
                          <a:pt x="42" y="85"/>
                        </a:lnTo>
                        <a:lnTo>
                          <a:pt x="50" y="79"/>
                        </a:lnTo>
                        <a:lnTo>
                          <a:pt x="56" y="77"/>
                        </a:lnTo>
                        <a:lnTo>
                          <a:pt x="58" y="62"/>
                        </a:lnTo>
                        <a:lnTo>
                          <a:pt x="44" y="64"/>
                        </a:lnTo>
                        <a:lnTo>
                          <a:pt x="28" y="62"/>
                        </a:lnTo>
                        <a:lnTo>
                          <a:pt x="0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30" name="Freeform 2958"/>
                  <p:cNvSpPr>
                    <a:spLocks/>
                  </p:cNvSpPr>
                  <p:nvPr/>
                </p:nvSpPr>
                <p:spPr bwMode="auto">
                  <a:xfrm>
                    <a:off x="7304" y="3159"/>
                    <a:ext cx="66" cy="51"/>
                  </a:xfrm>
                  <a:custGeom>
                    <a:avLst/>
                    <a:gdLst>
                      <a:gd name="T0" fmla="*/ 0 w 66"/>
                      <a:gd name="T1" fmla="*/ 13 h 51"/>
                      <a:gd name="T2" fmla="*/ 4 w 66"/>
                      <a:gd name="T3" fmla="*/ 9 h 51"/>
                      <a:gd name="T4" fmla="*/ 8 w 66"/>
                      <a:gd name="T5" fmla="*/ 2 h 51"/>
                      <a:gd name="T6" fmla="*/ 34 w 66"/>
                      <a:gd name="T7" fmla="*/ 0 h 51"/>
                      <a:gd name="T8" fmla="*/ 52 w 66"/>
                      <a:gd name="T9" fmla="*/ 2 h 51"/>
                      <a:gd name="T10" fmla="*/ 66 w 66"/>
                      <a:gd name="T11" fmla="*/ 0 h 51"/>
                      <a:gd name="T12" fmla="*/ 64 w 66"/>
                      <a:gd name="T13" fmla="*/ 15 h 51"/>
                      <a:gd name="T14" fmla="*/ 58 w 66"/>
                      <a:gd name="T15" fmla="*/ 17 h 51"/>
                      <a:gd name="T16" fmla="*/ 50 w 66"/>
                      <a:gd name="T17" fmla="*/ 23 h 51"/>
                      <a:gd name="T18" fmla="*/ 52 w 66"/>
                      <a:gd name="T19" fmla="*/ 33 h 51"/>
                      <a:gd name="T20" fmla="*/ 46 w 66"/>
                      <a:gd name="T21" fmla="*/ 39 h 51"/>
                      <a:gd name="T22" fmla="*/ 38 w 66"/>
                      <a:gd name="T23" fmla="*/ 37 h 51"/>
                      <a:gd name="T24" fmla="*/ 12 w 66"/>
                      <a:gd name="T25" fmla="*/ 51 h 51"/>
                      <a:gd name="T26" fmla="*/ 0 w 66"/>
                      <a:gd name="T27" fmla="*/ 37 h 51"/>
                      <a:gd name="T28" fmla="*/ 0 w 66"/>
                      <a:gd name="T29" fmla="*/ 13 h 51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66"/>
                      <a:gd name="T46" fmla="*/ 0 h 51"/>
                      <a:gd name="T47" fmla="*/ 66 w 66"/>
                      <a:gd name="T48" fmla="*/ 51 h 51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66" h="51">
                        <a:moveTo>
                          <a:pt x="0" y="13"/>
                        </a:moveTo>
                        <a:lnTo>
                          <a:pt x="4" y="9"/>
                        </a:lnTo>
                        <a:lnTo>
                          <a:pt x="8" y="2"/>
                        </a:lnTo>
                        <a:lnTo>
                          <a:pt x="34" y="0"/>
                        </a:lnTo>
                        <a:lnTo>
                          <a:pt x="52" y="2"/>
                        </a:lnTo>
                        <a:lnTo>
                          <a:pt x="66" y="0"/>
                        </a:lnTo>
                        <a:lnTo>
                          <a:pt x="64" y="15"/>
                        </a:lnTo>
                        <a:lnTo>
                          <a:pt x="58" y="17"/>
                        </a:lnTo>
                        <a:lnTo>
                          <a:pt x="50" y="23"/>
                        </a:lnTo>
                        <a:lnTo>
                          <a:pt x="52" y="33"/>
                        </a:lnTo>
                        <a:lnTo>
                          <a:pt x="46" y="39"/>
                        </a:lnTo>
                        <a:lnTo>
                          <a:pt x="38" y="37"/>
                        </a:lnTo>
                        <a:lnTo>
                          <a:pt x="12" y="51"/>
                        </a:lnTo>
                        <a:lnTo>
                          <a:pt x="0" y="37"/>
                        </a:lnTo>
                        <a:lnTo>
                          <a:pt x="0" y="13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31" name="Freeform 2959"/>
                  <p:cNvSpPr>
                    <a:spLocks/>
                  </p:cNvSpPr>
                  <p:nvPr/>
                </p:nvSpPr>
                <p:spPr bwMode="auto">
                  <a:xfrm>
                    <a:off x="7264" y="3192"/>
                    <a:ext cx="96" cy="70"/>
                  </a:xfrm>
                  <a:custGeom>
                    <a:avLst/>
                    <a:gdLst>
                      <a:gd name="T0" fmla="*/ 6 w 96"/>
                      <a:gd name="T1" fmla="*/ 70 h 70"/>
                      <a:gd name="T2" fmla="*/ 0 w 96"/>
                      <a:gd name="T3" fmla="*/ 26 h 70"/>
                      <a:gd name="T4" fmla="*/ 6 w 96"/>
                      <a:gd name="T5" fmla="*/ 18 h 70"/>
                      <a:gd name="T6" fmla="*/ 14 w 96"/>
                      <a:gd name="T7" fmla="*/ 16 h 70"/>
                      <a:gd name="T8" fmla="*/ 22 w 96"/>
                      <a:gd name="T9" fmla="*/ 20 h 70"/>
                      <a:gd name="T10" fmla="*/ 40 w 96"/>
                      <a:gd name="T11" fmla="*/ 4 h 70"/>
                      <a:gd name="T12" fmla="*/ 52 w 96"/>
                      <a:gd name="T13" fmla="*/ 18 h 70"/>
                      <a:gd name="T14" fmla="*/ 78 w 96"/>
                      <a:gd name="T15" fmla="*/ 4 h 70"/>
                      <a:gd name="T16" fmla="*/ 86 w 96"/>
                      <a:gd name="T17" fmla="*/ 6 h 70"/>
                      <a:gd name="T18" fmla="*/ 92 w 96"/>
                      <a:gd name="T19" fmla="*/ 0 h 70"/>
                      <a:gd name="T20" fmla="*/ 94 w 96"/>
                      <a:gd name="T21" fmla="*/ 6 h 70"/>
                      <a:gd name="T22" fmla="*/ 90 w 96"/>
                      <a:gd name="T23" fmla="*/ 14 h 70"/>
                      <a:gd name="T24" fmla="*/ 96 w 96"/>
                      <a:gd name="T25" fmla="*/ 22 h 70"/>
                      <a:gd name="T26" fmla="*/ 92 w 96"/>
                      <a:gd name="T27" fmla="*/ 24 h 70"/>
                      <a:gd name="T28" fmla="*/ 88 w 96"/>
                      <a:gd name="T29" fmla="*/ 22 h 70"/>
                      <a:gd name="T30" fmla="*/ 74 w 96"/>
                      <a:gd name="T31" fmla="*/ 30 h 70"/>
                      <a:gd name="T32" fmla="*/ 60 w 96"/>
                      <a:gd name="T33" fmla="*/ 50 h 70"/>
                      <a:gd name="T34" fmla="*/ 54 w 96"/>
                      <a:gd name="T35" fmla="*/ 62 h 70"/>
                      <a:gd name="T36" fmla="*/ 6 w 96"/>
                      <a:gd name="T37" fmla="*/ 70 h 7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6"/>
                      <a:gd name="T58" fmla="*/ 0 h 70"/>
                      <a:gd name="T59" fmla="*/ 96 w 96"/>
                      <a:gd name="T60" fmla="*/ 70 h 70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6" h="70">
                        <a:moveTo>
                          <a:pt x="6" y="70"/>
                        </a:moveTo>
                        <a:lnTo>
                          <a:pt x="0" y="26"/>
                        </a:lnTo>
                        <a:lnTo>
                          <a:pt x="6" y="18"/>
                        </a:lnTo>
                        <a:lnTo>
                          <a:pt x="14" y="16"/>
                        </a:lnTo>
                        <a:lnTo>
                          <a:pt x="22" y="20"/>
                        </a:lnTo>
                        <a:lnTo>
                          <a:pt x="40" y="4"/>
                        </a:lnTo>
                        <a:lnTo>
                          <a:pt x="52" y="18"/>
                        </a:lnTo>
                        <a:lnTo>
                          <a:pt x="78" y="4"/>
                        </a:lnTo>
                        <a:lnTo>
                          <a:pt x="86" y="6"/>
                        </a:lnTo>
                        <a:lnTo>
                          <a:pt x="92" y="0"/>
                        </a:lnTo>
                        <a:lnTo>
                          <a:pt x="94" y="6"/>
                        </a:lnTo>
                        <a:lnTo>
                          <a:pt x="90" y="14"/>
                        </a:lnTo>
                        <a:lnTo>
                          <a:pt x="96" y="22"/>
                        </a:lnTo>
                        <a:lnTo>
                          <a:pt x="92" y="24"/>
                        </a:lnTo>
                        <a:lnTo>
                          <a:pt x="88" y="22"/>
                        </a:lnTo>
                        <a:lnTo>
                          <a:pt x="74" y="30"/>
                        </a:lnTo>
                        <a:lnTo>
                          <a:pt x="60" y="50"/>
                        </a:lnTo>
                        <a:lnTo>
                          <a:pt x="54" y="62"/>
                        </a:lnTo>
                        <a:lnTo>
                          <a:pt x="6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32" name="Freeform 2960"/>
                  <p:cNvSpPr>
                    <a:spLocks/>
                  </p:cNvSpPr>
                  <p:nvPr/>
                </p:nvSpPr>
                <p:spPr bwMode="auto">
                  <a:xfrm>
                    <a:off x="7318" y="3212"/>
                    <a:ext cx="76" cy="42"/>
                  </a:xfrm>
                  <a:custGeom>
                    <a:avLst/>
                    <a:gdLst>
                      <a:gd name="T0" fmla="*/ 76 w 76"/>
                      <a:gd name="T1" fmla="*/ 30 h 42"/>
                      <a:gd name="T2" fmla="*/ 0 w 76"/>
                      <a:gd name="T3" fmla="*/ 42 h 42"/>
                      <a:gd name="T4" fmla="*/ 8 w 76"/>
                      <a:gd name="T5" fmla="*/ 26 h 42"/>
                      <a:gd name="T6" fmla="*/ 20 w 76"/>
                      <a:gd name="T7" fmla="*/ 10 h 42"/>
                      <a:gd name="T8" fmla="*/ 34 w 76"/>
                      <a:gd name="T9" fmla="*/ 2 h 42"/>
                      <a:gd name="T10" fmla="*/ 38 w 76"/>
                      <a:gd name="T11" fmla="*/ 4 h 42"/>
                      <a:gd name="T12" fmla="*/ 42 w 76"/>
                      <a:gd name="T13" fmla="*/ 2 h 42"/>
                      <a:gd name="T14" fmla="*/ 50 w 76"/>
                      <a:gd name="T15" fmla="*/ 0 h 42"/>
                      <a:gd name="T16" fmla="*/ 58 w 76"/>
                      <a:gd name="T17" fmla="*/ 12 h 42"/>
                      <a:gd name="T18" fmla="*/ 66 w 76"/>
                      <a:gd name="T19" fmla="*/ 14 h 42"/>
                      <a:gd name="T20" fmla="*/ 76 w 76"/>
                      <a:gd name="T21" fmla="*/ 30 h 4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6"/>
                      <a:gd name="T34" fmla="*/ 0 h 42"/>
                      <a:gd name="T35" fmla="*/ 76 w 76"/>
                      <a:gd name="T36" fmla="*/ 42 h 4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6" h="42">
                        <a:moveTo>
                          <a:pt x="76" y="30"/>
                        </a:moveTo>
                        <a:lnTo>
                          <a:pt x="0" y="42"/>
                        </a:lnTo>
                        <a:lnTo>
                          <a:pt x="8" y="26"/>
                        </a:lnTo>
                        <a:lnTo>
                          <a:pt x="20" y="10"/>
                        </a:lnTo>
                        <a:lnTo>
                          <a:pt x="34" y="2"/>
                        </a:lnTo>
                        <a:lnTo>
                          <a:pt x="38" y="4"/>
                        </a:lnTo>
                        <a:lnTo>
                          <a:pt x="42" y="2"/>
                        </a:lnTo>
                        <a:lnTo>
                          <a:pt x="50" y="0"/>
                        </a:lnTo>
                        <a:lnTo>
                          <a:pt x="58" y="12"/>
                        </a:lnTo>
                        <a:lnTo>
                          <a:pt x="66" y="14"/>
                        </a:lnTo>
                        <a:lnTo>
                          <a:pt x="76" y="3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33" name="Freeform 2961"/>
                  <p:cNvSpPr>
                    <a:spLocks/>
                  </p:cNvSpPr>
                  <p:nvPr/>
                </p:nvSpPr>
                <p:spPr bwMode="auto">
                  <a:xfrm>
                    <a:off x="7354" y="3172"/>
                    <a:ext cx="100" cy="70"/>
                  </a:xfrm>
                  <a:custGeom>
                    <a:avLst/>
                    <a:gdLst>
                      <a:gd name="T0" fmla="*/ 100 w 100"/>
                      <a:gd name="T1" fmla="*/ 56 h 70"/>
                      <a:gd name="T2" fmla="*/ 40 w 100"/>
                      <a:gd name="T3" fmla="*/ 70 h 70"/>
                      <a:gd name="T4" fmla="*/ 30 w 100"/>
                      <a:gd name="T5" fmla="*/ 54 h 70"/>
                      <a:gd name="T6" fmla="*/ 22 w 100"/>
                      <a:gd name="T7" fmla="*/ 52 h 70"/>
                      <a:gd name="T8" fmla="*/ 14 w 100"/>
                      <a:gd name="T9" fmla="*/ 40 h 70"/>
                      <a:gd name="T10" fmla="*/ 6 w 100"/>
                      <a:gd name="T11" fmla="*/ 42 h 70"/>
                      <a:gd name="T12" fmla="*/ 0 w 100"/>
                      <a:gd name="T13" fmla="*/ 34 h 70"/>
                      <a:gd name="T14" fmla="*/ 4 w 100"/>
                      <a:gd name="T15" fmla="*/ 26 h 70"/>
                      <a:gd name="T16" fmla="*/ 2 w 100"/>
                      <a:gd name="T17" fmla="*/ 20 h 70"/>
                      <a:gd name="T18" fmla="*/ 40 w 100"/>
                      <a:gd name="T19" fmla="*/ 8 h 70"/>
                      <a:gd name="T20" fmla="*/ 54 w 100"/>
                      <a:gd name="T21" fmla="*/ 0 h 70"/>
                      <a:gd name="T22" fmla="*/ 66 w 100"/>
                      <a:gd name="T23" fmla="*/ 14 h 70"/>
                      <a:gd name="T24" fmla="*/ 78 w 100"/>
                      <a:gd name="T25" fmla="*/ 12 h 70"/>
                      <a:gd name="T26" fmla="*/ 78 w 100"/>
                      <a:gd name="T27" fmla="*/ 24 h 70"/>
                      <a:gd name="T28" fmla="*/ 94 w 100"/>
                      <a:gd name="T29" fmla="*/ 42 h 70"/>
                      <a:gd name="T30" fmla="*/ 90 w 100"/>
                      <a:gd name="T31" fmla="*/ 46 h 70"/>
                      <a:gd name="T32" fmla="*/ 96 w 100"/>
                      <a:gd name="T33" fmla="*/ 50 h 70"/>
                      <a:gd name="T34" fmla="*/ 100 w 100"/>
                      <a:gd name="T35" fmla="*/ 56 h 7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00"/>
                      <a:gd name="T55" fmla="*/ 0 h 70"/>
                      <a:gd name="T56" fmla="*/ 100 w 100"/>
                      <a:gd name="T57" fmla="*/ 70 h 7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00" h="70">
                        <a:moveTo>
                          <a:pt x="100" y="56"/>
                        </a:moveTo>
                        <a:lnTo>
                          <a:pt x="40" y="70"/>
                        </a:lnTo>
                        <a:lnTo>
                          <a:pt x="30" y="54"/>
                        </a:lnTo>
                        <a:lnTo>
                          <a:pt x="22" y="52"/>
                        </a:lnTo>
                        <a:lnTo>
                          <a:pt x="14" y="40"/>
                        </a:lnTo>
                        <a:lnTo>
                          <a:pt x="6" y="42"/>
                        </a:lnTo>
                        <a:lnTo>
                          <a:pt x="0" y="34"/>
                        </a:lnTo>
                        <a:lnTo>
                          <a:pt x="4" y="26"/>
                        </a:lnTo>
                        <a:lnTo>
                          <a:pt x="2" y="20"/>
                        </a:lnTo>
                        <a:lnTo>
                          <a:pt x="40" y="8"/>
                        </a:lnTo>
                        <a:lnTo>
                          <a:pt x="54" y="0"/>
                        </a:lnTo>
                        <a:lnTo>
                          <a:pt x="66" y="14"/>
                        </a:lnTo>
                        <a:lnTo>
                          <a:pt x="78" y="12"/>
                        </a:lnTo>
                        <a:lnTo>
                          <a:pt x="78" y="24"/>
                        </a:lnTo>
                        <a:lnTo>
                          <a:pt x="94" y="42"/>
                        </a:lnTo>
                        <a:lnTo>
                          <a:pt x="90" y="46"/>
                        </a:lnTo>
                        <a:lnTo>
                          <a:pt x="96" y="50"/>
                        </a:lnTo>
                        <a:lnTo>
                          <a:pt x="100" y="5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34" name="Freeform 2962"/>
                  <p:cNvSpPr>
                    <a:spLocks/>
                  </p:cNvSpPr>
                  <p:nvPr/>
                </p:nvSpPr>
                <p:spPr bwMode="auto">
                  <a:xfrm>
                    <a:off x="7406" y="3129"/>
                    <a:ext cx="72" cy="103"/>
                  </a:xfrm>
                  <a:custGeom>
                    <a:avLst/>
                    <a:gdLst>
                      <a:gd name="T0" fmla="*/ 68 w 72"/>
                      <a:gd name="T1" fmla="*/ 95 h 103"/>
                      <a:gd name="T2" fmla="*/ 50 w 72"/>
                      <a:gd name="T3" fmla="*/ 103 h 103"/>
                      <a:gd name="T4" fmla="*/ 44 w 72"/>
                      <a:gd name="T5" fmla="*/ 93 h 103"/>
                      <a:gd name="T6" fmla="*/ 38 w 72"/>
                      <a:gd name="T7" fmla="*/ 89 h 103"/>
                      <a:gd name="T8" fmla="*/ 42 w 72"/>
                      <a:gd name="T9" fmla="*/ 85 h 103"/>
                      <a:gd name="T10" fmla="*/ 26 w 72"/>
                      <a:gd name="T11" fmla="*/ 67 h 103"/>
                      <a:gd name="T12" fmla="*/ 26 w 72"/>
                      <a:gd name="T13" fmla="*/ 55 h 103"/>
                      <a:gd name="T14" fmla="*/ 14 w 72"/>
                      <a:gd name="T15" fmla="*/ 57 h 103"/>
                      <a:gd name="T16" fmla="*/ 2 w 72"/>
                      <a:gd name="T17" fmla="*/ 43 h 103"/>
                      <a:gd name="T18" fmla="*/ 0 w 72"/>
                      <a:gd name="T19" fmla="*/ 14 h 103"/>
                      <a:gd name="T20" fmla="*/ 18 w 72"/>
                      <a:gd name="T21" fmla="*/ 0 h 103"/>
                      <a:gd name="T22" fmla="*/ 26 w 72"/>
                      <a:gd name="T23" fmla="*/ 2 h 103"/>
                      <a:gd name="T24" fmla="*/ 30 w 72"/>
                      <a:gd name="T25" fmla="*/ 10 h 103"/>
                      <a:gd name="T26" fmla="*/ 36 w 72"/>
                      <a:gd name="T27" fmla="*/ 10 h 103"/>
                      <a:gd name="T28" fmla="*/ 60 w 72"/>
                      <a:gd name="T29" fmla="*/ 26 h 103"/>
                      <a:gd name="T30" fmla="*/ 70 w 72"/>
                      <a:gd name="T31" fmla="*/ 39 h 103"/>
                      <a:gd name="T32" fmla="*/ 72 w 72"/>
                      <a:gd name="T33" fmla="*/ 49 h 103"/>
                      <a:gd name="T34" fmla="*/ 64 w 72"/>
                      <a:gd name="T35" fmla="*/ 61 h 103"/>
                      <a:gd name="T36" fmla="*/ 68 w 72"/>
                      <a:gd name="T37" fmla="*/ 69 h 103"/>
                      <a:gd name="T38" fmla="*/ 60 w 72"/>
                      <a:gd name="T39" fmla="*/ 85 h 103"/>
                      <a:gd name="T40" fmla="*/ 68 w 72"/>
                      <a:gd name="T41" fmla="*/ 95 h 103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72"/>
                      <a:gd name="T64" fmla="*/ 0 h 103"/>
                      <a:gd name="T65" fmla="*/ 72 w 72"/>
                      <a:gd name="T66" fmla="*/ 103 h 103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72" h="103">
                        <a:moveTo>
                          <a:pt x="68" y="95"/>
                        </a:moveTo>
                        <a:lnTo>
                          <a:pt x="50" y="103"/>
                        </a:lnTo>
                        <a:lnTo>
                          <a:pt x="44" y="93"/>
                        </a:lnTo>
                        <a:lnTo>
                          <a:pt x="38" y="89"/>
                        </a:lnTo>
                        <a:lnTo>
                          <a:pt x="42" y="85"/>
                        </a:lnTo>
                        <a:lnTo>
                          <a:pt x="26" y="67"/>
                        </a:lnTo>
                        <a:lnTo>
                          <a:pt x="26" y="55"/>
                        </a:lnTo>
                        <a:lnTo>
                          <a:pt x="14" y="57"/>
                        </a:lnTo>
                        <a:lnTo>
                          <a:pt x="2" y="43"/>
                        </a:lnTo>
                        <a:lnTo>
                          <a:pt x="0" y="14"/>
                        </a:lnTo>
                        <a:lnTo>
                          <a:pt x="18" y="0"/>
                        </a:lnTo>
                        <a:lnTo>
                          <a:pt x="26" y="2"/>
                        </a:lnTo>
                        <a:lnTo>
                          <a:pt x="30" y="10"/>
                        </a:lnTo>
                        <a:lnTo>
                          <a:pt x="36" y="10"/>
                        </a:lnTo>
                        <a:lnTo>
                          <a:pt x="60" y="26"/>
                        </a:lnTo>
                        <a:lnTo>
                          <a:pt x="70" y="39"/>
                        </a:lnTo>
                        <a:lnTo>
                          <a:pt x="72" y="49"/>
                        </a:lnTo>
                        <a:lnTo>
                          <a:pt x="64" y="61"/>
                        </a:lnTo>
                        <a:lnTo>
                          <a:pt x="68" y="69"/>
                        </a:lnTo>
                        <a:lnTo>
                          <a:pt x="60" y="85"/>
                        </a:lnTo>
                        <a:lnTo>
                          <a:pt x="68" y="95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35" name="Freeform 2963"/>
                  <p:cNvSpPr>
                    <a:spLocks/>
                  </p:cNvSpPr>
                  <p:nvPr/>
                </p:nvSpPr>
                <p:spPr bwMode="auto">
                  <a:xfrm>
                    <a:off x="7466" y="3139"/>
                    <a:ext cx="66" cy="85"/>
                  </a:xfrm>
                  <a:custGeom>
                    <a:avLst/>
                    <a:gdLst>
                      <a:gd name="T0" fmla="*/ 66 w 66"/>
                      <a:gd name="T1" fmla="*/ 47 h 85"/>
                      <a:gd name="T2" fmla="*/ 60 w 66"/>
                      <a:gd name="T3" fmla="*/ 51 h 85"/>
                      <a:gd name="T4" fmla="*/ 50 w 66"/>
                      <a:gd name="T5" fmla="*/ 53 h 85"/>
                      <a:gd name="T6" fmla="*/ 52 w 66"/>
                      <a:gd name="T7" fmla="*/ 61 h 85"/>
                      <a:gd name="T8" fmla="*/ 46 w 66"/>
                      <a:gd name="T9" fmla="*/ 63 h 85"/>
                      <a:gd name="T10" fmla="*/ 30 w 66"/>
                      <a:gd name="T11" fmla="*/ 69 h 85"/>
                      <a:gd name="T12" fmla="*/ 8 w 66"/>
                      <a:gd name="T13" fmla="*/ 85 h 85"/>
                      <a:gd name="T14" fmla="*/ 0 w 66"/>
                      <a:gd name="T15" fmla="*/ 75 h 85"/>
                      <a:gd name="T16" fmla="*/ 8 w 66"/>
                      <a:gd name="T17" fmla="*/ 59 h 85"/>
                      <a:gd name="T18" fmla="*/ 4 w 66"/>
                      <a:gd name="T19" fmla="*/ 51 h 85"/>
                      <a:gd name="T20" fmla="*/ 12 w 66"/>
                      <a:gd name="T21" fmla="*/ 39 h 85"/>
                      <a:gd name="T22" fmla="*/ 10 w 66"/>
                      <a:gd name="T23" fmla="*/ 29 h 85"/>
                      <a:gd name="T24" fmla="*/ 24 w 66"/>
                      <a:gd name="T25" fmla="*/ 20 h 85"/>
                      <a:gd name="T26" fmla="*/ 34 w 66"/>
                      <a:gd name="T27" fmla="*/ 0 h 85"/>
                      <a:gd name="T28" fmla="*/ 60 w 66"/>
                      <a:gd name="T29" fmla="*/ 22 h 85"/>
                      <a:gd name="T30" fmla="*/ 66 w 66"/>
                      <a:gd name="T31" fmla="*/ 47 h 85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66"/>
                      <a:gd name="T49" fmla="*/ 0 h 85"/>
                      <a:gd name="T50" fmla="*/ 66 w 66"/>
                      <a:gd name="T51" fmla="*/ 85 h 85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66" h="85">
                        <a:moveTo>
                          <a:pt x="66" y="47"/>
                        </a:moveTo>
                        <a:lnTo>
                          <a:pt x="60" y="51"/>
                        </a:lnTo>
                        <a:lnTo>
                          <a:pt x="50" y="53"/>
                        </a:lnTo>
                        <a:lnTo>
                          <a:pt x="52" y="61"/>
                        </a:lnTo>
                        <a:lnTo>
                          <a:pt x="46" y="63"/>
                        </a:lnTo>
                        <a:lnTo>
                          <a:pt x="30" y="69"/>
                        </a:lnTo>
                        <a:lnTo>
                          <a:pt x="8" y="85"/>
                        </a:lnTo>
                        <a:lnTo>
                          <a:pt x="0" y="75"/>
                        </a:lnTo>
                        <a:lnTo>
                          <a:pt x="8" y="59"/>
                        </a:lnTo>
                        <a:lnTo>
                          <a:pt x="4" y="51"/>
                        </a:lnTo>
                        <a:lnTo>
                          <a:pt x="12" y="39"/>
                        </a:lnTo>
                        <a:lnTo>
                          <a:pt x="10" y="29"/>
                        </a:lnTo>
                        <a:lnTo>
                          <a:pt x="24" y="20"/>
                        </a:lnTo>
                        <a:lnTo>
                          <a:pt x="34" y="0"/>
                        </a:lnTo>
                        <a:lnTo>
                          <a:pt x="60" y="22"/>
                        </a:lnTo>
                        <a:lnTo>
                          <a:pt x="66" y="47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36" name="Freeform 2964"/>
                  <p:cNvSpPr>
                    <a:spLocks/>
                  </p:cNvSpPr>
                  <p:nvPr/>
                </p:nvSpPr>
                <p:spPr bwMode="auto">
                  <a:xfrm>
                    <a:off x="7500" y="3109"/>
                    <a:ext cx="76" cy="77"/>
                  </a:xfrm>
                  <a:custGeom>
                    <a:avLst/>
                    <a:gdLst>
                      <a:gd name="T0" fmla="*/ 68 w 76"/>
                      <a:gd name="T1" fmla="*/ 63 h 77"/>
                      <a:gd name="T2" fmla="*/ 60 w 76"/>
                      <a:gd name="T3" fmla="*/ 61 h 77"/>
                      <a:gd name="T4" fmla="*/ 54 w 76"/>
                      <a:gd name="T5" fmla="*/ 69 h 77"/>
                      <a:gd name="T6" fmla="*/ 50 w 76"/>
                      <a:gd name="T7" fmla="*/ 67 h 77"/>
                      <a:gd name="T8" fmla="*/ 32 w 76"/>
                      <a:gd name="T9" fmla="*/ 77 h 77"/>
                      <a:gd name="T10" fmla="*/ 26 w 76"/>
                      <a:gd name="T11" fmla="*/ 52 h 77"/>
                      <a:gd name="T12" fmla="*/ 0 w 76"/>
                      <a:gd name="T13" fmla="*/ 30 h 77"/>
                      <a:gd name="T14" fmla="*/ 2 w 76"/>
                      <a:gd name="T15" fmla="*/ 22 h 77"/>
                      <a:gd name="T16" fmla="*/ 22 w 76"/>
                      <a:gd name="T17" fmla="*/ 22 h 77"/>
                      <a:gd name="T18" fmla="*/ 42 w 76"/>
                      <a:gd name="T19" fmla="*/ 16 h 77"/>
                      <a:gd name="T20" fmla="*/ 46 w 76"/>
                      <a:gd name="T21" fmla="*/ 8 h 77"/>
                      <a:gd name="T22" fmla="*/ 54 w 76"/>
                      <a:gd name="T23" fmla="*/ 8 h 77"/>
                      <a:gd name="T24" fmla="*/ 58 w 76"/>
                      <a:gd name="T25" fmla="*/ 0 h 77"/>
                      <a:gd name="T26" fmla="*/ 70 w 76"/>
                      <a:gd name="T27" fmla="*/ 4 h 77"/>
                      <a:gd name="T28" fmla="*/ 76 w 76"/>
                      <a:gd name="T29" fmla="*/ 20 h 77"/>
                      <a:gd name="T30" fmla="*/ 66 w 76"/>
                      <a:gd name="T31" fmla="*/ 40 h 77"/>
                      <a:gd name="T32" fmla="*/ 68 w 76"/>
                      <a:gd name="T33" fmla="*/ 63 h 77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6"/>
                      <a:gd name="T52" fmla="*/ 0 h 77"/>
                      <a:gd name="T53" fmla="*/ 76 w 76"/>
                      <a:gd name="T54" fmla="*/ 77 h 77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6" h="77">
                        <a:moveTo>
                          <a:pt x="68" y="63"/>
                        </a:moveTo>
                        <a:lnTo>
                          <a:pt x="60" y="61"/>
                        </a:lnTo>
                        <a:lnTo>
                          <a:pt x="54" y="69"/>
                        </a:lnTo>
                        <a:lnTo>
                          <a:pt x="50" y="67"/>
                        </a:lnTo>
                        <a:lnTo>
                          <a:pt x="32" y="77"/>
                        </a:lnTo>
                        <a:lnTo>
                          <a:pt x="26" y="52"/>
                        </a:lnTo>
                        <a:lnTo>
                          <a:pt x="0" y="30"/>
                        </a:lnTo>
                        <a:lnTo>
                          <a:pt x="2" y="22"/>
                        </a:lnTo>
                        <a:lnTo>
                          <a:pt x="22" y="22"/>
                        </a:lnTo>
                        <a:lnTo>
                          <a:pt x="42" y="16"/>
                        </a:lnTo>
                        <a:lnTo>
                          <a:pt x="46" y="8"/>
                        </a:lnTo>
                        <a:lnTo>
                          <a:pt x="54" y="8"/>
                        </a:lnTo>
                        <a:lnTo>
                          <a:pt x="58" y="0"/>
                        </a:lnTo>
                        <a:lnTo>
                          <a:pt x="70" y="4"/>
                        </a:lnTo>
                        <a:lnTo>
                          <a:pt x="76" y="20"/>
                        </a:lnTo>
                        <a:lnTo>
                          <a:pt x="66" y="40"/>
                        </a:lnTo>
                        <a:lnTo>
                          <a:pt x="68" y="63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37" name="Freeform 2965"/>
                  <p:cNvSpPr>
                    <a:spLocks/>
                  </p:cNvSpPr>
                  <p:nvPr/>
                </p:nvSpPr>
                <p:spPr bwMode="auto">
                  <a:xfrm>
                    <a:off x="7566" y="3121"/>
                    <a:ext cx="60" cy="51"/>
                  </a:xfrm>
                  <a:custGeom>
                    <a:avLst/>
                    <a:gdLst>
                      <a:gd name="T0" fmla="*/ 60 w 60"/>
                      <a:gd name="T1" fmla="*/ 36 h 51"/>
                      <a:gd name="T2" fmla="*/ 58 w 60"/>
                      <a:gd name="T3" fmla="*/ 26 h 51"/>
                      <a:gd name="T4" fmla="*/ 26 w 60"/>
                      <a:gd name="T5" fmla="*/ 0 h 51"/>
                      <a:gd name="T6" fmla="*/ 10 w 60"/>
                      <a:gd name="T7" fmla="*/ 8 h 51"/>
                      <a:gd name="T8" fmla="*/ 0 w 60"/>
                      <a:gd name="T9" fmla="*/ 28 h 51"/>
                      <a:gd name="T10" fmla="*/ 2 w 60"/>
                      <a:gd name="T11" fmla="*/ 51 h 51"/>
                      <a:gd name="T12" fmla="*/ 10 w 60"/>
                      <a:gd name="T13" fmla="*/ 49 h 51"/>
                      <a:gd name="T14" fmla="*/ 26 w 60"/>
                      <a:gd name="T15" fmla="*/ 44 h 51"/>
                      <a:gd name="T16" fmla="*/ 60 w 60"/>
                      <a:gd name="T17" fmla="*/ 36 h 5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60"/>
                      <a:gd name="T28" fmla="*/ 0 h 51"/>
                      <a:gd name="T29" fmla="*/ 60 w 60"/>
                      <a:gd name="T30" fmla="*/ 51 h 5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60" h="51">
                        <a:moveTo>
                          <a:pt x="60" y="36"/>
                        </a:moveTo>
                        <a:lnTo>
                          <a:pt x="58" y="26"/>
                        </a:lnTo>
                        <a:lnTo>
                          <a:pt x="26" y="0"/>
                        </a:lnTo>
                        <a:lnTo>
                          <a:pt x="10" y="8"/>
                        </a:lnTo>
                        <a:lnTo>
                          <a:pt x="0" y="28"/>
                        </a:lnTo>
                        <a:lnTo>
                          <a:pt x="2" y="51"/>
                        </a:lnTo>
                        <a:lnTo>
                          <a:pt x="10" y="49"/>
                        </a:lnTo>
                        <a:lnTo>
                          <a:pt x="26" y="44"/>
                        </a:lnTo>
                        <a:lnTo>
                          <a:pt x="60" y="3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38" name="Freeform 2966"/>
                  <p:cNvSpPr>
                    <a:spLocks/>
                  </p:cNvSpPr>
                  <p:nvPr/>
                </p:nvSpPr>
                <p:spPr bwMode="auto">
                  <a:xfrm>
                    <a:off x="7470" y="3047"/>
                    <a:ext cx="106" cy="92"/>
                  </a:xfrm>
                  <a:custGeom>
                    <a:avLst/>
                    <a:gdLst>
                      <a:gd name="T0" fmla="*/ 0 w 106"/>
                      <a:gd name="T1" fmla="*/ 44 h 92"/>
                      <a:gd name="T2" fmla="*/ 24 w 106"/>
                      <a:gd name="T3" fmla="*/ 30 h 92"/>
                      <a:gd name="T4" fmla="*/ 32 w 106"/>
                      <a:gd name="T5" fmla="*/ 28 h 92"/>
                      <a:gd name="T6" fmla="*/ 64 w 106"/>
                      <a:gd name="T7" fmla="*/ 0 h 92"/>
                      <a:gd name="T8" fmla="*/ 78 w 106"/>
                      <a:gd name="T9" fmla="*/ 4 h 92"/>
                      <a:gd name="T10" fmla="*/ 90 w 106"/>
                      <a:gd name="T11" fmla="*/ 22 h 92"/>
                      <a:gd name="T12" fmla="*/ 92 w 106"/>
                      <a:gd name="T13" fmla="*/ 44 h 92"/>
                      <a:gd name="T14" fmla="*/ 106 w 106"/>
                      <a:gd name="T15" fmla="*/ 54 h 92"/>
                      <a:gd name="T16" fmla="*/ 100 w 106"/>
                      <a:gd name="T17" fmla="*/ 66 h 92"/>
                      <a:gd name="T18" fmla="*/ 88 w 106"/>
                      <a:gd name="T19" fmla="*/ 62 h 92"/>
                      <a:gd name="T20" fmla="*/ 84 w 106"/>
                      <a:gd name="T21" fmla="*/ 70 h 92"/>
                      <a:gd name="T22" fmla="*/ 76 w 106"/>
                      <a:gd name="T23" fmla="*/ 70 h 92"/>
                      <a:gd name="T24" fmla="*/ 72 w 106"/>
                      <a:gd name="T25" fmla="*/ 78 h 92"/>
                      <a:gd name="T26" fmla="*/ 52 w 106"/>
                      <a:gd name="T27" fmla="*/ 84 h 92"/>
                      <a:gd name="T28" fmla="*/ 32 w 106"/>
                      <a:gd name="T29" fmla="*/ 84 h 92"/>
                      <a:gd name="T30" fmla="*/ 30 w 106"/>
                      <a:gd name="T31" fmla="*/ 92 h 92"/>
                      <a:gd name="T32" fmla="*/ 20 w 106"/>
                      <a:gd name="T33" fmla="*/ 82 h 92"/>
                      <a:gd name="T34" fmla="*/ 22 w 106"/>
                      <a:gd name="T35" fmla="*/ 74 h 92"/>
                      <a:gd name="T36" fmla="*/ 18 w 106"/>
                      <a:gd name="T37" fmla="*/ 62 h 92"/>
                      <a:gd name="T38" fmla="*/ 14 w 106"/>
                      <a:gd name="T39" fmla="*/ 52 h 92"/>
                      <a:gd name="T40" fmla="*/ 4 w 106"/>
                      <a:gd name="T41" fmla="*/ 52 h 92"/>
                      <a:gd name="T42" fmla="*/ 0 w 106"/>
                      <a:gd name="T43" fmla="*/ 44 h 92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06"/>
                      <a:gd name="T67" fmla="*/ 0 h 92"/>
                      <a:gd name="T68" fmla="*/ 106 w 106"/>
                      <a:gd name="T69" fmla="*/ 92 h 92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06" h="92">
                        <a:moveTo>
                          <a:pt x="0" y="44"/>
                        </a:moveTo>
                        <a:lnTo>
                          <a:pt x="24" y="30"/>
                        </a:lnTo>
                        <a:lnTo>
                          <a:pt x="32" y="28"/>
                        </a:lnTo>
                        <a:lnTo>
                          <a:pt x="64" y="0"/>
                        </a:lnTo>
                        <a:lnTo>
                          <a:pt x="78" y="4"/>
                        </a:lnTo>
                        <a:lnTo>
                          <a:pt x="90" y="22"/>
                        </a:lnTo>
                        <a:lnTo>
                          <a:pt x="92" y="44"/>
                        </a:lnTo>
                        <a:lnTo>
                          <a:pt x="106" y="54"/>
                        </a:lnTo>
                        <a:lnTo>
                          <a:pt x="100" y="66"/>
                        </a:lnTo>
                        <a:lnTo>
                          <a:pt x="88" y="62"/>
                        </a:lnTo>
                        <a:lnTo>
                          <a:pt x="84" y="70"/>
                        </a:lnTo>
                        <a:lnTo>
                          <a:pt x="76" y="70"/>
                        </a:lnTo>
                        <a:lnTo>
                          <a:pt x="72" y="78"/>
                        </a:lnTo>
                        <a:lnTo>
                          <a:pt x="52" y="84"/>
                        </a:lnTo>
                        <a:lnTo>
                          <a:pt x="32" y="84"/>
                        </a:lnTo>
                        <a:lnTo>
                          <a:pt x="30" y="92"/>
                        </a:lnTo>
                        <a:lnTo>
                          <a:pt x="20" y="82"/>
                        </a:lnTo>
                        <a:lnTo>
                          <a:pt x="22" y="74"/>
                        </a:lnTo>
                        <a:lnTo>
                          <a:pt x="18" y="62"/>
                        </a:lnTo>
                        <a:lnTo>
                          <a:pt x="14" y="52"/>
                        </a:lnTo>
                        <a:lnTo>
                          <a:pt x="4" y="52"/>
                        </a:lnTo>
                        <a:lnTo>
                          <a:pt x="0" y="4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39" name="Freeform 2967"/>
                  <p:cNvSpPr>
                    <a:spLocks/>
                  </p:cNvSpPr>
                  <p:nvPr/>
                </p:nvSpPr>
                <p:spPr bwMode="auto">
                  <a:xfrm>
                    <a:off x="7570" y="3071"/>
                    <a:ext cx="94" cy="86"/>
                  </a:xfrm>
                  <a:custGeom>
                    <a:avLst/>
                    <a:gdLst>
                      <a:gd name="T0" fmla="*/ 90 w 94"/>
                      <a:gd name="T1" fmla="*/ 84 h 86"/>
                      <a:gd name="T2" fmla="*/ 94 w 94"/>
                      <a:gd name="T3" fmla="*/ 52 h 86"/>
                      <a:gd name="T4" fmla="*/ 88 w 94"/>
                      <a:gd name="T5" fmla="*/ 8 h 86"/>
                      <a:gd name="T6" fmla="*/ 80 w 94"/>
                      <a:gd name="T7" fmla="*/ 0 h 86"/>
                      <a:gd name="T8" fmla="*/ 66 w 94"/>
                      <a:gd name="T9" fmla="*/ 10 h 86"/>
                      <a:gd name="T10" fmla="*/ 64 w 94"/>
                      <a:gd name="T11" fmla="*/ 16 h 86"/>
                      <a:gd name="T12" fmla="*/ 40 w 94"/>
                      <a:gd name="T13" fmla="*/ 20 h 86"/>
                      <a:gd name="T14" fmla="*/ 22 w 94"/>
                      <a:gd name="T15" fmla="*/ 28 h 86"/>
                      <a:gd name="T16" fmla="*/ 16 w 94"/>
                      <a:gd name="T17" fmla="*/ 32 h 86"/>
                      <a:gd name="T18" fmla="*/ 12 w 94"/>
                      <a:gd name="T19" fmla="*/ 28 h 86"/>
                      <a:gd name="T20" fmla="*/ 6 w 94"/>
                      <a:gd name="T21" fmla="*/ 30 h 86"/>
                      <a:gd name="T22" fmla="*/ 0 w 94"/>
                      <a:gd name="T23" fmla="*/ 42 h 86"/>
                      <a:gd name="T24" fmla="*/ 6 w 94"/>
                      <a:gd name="T25" fmla="*/ 58 h 86"/>
                      <a:gd name="T26" fmla="*/ 22 w 94"/>
                      <a:gd name="T27" fmla="*/ 50 h 86"/>
                      <a:gd name="T28" fmla="*/ 54 w 94"/>
                      <a:gd name="T29" fmla="*/ 76 h 86"/>
                      <a:gd name="T30" fmla="*/ 56 w 94"/>
                      <a:gd name="T31" fmla="*/ 86 h 86"/>
                      <a:gd name="T32" fmla="*/ 76 w 94"/>
                      <a:gd name="T33" fmla="*/ 86 h 86"/>
                      <a:gd name="T34" fmla="*/ 90 w 94"/>
                      <a:gd name="T35" fmla="*/ 84 h 8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94"/>
                      <a:gd name="T55" fmla="*/ 0 h 86"/>
                      <a:gd name="T56" fmla="*/ 94 w 94"/>
                      <a:gd name="T57" fmla="*/ 86 h 8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94" h="86">
                        <a:moveTo>
                          <a:pt x="90" y="84"/>
                        </a:moveTo>
                        <a:lnTo>
                          <a:pt x="94" y="52"/>
                        </a:lnTo>
                        <a:lnTo>
                          <a:pt x="88" y="8"/>
                        </a:lnTo>
                        <a:lnTo>
                          <a:pt x="80" y="0"/>
                        </a:lnTo>
                        <a:lnTo>
                          <a:pt x="66" y="10"/>
                        </a:lnTo>
                        <a:lnTo>
                          <a:pt x="64" y="16"/>
                        </a:lnTo>
                        <a:lnTo>
                          <a:pt x="40" y="20"/>
                        </a:lnTo>
                        <a:lnTo>
                          <a:pt x="22" y="28"/>
                        </a:lnTo>
                        <a:lnTo>
                          <a:pt x="16" y="32"/>
                        </a:lnTo>
                        <a:lnTo>
                          <a:pt x="12" y="28"/>
                        </a:lnTo>
                        <a:lnTo>
                          <a:pt x="6" y="30"/>
                        </a:lnTo>
                        <a:lnTo>
                          <a:pt x="0" y="42"/>
                        </a:lnTo>
                        <a:lnTo>
                          <a:pt x="6" y="58"/>
                        </a:lnTo>
                        <a:lnTo>
                          <a:pt x="22" y="50"/>
                        </a:lnTo>
                        <a:lnTo>
                          <a:pt x="54" y="76"/>
                        </a:lnTo>
                        <a:lnTo>
                          <a:pt x="56" y="86"/>
                        </a:lnTo>
                        <a:lnTo>
                          <a:pt x="76" y="86"/>
                        </a:lnTo>
                        <a:lnTo>
                          <a:pt x="90" y="8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40" name="Freeform 2968"/>
                  <p:cNvSpPr>
                    <a:spLocks/>
                  </p:cNvSpPr>
                  <p:nvPr/>
                </p:nvSpPr>
                <p:spPr bwMode="auto">
                  <a:xfrm>
                    <a:off x="7658" y="3075"/>
                    <a:ext cx="70" cy="80"/>
                  </a:xfrm>
                  <a:custGeom>
                    <a:avLst/>
                    <a:gdLst>
                      <a:gd name="T0" fmla="*/ 0 w 70"/>
                      <a:gd name="T1" fmla="*/ 4 h 80"/>
                      <a:gd name="T2" fmla="*/ 24 w 70"/>
                      <a:gd name="T3" fmla="*/ 0 h 80"/>
                      <a:gd name="T4" fmla="*/ 30 w 70"/>
                      <a:gd name="T5" fmla="*/ 12 h 80"/>
                      <a:gd name="T6" fmla="*/ 44 w 70"/>
                      <a:gd name="T7" fmla="*/ 26 h 80"/>
                      <a:gd name="T8" fmla="*/ 58 w 70"/>
                      <a:gd name="T9" fmla="*/ 40 h 80"/>
                      <a:gd name="T10" fmla="*/ 60 w 70"/>
                      <a:gd name="T11" fmla="*/ 48 h 80"/>
                      <a:gd name="T12" fmla="*/ 66 w 70"/>
                      <a:gd name="T13" fmla="*/ 52 h 80"/>
                      <a:gd name="T14" fmla="*/ 70 w 70"/>
                      <a:gd name="T15" fmla="*/ 70 h 80"/>
                      <a:gd name="T16" fmla="*/ 64 w 70"/>
                      <a:gd name="T17" fmla="*/ 70 h 80"/>
                      <a:gd name="T18" fmla="*/ 2 w 70"/>
                      <a:gd name="T19" fmla="*/ 80 h 80"/>
                      <a:gd name="T20" fmla="*/ 6 w 70"/>
                      <a:gd name="T21" fmla="*/ 48 h 80"/>
                      <a:gd name="T22" fmla="*/ 0 w 70"/>
                      <a:gd name="T23" fmla="*/ 4 h 8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0"/>
                      <a:gd name="T37" fmla="*/ 0 h 80"/>
                      <a:gd name="T38" fmla="*/ 70 w 70"/>
                      <a:gd name="T39" fmla="*/ 80 h 8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0" h="80">
                        <a:moveTo>
                          <a:pt x="0" y="4"/>
                        </a:moveTo>
                        <a:lnTo>
                          <a:pt x="24" y="0"/>
                        </a:lnTo>
                        <a:lnTo>
                          <a:pt x="30" y="12"/>
                        </a:lnTo>
                        <a:lnTo>
                          <a:pt x="44" y="26"/>
                        </a:lnTo>
                        <a:lnTo>
                          <a:pt x="58" y="40"/>
                        </a:lnTo>
                        <a:lnTo>
                          <a:pt x="60" y="48"/>
                        </a:lnTo>
                        <a:lnTo>
                          <a:pt x="66" y="52"/>
                        </a:lnTo>
                        <a:lnTo>
                          <a:pt x="70" y="70"/>
                        </a:lnTo>
                        <a:lnTo>
                          <a:pt x="64" y="70"/>
                        </a:lnTo>
                        <a:lnTo>
                          <a:pt x="2" y="80"/>
                        </a:lnTo>
                        <a:lnTo>
                          <a:pt x="6" y="4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41" name="Freeform 2969"/>
                  <p:cNvSpPr>
                    <a:spLocks/>
                  </p:cNvSpPr>
                  <p:nvPr/>
                </p:nvSpPr>
                <p:spPr bwMode="auto">
                  <a:xfrm>
                    <a:off x="7560" y="3013"/>
                    <a:ext cx="76" cy="90"/>
                  </a:xfrm>
                  <a:custGeom>
                    <a:avLst/>
                    <a:gdLst>
                      <a:gd name="T0" fmla="*/ 74 w 76"/>
                      <a:gd name="T1" fmla="*/ 74 h 90"/>
                      <a:gd name="T2" fmla="*/ 50 w 76"/>
                      <a:gd name="T3" fmla="*/ 78 h 90"/>
                      <a:gd name="T4" fmla="*/ 32 w 76"/>
                      <a:gd name="T5" fmla="*/ 86 h 90"/>
                      <a:gd name="T6" fmla="*/ 26 w 76"/>
                      <a:gd name="T7" fmla="*/ 90 h 90"/>
                      <a:gd name="T8" fmla="*/ 22 w 76"/>
                      <a:gd name="T9" fmla="*/ 86 h 90"/>
                      <a:gd name="T10" fmla="*/ 16 w 76"/>
                      <a:gd name="T11" fmla="*/ 88 h 90"/>
                      <a:gd name="T12" fmla="*/ 2 w 76"/>
                      <a:gd name="T13" fmla="*/ 78 h 90"/>
                      <a:gd name="T14" fmla="*/ 0 w 76"/>
                      <a:gd name="T15" fmla="*/ 56 h 90"/>
                      <a:gd name="T16" fmla="*/ 6 w 76"/>
                      <a:gd name="T17" fmla="*/ 58 h 90"/>
                      <a:gd name="T18" fmla="*/ 18 w 76"/>
                      <a:gd name="T19" fmla="*/ 42 h 90"/>
                      <a:gd name="T20" fmla="*/ 14 w 76"/>
                      <a:gd name="T21" fmla="*/ 38 h 90"/>
                      <a:gd name="T22" fmla="*/ 18 w 76"/>
                      <a:gd name="T23" fmla="*/ 28 h 90"/>
                      <a:gd name="T24" fmla="*/ 30 w 76"/>
                      <a:gd name="T25" fmla="*/ 22 h 90"/>
                      <a:gd name="T26" fmla="*/ 40 w 76"/>
                      <a:gd name="T27" fmla="*/ 8 h 90"/>
                      <a:gd name="T28" fmla="*/ 44 w 76"/>
                      <a:gd name="T29" fmla="*/ 0 h 90"/>
                      <a:gd name="T30" fmla="*/ 48 w 76"/>
                      <a:gd name="T31" fmla="*/ 8 h 90"/>
                      <a:gd name="T32" fmla="*/ 44 w 76"/>
                      <a:gd name="T33" fmla="*/ 28 h 90"/>
                      <a:gd name="T34" fmla="*/ 64 w 76"/>
                      <a:gd name="T35" fmla="*/ 44 h 90"/>
                      <a:gd name="T36" fmla="*/ 68 w 76"/>
                      <a:gd name="T37" fmla="*/ 54 h 90"/>
                      <a:gd name="T38" fmla="*/ 76 w 76"/>
                      <a:gd name="T39" fmla="*/ 58 h 90"/>
                      <a:gd name="T40" fmla="*/ 76 w 76"/>
                      <a:gd name="T41" fmla="*/ 68 h 90"/>
                      <a:gd name="T42" fmla="*/ 74 w 76"/>
                      <a:gd name="T43" fmla="*/ 74 h 90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76"/>
                      <a:gd name="T67" fmla="*/ 0 h 90"/>
                      <a:gd name="T68" fmla="*/ 76 w 76"/>
                      <a:gd name="T69" fmla="*/ 90 h 90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76" h="90">
                        <a:moveTo>
                          <a:pt x="74" y="74"/>
                        </a:moveTo>
                        <a:lnTo>
                          <a:pt x="50" y="78"/>
                        </a:lnTo>
                        <a:lnTo>
                          <a:pt x="32" y="86"/>
                        </a:lnTo>
                        <a:lnTo>
                          <a:pt x="26" y="90"/>
                        </a:lnTo>
                        <a:lnTo>
                          <a:pt x="22" y="86"/>
                        </a:lnTo>
                        <a:lnTo>
                          <a:pt x="16" y="88"/>
                        </a:lnTo>
                        <a:lnTo>
                          <a:pt x="2" y="78"/>
                        </a:lnTo>
                        <a:lnTo>
                          <a:pt x="0" y="56"/>
                        </a:lnTo>
                        <a:lnTo>
                          <a:pt x="6" y="58"/>
                        </a:lnTo>
                        <a:lnTo>
                          <a:pt x="18" y="42"/>
                        </a:lnTo>
                        <a:lnTo>
                          <a:pt x="14" y="38"/>
                        </a:lnTo>
                        <a:lnTo>
                          <a:pt x="18" y="28"/>
                        </a:lnTo>
                        <a:lnTo>
                          <a:pt x="30" y="22"/>
                        </a:lnTo>
                        <a:lnTo>
                          <a:pt x="40" y="8"/>
                        </a:lnTo>
                        <a:lnTo>
                          <a:pt x="44" y="0"/>
                        </a:lnTo>
                        <a:lnTo>
                          <a:pt x="48" y="8"/>
                        </a:lnTo>
                        <a:lnTo>
                          <a:pt x="44" y="28"/>
                        </a:lnTo>
                        <a:lnTo>
                          <a:pt x="64" y="44"/>
                        </a:lnTo>
                        <a:lnTo>
                          <a:pt x="68" y="54"/>
                        </a:lnTo>
                        <a:lnTo>
                          <a:pt x="76" y="58"/>
                        </a:lnTo>
                        <a:lnTo>
                          <a:pt x="76" y="68"/>
                        </a:lnTo>
                        <a:lnTo>
                          <a:pt x="74" y="7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42" name="Freeform 2970"/>
                  <p:cNvSpPr>
                    <a:spLocks/>
                  </p:cNvSpPr>
                  <p:nvPr/>
                </p:nvSpPr>
                <p:spPr bwMode="auto">
                  <a:xfrm>
                    <a:off x="7702" y="3087"/>
                    <a:ext cx="84" cy="58"/>
                  </a:xfrm>
                  <a:custGeom>
                    <a:avLst/>
                    <a:gdLst>
                      <a:gd name="T0" fmla="*/ 0 w 84"/>
                      <a:gd name="T1" fmla="*/ 14 h 58"/>
                      <a:gd name="T2" fmla="*/ 72 w 84"/>
                      <a:gd name="T3" fmla="*/ 0 h 58"/>
                      <a:gd name="T4" fmla="*/ 76 w 84"/>
                      <a:gd name="T5" fmla="*/ 4 h 58"/>
                      <a:gd name="T6" fmla="*/ 72 w 84"/>
                      <a:gd name="T7" fmla="*/ 6 h 58"/>
                      <a:gd name="T8" fmla="*/ 74 w 84"/>
                      <a:gd name="T9" fmla="*/ 10 h 58"/>
                      <a:gd name="T10" fmla="*/ 82 w 84"/>
                      <a:gd name="T11" fmla="*/ 6 h 58"/>
                      <a:gd name="T12" fmla="*/ 84 w 84"/>
                      <a:gd name="T13" fmla="*/ 12 h 58"/>
                      <a:gd name="T14" fmla="*/ 80 w 84"/>
                      <a:gd name="T15" fmla="*/ 10 h 58"/>
                      <a:gd name="T16" fmla="*/ 78 w 84"/>
                      <a:gd name="T17" fmla="*/ 10 h 58"/>
                      <a:gd name="T18" fmla="*/ 76 w 84"/>
                      <a:gd name="T19" fmla="*/ 12 h 58"/>
                      <a:gd name="T20" fmla="*/ 74 w 84"/>
                      <a:gd name="T21" fmla="*/ 22 h 58"/>
                      <a:gd name="T22" fmla="*/ 72 w 84"/>
                      <a:gd name="T23" fmla="*/ 28 h 58"/>
                      <a:gd name="T24" fmla="*/ 74 w 84"/>
                      <a:gd name="T25" fmla="*/ 40 h 58"/>
                      <a:gd name="T26" fmla="*/ 78 w 84"/>
                      <a:gd name="T27" fmla="*/ 44 h 58"/>
                      <a:gd name="T28" fmla="*/ 74 w 84"/>
                      <a:gd name="T29" fmla="*/ 50 h 58"/>
                      <a:gd name="T30" fmla="*/ 26 w 84"/>
                      <a:gd name="T31" fmla="*/ 58 h 58"/>
                      <a:gd name="T32" fmla="*/ 22 w 84"/>
                      <a:gd name="T33" fmla="*/ 40 h 58"/>
                      <a:gd name="T34" fmla="*/ 16 w 84"/>
                      <a:gd name="T35" fmla="*/ 36 h 58"/>
                      <a:gd name="T36" fmla="*/ 14 w 84"/>
                      <a:gd name="T37" fmla="*/ 28 h 58"/>
                      <a:gd name="T38" fmla="*/ 0 w 84"/>
                      <a:gd name="T39" fmla="*/ 14 h 58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84"/>
                      <a:gd name="T61" fmla="*/ 0 h 58"/>
                      <a:gd name="T62" fmla="*/ 84 w 84"/>
                      <a:gd name="T63" fmla="*/ 58 h 58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84" h="58">
                        <a:moveTo>
                          <a:pt x="0" y="14"/>
                        </a:moveTo>
                        <a:lnTo>
                          <a:pt x="72" y="0"/>
                        </a:lnTo>
                        <a:lnTo>
                          <a:pt x="76" y="4"/>
                        </a:lnTo>
                        <a:lnTo>
                          <a:pt x="72" y="6"/>
                        </a:lnTo>
                        <a:lnTo>
                          <a:pt x="74" y="10"/>
                        </a:lnTo>
                        <a:lnTo>
                          <a:pt x="82" y="6"/>
                        </a:lnTo>
                        <a:lnTo>
                          <a:pt x="84" y="12"/>
                        </a:lnTo>
                        <a:lnTo>
                          <a:pt x="80" y="10"/>
                        </a:lnTo>
                        <a:lnTo>
                          <a:pt x="78" y="10"/>
                        </a:lnTo>
                        <a:lnTo>
                          <a:pt x="76" y="12"/>
                        </a:lnTo>
                        <a:lnTo>
                          <a:pt x="74" y="22"/>
                        </a:lnTo>
                        <a:lnTo>
                          <a:pt x="72" y="28"/>
                        </a:lnTo>
                        <a:lnTo>
                          <a:pt x="74" y="40"/>
                        </a:lnTo>
                        <a:lnTo>
                          <a:pt x="78" y="44"/>
                        </a:lnTo>
                        <a:lnTo>
                          <a:pt x="74" y="50"/>
                        </a:lnTo>
                        <a:lnTo>
                          <a:pt x="26" y="58"/>
                        </a:lnTo>
                        <a:lnTo>
                          <a:pt x="22" y="40"/>
                        </a:lnTo>
                        <a:lnTo>
                          <a:pt x="16" y="36"/>
                        </a:lnTo>
                        <a:lnTo>
                          <a:pt x="14" y="28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43" name="Freeform 2971"/>
                  <p:cNvSpPr>
                    <a:spLocks/>
                  </p:cNvSpPr>
                  <p:nvPr/>
                </p:nvSpPr>
                <p:spPr bwMode="auto">
                  <a:xfrm>
                    <a:off x="7772" y="3065"/>
                    <a:ext cx="70" cy="94"/>
                  </a:xfrm>
                  <a:custGeom>
                    <a:avLst/>
                    <a:gdLst>
                      <a:gd name="T0" fmla="*/ 2 w 70"/>
                      <a:gd name="T1" fmla="*/ 22 h 94"/>
                      <a:gd name="T2" fmla="*/ 6 w 70"/>
                      <a:gd name="T3" fmla="*/ 12 h 94"/>
                      <a:gd name="T4" fmla="*/ 0 w 70"/>
                      <a:gd name="T5" fmla="*/ 2 h 94"/>
                      <a:gd name="T6" fmla="*/ 14 w 70"/>
                      <a:gd name="T7" fmla="*/ 0 h 94"/>
                      <a:gd name="T8" fmla="*/ 24 w 70"/>
                      <a:gd name="T9" fmla="*/ 0 h 94"/>
                      <a:gd name="T10" fmla="*/ 28 w 70"/>
                      <a:gd name="T11" fmla="*/ 0 h 94"/>
                      <a:gd name="T12" fmla="*/ 34 w 70"/>
                      <a:gd name="T13" fmla="*/ 12 h 94"/>
                      <a:gd name="T14" fmla="*/ 38 w 70"/>
                      <a:gd name="T15" fmla="*/ 22 h 94"/>
                      <a:gd name="T16" fmla="*/ 52 w 70"/>
                      <a:gd name="T17" fmla="*/ 30 h 94"/>
                      <a:gd name="T18" fmla="*/ 56 w 70"/>
                      <a:gd name="T19" fmla="*/ 42 h 94"/>
                      <a:gd name="T20" fmla="*/ 70 w 70"/>
                      <a:gd name="T21" fmla="*/ 50 h 94"/>
                      <a:gd name="T22" fmla="*/ 48 w 70"/>
                      <a:gd name="T23" fmla="*/ 92 h 94"/>
                      <a:gd name="T24" fmla="*/ 36 w 70"/>
                      <a:gd name="T25" fmla="*/ 94 h 94"/>
                      <a:gd name="T26" fmla="*/ 18 w 70"/>
                      <a:gd name="T27" fmla="*/ 78 h 94"/>
                      <a:gd name="T28" fmla="*/ 6 w 70"/>
                      <a:gd name="T29" fmla="*/ 90 h 94"/>
                      <a:gd name="T30" fmla="*/ 0 w 70"/>
                      <a:gd name="T31" fmla="*/ 82 h 94"/>
                      <a:gd name="T32" fmla="*/ 4 w 70"/>
                      <a:gd name="T33" fmla="*/ 78 h 94"/>
                      <a:gd name="T34" fmla="*/ 4 w 70"/>
                      <a:gd name="T35" fmla="*/ 72 h 94"/>
                      <a:gd name="T36" fmla="*/ 8 w 70"/>
                      <a:gd name="T37" fmla="*/ 66 h 94"/>
                      <a:gd name="T38" fmla="*/ 4 w 70"/>
                      <a:gd name="T39" fmla="*/ 62 h 94"/>
                      <a:gd name="T40" fmla="*/ 2 w 70"/>
                      <a:gd name="T41" fmla="*/ 50 h 94"/>
                      <a:gd name="T42" fmla="*/ 6 w 70"/>
                      <a:gd name="T43" fmla="*/ 34 h 94"/>
                      <a:gd name="T44" fmla="*/ 14 w 70"/>
                      <a:gd name="T45" fmla="*/ 34 h 94"/>
                      <a:gd name="T46" fmla="*/ 12 w 70"/>
                      <a:gd name="T47" fmla="*/ 28 h 94"/>
                      <a:gd name="T48" fmla="*/ 4 w 70"/>
                      <a:gd name="T49" fmla="*/ 32 h 94"/>
                      <a:gd name="T50" fmla="*/ 2 w 70"/>
                      <a:gd name="T51" fmla="*/ 28 h 94"/>
                      <a:gd name="T52" fmla="*/ 6 w 70"/>
                      <a:gd name="T53" fmla="*/ 26 h 94"/>
                      <a:gd name="T54" fmla="*/ 2 w 70"/>
                      <a:gd name="T55" fmla="*/ 22 h 94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70"/>
                      <a:gd name="T85" fmla="*/ 0 h 94"/>
                      <a:gd name="T86" fmla="*/ 70 w 70"/>
                      <a:gd name="T87" fmla="*/ 94 h 94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70" h="94">
                        <a:moveTo>
                          <a:pt x="2" y="22"/>
                        </a:moveTo>
                        <a:lnTo>
                          <a:pt x="6" y="12"/>
                        </a:lnTo>
                        <a:lnTo>
                          <a:pt x="0" y="2"/>
                        </a:lnTo>
                        <a:lnTo>
                          <a:pt x="14" y="0"/>
                        </a:lnTo>
                        <a:lnTo>
                          <a:pt x="24" y="0"/>
                        </a:lnTo>
                        <a:lnTo>
                          <a:pt x="28" y="0"/>
                        </a:lnTo>
                        <a:lnTo>
                          <a:pt x="34" y="12"/>
                        </a:lnTo>
                        <a:lnTo>
                          <a:pt x="38" y="22"/>
                        </a:lnTo>
                        <a:lnTo>
                          <a:pt x="52" y="30"/>
                        </a:lnTo>
                        <a:lnTo>
                          <a:pt x="56" y="42"/>
                        </a:lnTo>
                        <a:lnTo>
                          <a:pt x="70" y="50"/>
                        </a:lnTo>
                        <a:lnTo>
                          <a:pt x="48" y="92"/>
                        </a:lnTo>
                        <a:lnTo>
                          <a:pt x="36" y="94"/>
                        </a:lnTo>
                        <a:lnTo>
                          <a:pt x="18" y="78"/>
                        </a:lnTo>
                        <a:lnTo>
                          <a:pt x="6" y="90"/>
                        </a:lnTo>
                        <a:lnTo>
                          <a:pt x="0" y="82"/>
                        </a:lnTo>
                        <a:lnTo>
                          <a:pt x="4" y="78"/>
                        </a:lnTo>
                        <a:lnTo>
                          <a:pt x="4" y="72"/>
                        </a:lnTo>
                        <a:lnTo>
                          <a:pt x="8" y="66"/>
                        </a:lnTo>
                        <a:lnTo>
                          <a:pt x="4" y="62"/>
                        </a:lnTo>
                        <a:lnTo>
                          <a:pt x="2" y="50"/>
                        </a:lnTo>
                        <a:lnTo>
                          <a:pt x="6" y="34"/>
                        </a:lnTo>
                        <a:lnTo>
                          <a:pt x="14" y="34"/>
                        </a:lnTo>
                        <a:lnTo>
                          <a:pt x="12" y="28"/>
                        </a:lnTo>
                        <a:lnTo>
                          <a:pt x="4" y="32"/>
                        </a:lnTo>
                        <a:lnTo>
                          <a:pt x="2" y="28"/>
                        </a:lnTo>
                        <a:lnTo>
                          <a:pt x="6" y="26"/>
                        </a:lnTo>
                        <a:lnTo>
                          <a:pt x="2" y="2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44" name="Freeform 2972"/>
                  <p:cNvSpPr>
                    <a:spLocks/>
                  </p:cNvSpPr>
                  <p:nvPr/>
                </p:nvSpPr>
                <p:spPr bwMode="auto">
                  <a:xfrm>
                    <a:off x="7808" y="3111"/>
                    <a:ext cx="92" cy="85"/>
                  </a:xfrm>
                  <a:custGeom>
                    <a:avLst/>
                    <a:gdLst>
                      <a:gd name="T0" fmla="*/ 92 w 92"/>
                      <a:gd name="T1" fmla="*/ 71 h 85"/>
                      <a:gd name="T2" fmla="*/ 58 w 92"/>
                      <a:gd name="T3" fmla="*/ 77 h 85"/>
                      <a:gd name="T4" fmla="*/ 20 w 92"/>
                      <a:gd name="T5" fmla="*/ 85 h 85"/>
                      <a:gd name="T6" fmla="*/ 14 w 92"/>
                      <a:gd name="T7" fmla="*/ 63 h 85"/>
                      <a:gd name="T8" fmla="*/ 0 w 92"/>
                      <a:gd name="T9" fmla="*/ 48 h 85"/>
                      <a:gd name="T10" fmla="*/ 12 w 92"/>
                      <a:gd name="T11" fmla="*/ 46 h 85"/>
                      <a:gd name="T12" fmla="*/ 34 w 92"/>
                      <a:gd name="T13" fmla="*/ 4 h 85"/>
                      <a:gd name="T14" fmla="*/ 48 w 92"/>
                      <a:gd name="T15" fmla="*/ 6 h 85"/>
                      <a:gd name="T16" fmla="*/ 56 w 92"/>
                      <a:gd name="T17" fmla="*/ 8 h 85"/>
                      <a:gd name="T18" fmla="*/ 80 w 92"/>
                      <a:gd name="T19" fmla="*/ 0 h 85"/>
                      <a:gd name="T20" fmla="*/ 92 w 92"/>
                      <a:gd name="T21" fmla="*/ 71 h 85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92"/>
                      <a:gd name="T34" fmla="*/ 0 h 85"/>
                      <a:gd name="T35" fmla="*/ 92 w 92"/>
                      <a:gd name="T36" fmla="*/ 85 h 85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92" h="85">
                        <a:moveTo>
                          <a:pt x="92" y="71"/>
                        </a:moveTo>
                        <a:lnTo>
                          <a:pt x="58" y="77"/>
                        </a:lnTo>
                        <a:lnTo>
                          <a:pt x="20" y="85"/>
                        </a:lnTo>
                        <a:lnTo>
                          <a:pt x="14" y="63"/>
                        </a:lnTo>
                        <a:lnTo>
                          <a:pt x="0" y="48"/>
                        </a:lnTo>
                        <a:lnTo>
                          <a:pt x="12" y="46"/>
                        </a:lnTo>
                        <a:lnTo>
                          <a:pt x="34" y="4"/>
                        </a:lnTo>
                        <a:lnTo>
                          <a:pt x="48" y="6"/>
                        </a:lnTo>
                        <a:lnTo>
                          <a:pt x="56" y="8"/>
                        </a:lnTo>
                        <a:lnTo>
                          <a:pt x="80" y="0"/>
                        </a:lnTo>
                        <a:lnTo>
                          <a:pt x="92" y="71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45" name="Freeform 2973"/>
                  <p:cNvSpPr>
                    <a:spLocks/>
                  </p:cNvSpPr>
                  <p:nvPr/>
                </p:nvSpPr>
                <p:spPr bwMode="auto">
                  <a:xfrm>
                    <a:off x="7888" y="3105"/>
                    <a:ext cx="82" cy="77"/>
                  </a:xfrm>
                  <a:custGeom>
                    <a:avLst/>
                    <a:gdLst>
                      <a:gd name="T0" fmla="*/ 74 w 82"/>
                      <a:gd name="T1" fmla="*/ 65 h 77"/>
                      <a:gd name="T2" fmla="*/ 12 w 82"/>
                      <a:gd name="T3" fmla="*/ 77 h 77"/>
                      <a:gd name="T4" fmla="*/ 0 w 82"/>
                      <a:gd name="T5" fmla="*/ 6 h 77"/>
                      <a:gd name="T6" fmla="*/ 4 w 82"/>
                      <a:gd name="T7" fmla="*/ 2 h 77"/>
                      <a:gd name="T8" fmla="*/ 20 w 82"/>
                      <a:gd name="T9" fmla="*/ 8 h 77"/>
                      <a:gd name="T10" fmla="*/ 20 w 82"/>
                      <a:gd name="T11" fmla="*/ 0 h 77"/>
                      <a:gd name="T12" fmla="*/ 26 w 82"/>
                      <a:gd name="T13" fmla="*/ 0 h 77"/>
                      <a:gd name="T14" fmla="*/ 36 w 82"/>
                      <a:gd name="T15" fmla="*/ 6 h 77"/>
                      <a:gd name="T16" fmla="*/ 48 w 82"/>
                      <a:gd name="T17" fmla="*/ 12 h 77"/>
                      <a:gd name="T18" fmla="*/ 52 w 82"/>
                      <a:gd name="T19" fmla="*/ 8 h 77"/>
                      <a:gd name="T20" fmla="*/ 62 w 82"/>
                      <a:gd name="T21" fmla="*/ 6 h 77"/>
                      <a:gd name="T22" fmla="*/ 62 w 82"/>
                      <a:gd name="T23" fmla="*/ 12 h 77"/>
                      <a:gd name="T24" fmla="*/ 76 w 82"/>
                      <a:gd name="T25" fmla="*/ 34 h 77"/>
                      <a:gd name="T26" fmla="*/ 82 w 82"/>
                      <a:gd name="T27" fmla="*/ 42 h 77"/>
                      <a:gd name="T28" fmla="*/ 74 w 82"/>
                      <a:gd name="T29" fmla="*/ 65 h 77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2"/>
                      <a:gd name="T46" fmla="*/ 0 h 77"/>
                      <a:gd name="T47" fmla="*/ 82 w 82"/>
                      <a:gd name="T48" fmla="*/ 77 h 77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2" h="77">
                        <a:moveTo>
                          <a:pt x="74" y="65"/>
                        </a:moveTo>
                        <a:lnTo>
                          <a:pt x="12" y="77"/>
                        </a:lnTo>
                        <a:lnTo>
                          <a:pt x="0" y="6"/>
                        </a:lnTo>
                        <a:lnTo>
                          <a:pt x="4" y="2"/>
                        </a:lnTo>
                        <a:lnTo>
                          <a:pt x="20" y="8"/>
                        </a:lnTo>
                        <a:lnTo>
                          <a:pt x="20" y="0"/>
                        </a:lnTo>
                        <a:lnTo>
                          <a:pt x="26" y="0"/>
                        </a:lnTo>
                        <a:lnTo>
                          <a:pt x="36" y="6"/>
                        </a:lnTo>
                        <a:lnTo>
                          <a:pt x="48" y="12"/>
                        </a:lnTo>
                        <a:lnTo>
                          <a:pt x="52" y="8"/>
                        </a:lnTo>
                        <a:lnTo>
                          <a:pt x="62" y="6"/>
                        </a:lnTo>
                        <a:lnTo>
                          <a:pt x="62" y="12"/>
                        </a:lnTo>
                        <a:lnTo>
                          <a:pt x="76" y="34"/>
                        </a:lnTo>
                        <a:lnTo>
                          <a:pt x="82" y="42"/>
                        </a:lnTo>
                        <a:lnTo>
                          <a:pt x="74" y="65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46" name="Freeform 2974"/>
                  <p:cNvSpPr>
                    <a:spLocks/>
                  </p:cNvSpPr>
                  <p:nvPr/>
                </p:nvSpPr>
                <p:spPr bwMode="auto">
                  <a:xfrm>
                    <a:off x="7924" y="3093"/>
                    <a:ext cx="100" cy="77"/>
                  </a:xfrm>
                  <a:custGeom>
                    <a:avLst/>
                    <a:gdLst>
                      <a:gd name="T0" fmla="*/ 0 w 100"/>
                      <a:gd name="T1" fmla="*/ 18 h 77"/>
                      <a:gd name="T2" fmla="*/ 8 w 100"/>
                      <a:gd name="T3" fmla="*/ 14 h 77"/>
                      <a:gd name="T4" fmla="*/ 12 w 100"/>
                      <a:gd name="T5" fmla="*/ 10 h 77"/>
                      <a:gd name="T6" fmla="*/ 28 w 100"/>
                      <a:gd name="T7" fmla="*/ 8 h 77"/>
                      <a:gd name="T8" fmla="*/ 36 w 100"/>
                      <a:gd name="T9" fmla="*/ 2 h 77"/>
                      <a:gd name="T10" fmla="*/ 70 w 100"/>
                      <a:gd name="T11" fmla="*/ 0 h 77"/>
                      <a:gd name="T12" fmla="*/ 78 w 100"/>
                      <a:gd name="T13" fmla="*/ 4 h 77"/>
                      <a:gd name="T14" fmla="*/ 82 w 100"/>
                      <a:gd name="T15" fmla="*/ 14 h 77"/>
                      <a:gd name="T16" fmla="*/ 100 w 100"/>
                      <a:gd name="T17" fmla="*/ 16 h 77"/>
                      <a:gd name="T18" fmla="*/ 96 w 100"/>
                      <a:gd name="T19" fmla="*/ 22 h 77"/>
                      <a:gd name="T20" fmla="*/ 88 w 100"/>
                      <a:gd name="T21" fmla="*/ 24 h 77"/>
                      <a:gd name="T22" fmla="*/ 84 w 100"/>
                      <a:gd name="T23" fmla="*/ 32 h 77"/>
                      <a:gd name="T24" fmla="*/ 90 w 100"/>
                      <a:gd name="T25" fmla="*/ 48 h 77"/>
                      <a:gd name="T26" fmla="*/ 82 w 100"/>
                      <a:gd name="T27" fmla="*/ 68 h 77"/>
                      <a:gd name="T28" fmla="*/ 74 w 100"/>
                      <a:gd name="T29" fmla="*/ 70 h 77"/>
                      <a:gd name="T30" fmla="*/ 38 w 100"/>
                      <a:gd name="T31" fmla="*/ 77 h 77"/>
                      <a:gd name="T32" fmla="*/ 46 w 100"/>
                      <a:gd name="T33" fmla="*/ 54 h 77"/>
                      <a:gd name="T34" fmla="*/ 40 w 100"/>
                      <a:gd name="T35" fmla="*/ 46 h 77"/>
                      <a:gd name="T36" fmla="*/ 26 w 100"/>
                      <a:gd name="T37" fmla="*/ 24 h 77"/>
                      <a:gd name="T38" fmla="*/ 26 w 100"/>
                      <a:gd name="T39" fmla="*/ 18 h 77"/>
                      <a:gd name="T40" fmla="*/ 16 w 100"/>
                      <a:gd name="T41" fmla="*/ 20 h 77"/>
                      <a:gd name="T42" fmla="*/ 12 w 100"/>
                      <a:gd name="T43" fmla="*/ 24 h 77"/>
                      <a:gd name="T44" fmla="*/ 0 w 100"/>
                      <a:gd name="T45" fmla="*/ 18 h 77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00"/>
                      <a:gd name="T70" fmla="*/ 0 h 77"/>
                      <a:gd name="T71" fmla="*/ 100 w 100"/>
                      <a:gd name="T72" fmla="*/ 77 h 77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00" h="77">
                        <a:moveTo>
                          <a:pt x="0" y="18"/>
                        </a:moveTo>
                        <a:lnTo>
                          <a:pt x="8" y="14"/>
                        </a:lnTo>
                        <a:lnTo>
                          <a:pt x="12" y="10"/>
                        </a:lnTo>
                        <a:lnTo>
                          <a:pt x="28" y="8"/>
                        </a:lnTo>
                        <a:lnTo>
                          <a:pt x="36" y="2"/>
                        </a:lnTo>
                        <a:lnTo>
                          <a:pt x="70" y="0"/>
                        </a:lnTo>
                        <a:lnTo>
                          <a:pt x="78" y="4"/>
                        </a:lnTo>
                        <a:lnTo>
                          <a:pt x="82" y="14"/>
                        </a:lnTo>
                        <a:lnTo>
                          <a:pt x="100" y="16"/>
                        </a:lnTo>
                        <a:lnTo>
                          <a:pt x="96" y="22"/>
                        </a:lnTo>
                        <a:lnTo>
                          <a:pt x="88" y="24"/>
                        </a:lnTo>
                        <a:lnTo>
                          <a:pt x="84" y="32"/>
                        </a:lnTo>
                        <a:lnTo>
                          <a:pt x="90" y="48"/>
                        </a:lnTo>
                        <a:lnTo>
                          <a:pt x="82" y="68"/>
                        </a:lnTo>
                        <a:lnTo>
                          <a:pt x="74" y="70"/>
                        </a:lnTo>
                        <a:lnTo>
                          <a:pt x="38" y="77"/>
                        </a:lnTo>
                        <a:lnTo>
                          <a:pt x="46" y="54"/>
                        </a:lnTo>
                        <a:lnTo>
                          <a:pt x="40" y="46"/>
                        </a:lnTo>
                        <a:lnTo>
                          <a:pt x="26" y="24"/>
                        </a:lnTo>
                        <a:lnTo>
                          <a:pt x="26" y="18"/>
                        </a:lnTo>
                        <a:lnTo>
                          <a:pt x="16" y="20"/>
                        </a:lnTo>
                        <a:lnTo>
                          <a:pt x="12" y="24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47" name="Freeform 2975"/>
                  <p:cNvSpPr>
                    <a:spLocks/>
                  </p:cNvSpPr>
                  <p:nvPr/>
                </p:nvSpPr>
                <p:spPr bwMode="auto">
                  <a:xfrm>
                    <a:off x="7998" y="3109"/>
                    <a:ext cx="58" cy="81"/>
                  </a:xfrm>
                  <a:custGeom>
                    <a:avLst/>
                    <a:gdLst>
                      <a:gd name="T0" fmla="*/ 26 w 58"/>
                      <a:gd name="T1" fmla="*/ 0 h 81"/>
                      <a:gd name="T2" fmla="*/ 50 w 58"/>
                      <a:gd name="T3" fmla="*/ 22 h 81"/>
                      <a:gd name="T4" fmla="*/ 56 w 58"/>
                      <a:gd name="T5" fmla="*/ 34 h 81"/>
                      <a:gd name="T6" fmla="*/ 54 w 58"/>
                      <a:gd name="T7" fmla="*/ 40 h 81"/>
                      <a:gd name="T8" fmla="*/ 58 w 58"/>
                      <a:gd name="T9" fmla="*/ 50 h 81"/>
                      <a:gd name="T10" fmla="*/ 44 w 58"/>
                      <a:gd name="T11" fmla="*/ 81 h 81"/>
                      <a:gd name="T12" fmla="*/ 0 w 58"/>
                      <a:gd name="T13" fmla="*/ 54 h 81"/>
                      <a:gd name="T14" fmla="*/ 8 w 58"/>
                      <a:gd name="T15" fmla="*/ 52 h 81"/>
                      <a:gd name="T16" fmla="*/ 16 w 58"/>
                      <a:gd name="T17" fmla="*/ 32 h 81"/>
                      <a:gd name="T18" fmla="*/ 10 w 58"/>
                      <a:gd name="T19" fmla="*/ 16 h 81"/>
                      <a:gd name="T20" fmla="*/ 14 w 58"/>
                      <a:gd name="T21" fmla="*/ 8 h 81"/>
                      <a:gd name="T22" fmla="*/ 22 w 58"/>
                      <a:gd name="T23" fmla="*/ 6 h 81"/>
                      <a:gd name="T24" fmla="*/ 26 w 58"/>
                      <a:gd name="T25" fmla="*/ 0 h 81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8"/>
                      <a:gd name="T40" fmla="*/ 0 h 81"/>
                      <a:gd name="T41" fmla="*/ 58 w 58"/>
                      <a:gd name="T42" fmla="*/ 81 h 81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8" h="81">
                        <a:moveTo>
                          <a:pt x="26" y="0"/>
                        </a:moveTo>
                        <a:lnTo>
                          <a:pt x="50" y="22"/>
                        </a:lnTo>
                        <a:lnTo>
                          <a:pt x="56" y="34"/>
                        </a:lnTo>
                        <a:lnTo>
                          <a:pt x="54" y="40"/>
                        </a:lnTo>
                        <a:lnTo>
                          <a:pt x="58" y="50"/>
                        </a:lnTo>
                        <a:lnTo>
                          <a:pt x="44" y="81"/>
                        </a:lnTo>
                        <a:lnTo>
                          <a:pt x="0" y="54"/>
                        </a:lnTo>
                        <a:lnTo>
                          <a:pt x="8" y="52"/>
                        </a:lnTo>
                        <a:lnTo>
                          <a:pt x="16" y="32"/>
                        </a:lnTo>
                        <a:lnTo>
                          <a:pt x="10" y="16"/>
                        </a:lnTo>
                        <a:lnTo>
                          <a:pt x="14" y="8"/>
                        </a:lnTo>
                        <a:lnTo>
                          <a:pt x="22" y="6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48" name="Freeform 2976"/>
                  <p:cNvSpPr>
                    <a:spLocks/>
                  </p:cNvSpPr>
                  <p:nvPr/>
                </p:nvSpPr>
                <p:spPr bwMode="auto">
                  <a:xfrm>
                    <a:off x="8042" y="3113"/>
                    <a:ext cx="102" cy="125"/>
                  </a:xfrm>
                  <a:custGeom>
                    <a:avLst/>
                    <a:gdLst>
                      <a:gd name="T0" fmla="*/ 72 w 102"/>
                      <a:gd name="T1" fmla="*/ 125 h 125"/>
                      <a:gd name="T2" fmla="*/ 78 w 102"/>
                      <a:gd name="T3" fmla="*/ 111 h 125"/>
                      <a:gd name="T4" fmla="*/ 86 w 102"/>
                      <a:gd name="T5" fmla="*/ 97 h 125"/>
                      <a:gd name="T6" fmla="*/ 94 w 102"/>
                      <a:gd name="T7" fmla="*/ 91 h 125"/>
                      <a:gd name="T8" fmla="*/ 100 w 102"/>
                      <a:gd name="T9" fmla="*/ 85 h 125"/>
                      <a:gd name="T10" fmla="*/ 98 w 102"/>
                      <a:gd name="T11" fmla="*/ 77 h 125"/>
                      <a:gd name="T12" fmla="*/ 98 w 102"/>
                      <a:gd name="T13" fmla="*/ 67 h 125"/>
                      <a:gd name="T14" fmla="*/ 102 w 102"/>
                      <a:gd name="T15" fmla="*/ 48 h 125"/>
                      <a:gd name="T16" fmla="*/ 78 w 102"/>
                      <a:gd name="T17" fmla="*/ 18 h 125"/>
                      <a:gd name="T18" fmla="*/ 66 w 102"/>
                      <a:gd name="T19" fmla="*/ 4 h 125"/>
                      <a:gd name="T20" fmla="*/ 52 w 102"/>
                      <a:gd name="T21" fmla="*/ 0 h 125"/>
                      <a:gd name="T22" fmla="*/ 32 w 102"/>
                      <a:gd name="T23" fmla="*/ 26 h 125"/>
                      <a:gd name="T24" fmla="*/ 10 w 102"/>
                      <a:gd name="T25" fmla="*/ 36 h 125"/>
                      <a:gd name="T26" fmla="*/ 14 w 102"/>
                      <a:gd name="T27" fmla="*/ 46 h 125"/>
                      <a:gd name="T28" fmla="*/ 0 w 102"/>
                      <a:gd name="T29" fmla="*/ 77 h 125"/>
                      <a:gd name="T30" fmla="*/ 72 w 102"/>
                      <a:gd name="T31" fmla="*/ 125 h 125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02"/>
                      <a:gd name="T49" fmla="*/ 0 h 125"/>
                      <a:gd name="T50" fmla="*/ 102 w 102"/>
                      <a:gd name="T51" fmla="*/ 125 h 125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02" h="125">
                        <a:moveTo>
                          <a:pt x="72" y="125"/>
                        </a:moveTo>
                        <a:lnTo>
                          <a:pt x="78" y="111"/>
                        </a:lnTo>
                        <a:lnTo>
                          <a:pt x="86" y="97"/>
                        </a:lnTo>
                        <a:lnTo>
                          <a:pt x="94" y="91"/>
                        </a:lnTo>
                        <a:lnTo>
                          <a:pt x="100" y="85"/>
                        </a:lnTo>
                        <a:lnTo>
                          <a:pt x="98" y="77"/>
                        </a:lnTo>
                        <a:lnTo>
                          <a:pt x="98" y="67"/>
                        </a:lnTo>
                        <a:lnTo>
                          <a:pt x="102" y="48"/>
                        </a:lnTo>
                        <a:lnTo>
                          <a:pt x="78" y="18"/>
                        </a:lnTo>
                        <a:lnTo>
                          <a:pt x="66" y="4"/>
                        </a:lnTo>
                        <a:lnTo>
                          <a:pt x="52" y="0"/>
                        </a:lnTo>
                        <a:lnTo>
                          <a:pt x="32" y="26"/>
                        </a:lnTo>
                        <a:lnTo>
                          <a:pt x="10" y="36"/>
                        </a:lnTo>
                        <a:lnTo>
                          <a:pt x="14" y="46"/>
                        </a:lnTo>
                        <a:lnTo>
                          <a:pt x="0" y="77"/>
                        </a:lnTo>
                        <a:lnTo>
                          <a:pt x="72" y="125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49" name="Freeform 2977"/>
                  <p:cNvSpPr>
                    <a:spLocks/>
                  </p:cNvSpPr>
                  <p:nvPr/>
                </p:nvSpPr>
                <p:spPr bwMode="auto">
                  <a:xfrm>
                    <a:off x="8114" y="3188"/>
                    <a:ext cx="144" cy="100"/>
                  </a:xfrm>
                  <a:custGeom>
                    <a:avLst/>
                    <a:gdLst>
                      <a:gd name="T0" fmla="*/ 82 w 144"/>
                      <a:gd name="T1" fmla="*/ 100 h 100"/>
                      <a:gd name="T2" fmla="*/ 80 w 144"/>
                      <a:gd name="T3" fmla="*/ 90 h 100"/>
                      <a:gd name="T4" fmla="*/ 94 w 144"/>
                      <a:gd name="T5" fmla="*/ 76 h 100"/>
                      <a:gd name="T6" fmla="*/ 94 w 144"/>
                      <a:gd name="T7" fmla="*/ 52 h 100"/>
                      <a:gd name="T8" fmla="*/ 108 w 144"/>
                      <a:gd name="T9" fmla="*/ 52 h 100"/>
                      <a:gd name="T10" fmla="*/ 118 w 144"/>
                      <a:gd name="T11" fmla="*/ 40 h 100"/>
                      <a:gd name="T12" fmla="*/ 132 w 144"/>
                      <a:gd name="T13" fmla="*/ 38 h 100"/>
                      <a:gd name="T14" fmla="*/ 144 w 144"/>
                      <a:gd name="T15" fmla="*/ 6 h 100"/>
                      <a:gd name="T16" fmla="*/ 130 w 144"/>
                      <a:gd name="T17" fmla="*/ 8 h 100"/>
                      <a:gd name="T18" fmla="*/ 122 w 144"/>
                      <a:gd name="T19" fmla="*/ 0 h 100"/>
                      <a:gd name="T20" fmla="*/ 120 w 144"/>
                      <a:gd name="T21" fmla="*/ 8 h 100"/>
                      <a:gd name="T22" fmla="*/ 102 w 144"/>
                      <a:gd name="T23" fmla="*/ 14 h 100"/>
                      <a:gd name="T24" fmla="*/ 70 w 144"/>
                      <a:gd name="T25" fmla="*/ 10 h 100"/>
                      <a:gd name="T26" fmla="*/ 64 w 144"/>
                      <a:gd name="T27" fmla="*/ 6 h 100"/>
                      <a:gd name="T28" fmla="*/ 58 w 144"/>
                      <a:gd name="T29" fmla="*/ 8 h 100"/>
                      <a:gd name="T30" fmla="*/ 54 w 144"/>
                      <a:gd name="T31" fmla="*/ 4 h 100"/>
                      <a:gd name="T32" fmla="*/ 34 w 144"/>
                      <a:gd name="T33" fmla="*/ 12 h 100"/>
                      <a:gd name="T34" fmla="*/ 28 w 144"/>
                      <a:gd name="T35" fmla="*/ 10 h 100"/>
                      <a:gd name="T36" fmla="*/ 14 w 144"/>
                      <a:gd name="T37" fmla="*/ 22 h 100"/>
                      <a:gd name="T38" fmla="*/ 0 w 144"/>
                      <a:gd name="T39" fmla="*/ 50 h 100"/>
                      <a:gd name="T40" fmla="*/ 82 w 144"/>
                      <a:gd name="T41" fmla="*/ 100 h 10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44"/>
                      <a:gd name="T64" fmla="*/ 0 h 100"/>
                      <a:gd name="T65" fmla="*/ 144 w 144"/>
                      <a:gd name="T66" fmla="*/ 100 h 10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44" h="100">
                        <a:moveTo>
                          <a:pt x="82" y="100"/>
                        </a:moveTo>
                        <a:lnTo>
                          <a:pt x="80" y="90"/>
                        </a:lnTo>
                        <a:lnTo>
                          <a:pt x="94" y="76"/>
                        </a:lnTo>
                        <a:lnTo>
                          <a:pt x="94" y="52"/>
                        </a:lnTo>
                        <a:lnTo>
                          <a:pt x="108" y="52"/>
                        </a:lnTo>
                        <a:lnTo>
                          <a:pt x="118" y="40"/>
                        </a:lnTo>
                        <a:lnTo>
                          <a:pt x="132" y="38"/>
                        </a:lnTo>
                        <a:lnTo>
                          <a:pt x="144" y="6"/>
                        </a:lnTo>
                        <a:lnTo>
                          <a:pt x="130" y="8"/>
                        </a:lnTo>
                        <a:lnTo>
                          <a:pt x="122" y="0"/>
                        </a:lnTo>
                        <a:lnTo>
                          <a:pt x="120" y="8"/>
                        </a:lnTo>
                        <a:lnTo>
                          <a:pt x="102" y="14"/>
                        </a:lnTo>
                        <a:lnTo>
                          <a:pt x="70" y="10"/>
                        </a:lnTo>
                        <a:lnTo>
                          <a:pt x="64" y="6"/>
                        </a:lnTo>
                        <a:lnTo>
                          <a:pt x="58" y="8"/>
                        </a:lnTo>
                        <a:lnTo>
                          <a:pt x="54" y="4"/>
                        </a:lnTo>
                        <a:lnTo>
                          <a:pt x="34" y="12"/>
                        </a:lnTo>
                        <a:lnTo>
                          <a:pt x="28" y="10"/>
                        </a:lnTo>
                        <a:lnTo>
                          <a:pt x="14" y="22"/>
                        </a:lnTo>
                        <a:lnTo>
                          <a:pt x="0" y="50"/>
                        </a:lnTo>
                        <a:lnTo>
                          <a:pt x="82" y="10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50" name="Freeform 2978"/>
                  <p:cNvSpPr>
                    <a:spLocks/>
                  </p:cNvSpPr>
                  <p:nvPr/>
                </p:nvSpPr>
                <p:spPr bwMode="auto">
                  <a:xfrm>
                    <a:off x="8194" y="3194"/>
                    <a:ext cx="108" cy="108"/>
                  </a:xfrm>
                  <a:custGeom>
                    <a:avLst/>
                    <a:gdLst>
                      <a:gd name="T0" fmla="*/ 18 w 108"/>
                      <a:gd name="T1" fmla="*/ 108 h 108"/>
                      <a:gd name="T2" fmla="*/ 32 w 108"/>
                      <a:gd name="T3" fmla="*/ 106 h 108"/>
                      <a:gd name="T4" fmla="*/ 44 w 108"/>
                      <a:gd name="T5" fmla="*/ 90 h 108"/>
                      <a:gd name="T6" fmla="*/ 52 w 108"/>
                      <a:gd name="T7" fmla="*/ 96 h 108"/>
                      <a:gd name="T8" fmla="*/ 70 w 108"/>
                      <a:gd name="T9" fmla="*/ 88 h 108"/>
                      <a:gd name="T10" fmla="*/ 74 w 108"/>
                      <a:gd name="T11" fmla="*/ 90 h 108"/>
                      <a:gd name="T12" fmla="*/ 96 w 108"/>
                      <a:gd name="T13" fmla="*/ 84 h 108"/>
                      <a:gd name="T14" fmla="*/ 106 w 108"/>
                      <a:gd name="T15" fmla="*/ 66 h 108"/>
                      <a:gd name="T16" fmla="*/ 108 w 108"/>
                      <a:gd name="T17" fmla="*/ 46 h 108"/>
                      <a:gd name="T18" fmla="*/ 94 w 108"/>
                      <a:gd name="T19" fmla="*/ 20 h 108"/>
                      <a:gd name="T20" fmla="*/ 86 w 108"/>
                      <a:gd name="T21" fmla="*/ 4 h 108"/>
                      <a:gd name="T22" fmla="*/ 80 w 108"/>
                      <a:gd name="T23" fmla="*/ 0 h 108"/>
                      <a:gd name="T24" fmla="*/ 64 w 108"/>
                      <a:gd name="T25" fmla="*/ 0 h 108"/>
                      <a:gd name="T26" fmla="*/ 52 w 108"/>
                      <a:gd name="T27" fmla="*/ 32 h 108"/>
                      <a:gd name="T28" fmla="*/ 38 w 108"/>
                      <a:gd name="T29" fmla="*/ 34 h 108"/>
                      <a:gd name="T30" fmla="*/ 28 w 108"/>
                      <a:gd name="T31" fmla="*/ 46 h 108"/>
                      <a:gd name="T32" fmla="*/ 14 w 108"/>
                      <a:gd name="T33" fmla="*/ 46 h 108"/>
                      <a:gd name="T34" fmla="*/ 14 w 108"/>
                      <a:gd name="T35" fmla="*/ 70 h 108"/>
                      <a:gd name="T36" fmla="*/ 0 w 108"/>
                      <a:gd name="T37" fmla="*/ 84 h 108"/>
                      <a:gd name="T38" fmla="*/ 2 w 108"/>
                      <a:gd name="T39" fmla="*/ 94 h 108"/>
                      <a:gd name="T40" fmla="*/ 18 w 108"/>
                      <a:gd name="T41" fmla="*/ 108 h 10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08"/>
                      <a:gd name="T64" fmla="*/ 0 h 108"/>
                      <a:gd name="T65" fmla="*/ 108 w 108"/>
                      <a:gd name="T66" fmla="*/ 108 h 108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08" h="108">
                        <a:moveTo>
                          <a:pt x="18" y="108"/>
                        </a:moveTo>
                        <a:lnTo>
                          <a:pt x="32" y="106"/>
                        </a:lnTo>
                        <a:lnTo>
                          <a:pt x="44" y="90"/>
                        </a:lnTo>
                        <a:lnTo>
                          <a:pt x="52" y="96"/>
                        </a:lnTo>
                        <a:lnTo>
                          <a:pt x="70" y="88"/>
                        </a:lnTo>
                        <a:lnTo>
                          <a:pt x="74" y="90"/>
                        </a:lnTo>
                        <a:lnTo>
                          <a:pt x="96" y="84"/>
                        </a:lnTo>
                        <a:lnTo>
                          <a:pt x="106" y="66"/>
                        </a:lnTo>
                        <a:lnTo>
                          <a:pt x="108" y="46"/>
                        </a:lnTo>
                        <a:lnTo>
                          <a:pt x="94" y="20"/>
                        </a:lnTo>
                        <a:lnTo>
                          <a:pt x="86" y="4"/>
                        </a:lnTo>
                        <a:lnTo>
                          <a:pt x="80" y="0"/>
                        </a:lnTo>
                        <a:lnTo>
                          <a:pt x="64" y="0"/>
                        </a:lnTo>
                        <a:lnTo>
                          <a:pt x="52" y="32"/>
                        </a:lnTo>
                        <a:lnTo>
                          <a:pt x="38" y="34"/>
                        </a:lnTo>
                        <a:lnTo>
                          <a:pt x="28" y="46"/>
                        </a:lnTo>
                        <a:lnTo>
                          <a:pt x="14" y="46"/>
                        </a:lnTo>
                        <a:lnTo>
                          <a:pt x="14" y="70"/>
                        </a:lnTo>
                        <a:lnTo>
                          <a:pt x="0" y="84"/>
                        </a:lnTo>
                        <a:lnTo>
                          <a:pt x="2" y="94"/>
                        </a:lnTo>
                        <a:lnTo>
                          <a:pt x="18" y="10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51" name="Freeform 2979"/>
                  <p:cNvSpPr>
                    <a:spLocks/>
                  </p:cNvSpPr>
                  <p:nvPr/>
                </p:nvSpPr>
                <p:spPr bwMode="auto">
                  <a:xfrm>
                    <a:off x="8274" y="3178"/>
                    <a:ext cx="48" cy="82"/>
                  </a:xfrm>
                  <a:custGeom>
                    <a:avLst/>
                    <a:gdLst>
                      <a:gd name="T0" fmla="*/ 0 w 48"/>
                      <a:gd name="T1" fmla="*/ 16 h 82"/>
                      <a:gd name="T2" fmla="*/ 6 w 48"/>
                      <a:gd name="T3" fmla="*/ 14 h 82"/>
                      <a:gd name="T4" fmla="*/ 8 w 48"/>
                      <a:gd name="T5" fmla="*/ 8 h 82"/>
                      <a:gd name="T6" fmla="*/ 30 w 48"/>
                      <a:gd name="T7" fmla="*/ 0 h 82"/>
                      <a:gd name="T8" fmla="*/ 36 w 48"/>
                      <a:gd name="T9" fmla="*/ 2 h 82"/>
                      <a:gd name="T10" fmla="*/ 48 w 48"/>
                      <a:gd name="T11" fmla="*/ 14 h 82"/>
                      <a:gd name="T12" fmla="*/ 40 w 48"/>
                      <a:gd name="T13" fmla="*/ 32 h 82"/>
                      <a:gd name="T14" fmla="*/ 36 w 48"/>
                      <a:gd name="T15" fmla="*/ 56 h 82"/>
                      <a:gd name="T16" fmla="*/ 36 w 48"/>
                      <a:gd name="T17" fmla="*/ 68 h 82"/>
                      <a:gd name="T18" fmla="*/ 38 w 48"/>
                      <a:gd name="T19" fmla="*/ 78 h 82"/>
                      <a:gd name="T20" fmla="*/ 34 w 48"/>
                      <a:gd name="T21" fmla="*/ 82 h 82"/>
                      <a:gd name="T22" fmla="*/ 28 w 48"/>
                      <a:gd name="T23" fmla="*/ 62 h 82"/>
                      <a:gd name="T24" fmla="*/ 6 w 48"/>
                      <a:gd name="T25" fmla="*/ 20 h 82"/>
                      <a:gd name="T26" fmla="*/ 0 w 48"/>
                      <a:gd name="T27" fmla="*/ 16 h 8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48"/>
                      <a:gd name="T43" fmla="*/ 0 h 82"/>
                      <a:gd name="T44" fmla="*/ 48 w 48"/>
                      <a:gd name="T45" fmla="*/ 82 h 8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48" h="82">
                        <a:moveTo>
                          <a:pt x="0" y="16"/>
                        </a:moveTo>
                        <a:lnTo>
                          <a:pt x="6" y="14"/>
                        </a:lnTo>
                        <a:lnTo>
                          <a:pt x="8" y="8"/>
                        </a:lnTo>
                        <a:lnTo>
                          <a:pt x="30" y="0"/>
                        </a:lnTo>
                        <a:lnTo>
                          <a:pt x="36" y="2"/>
                        </a:lnTo>
                        <a:lnTo>
                          <a:pt x="48" y="14"/>
                        </a:lnTo>
                        <a:lnTo>
                          <a:pt x="40" y="32"/>
                        </a:lnTo>
                        <a:lnTo>
                          <a:pt x="36" y="56"/>
                        </a:lnTo>
                        <a:lnTo>
                          <a:pt x="36" y="68"/>
                        </a:lnTo>
                        <a:lnTo>
                          <a:pt x="38" y="78"/>
                        </a:lnTo>
                        <a:lnTo>
                          <a:pt x="34" y="82"/>
                        </a:lnTo>
                        <a:lnTo>
                          <a:pt x="28" y="62"/>
                        </a:lnTo>
                        <a:lnTo>
                          <a:pt x="6" y="20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52" name="Freeform 2980"/>
                  <p:cNvSpPr>
                    <a:spLocks/>
                  </p:cNvSpPr>
                  <p:nvPr/>
                </p:nvSpPr>
                <p:spPr bwMode="auto">
                  <a:xfrm>
                    <a:off x="8120" y="3115"/>
                    <a:ext cx="128" cy="87"/>
                  </a:xfrm>
                  <a:custGeom>
                    <a:avLst/>
                    <a:gdLst>
                      <a:gd name="T0" fmla="*/ 0 w 128"/>
                      <a:gd name="T1" fmla="*/ 16 h 87"/>
                      <a:gd name="T2" fmla="*/ 4 w 128"/>
                      <a:gd name="T3" fmla="*/ 14 h 87"/>
                      <a:gd name="T4" fmla="*/ 12 w 128"/>
                      <a:gd name="T5" fmla="*/ 10 h 87"/>
                      <a:gd name="T6" fmla="*/ 60 w 128"/>
                      <a:gd name="T7" fmla="*/ 0 h 87"/>
                      <a:gd name="T8" fmla="*/ 96 w 128"/>
                      <a:gd name="T9" fmla="*/ 28 h 87"/>
                      <a:gd name="T10" fmla="*/ 98 w 128"/>
                      <a:gd name="T11" fmla="*/ 34 h 87"/>
                      <a:gd name="T12" fmla="*/ 112 w 128"/>
                      <a:gd name="T13" fmla="*/ 44 h 87"/>
                      <a:gd name="T14" fmla="*/ 108 w 128"/>
                      <a:gd name="T15" fmla="*/ 48 h 87"/>
                      <a:gd name="T16" fmla="*/ 128 w 128"/>
                      <a:gd name="T17" fmla="*/ 61 h 87"/>
                      <a:gd name="T18" fmla="*/ 116 w 128"/>
                      <a:gd name="T19" fmla="*/ 73 h 87"/>
                      <a:gd name="T20" fmla="*/ 114 w 128"/>
                      <a:gd name="T21" fmla="*/ 81 h 87"/>
                      <a:gd name="T22" fmla="*/ 96 w 128"/>
                      <a:gd name="T23" fmla="*/ 87 h 87"/>
                      <a:gd name="T24" fmla="*/ 64 w 128"/>
                      <a:gd name="T25" fmla="*/ 83 h 87"/>
                      <a:gd name="T26" fmla="*/ 58 w 128"/>
                      <a:gd name="T27" fmla="*/ 79 h 87"/>
                      <a:gd name="T28" fmla="*/ 52 w 128"/>
                      <a:gd name="T29" fmla="*/ 81 h 87"/>
                      <a:gd name="T30" fmla="*/ 48 w 128"/>
                      <a:gd name="T31" fmla="*/ 77 h 87"/>
                      <a:gd name="T32" fmla="*/ 28 w 128"/>
                      <a:gd name="T33" fmla="*/ 85 h 87"/>
                      <a:gd name="T34" fmla="*/ 22 w 128"/>
                      <a:gd name="T35" fmla="*/ 83 h 87"/>
                      <a:gd name="T36" fmla="*/ 20 w 128"/>
                      <a:gd name="T37" fmla="*/ 65 h 87"/>
                      <a:gd name="T38" fmla="*/ 24 w 128"/>
                      <a:gd name="T39" fmla="*/ 46 h 87"/>
                      <a:gd name="T40" fmla="*/ 0 w 128"/>
                      <a:gd name="T41" fmla="*/ 16 h 87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28"/>
                      <a:gd name="T64" fmla="*/ 0 h 87"/>
                      <a:gd name="T65" fmla="*/ 128 w 128"/>
                      <a:gd name="T66" fmla="*/ 87 h 87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28" h="87">
                        <a:moveTo>
                          <a:pt x="0" y="16"/>
                        </a:moveTo>
                        <a:lnTo>
                          <a:pt x="4" y="14"/>
                        </a:lnTo>
                        <a:lnTo>
                          <a:pt x="12" y="10"/>
                        </a:lnTo>
                        <a:lnTo>
                          <a:pt x="60" y="0"/>
                        </a:lnTo>
                        <a:lnTo>
                          <a:pt x="96" y="28"/>
                        </a:lnTo>
                        <a:lnTo>
                          <a:pt x="98" y="34"/>
                        </a:lnTo>
                        <a:lnTo>
                          <a:pt x="112" y="44"/>
                        </a:lnTo>
                        <a:lnTo>
                          <a:pt x="108" y="48"/>
                        </a:lnTo>
                        <a:lnTo>
                          <a:pt x="128" y="61"/>
                        </a:lnTo>
                        <a:lnTo>
                          <a:pt x="116" y="73"/>
                        </a:lnTo>
                        <a:lnTo>
                          <a:pt x="114" y="81"/>
                        </a:lnTo>
                        <a:lnTo>
                          <a:pt x="96" y="87"/>
                        </a:lnTo>
                        <a:lnTo>
                          <a:pt x="64" y="83"/>
                        </a:lnTo>
                        <a:lnTo>
                          <a:pt x="58" y="79"/>
                        </a:lnTo>
                        <a:lnTo>
                          <a:pt x="52" y="81"/>
                        </a:lnTo>
                        <a:lnTo>
                          <a:pt x="48" y="77"/>
                        </a:lnTo>
                        <a:lnTo>
                          <a:pt x="28" y="85"/>
                        </a:lnTo>
                        <a:lnTo>
                          <a:pt x="22" y="83"/>
                        </a:lnTo>
                        <a:lnTo>
                          <a:pt x="20" y="65"/>
                        </a:lnTo>
                        <a:lnTo>
                          <a:pt x="24" y="46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53" name="Freeform 2981"/>
                  <p:cNvSpPr>
                    <a:spLocks/>
                  </p:cNvSpPr>
                  <p:nvPr/>
                </p:nvSpPr>
                <p:spPr bwMode="auto">
                  <a:xfrm>
                    <a:off x="8228" y="3111"/>
                    <a:ext cx="118" cy="85"/>
                  </a:xfrm>
                  <a:custGeom>
                    <a:avLst/>
                    <a:gdLst>
                      <a:gd name="T0" fmla="*/ 4 w 118"/>
                      <a:gd name="T1" fmla="*/ 48 h 85"/>
                      <a:gd name="T2" fmla="*/ 10 w 118"/>
                      <a:gd name="T3" fmla="*/ 28 h 85"/>
                      <a:gd name="T4" fmla="*/ 16 w 118"/>
                      <a:gd name="T5" fmla="*/ 18 h 85"/>
                      <a:gd name="T6" fmla="*/ 18 w 118"/>
                      <a:gd name="T7" fmla="*/ 12 h 85"/>
                      <a:gd name="T8" fmla="*/ 34 w 118"/>
                      <a:gd name="T9" fmla="*/ 8 h 85"/>
                      <a:gd name="T10" fmla="*/ 38 w 118"/>
                      <a:gd name="T11" fmla="*/ 12 h 85"/>
                      <a:gd name="T12" fmla="*/ 84 w 118"/>
                      <a:gd name="T13" fmla="*/ 0 h 85"/>
                      <a:gd name="T14" fmla="*/ 112 w 118"/>
                      <a:gd name="T15" fmla="*/ 42 h 85"/>
                      <a:gd name="T16" fmla="*/ 118 w 118"/>
                      <a:gd name="T17" fmla="*/ 46 h 85"/>
                      <a:gd name="T18" fmla="*/ 100 w 118"/>
                      <a:gd name="T19" fmla="*/ 71 h 85"/>
                      <a:gd name="T20" fmla="*/ 94 w 118"/>
                      <a:gd name="T21" fmla="*/ 81 h 85"/>
                      <a:gd name="T22" fmla="*/ 82 w 118"/>
                      <a:gd name="T23" fmla="*/ 69 h 85"/>
                      <a:gd name="T24" fmla="*/ 76 w 118"/>
                      <a:gd name="T25" fmla="*/ 67 h 85"/>
                      <a:gd name="T26" fmla="*/ 54 w 118"/>
                      <a:gd name="T27" fmla="*/ 75 h 85"/>
                      <a:gd name="T28" fmla="*/ 52 w 118"/>
                      <a:gd name="T29" fmla="*/ 81 h 85"/>
                      <a:gd name="T30" fmla="*/ 46 w 118"/>
                      <a:gd name="T31" fmla="*/ 83 h 85"/>
                      <a:gd name="T32" fmla="*/ 30 w 118"/>
                      <a:gd name="T33" fmla="*/ 83 h 85"/>
                      <a:gd name="T34" fmla="*/ 16 w 118"/>
                      <a:gd name="T35" fmla="*/ 85 h 85"/>
                      <a:gd name="T36" fmla="*/ 8 w 118"/>
                      <a:gd name="T37" fmla="*/ 77 h 85"/>
                      <a:gd name="T38" fmla="*/ 20 w 118"/>
                      <a:gd name="T39" fmla="*/ 65 h 85"/>
                      <a:gd name="T40" fmla="*/ 0 w 118"/>
                      <a:gd name="T41" fmla="*/ 52 h 85"/>
                      <a:gd name="T42" fmla="*/ 4 w 118"/>
                      <a:gd name="T43" fmla="*/ 48 h 85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18"/>
                      <a:gd name="T67" fmla="*/ 0 h 85"/>
                      <a:gd name="T68" fmla="*/ 118 w 118"/>
                      <a:gd name="T69" fmla="*/ 85 h 85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18" h="85">
                        <a:moveTo>
                          <a:pt x="4" y="48"/>
                        </a:moveTo>
                        <a:lnTo>
                          <a:pt x="10" y="28"/>
                        </a:lnTo>
                        <a:lnTo>
                          <a:pt x="16" y="18"/>
                        </a:lnTo>
                        <a:lnTo>
                          <a:pt x="18" y="12"/>
                        </a:lnTo>
                        <a:lnTo>
                          <a:pt x="34" y="8"/>
                        </a:lnTo>
                        <a:lnTo>
                          <a:pt x="38" y="12"/>
                        </a:lnTo>
                        <a:lnTo>
                          <a:pt x="84" y="0"/>
                        </a:lnTo>
                        <a:lnTo>
                          <a:pt x="112" y="42"/>
                        </a:lnTo>
                        <a:lnTo>
                          <a:pt x="118" y="46"/>
                        </a:lnTo>
                        <a:lnTo>
                          <a:pt x="100" y="71"/>
                        </a:lnTo>
                        <a:lnTo>
                          <a:pt x="94" y="81"/>
                        </a:lnTo>
                        <a:lnTo>
                          <a:pt x="82" y="69"/>
                        </a:lnTo>
                        <a:lnTo>
                          <a:pt x="76" y="67"/>
                        </a:lnTo>
                        <a:lnTo>
                          <a:pt x="54" y="75"/>
                        </a:lnTo>
                        <a:lnTo>
                          <a:pt x="52" y="81"/>
                        </a:lnTo>
                        <a:lnTo>
                          <a:pt x="46" y="83"/>
                        </a:lnTo>
                        <a:lnTo>
                          <a:pt x="30" y="83"/>
                        </a:lnTo>
                        <a:lnTo>
                          <a:pt x="16" y="85"/>
                        </a:lnTo>
                        <a:lnTo>
                          <a:pt x="8" y="77"/>
                        </a:lnTo>
                        <a:lnTo>
                          <a:pt x="20" y="65"/>
                        </a:lnTo>
                        <a:lnTo>
                          <a:pt x="0" y="52"/>
                        </a:lnTo>
                        <a:lnTo>
                          <a:pt x="4" y="4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54" name="Freeform 2982"/>
                  <p:cNvSpPr>
                    <a:spLocks/>
                  </p:cNvSpPr>
                  <p:nvPr/>
                </p:nvSpPr>
                <p:spPr bwMode="auto">
                  <a:xfrm>
                    <a:off x="8304" y="3057"/>
                    <a:ext cx="96" cy="100"/>
                  </a:xfrm>
                  <a:custGeom>
                    <a:avLst/>
                    <a:gdLst>
                      <a:gd name="T0" fmla="*/ 68 w 96"/>
                      <a:gd name="T1" fmla="*/ 80 h 100"/>
                      <a:gd name="T2" fmla="*/ 42 w 96"/>
                      <a:gd name="T3" fmla="*/ 100 h 100"/>
                      <a:gd name="T4" fmla="*/ 36 w 96"/>
                      <a:gd name="T5" fmla="*/ 96 h 100"/>
                      <a:gd name="T6" fmla="*/ 4 w 96"/>
                      <a:gd name="T7" fmla="*/ 48 h 100"/>
                      <a:gd name="T8" fmla="*/ 8 w 96"/>
                      <a:gd name="T9" fmla="*/ 18 h 100"/>
                      <a:gd name="T10" fmla="*/ 0 w 96"/>
                      <a:gd name="T11" fmla="*/ 2 h 100"/>
                      <a:gd name="T12" fmla="*/ 42 w 96"/>
                      <a:gd name="T13" fmla="*/ 0 h 100"/>
                      <a:gd name="T14" fmla="*/ 48 w 96"/>
                      <a:gd name="T15" fmla="*/ 6 h 100"/>
                      <a:gd name="T16" fmla="*/ 54 w 96"/>
                      <a:gd name="T17" fmla="*/ 0 h 100"/>
                      <a:gd name="T18" fmla="*/ 70 w 96"/>
                      <a:gd name="T19" fmla="*/ 2 h 100"/>
                      <a:gd name="T20" fmla="*/ 88 w 96"/>
                      <a:gd name="T21" fmla="*/ 26 h 100"/>
                      <a:gd name="T22" fmla="*/ 94 w 96"/>
                      <a:gd name="T23" fmla="*/ 34 h 100"/>
                      <a:gd name="T24" fmla="*/ 92 w 96"/>
                      <a:gd name="T25" fmla="*/ 40 h 100"/>
                      <a:gd name="T26" fmla="*/ 96 w 96"/>
                      <a:gd name="T27" fmla="*/ 46 h 100"/>
                      <a:gd name="T28" fmla="*/ 96 w 96"/>
                      <a:gd name="T29" fmla="*/ 52 h 100"/>
                      <a:gd name="T30" fmla="*/ 88 w 96"/>
                      <a:gd name="T31" fmla="*/ 52 h 100"/>
                      <a:gd name="T32" fmla="*/ 86 w 96"/>
                      <a:gd name="T33" fmla="*/ 58 h 100"/>
                      <a:gd name="T34" fmla="*/ 76 w 96"/>
                      <a:gd name="T35" fmla="*/ 68 h 100"/>
                      <a:gd name="T36" fmla="*/ 62 w 96"/>
                      <a:gd name="T37" fmla="*/ 68 h 100"/>
                      <a:gd name="T38" fmla="*/ 62 w 96"/>
                      <a:gd name="T39" fmla="*/ 62 h 100"/>
                      <a:gd name="T40" fmla="*/ 66 w 96"/>
                      <a:gd name="T41" fmla="*/ 58 h 100"/>
                      <a:gd name="T42" fmla="*/ 60 w 96"/>
                      <a:gd name="T43" fmla="*/ 52 h 100"/>
                      <a:gd name="T44" fmla="*/ 60 w 96"/>
                      <a:gd name="T45" fmla="*/ 46 h 100"/>
                      <a:gd name="T46" fmla="*/ 52 w 96"/>
                      <a:gd name="T47" fmla="*/ 42 h 100"/>
                      <a:gd name="T48" fmla="*/ 50 w 96"/>
                      <a:gd name="T49" fmla="*/ 38 h 100"/>
                      <a:gd name="T50" fmla="*/ 46 w 96"/>
                      <a:gd name="T51" fmla="*/ 40 h 100"/>
                      <a:gd name="T52" fmla="*/ 50 w 96"/>
                      <a:gd name="T53" fmla="*/ 50 h 100"/>
                      <a:gd name="T54" fmla="*/ 54 w 96"/>
                      <a:gd name="T55" fmla="*/ 52 h 100"/>
                      <a:gd name="T56" fmla="*/ 56 w 96"/>
                      <a:gd name="T57" fmla="*/ 56 h 100"/>
                      <a:gd name="T58" fmla="*/ 54 w 96"/>
                      <a:gd name="T59" fmla="*/ 64 h 100"/>
                      <a:gd name="T60" fmla="*/ 56 w 96"/>
                      <a:gd name="T61" fmla="*/ 72 h 100"/>
                      <a:gd name="T62" fmla="*/ 66 w 96"/>
                      <a:gd name="T63" fmla="*/ 74 h 100"/>
                      <a:gd name="T64" fmla="*/ 68 w 96"/>
                      <a:gd name="T65" fmla="*/ 80 h 100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96"/>
                      <a:gd name="T100" fmla="*/ 0 h 100"/>
                      <a:gd name="T101" fmla="*/ 96 w 96"/>
                      <a:gd name="T102" fmla="*/ 100 h 100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96" h="100">
                        <a:moveTo>
                          <a:pt x="68" y="80"/>
                        </a:moveTo>
                        <a:lnTo>
                          <a:pt x="42" y="100"/>
                        </a:lnTo>
                        <a:lnTo>
                          <a:pt x="36" y="96"/>
                        </a:lnTo>
                        <a:lnTo>
                          <a:pt x="4" y="48"/>
                        </a:lnTo>
                        <a:lnTo>
                          <a:pt x="8" y="18"/>
                        </a:lnTo>
                        <a:lnTo>
                          <a:pt x="0" y="2"/>
                        </a:lnTo>
                        <a:lnTo>
                          <a:pt x="42" y="0"/>
                        </a:lnTo>
                        <a:lnTo>
                          <a:pt x="48" y="6"/>
                        </a:lnTo>
                        <a:lnTo>
                          <a:pt x="54" y="0"/>
                        </a:lnTo>
                        <a:lnTo>
                          <a:pt x="70" y="2"/>
                        </a:lnTo>
                        <a:lnTo>
                          <a:pt x="88" y="26"/>
                        </a:lnTo>
                        <a:lnTo>
                          <a:pt x="94" y="34"/>
                        </a:lnTo>
                        <a:lnTo>
                          <a:pt x="92" y="40"/>
                        </a:lnTo>
                        <a:lnTo>
                          <a:pt x="96" y="46"/>
                        </a:lnTo>
                        <a:lnTo>
                          <a:pt x="96" y="52"/>
                        </a:lnTo>
                        <a:lnTo>
                          <a:pt x="88" y="52"/>
                        </a:lnTo>
                        <a:lnTo>
                          <a:pt x="86" y="58"/>
                        </a:lnTo>
                        <a:lnTo>
                          <a:pt x="76" y="68"/>
                        </a:lnTo>
                        <a:lnTo>
                          <a:pt x="62" y="68"/>
                        </a:lnTo>
                        <a:lnTo>
                          <a:pt x="62" y="62"/>
                        </a:lnTo>
                        <a:lnTo>
                          <a:pt x="66" y="58"/>
                        </a:lnTo>
                        <a:lnTo>
                          <a:pt x="60" y="52"/>
                        </a:lnTo>
                        <a:lnTo>
                          <a:pt x="60" y="46"/>
                        </a:lnTo>
                        <a:lnTo>
                          <a:pt x="52" y="42"/>
                        </a:lnTo>
                        <a:lnTo>
                          <a:pt x="50" y="38"/>
                        </a:lnTo>
                        <a:lnTo>
                          <a:pt x="46" y="40"/>
                        </a:lnTo>
                        <a:lnTo>
                          <a:pt x="50" y="50"/>
                        </a:lnTo>
                        <a:lnTo>
                          <a:pt x="54" y="52"/>
                        </a:lnTo>
                        <a:lnTo>
                          <a:pt x="56" y="56"/>
                        </a:lnTo>
                        <a:lnTo>
                          <a:pt x="54" y="64"/>
                        </a:lnTo>
                        <a:lnTo>
                          <a:pt x="56" y="72"/>
                        </a:lnTo>
                        <a:lnTo>
                          <a:pt x="66" y="74"/>
                        </a:lnTo>
                        <a:lnTo>
                          <a:pt x="68" y="8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55" name="Freeform 2983"/>
                  <p:cNvSpPr>
                    <a:spLocks/>
                  </p:cNvSpPr>
                  <p:nvPr/>
                </p:nvSpPr>
                <p:spPr bwMode="auto">
                  <a:xfrm>
                    <a:off x="8392" y="3001"/>
                    <a:ext cx="126" cy="94"/>
                  </a:xfrm>
                  <a:custGeom>
                    <a:avLst/>
                    <a:gdLst>
                      <a:gd name="T0" fmla="*/ 16 w 126"/>
                      <a:gd name="T1" fmla="*/ 94 h 94"/>
                      <a:gd name="T2" fmla="*/ 6 w 126"/>
                      <a:gd name="T3" fmla="*/ 80 h 94"/>
                      <a:gd name="T4" fmla="*/ 0 w 126"/>
                      <a:gd name="T5" fmla="*/ 80 h 94"/>
                      <a:gd name="T6" fmla="*/ 4 w 126"/>
                      <a:gd name="T7" fmla="*/ 68 h 94"/>
                      <a:gd name="T8" fmla="*/ 60 w 126"/>
                      <a:gd name="T9" fmla="*/ 54 h 94"/>
                      <a:gd name="T10" fmla="*/ 70 w 126"/>
                      <a:gd name="T11" fmla="*/ 42 h 94"/>
                      <a:gd name="T12" fmla="*/ 68 w 126"/>
                      <a:gd name="T13" fmla="*/ 36 h 94"/>
                      <a:gd name="T14" fmla="*/ 74 w 126"/>
                      <a:gd name="T15" fmla="*/ 34 h 94"/>
                      <a:gd name="T16" fmla="*/ 68 w 126"/>
                      <a:gd name="T17" fmla="*/ 30 h 94"/>
                      <a:gd name="T18" fmla="*/ 72 w 126"/>
                      <a:gd name="T19" fmla="*/ 22 h 94"/>
                      <a:gd name="T20" fmla="*/ 78 w 126"/>
                      <a:gd name="T21" fmla="*/ 26 h 94"/>
                      <a:gd name="T22" fmla="*/ 86 w 126"/>
                      <a:gd name="T23" fmla="*/ 32 h 94"/>
                      <a:gd name="T24" fmla="*/ 88 w 126"/>
                      <a:gd name="T25" fmla="*/ 28 h 94"/>
                      <a:gd name="T26" fmla="*/ 80 w 126"/>
                      <a:gd name="T27" fmla="*/ 20 h 94"/>
                      <a:gd name="T28" fmla="*/ 80 w 126"/>
                      <a:gd name="T29" fmla="*/ 16 h 94"/>
                      <a:gd name="T30" fmla="*/ 86 w 126"/>
                      <a:gd name="T31" fmla="*/ 14 h 94"/>
                      <a:gd name="T32" fmla="*/ 92 w 126"/>
                      <a:gd name="T33" fmla="*/ 16 h 94"/>
                      <a:gd name="T34" fmla="*/ 92 w 126"/>
                      <a:gd name="T35" fmla="*/ 10 h 94"/>
                      <a:gd name="T36" fmla="*/ 94 w 126"/>
                      <a:gd name="T37" fmla="*/ 0 h 94"/>
                      <a:gd name="T38" fmla="*/ 102 w 126"/>
                      <a:gd name="T39" fmla="*/ 4 h 94"/>
                      <a:gd name="T40" fmla="*/ 100 w 126"/>
                      <a:gd name="T41" fmla="*/ 10 h 94"/>
                      <a:gd name="T42" fmla="*/ 106 w 126"/>
                      <a:gd name="T43" fmla="*/ 14 h 94"/>
                      <a:gd name="T44" fmla="*/ 100 w 126"/>
                      <a:gd name="T45" fmla="*/ 20 h 94"/>
                      <a:gd name="T46" fmla="*/ 102 w 126"/>
                      <a:gd name="T47" fmla="*/ 22 h 94"/>
                      <a:gd name="T48" fmla="*/ 108 w 126"/>
                      <a:gd name="T49" fmla="*/ 20 h 94"/>
                      <a:gd name="T50" fmla="*/ 114 w 126"/>
                      <a:gd name="T51" fmla="*/ 24 h 94"/>
                      <a:gd name="T52" fmla="*/ 114 w 126"/>
                      <a:gd name="T53" fmla="*/ 12 h 94"/>
                      <a:gd name="T54" fmla="*/ 114 w 126"/>
                      <a:gd name="T55" fmla="*/ 4 h 94"/>
                      <a:gd name="T56" fmla="*/ 120 w 126"/>
                      <a:gd name="T57" fmla="*/ 6 h 94"/>
                      <a:gd name="T58" fmla="*/ 126 w 126"/>
                      <a:gd name="T59" fmla="*/ 14 h 94"/>
                      <a:gd name="T60" fmla="*/ 124 w 126"/>
                      <a:gd name="T61" fmla="*/ 20 h 94"/>
                      <a:gd name="T62" fmla="*/ 118 w 126"/>
                      <a:gd name="T63" fmla="*/ 20 h 94"/>
                      <a:gd name="T64" fmla="*/ 122 w 126"/>
                      <a:gd name="T65" fmla="*/ 24 h 94"/>
                      <a:gd name="T66" fmla="*/ 116 w 126"/>
                      <a:gd name="T67" fmla="*/ 30 h 94"/>
                      <a:gd name="T68" fmla="*/ 112 w 126"/>
                      <a:gd name="T69" fmla="*/ 32 h 94"/>
                      <a:gd name="T70" fmla="*/ 106 w 126"/>
                      <a:gd name="T71" fmla="*/ 50 h 94"/>
                      <a:gd name="T72" fmla="*/ 96 w 126"/>
                      <a:gd name="T73" fmla="*/ 70 h 94"/>
                      <a:gd name="T74" fmla="*/ 90 w 126"/>
                      <a:gd name="T75" fmla="*/ 68 h 94"/>
                      <a:gd name="T76" fmla="*/ 88 w 126"/>
                      <a:gd name="T77" fmla="*/ 58 h 94"/>
                      <a:gd name="T78" fmla="*/ 84 w 126"/>
                      <a:gd name="T79" fmla="*/ 58 h 94"/>
                      <a:gd name="T80" fmla="*/ 82 w 126"/>
                      <a:gd name="T81" fmla="*/ 58 h 94"/>
                      <a:gd name="T82" fmla="*/ 82 w 126"/>
                      <a:gd name="T83" fmla="*/ 60 h 94"/>
                      <a:gd name="T84" fmla="*/ 84 w 126"/>
                      <a:gd name="T85" fmla="*/ 68 h 94"/>
                      <a:gd name="T86" fmla="*/ 76 w 126"/>
                      <a:gd name="T87" fmla="*/ 66 h 94"/>
                      <a:gd name="T88" fmla="*/ 72 w 126"/>
                      <a:gd name="T89" fmla="*/ 60 h 94"/>
                      <a:gd name="T90" fmla="*/ 64 w 126"/>
                      <a:gd name="T91" fmla="*/ 66 h 94"/>
                      <a:gd name="T92" fmla="*/ 72 w 126"/>
                      <a:gd name="T93" fmla="*/ 68 h 94"/>
                      <a:gd name="T94" fmla="*/ 70 w 126"/>
                      <a:gd name="T95" fmla="*/ 74 h 94"/>
                      <a:gd name="T96" fmla="*/ 44 w 126"/>
                      <a:gd name="T97" fmla="*/ 76 h 94"/>
                      <a:gd name="T98" fmla="*/ 22 w 126"/>
                      <a:gd name="T99" fmla="*/ 90 h 94"/>
                      <a:gd name="T100" fmla="*/ 16 w 126"/>
                      <a:gd name="T101" fmla="*/ 94 h 94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w 126"/>
                      <a:gd name="T154" fmla="*/ 0 h 94"/>
                      <a:gd name="T155" fmla="*/ 126 w 126"/>
                      <a:gd name="T156" fmla="*/ 94 h 94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T153" t="T154" r="T155" b="T156"/>
                    <a:pathLst>
                      <a:path w="126" h="94">
                        <a:moveTo>
                          <a:pt x="16" y="94"/>
                        </a:moveTo>
                        <a:lnTo>
                          <a:pt x="6" y="80"/>
                        </a:lnTo>
                        <a:lnTo>
                          <a:pt x="0" y="80"/>
                        </a:lnTo>
                        <a:lnTo>
                          <a:pt x="4" y="68"/>
                        </a:lnTo>
                        <a:lnTo>
                          <a:pt x="60" y="54"/>
                        </a:lnTo>
                        <a:lnTo>
                          <a:pt x="70" y="42"/>
                        </a:lnTo>
                        <a:lnTo>
                          <a:pt x="68" y="36"/>
                        </a:lnTo>
                        <a:lnTo>
                          <a:pt x="74" y="34"/>
                        </a:lnTo>
                        <a:lnTo>
                          <a:pt x="68" y="30"/>
                        </a:lnTo>
                        <a:lnTo>
                          <a:pt x="72" y="22"/>
                        </a:lnTo>
                        <a:lnTo>
                          <a:pt x="78" y="26"/>
                        </a:lnTo>
                        <a:lnTo>
                          <a:pt x="86" y="32"/>
                        </a:lnTo>
                        <a:lnTo>
                          <a:pt x="88" y="28"/>
                        </a:lnTo>
                        <a:lnTo>
                          <a:pt x="80" y="20"/>
                        </a:lnTo>
                        <a:lnTo>
                          <a:pt x="80" y="16"/>
                        </a:lnTo>
                        <a:lnTo>
                          <a:pt x="86" y="14"/>
                        </a:lnTo>
                        <a:lnTo>
                          <a:pt x="92" y="16"/>
                        </a:lnTo>
                        <a:lnTo>
                          <a:pt x="92" y="10"/>
                        </a:lnTo>
                        <a:lnTo>
                          <a:pt x="94" y="0"/>
                        </a:lnTo>
                        <a:lnTo>
                          <a:pt x="102" y="4"/>
                        </a:lnTo>
                        <a:lnTo>
                          <a:pt x="100" y="10"/>
                        </a:lnTo>
                        <a:lnTo>
                          <a:pt x="106" y="14"/>
                        </a:lnTo>
                        <a:lnTo>
                          <a:pt x="100" y="20"/>
                        </a:lnTo>
                        <a:lnTo>
                          <a:pt x="102" y="22"/>
                        </a:lnTo>
                        <a:lnTo>
                          <a:pt x="108" y="20"/>
                        </a:lnTo>
                        <a:lnTo>
                          <a:pt x="114" y="24"/>
                        </a:lnTo>
                        <a:lnTo>
                          <a:pt x="114" y="12"/>
                        </a:lnTo>
                        <a:lnTo>
                          <a:pt x="114" y="4"/>
                        </a:lnTo>
                        <a:lnTo>
                          <a:pt x="120" y="6"/>
                        </a:lnTo>
                        <a:lnTo>
                          <a:pt x="126" y="14"/>
                        </a:lnTo>
                        <a:lnTo>
                          <a:pt x="124" y="20"/>
                        </a:lnTo>
                        <a:lnTo>
                          <a:pt x="118" y="20"/>
                        </a:lnTo>
                        <a:lnTo>
                          <a:pt x="122" y="24"/>
                        </a:lnTo>
                        <a:lnTo>
                          <a:pt x="116" y="30"/>
                        </a:lnTo>
                        <a:lnTo>
                          <a:pt x="112" y="32"/>
                        </a:lnTo>
                        <a:lnTo>
                          <a:pt x="106" y="50"/>
                        </a:lnTo>
                        <a:lnTo>
                          <a:pt x="96" y="70"/>
                        </a:lnTo>
                        <a:lnTo>
                          <a:pt x="90" y="68"/>
                        </a:lnTo>
                        <a:lnTo>
                          <a:pt x="88" y="58"/>
                        </a:lnTo>
                        <a:lnTo>
                          <a:pt x="84" y="58"/>
                        </a:lnTo>
                        <a:lnTo>
                          <a:pt x="82" y="58"/>
                        </a:lnTo>
                        <a:lnTo>
                          <a:pt x="82" y="60"/>
                        </a:lnTo>
                        <a:lnTo>
                          <a:pt x="84" y="68"/>
                        </a:lnTo>
                        <a:lnTo>
                          <a:pt x="76" y="66"/>
                        </a:lnTo>
                        <a:lnTo>
                          <a:pt x="72" y="60"/>
                        </a:lnTo>
                        <a:lnTo>
                          <a:pt x="64" y="66"/>
                        </a:lnTo>
                        <a:lnTo>
                          <a:pt x="72" y="68"/>
                        </a:lnTo>
                        <a:lnTo>
                          <a:pt x="70" y="74"/>
                        </a:lnTo>
                        <a:lnTo>
                          <a:pt x="44" y="76"/>
                        </a:lnTo>
                        <a:lnTo>
                          <a:pt x="22" y="90"/>
                        </a:lnTo>
                        <a:lnTo>
                          <a:pt x="16" y="9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56" name="Freeform 2984"/>
                  <p:cNvSpPr>
                    <a:spLocks/>
                  </p:cNvSpPr>
                  <p:nvPr/>
                </p:nvSpPr>
                <p:spPr bwMode="auto">
                  <a:xfrm>
                    <a:off x="8292" y="3001"/>
                    <a:ext cx="104" cy="80"/>
                  </a:xfrm>
                  <a:custGeom>
                    <a:avLst/>
                    <a:gdLst>
                      <a:gd name="T0" fmla="*/ 12 w 104"/>
                      <a:gd name="T1" fmla="*/ 58 h 80"/>
                      <a:gd name="T2" fmla="*/ 0 w 104"/>
                      <a:gd name="T3" fmla="*/ 54 h 80"/>
                      <a:gd name="T4" fmla="*/ 18 w 104"/>
                      <a:gd name="T5" fmla="*/ 28 h 80"/>
                      <a:gd name="T6" fmla="*/ 20 w 104"/>
                      <a:gd name="T7" fmla="*/ 0 h 80"/>
                      <a:gd name="T8" fmla="*/ 82 w 104"/>
                      <a:gd name="T9" fmla="*/ 26 h 80"/>
                      <a:gd name="T10" fmla="*/ 92 w 104"/>
                      <a:gd name="T11" fmla="*/ 22 h 80"/>
                      <a:gd name="T12" fmla="*/ 98 w 104"/>
                      <a:gd name="T13" fmla="*/ 40 h 80"/>
                      <a:gd name="T14" fmla="*/ 96 w 104"/>
                      <a:gd name="T15" fmla="*/ 44 h 80"/>
                      <a:gd name="T16" fmla="*/ 100 w 104"/>
                      <a:gd name="T17" fmla="*/ 52 h 80"/>
                      <a:gd name="T18" fmla="*/ 104 w 104"/>
                      <a:gd name="T19" fmla="*/ 68 h 80"/>
                      <a:gd name="T20" fmla="*/ 100 w 104"/>
                      <a:gd name="T21" fmla="*/ 80 h 80"/>
                      <a:gd name="T22" fmla="*/ 82 w 104"/>
                      <a:gd name="T23" fmla="*/ 58 h 80"/>
                      <a:gd name="T24" fmla="*/ 66 w 104"/>
                      <a:gd name="T25" fmla="*/ 56 h 80"/>
                      <a:gd name="T26" fmla="*/ 60 w 104"/>
                      <a:gd name="T27" fmla="*/ 62 h 80"/>
                      <a:gd name="T28" fmla="*/ 54 w 104"/>
                      <a:gd name="T29" fmla="*/ 56 h 80"/>
                      <a:gd name="T30" fmla="*/ 12 w 104"/>
                      <a:gd name="T31" fmla="*/ 58 h 8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04"/>
                      <a:gd name="T49" fmla="*/ 0 h 80"/>
                      <a:gd name="T50" fmla="*/ 104 w 104"/>
                      <a:gd name="T51" fmla="*/ 80 h 8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04" h="80">
                        <a:moveTo>
                          <a:pt x="12" y="58"/>
                        </a:moveTo>
                        <a:lnTo>
                          <a:pt x="0" y="54"/>
                        </a:lnTo>
                        <a:lnTo>
                          <a:pt x="18" y="28"/>
                        </a:lnTo>
                        <a:lnTo>
                          <a:pt x="20" y="0"/>
                        </a:lnTo>
                        <a:lnTo>
                          <a:pt x="82" y="26"/>
                        </a:lnTo>
                        <a:lnTo>
                          <a:pt x="92" y="22"/>
                        </a:lnTo>
                        <a:lnTo>
                          <a:pt x="98" y="40"/>
                        </a:lnTo>
                        <a:lnTo>
                          <a:pt x="96" y="44"/>
                        </a:lnTo>
                        <a:lnTo>
                          <a:pt x="100" y="52"/>
                        </a:lnTo>
                        <a:lnTo>
                          <a:pt x="104" y="68"/>
                        </a:lnTo>
                        <a:lnTo>
                          <a:pt x="100" y="80"/>
                        </a:lnTo>
                        <a:lnTo>
                          <a:pt x="82" y="58"/>
                        </a:lnTo>
                        <a:lnTo>
                          <a:pt x="66" y="56"/>
                        </a:lnTo>
                        <a:lnTo>
                          <a:pt x="60" y="62"/>
                        </a:lnTo>
                        <a:lnTo>
                          <a:pt x="54" y="56"/>
                        </a:lnTo>
                        <a:lnTo>
                          <a:pt x="12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57" name="Freeform 2985"/>
                  <p:cNvSpPr>
                    <a:spLocks/>
                  </p:cNvSpPr>
                  <p:nvPr/>
                </p:nvSpPr>
                <p:spPr bwMode="auto">
                  <a:xfrm>
                    <a:off x="8404" y="2955"/>
                    <a:ext cx="70" cy="74"/>
                  </a:xfrm>
                  <a:custGeom>
                    <a:avLst/>
                    <a:gdLst>
                      <a:gd name="T0" fmla="*/ 6 w 70"/>
                      <a:gd name="T1" fmla="*/ 60 h 74"/>
                      <a:gd name="T2" fmla="*/ 0 w 70"/>
                      <a:gd name="T3" fmla="*/ 44 h 74"/>
                      <a:gd name="T4" fmla="*/ 6 w 70"/>
                      <a:gd name="T5" fmla="*/ 28 h 74"/>
                      <a:gd name="T6" fmla="*/ 10 w 70"/>
                      <a:gd name="T7" fmla="*/ 32 h 74"/>
                      <a:gd name="T8" fmla="*/ 14 w 70"/>
                      <a:gd name="T9" fmla="*/ 34 h 74"/>
                      <a:gd name="T10" fmla="*/ 18 w 70"/>
                      <a:gd name="T11" fmla="*/ 34 h 74"/>
                      <a:gd name="T12" fmla="*/ 52 w 70"/>
                      <a:gd name="T13" fmla="*/ 14 h 74"/>
                      <a:gd name="T14" fmla="*/ 44 w 70"/>
                      <a:gd name="T15" fmla="*/ 8 h 74"/>
                      <a:gd name="T16" fmla="*/ 50 w 70"/>
                      <a:gd name="T17" fmla="*/ 0 h 74"/>
                      <a:gd name="T18" fmla="*/ 56 w 70"/>
                      <a:gd name="T19" fmla="*/ 4 h 74"/>
                      <a:gd name="T20" fmla="*/ 66 w 70"/>
                      <a:gd name="T21" fmla="*/ 2 h 74"/>
                      <a:gd name="T22" fmla="*/ 70 w 70"/>
                      <a:gd name="T23" fmla="*/ 16 h 74"/>
                      <a:gd name="T24" fmla="*/ 64 w 70"/>
                      <a:gd name="T25" fmla="*/ 14 h 74"/>
                      <a:gd name="T26" fmla="*/ 60 w 70"/>
                      <a:gd name="T27" fmla="*/ 14 h 74"/>
                      <a:gd name="T28" fmla="*/ 66 w 70"/>
                      <a:gd name="T29" fmla="*/ 20 h 74"/>
                      <a:gd name="T30" fmla="*/ 66 w 70"/>
                      <a:gd name="T31" fmla="*/ 26 h 74"/>
                      <a:gd name="T32" fmla="*/ 56 w 70"/>
                      <a:gd name="T33" fmla="*/ 26 h 74"/>
                      <a:gd name="T34" fmla="*/ 48 w 70"/>
                      <a:gd name="T35" fmla="*/ 32 h 74"/>
                      <a:gd name="T36" fmla="*/ 58 w 70"/>
                      <a:gd name="T37" fmla="*/ 36 h 74"/>
                      <a:gd name="T38" fmla="*/ 64 w 70"/>
                      <a:gd name="T39" fmla="*/ 30 h 74"/>
                      <a:gd name="T40" fmla="*/ 68 w 70"/>
                      <a:gd name="T41" fmla="*/ 36 h 74"/>
                      <a:gd name="T42" fmla="*/ 56 w 70"/>
                      <a:gd name="T43" fmla="*/ 48 h 74"/>
                      <a:gd name="T44" fmla="*/ 56 w 70"/>
                      <a:gd name="T45" fmla="*/ 54 h 74"/>
                      <a:gd name="T46" fmla="*/ 48 w 70"/>
                      <a:gd name="T47" fmla="*/ 58 h 74"/>
                      <a:gd name="T48" fmla="*/ 44 w 70"/>
                      <a:gd name="T49" fmla="*/ 66 h 74"/>
                      <a:gd name="T50" fmla="*/ 34 w 70"/>
                      <a:gd name="T51" fmla="*/ 74 h 74"/>
                      <a:gd name="T52" fmla="*/ 18 w 70"/>
                      <a:gd name="T53" fmla="*/ 72 h 74"/>
                      <a:gd name="T54" fmla="*/ 6 w 70"/>
                      <a:gd name="T55" fmla="*/ 60 h 74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70"/>
                      <a:gd name="T85" fmla="*/ 0 h 74"/>
                      <a:gd name="T86" fmla="*/ 70 w 70"/>
                      <a:gd name="T87" fmla="*/ 74 h 74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70" h="74">
                        <a:moveTo>
                          <a:pt x="6" y="60"/>
                        </a:moveTo>
                        <a:lnTo>
                          <a:pt x="0" y="44"/>
                        </a:lnTo>
                        <a:lnTo>
                          <a:pt x="6" y="28"/>
                        </a:lnTo>
                        <a:lnTo>
                          <a:pt x="10" y="32"/>
                        </a:lnTo>
                        <a:lnTo>
                          <a:pt x="14" y="34"/>
                        </a:lnTo>
                        <a:lnTo>
                          <a:pt x="18" y="34"/>
                        </a:lnTo>
                        <a:lnTo>
                          <a:pt x="52" y="14"/>
                        </a:lnTo>
                        <a:lnTo>
                          <a:pt x="44" y="8"/>
                        </a:lnTo>
                        <a:lnTo>
                          <a:pt x="50" y="0"/>
                        </a:lnTo>
                        <a:lnTo>
                          <a:pt x="56" y="4"/>
                        </a:lnTo>
                        <a:lnTo>
                          <a:pt x="66" y="2"/>
                        </a:lnTo>
                        <a:lnTo>
                          <a:pt x="70" y="16"/>
                        </a:lnTo>
                        <a:lnTo>
                          <a:pt x="64" y="14"/>
                        </a:lnTo>
                        <a:lnTo>
                          <a:pt x="60" y="14"/>
                        </a:lnTo>
                        <a:lnTo>
                          <a:pt x="66" y="20"/>
                        </a:lnTo>
                        <a:lnTo>
                          <a:pt x="66" y="26"/>
                        </a:lnTo>
                        <a:lnTo>
                          <a:pt x="56" y="26"/>
                        </a:lnTo>
                        <a:lnTo>
                          <a:pt x="48" y="32"/>
                        </a:lnTo>
                        <a:lnTo>
                          <a:pt x="58" y="36"/>
                        </a:lnTo>
                        <a:lnTo>
                          <a:pt x="64" y="30"/>
                        </a:lnTo>
                        <a:lnTo>
                          <a:pt x="68" y="36"/>
                        </a:lnTo>
                        <a:lnTo>
                          <a:pt x="56" y="48"/>
                        </a:lnTo>
                        <a:lnTo>
                          <a:pt x="56" y="54"/>
                        </a:lnTo>
                        <a:lnTo>
                          <a:pt x="48" y="58"/>
                        </a:lnTo>
                        <a:lnTo>
                          <a:pt x="44" y="66"/>
                        </a:lnTo>
                        <a:lnTo>
                          <a:pt x="34" y="74"/>
                        </a:lnTo>
                        <a:lnTo>
                          <a:pt x="18" y="72"/>
                        </a:lnTo>
                        <a:lnTo>
                          <a:pt x="6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58" name="Freeform 2986"/>
                  <p:cNvSpPr>
                    <a:spLocks/>
                  </p:cNvSpPr>
                  <p:nvPr/>
                </p:nvSpPr>
                <p:spPr bwMode="auto">
                  <a:xfrm>
                    <a:off x="8322" y="2961"/>
                    <a:ext cx="144" cy="108"/>
                  </a:xfrm>
                  <a:custGeom>
                    <a:avLst/>
                    <a:gdLst>
                      <a:gd name="T0" fmla="*/ 0 w 144"/>
                      <a:gd name="T1" fmla="*/ 44 h 108"/>
                      <a:gd name="T2" fmla="*/ 4 w 144"/>
                      <a:gd name="T3" fmla="*/ 38 h 108"/>
                      <a:gd name="T4" fmla="*/ 0 w 144"/>
                      <a:gd name="T5" fmla="*/ 32 h 108"/>
                      <a:gd name="T6" fmla="*/ 6 w 144"/>
                      <a:gd name="T7" fmla="*/ 20 h 108"/>
                      <a:gd name="T8" fmla="*/ 14 w 144"/>
                      <a:gd name="T9" fmla="*/ 24 h 108"/>
                      <a:gd name="T10" fmla="*/ 20 w 144"/>
                      <a:gd name="T11" fmla="*/ 12 h 108"/>
                      <a:gd name="T12" fmla="*/ 28 w 144"/>
                      <a:gd name="T13" fmla="*/ 14 h 108"/>
                      <a:gd name="T14" fmla="*/ 30 w 144"/>
                      <a:gd name="T15" fmla="*/ 6 h 108"/>
                      <a:gd name="T16" fmla="*/ 34 w 144"/>
                      <a:gd name="T17" fmla="*/ 0 h 108"/>
                      <a:gd name="T18" fmla="*/ 72 w 144"/>
                      <a:gd name="T19" fmla="*/ 12 h 108"/>
                      <a:gd name="T20" fmla="*/ 88 w 144"/>
                      <a:gd name="T21" fmla="*/ 22 h 108"/>
                      <a:gd name="T22" fmla="*/ 84 w 144"/>
                      <a:gd name="T23" fmla="*/ 36 h 108"/>
                      <a:gd name="T24" fmla="*/ 88 w 144"/>
                      <a:gd name="T25" fmla="*/ 54 h 108"/>
                      <a:gd name="T26" fmla="*/ 82 w 144"/>
                      <a:gd name="T27" fmla="*/ 56 h 108"/>
                      <a:gd name="T28" fmla="*/ 66 w 144"/>
                      <a:gd name="T29" fmla="*/ 46 h 108"/>
                      <a:gd name="T30" fmla="*/ 68 w 144"/>
                      <a:gd name="T31" fmla="*/ 58 h 108"/>
                      <a:gd name="T32" fmla="*/ 88 w 144"/>
                      <a:gd name="T33" fmla="*/ 68 h 108"/>
                      <a:gd name="T34" fmla="*/ 94 w 144"/>
                      <a:gd name="T35" fmla="*/ 76 h 108"/>
                      <a:gd name="T36" fmla="*/ 110 w 144"/>
                      <a:gd name="T37" fmla="*/ 80 h 108"/>
                      <a:gd name="T38" fmla="*/ 116 w 144"/>
                      <a:gd name="T39" fmla="*/ 78 h 108"/>
                      <a:gd name="T40" fmla="*/ 122 w 144"/>
                      <a:gd name="T41" fmla="*/ 80 h 108"/>
                      <a:gd name="T42" fmla="*/ 132 w 144"/>
                      <a:gd name="T43" fmla="*/ 70 h 108"/>
                      <a:gd name="T44" fmla="*/ 138 w 144"/>
                      <a:gd name="T45" fmla="*/ 70 h 108"/>
                      <a:gd name="T46" fmla="*/ 144 w 144"/>
                      <a:gd name="T47" fmla="*/ 74 h 108"/>
                      <a:gd name="T48" fmla="*/ 138 w 144"/>
                      <a:gd name="T49" fmla="*/ 76 h 108"/>
                      <a:gd name="T50" fmla="*/ 140 w 144"/>
                      <a:gd name="T51" fmla="*/ 82 h 108"/>
                      <a:gd name="T52" fmla="*/ 130 w 144"/>
                      <a:gd name="T53" fmla="*/ 94 h 108"/>
                      <a:gd name="T54" fmla="*/ 74 w 144"/>
                      <a:gd name="T55" fmla="*/ 108 h 108"/>
                      <a:gd name="T56" fmla="*/ 70 w 144"/>
                      <a:gd name="T57" fmla="*/ 92 h 108"/>
                      <a:gd name="T58" fmla="*/ 66 w 144"/>
                      <a:gd name="T59" fmla="*/ 84 h 108"/>
                      <a:gd name="T60" fmla="*/ 68 w 144"/>
                      <a:gd name="T61" fmla="*/ 80 h 108"/>
                      <a:gd name="T62" fmla="*/ 62 w 144"/>
                      <a:gd name="T63" fmla="*/ 62 h 108"/>
                      <a:gd name="T64" fmla="*/ 52 w 144"/>
                      <a:gd name="T65" fmla="*/ 66 h 108"/>
                      <a:gd name="T66" fmla="*/ 0 w 144"/>
                      <a:gd name="T67" fmla="*/ 44 h 108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144"/>
                      <a:gd name="T103" fmla="*/ 0 h 108"/>
                      <a:gd name="T104" fmla="*/ 144 w 144"/>
                      <a:gd name="T105" fmla="*/ 108 h 108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144" h="108">
                        <a:moveTo>
                          <a:pt x="0" y="44"/>
                        </a:moveTo>
                        <a:lnTo>
                          <a:pt x="4" y="38"/>
                        </a:lnTo>
                        <a:lnTo>
                          <a:pt x="0" y="32"/>
                        </a:lnTo>
                        <a:lnTo>
                          <a:pt x="6" y="20"/>
                        </a:lnTo>
                        <a:lnTo>
                          <a:pt x="14" y="24"/>
                        </a:lnTo>
                        <a:lnTo>
                          <a:pt x="20" y="12"/>
                        </a:lnTo>
                        <a:lnTo>
                          <a:pt x="28" y="14"/>
                        </a:lnTo>
                        <a:lnTo>
                          <a:pt x="30" y="6"/>
                        </a:lnTo>
                        <a:lnTo>
                          <a:pt x="34" y="0"/>
                        </a:lnTo>
                        <a:lnTo>
                          <a:pt x="72" y="12"/>
                        </a:lnTo>
                        <a:lnTo>
                          <a:pt x="88" y="22"/>
                        </a:lnTo>
                        <a:lnTo>
                          <a:pt x="84" y="36"/>
                        </a:lnTo>
                        <a:lnTo>
                          <a:pt x="88" y="54"/>
                        </a:lnTo>
                        <a:lnTo>
                          <a:pt x="82" y="56"/>
                        </a:lnTo>
                        <a:lnTo>
                          <a:pt x="66" y="46"/>
                        </a:lnTo>
                        <a:lnTo>
                          <a:pt x="68" y="58"/>
                        </a:lnTo>
                        <a:lnTo>
                          <a:pt x="88" y="68"/>
                        </a:lnTo>
                        <a:lnTo>
                          <a:pt x="94" y="76"/>
                        </a:lnTo>
                        <a:lnTo>
                          <a:pt x="110" y="80"/>
                        </a:lnTo>
                        <a:lnTo>
                          <a:pt x="116" y="78"/>
                        </a:lnTo>
                        <a:lnTo>
                          <a:pt x="122" y="80"/>
                        </a:lnTo>
                        <a:lnTo>
                          <a:pt x="132" y="70"/>
                        </a:lnTo>
                        <a:lnTo>
                          <a:pt x="138" y="70"/>
                        </a:lnTo>
                        <a:lnTo>
                          <a:pt x="144" y="74"/>
                        </a:lnTo>
                        <a:lnTo>
                          <a:pt x="138" y="76"/>
                        </a:lnTo>
                        <a:lnTo>
                          <a:pt x="140" y="82"/>
                        </a:lnTo>
                        <a:lnTo>
                          <a:pt x="130" y="94"/>
                        </a:lnTo>
                        <a:lnTo>
                          <a:pt x="74" y="108"/>
                        </a:lnTo>
                        <a:lnTo>
                          <a:pt x="70" y="92"/>
                        </a:lnTo>
                        <a:lnTo>
                          <a:pt x="66" y="84"/>
                        </a:lnTo>
                        <a:lnTo>
                          <a:pt x="68" y="80"/>
                        </a:lnTo>
                        <a:lnTo>
                          <a:pt x="62" y="62"/>
                        </a:lnTo>
                        <a:lnTo>
                          <a:pt x="52" y="66"/>
                        </a:lnTo>
                        <a:lnTo>
                          <a:pt x="0" y="4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59" name="Freeform 2987"/>
                  <p:cNvSpPr>
                    <a:spLocks/>
                  </p:cNvSpPr>
                  <p:nvPr/>
                </p:nvSpPr>
                <p:spPr bwMode="auto">
                  <a:xfrm>
                    <a:off x="8264" y="2965"/>
                    <a:ext cx="64" cy="90"/>
                  </a:xfrm>
                  <a:custGeom>
                    <a:avLst/>
                    <a:gdLst>
                      <a:gd name="T0" fmla="*/ 28 w 64"/>
                      <a:gd name="T1" fmla="*/ 90 h 90"/>
                      <a:gd name="T2" fmla="*/ 20 w 64"/>
                      <a:gd name="T3" fmla="*/ 70 h 90"/>
                      <a:gd name="T4" fmla="*/ 4 w 64"/>
                      <a:gd name="T5" fmla="*/ 64 h 90"/>
                      <a:gd name="T6" fmla="*/ 0 w 64"/>
                      <a:gd name="T7" fmla="*/ 26 h 90"/>
                      <a:gd name="T8" fmla="*/ 16 w 64"/>
                      <a:gd name="T9" fmla="*/ 22 h 90"/>
                      <a:gd name="T10" fmla="*/ 20 w 64"/>
                      <a:gd name="T11" fmla="*/ 28 h 90"/>
                      <a:gd name="T12" fmla="*/ 26 w 64"/>
                      <a:gd name="T13" fmla="*/ 26 h 90"/>
                      <a:gd name="T14" fmla="*/ 28 w 64"/>
                      <a:gd name="T15" fmla="*/ 18 h 90"/>
                      <a:gd name="T16" fmla="*/ 40 w 64"/>
                      <a:gd name="T17" fmla="*/ 16 h 90"/>
                      <a:gd name="T18" fmla="*/ 46 w 64"/>
                      <a:gd name="T19" fmla="*/ 0 h 90"/>
                      <a:gd name="T20" fmla="*/ 56 w 64"/>
                      <a:gd name="T21" fmla="*/ 14 h 90"/>
                      <a:gd name="T22" fmla="*/ 64 w 64"/>
                      <a:gd name="T23" fmla="*/ 16 h 90"/>
                      <a:gd name="T24" fmla="*/ 58 w 64"/>
                      <a:gd name="T25" fmla="*/ 28 h 90"/>
                      <a:gd name="T26" fmla="*/ 62 w 64"/>
                      <a:gd name="T27" fmla="*/ 34 h 90"/>
                      <a:gd name="T28" fmla="*/ 58 w 64"/>
                      <a:gd name="T29" fmla="*/ 40 h 90"/>
                      <a:gd name="T30" fmla="*/ 48 w 64"/>
                      <a:gd name="T31" fmla="*/ 36 h 90"/>
                      <a:gd name="T32" fmla="*/ 46 w 64"/>
                      <a:gd name="T33" fmla="*/ 64 h 90"/>
                      <a:gd name="T34" fmla="*/ 28 w 64"/>
                      <a:gd name="T35" fmla="*/ 90 h 9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64"/>
                      <a:gd name="T55" fmla="*/ 0 h 90"/>
                      <a:gd name="T56" fmla="*/ 64 w 64"/>
                      <a:gd name="T57" fmla="*/ 90 h 9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64" h="90">
                        <a:moveTo>
                          <a:pt x="28" y="90"/>
                        </a:moveTo>
                        <a:lnTo>
                          <a:pt x="20" y="70"/>
                        </a:lnTo>
                        <a:lnTo>
                          <a:pt x="4" y="64"/>
                        </a:lnTo>
                        <a:lnTo>
                          <a:pt x="0" y="26"/>
                        </a:lnTo>
                        <a:lnTo>
                          <a:pt x="16" y="22"/>
                        </a:lnTo>
                        <a:lnTo>
                          <a:pt x="20" y="28"/>
                        </a:lnTo>
                        <a:lnTo>
                          <a:pt x="26" y="26"/>
                        </a:lnTo>
                        <a:lnTo>
                          <a:pt x="28" y="18"/>
                        </a:lnTo>
                        <a:lnTo>
                          <a:pt x="40" y="16"/>
                        </a:lnTo>
                        <a:lnTo>
                          <a:pt x="46" y="0"/>
                        </a:lnTo>
                        <a:lnTo>
                          <a:pt x="56" y="14"/>
                        </a:lnTo>
                        <a:lnTo>
                          <a:pt x="64" y="16"/>
                        </a:lnTo>
                        <a:lnTo>
                          <a:pt x="58" y="28"/>
                        </a:lnTo>
                        <a:lnTo>
                          <a:pt x="62" y="34"/>
                        </a:lnTo>
                        <a:lnTo>
                          <a:pt x="58" y="40"/>
                        </a:lnTo>
                        <a:lnTo>
                          <a:pt x="48" y="36"/>
                        </a:lnTo>
                        <a:lnTo>
                          <a:pt x="46" y="64"/>
                        </a:lnTo>
                        <a:lnTo>
                          <a:pt x="28" y="9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60" name="Freeform 2988"/>
                  <p:cNvSpPr>
                    <a:spLocks/>
                  </p:cNvSpPr>
                  <p:nvPr/>
                </p:nvSpPr>
                <p:spPr bwMode="auto">
                  <a:xfrm>
                    <a:off x="8432" y="2869"/>
                    <a:ext cx="118" cy="76"/>
                  </a:xfrm>
                  <a:custGeom>
                    <a:avLst/>
                    <a:gdLst>
                      <a:gd name="T0" fmla="*/ 30 w 118"/>
                      <a:gd name="T1" fmla="*/ 74 h 76"/>
                      <a:gd name="T2" fmla="*/ 20 w 118"/>
                      <a:gd name="T3" fmla="*/ 56 h 76"/>
                      <a:gd name="T4" fmla="*/ 26 w 118"/>
                      <a:gd name="T5" fmla="*/ 54 h 76"/>
                      <a:gd name="T6" fmla="*/ 32 w 118"/>
                      <a:gd name="T7" fmla="*/ 50 h 76"/>
                      <a:gd name="T8" fmla="*/ 34 w 118"/>
                      <a:gd name="T9" fmla="*/ 42 h 76"/>
                      <a:gd name="T10" fmla="*/ 24 w 118"/>
                      <a:gd name="T11" fmla="*/ 40 h 76"/>
                      <a:gd name="T12" fmla="*/ 0 w 118"/>
                      <a:gd name="T13" fmla="*/ 20 h 76"/>
                      <a:gd name="T14" fmla="*/ 48 w 118"/>
                      <a:gd name="T15" fmla="*/ 8 h 76"/>
                      <a:gd name="T16" fmla="*/ 54 w 118"/>
                      <a:gd name="T17" fmla="*/ 22 h 76"/>
                      <a:gd name="T18" fmla="*/ 60 w 118"/>
                      <a:gd name="T19" fmla="*/ 26 h 76"/>
                      <a:gd name="T20" fmla="*/ 70 w 118"/>
                      <a:gd name="T21" fmla="*/ 18 h 76"/>
                      <a:gd name="T22" fmla="*/ 70 w 118"/>
                      <a:gd name="T23" fmla="*/ 2 h 76"/>
                      <a:gd name="T24" fmla="*/ 78 w 118"/>
                      <a:gd name="T25" fmla="*/ 6 h 76"/>
                      <a:gd name="T26" fmla="*/ 92 w 118"/>
                      <a:gd name="T27" fmla="*/ 8 h 76"/>
                      <a:gd name="T28" fmla="*/ 94 w 118"/>
                      <a:gd name="T29" fmla="*/ 2 h 76"/>
                      <a:gd name="T30" fmla="*/ 114 w 118"/>
                      <a:gd name="T31" fmla="*/ 0 h 76"/>
                      <a:gd name="T32" fmla="*/ 118 w 118"/>
                      <a:gd name="T33" fmla="*/ 8 h 76"/>
                      <a:gd name="T34" fmla="*/ 118 w 118"/>
                      <a:gd name="T35" fmla="*/ 24 h 76"/>
                      <a:gd name="T36" fmla="*/ 110 w 118"/>
                      <a:gd name="T37" fmla="*/ 26 h 76"/>
                      <a:gd name="T38" fmla="*/ 108 w 118"/>
                      <a:gd name="T39" fmla="*/ 48 h 76"/>
                      <a:gd name="T40" fmla="*/ 102 w 118"/>
                      <a:gd name="T41" fmla="*/ 44 h 76"/>
                      <a:gd name="T42" fmla="*/ 100 w 118"/>
                      <a:gd name="T43" fmla="*/ 44 h 76"/>
                      <a:gd name="T44" fmla="*/ 96 w 118"/>
                      <a:gd name="T45" fmla="*/ 44 h 76"/>
                      <a:gd name="T46" fmla="*/ 96 w 118"/>
                      <a:gd name="T47" fmla="*/ 46 h 76"/>
                      <a:gd name="T48" fmla="*/ 98 w 118"/>
                      <a:gd name="T49" fmla="*/ 60 h 76"/>
                      <a:gd name="T50" fmla="*/ 88 w 118"/>
                      <a:gd name="T51" fmla="*/ 70 h 76"/>
                      <a:gd name="T52" fmla="*/ 74 w 118"/>
                      <a:gd name="T53" fmla="*/ 68 h 76"/>
                      <a:gd name="T54" fmla="*/ 68 w 118"/>
                      <a:gd name="T55" fmla="*/ 72 h 76"/>
                      <a:gd name="T56" fmla="*/ 58 w 118"/>
                      <a:gd name="T57" fmla="*/ 66 h 76"/>
                      <a:gd name="T58" fmla="*/ 56 w 118"/>
                      <a:gd name="T59" fmla="*/ 70 h 76"/>
                      <a:gd name="T60" fmla="*/ 56 w 118"/>
                      <a:gd name="T61" fmla="*/ 74 h 76"/>
                      <a:gd name="T62" fmla="*/ 50 w 118"/>
                      <a:gd name="T63" fmla="*/ 76 h 76"/>
                      <a:gd name="T64" fmla="*/ 48 w 118"/>
                      <a:gd name="T65" fmla="*/ 62 h 76"/>
                      <a:gd name="T66" fmla="*/ 42 w 118"/>
                      <a:gd name="T67" fmla="*/ 58 h 76"/>
                      <a:gd name="T68" fmla="*/ 44 w 118"/>
                      <a:gd name="T69" fmla="*/ 64 h 76"/>
                      <a:gd name="T70" fmla="*/ 38 w 118"/>
                      <a:gd name="T71" fmla="*/ 66 h 76"/>
                      <a:gd name="T72" fmla="*/ 40 w 118"/>
                      <a:gd name="T73" fmla="*/ 72 h 76"/>
                      <a:gd name="T74" fmla="*/ 30 w 118"/>
                      <a:gd name="T75" fmla="*/ 74 h 7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118"/>
                      <a:gd name="T115" fmla="*/ 0 h 76"/>
                      <a:gd name="T116" fmla="*/ 118 w 118"/>
                      <a:gd name="T117" fmla="*/ 76 h 7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118" h="76">
                        <a:moveTo>
                          <a:pt x="30" y="74"/>
                        </a:moveTo>
                        <a:lnTo>
                          <a:pt x="20" y="56"/>
                        </a:lnTo>
                        <a:lnTo>
                          <a:pt x="26" y="54"/>
                        </a:lnTo>
                        <a:lnTo>
                          <a:pt x="32" y="50"/>
                        </a:lnTo>
                        <a:lnTo>
                          <a:pt x="34" y="42"/>
                        </a:lnTo>
                        <a:lnTo>
                          <a:pt x="24" y="40"/>
                        </a:lnTo>
                        <a:lnTo>
                          <a:pt x="0" y="20"/>
                        </a:lnTo>
                        <a:lnTo>
                          <a:pt x="48" y="8"/>
                        </a:lnTo>
                        <a:lnTo>
                          <a:pt x="54" y="22"/>
                        </a:lnTo>
                        <a:lnTo>
                          <a:pt x="60" y="26"/>
                        </a:lnTo>
                        <a:lnTo>
                          <a:pt x="70" y="18"/>
                        </a:lnTo>
                        <a:lnTo>
                          <a:pt x="70" y="2"/>
                        </a:lnTo>
                        <a:lnTo>
                          <a:pt x="78" y="6"/>
                        </a:lnTo>
                        <a:lnTo>
                          <a:pt x="92" y="8"/>
                        </a:lnTo>
                        <a:lnTo>
                          <a:pt x="94" y="2"/>
                        </a:lnTo>
                        <a:lnTo>
                          <a:pt x="114" y="0"/>
                        </a:lnTo>
                        <a:lnTo>
                          <a:pt x="118" y="8"/>
                        </a:lnTo>
                        <a:lnTo>
                          <a:pt x="118" y="24"/>
                        </a:lnTo>
                        <a:lnTo>
                          <a:pt x="110" y="26"/>
                        </a:lnTo>
                        <a:lnTo>
                          <a:pt x="108" y="48"/>
                        </a:lnTo>
                        <a:lnTo>
                          <a:pt x="102" y="44"/>
                        </a:lnTo>
                        <a:lnTo>
                          <a:pt x="100" y="44"/>
                        </a:lnTo>
                        <a:lnTo>
                          <a:pt x="96" y="44"/>
                        </a:lnTo>
                        <a:lnTo>
                          <a:pt x="96" y="46"/>
                        </a:lnTo>
                        <a:lnTo>
                          <a:pt x="98" y="60"/>
                        </a:lnTo>
                        <a:lnTo>
                          <a:pt x="88" y="70"/>
                        </a:lnTo>
                        <a:lnTo>
                          <a:pt x="74" y="68"/>
                        </a:lnTo>
                        <a:lnTo>
                          <a:pt x="68" y="72"/>
                        </a:lnTo>
                        <a:lnTo>
                          <a:pt x="58" y="66"/>
                        </a:lnTo>
                        <a:lnTo>
                          <a:pt x="56" y="70"/>
                        </a:lnTo>
                        <a:lnTo>
                          <a:pt x="56" y="74"/>
                        </a:lnTo>
                        <a:lnTo>
                          <a:pt x="50" y="76"/>
                        </a:lnTo>
                        <a:lnTo>
                          <a:pt x="48" y="62"/>
                        </a:lnTo>
                        <a:lnTo>
                          <a:pt x="42" y="58"/>
                        </a:lnTo>
                        <a:lnTo>
                          <a:pt x="44" y="64"/>
                        </a:lnTo>
                        <a:lnTo>
                          <a:pt x="38" y="66"/>
                        </a:lnTo>
                        <a:lnTo>
                          <a:pt x="40" y="72"/>
                        </a:lnTo>
                        <a:lnTo>
                          <a:pt x="30" y="7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61" name="Freeform 2989"/>
                  <p:cNvSpPr>
                    <a:spLocks/>
                  </p:cNvSpPr>
                  <p:nvPr/>
                </p:nvSpPr>
                <p:spPr bwMode="auto">
                  <a:xfrm>
                    <a:off x="8458" y="2815"/>
                    <a:ext cx="62" cy="80"/>
                  </a:xfrm>
                  <a:custGeom>
                    <a:avLst/>
                    <a:gdLst>
                      <a:gd name="T0" fmla="*/ 0 w 62"/>
                      <a:gd name="T1" fmla="*/ 22 h 80"/>
                      <a:gd name="T2" fmla="*/ 12 w 62"/>
                      <a:gd name="T3" fmla="*/ 16 h 80"/>
                      <a:gd name="T4" fmla="*/ 22 w 62"/>
                      <a:gd name="T5" fmla="*/ 4 h 80"/>
                      <a:gd name="T6" fmla="*/ 44 w 62"/>
                      <a:gd name="T7" fmla="*/ 0 h 80"/>
                      <a:gd name="T8" fmla="*/ 52 w 62"/>
                      <a:gd name="T9" fmla="*/ 2 h 80"/>
                      <a:gd name="T10" fmla="*/ 50 w 62"/>
                      <a:gd name="T11" fmla="*/ 6 h 80"/>
                      <a:gd name="T12" fmla="*/ 54 w 62"/>
                      <a:gd name="T13" fmla="*/ 8 h 80"/>
                      <a:gd name="T14" fmla="*/ 56 w 62"/>
                      <a:gd name="T15" fmla="*/ 16 h 80"/>
                      <a:gd name="T16" fmla="*/ 50 w 62"/>
                      <a:gd name="T17" fmla="*/ 16 h 80"/>
                      <a:gd name="T18" fmla="*/ 48 w 62"/>
                      <a:gd name="T19" fmla="*/ 18 h 80"/>
                      <a:gd name="T20" fmla="*/ 48 w 62"/>
                      <a:gd name="T21" fmla="*/ 20 h 80"/>
                      <a:gd name="T22" fmla="*/ 56 w 62"/>
                      <a:gd name="T23" fmla="*/ 32 h 80"/>
                      <a:gd name="T24" fmla="*/ 50 w 62"/>
                      <a:gd name="T25" fmla="*/ 40 h 80"/>
                      <a:gd name="T26" fmla="*/ 60 w 62"/>
                      <a:gd name="T27" fmla="*/ 44 h 80"/>
                      <a:gd name="T28" fmla="*/ 62 w 62"/>
                      <a:gd name="T29" fmla="*/ 54 h 80"/>
                      <a:gd name="T30" fmla="*/ 44 w 62"/>
                      <a:gd name="T31" fmla="*/ 56 h 80"/>
                      <a:gd name="T32" fmla="*/ 44 w 62"/>
                      <a:gd name="T33" fmla="*/ 72 h 80"/>
                      <a:gd name="T34" fmla="*/ 34 w 62"/>
                      <a:gd name="T35" fmla="*/ 80 h 80"/>
                      <a:gd name="T36" fmla="*/ 28 w 62"/>
                      <a:gd name="T37" fmla="*/ 76 h 80"/>
                      <a:gd name="T38" fmla="*/ 22 w 62"/>
                      <a:gd name="T39" fmla="*/ 62 h 80"/>
                      <a:gd name="T40" fmla="*/ 8 w 62"/>
                      <a:gd name="T41" fmla="*/ 66 h 80"/>
                      <a:gd name="T42" fmla="*/ 4 w 62"/>
                      <a:gd name="T43" fmla="*/ 46 h 80"/>
                      <a:gd name="T44" fmla="*/ 8 w 62"/>
                      <a:gd name="T45" fmla="*/ 32 h 80"/>
                      <a:gd name="T46" fmla="*/ 0 w 62"/>
                      <a:gd name="T47" fmla="*/ 22 h 80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62"/>
                      <a:gd name="T73" fmla="*/ 0 h 80"/>
                      <a:gd name="T74" fmla="*/ 62 w 62"/>
                      <a:gd name="T75" fmla="*/ 80 h 80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62" h="80">
                        <a:moveTo>
                          <a:pt x="0" y="22"/>
                        </a:moveTo>
                        <a:lnTo>
                          <a:pt x="12" y="16"/>
                        </a:lnTo>
                        <a:lnTo>
                          <a:pt x="22" y="4"/>
                        </a:lnTo>
                        <a:lnTo>
                          <a:pt x="44" y="0"/>
                        </a:lnTo>
                        <a:lnTo>
                          <a:pt x="52" y="2"/>
                        </a:lnTo>
                        <a:lnTo>
                          <a:pt x="50" y="6"/>
                        </a:lnTo>
                        <a:lnTo>
                          <a:pt x="54" y="8"/>
                        </a:lnTo>
                        <a:lnTo>
                          <a:pt x="56" y="16"/>
                        </a:lnTo>
                        <a:lnTo>
                          <a:pt x="50" y="16"/>
                        </a:lnTo>
                        <a:lnTo>
                          <a:pt x="48" y="18"/>
                        </a:lnTo>
                        <a:lnTo>
                          <a:pt x="48" y="20"/>
                        </a:lnTo>
                        <a:lnTo>
                          <a:pt x="56" y="32"/>
                        </a:lnTo>
                        <a:lnTo>
                          <a:pt x="50" y="40"/>
                        </a:lnTo>
                        <a:lnTo>
                          <a:pt x="60" y="44"/>
                        </a:lnTo>
                        <a:lnTo>
                          <a:pt x="62" y="54"/>
                        </a:lnTo>
                        <a:lnTo>
                          <a:pt x="44" y="56"/>
                        </a:lnTo>
                        <a:lnTo>
                          <a:pt x="44" y="72"/>
                        </a:lnTo>
                        <a:lnTo>
                          <a:pt x="34" y="80"/>
                        </a:lnTo>
                        <a:lnTo>
                          <a:pt x="28" y="76"/>
                        </a:lnTo>
                        <a:lnTo>
                          <a:pt x="22" y="62"/>
                        </a:lnTo>
                        <a:lnTo>
                          <a:pt x="8" y="66"/>
                        </a:lnTo>
                        <a:lnTo>
                          <a:pt x="4" y="46"/>
                        </a:lnTo>
                        <a:lnTo>
                          <a:pt x="8" y="32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62" name="Freeform 2990"/>
                  <p:cNvSpPr>
                    <a:spLocks/>
                  </p:cNvSpPr>
                  <p:nvPr/>
                </p:nvSpPr>
                <p:spPr bwMode="auto">
                  <a:xfrm>
                    <a:off x="8398" y="2825"/>
                    <a:ext cx="68" cy="70"/>
                  </a:xfrm>
                  <a:custGeom>
                    <a:avLst/>
                    <a:gdLst>
                      <a:gd name="T0" fmla="*/ 8 w 68"/>
                      <a:gd name="T1" fmla="*/ 26 h 70"/>
                      <a:gd name="T2" fmla="*/ 42 w 68"/>
                      <a:gd name="T3" fmla="*/ 14 h 70"/>
                      <a:gd name="T4" fmla="*/ 48 w 68"/>
                      <a:gd name="T5" fmla="*/ 4 h 70"/>
                      <a:gd name="T6" fmla="*/ 56 w 68"/>
                      <a:gd name="T7" fmla="*/ 0 h 70"/>
                      <a:gd name="T8" fmla="*/ 58 w 68"/>
                      <a:gd name="T9" fmla="*/ 4 h 70"/>
                      <a:gd name="T10" fmla="*/ 60 w 68"/>
                      <a:gd name="T11" fmla="*/ 12 h 70"/>
                      <a:gd name="T12" fmla="*/ 68 w 68"/>
                      <a:gd name="T13" fmla="*/ 22 h 70"/>
                      <a:gd name="T14" fmla="*/ 64 w 68"/>
                      <a:gd name="T15" fmla="*/ 36 h 70"/>
                      <a:gd name="T16" fmla="*/ 68 w 68"/>
                      <a:gd name="T17" fmla="*/ 56 h 70"/>
                      <a:gd name="T18" fmla="*/ 34 w 68"/>
                      <a:gd name="T19" fmla="*/ 64 h 70"/>
                      <a:gd name="T20" fmla="*/ 0 w 68"/>
                      <a:gd name="T21" fmla="*/ 70 h 70"/>
                      <a:gd name="T22" fmla="*/ 4 w 68"/>
                      <a:gd name="T23" fmla="*/ 32 h 70"/>
                      <a:gd name="T24" fmla="*/ 8 w 68"/>
                      <a:gd name="T25" fmla="*/ 26 h 7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8"/>
                      <a:gd name="T40" fmla="*/ 0 h 70"/>
                      <a:gd name="T41" fmla="*/ 68 w 68"/>
                      <a:gd name="T42" fmla="*/ 70 h 7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8" h="70">
                        <a:moveTo>
                          <a:pt x="8" y="26"/>
                        </a:moveTo>
                        <a:lnTo>
                          <a:pt x="42" y="14"/>
                        </a:lnTo>
                        <a:lnTo>
                          <a:pt x="48" y="4"/>
                        </a:lnTo>
                        <a:lnTo>
                          <a:pt x="56" y="0"/>
                        </a:lnTo>
                        <a:lnTo>
                          <a:pt x="58" y="4"/>
                        </a:lnTo>
                        <a:lnTo>
                          <a:pt x="60" y="12"/>
                        </a:lnTo>
                        <a:lnTo>
                          <a:pt x="68" y="22"/>
                        </a:lnTo>
                        <a:lnTo>
                          <a:pt x="64" y="36"/>
                        </a:lnTo>
                        <a:lnTo>
                          <a:pt x="68" y="56"/>
                        </a:lnTo>
                        <a:lnTo>
                          <a:pt x="34" y="64"/>
                        </a:lnTo>
                        <a:lnTo>
                          <a:pt x="0" y="70"/>
                        </a:lnTo>
                        <a:lnTo>
                          <a:pt x="4" y="32"/>
                        </a:lnTo>
                        <a:lnTo>
                          <a:pt x="8" y="2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63" name="Freeform 2991"/>
                  <p:cNvSpPr>
                    <a:spLocks/>
                  </p:cNvSpPr>
                  <p:nvPr/>
                </p:nvSpPr>
                <p:spPr bwMode="auto">
                  <a:xfrm>
                    <a:off x="8344" y="2889"/>
                    <a:ext cx="112" cy="100"/>
                  </a:xfrm>
                  <a:custGeom>
                    <a:avLst/>
                    <a:gdLst>
                      <a:gd name="T0" fmla="*/ 0 w 112"/>
                      <a:gd name="T1" fmla="*/ 10 h 100"/>
                      <a:gd name="T2" fmla="*/ 32 w 112"/>
                      <a:gd name="T3" fmla="*/ 18 h 100"/>
                      <a:gd name="T4" fmla="*/ 54 w 112"/>
                      <a:gd name="T5" fmla="*/ 6 h 100"/>
                      <a:gd name="T6" fmla="*/ 88 w 112"/>
                      <a:gd name="T7" fmla="*/ 0 h 100"/>
                      <a:gd name="T8" fmla="*/ 112 w 112"/>
                      <a:gd name="T9" fmla="*/ 20 h 100"/>
                      <a:gd name="T10" fmla="*/ 112 w 112"/>
                      <a:gd name="T11" fmla="*/ 30 h 100"/>
                      <a:gd name="T12" fmla="*/ 106 w 112"/>
                      <a:gd name="T13" fmla="*/ 28 h 100"/>
                      <a:gd name="T14" fmla="*/ 102 w 112"/>
                      <a:gd name="T15" fmla="*/ 32 h 100"/>
                      <a:gd name="T16" fmla="*/ 92 w 112"/>
                      <a:gd name="T17" fmla="*/ 28 h 100"/>
                      <a:gd name="T18" fmla="*/ 86 w 112"/>
                      <a:gd name="T19" fmla="*/ 30 h 100"/>
                      <a:gd name="T20" fmla="*/ 90 w 112"/>
                      <a:gd name="T21" fmla="*/ 36 h 100"/>
                      <a:gd name="T22" fmla="*/ 100 w 112"/>
                      <a:gd name="T23" fmla="*/ 40 h 100"/>
                      <a:gd name="T24" fmla="*/ 102 w 112"/>
                      <a:gd name="T25" fmla="*/ 48 h 100"/>
                      <a:gd name="T26" fmla="*/ 102 w 112"/>
                      <a:gd name="T27" fmla="*/ 54 h 100"/>
                      <a:gd name="T28" fmla="*/ 100 w 112"/>
                      <a:gd name="T29" fmla="*/ 58 h 100"/>
                      <a:gd name="T30" fmla="*/ 92 w 112"/>
                      <a:gd name="T31" fmla="*/ 52 h 100"/>
                      <a:gd name="T32" fmla="*/ 82 w 112"/>
                      <a:gd name="T33" fmla="*/ 54 h 100"/>
                      <a:gd name="T34" fmla="*/ 74 w 112"/>
                      <a:gd name="T35" fmla="*/ 54 h 100"/>
                      <a:gd name="T36" fmla="*/ 68 w 112"/>
                      <a:gd name="T37" fmla="*/ 46 h 100"/>
                      <a:gd name="T38" fmla="*/ 64 w 112"/>
                      <a:gd name="T39" fmla="*/ 52 h 100"/>
                      <a:gd name="T40" fmla="*/ 36 w 112"/>
                      <a:gd name="T41" fmla="*/ 52 h 100"/>
                      <a:gd name="T42" fmla="*/ 40 w 112"/>
                      <a:gd name="T43" fmla="*/ 52 h 100"/>
                      <a:gd name="T44" fmla="*/ 42 w 112"/>
                      <a:gd name="T45" fmla="*/ 56 h 100"/>
                      <a:gd name="T46" fmla="*/ 46 w 112"/>
                      <a:gd name="T47" fmla="*/ 60 h 100"/>
                      <a:gd name="T48" fmla="*/ 48 w 112"/>
                      <a:gd name="T49" fmla="*/ 62 h 100"/>
                      <a:gd name="T50" fmla="*/ 52 w 112"/>
                      <a:gd name="T51" fmla="*/ 58 h 100"/>
                      <a:gd name="T52" fmla="*/ 60 w 112"/>
                      <a:gd name="T53" fmla="*/ 60 h 100"/>
                      <a:gd name="T54" fmla="*/ 72 w 112"/>
                      <a:gd name="T55" fmla="*/ 64 h 100"/>
                      <a:gd name="T56" fmla="*/ 72 w 112"/>
                      <a:gd name="T57" fmla="*/ 68 h 100"/>
                      <a:gd name="T58" fmla="*/ 76 w 112"/>
                      <a:gd name="T59" fmla="*/ 66 h 100"/>
                      <a:gd name="T60" fmla="*/ 84 w 112"/>
                      <a:gd name="T61" fmla="*/ 66 h 100"/>
                      <a:gd name="T62" fmla="*/ 82 w 112"/>
                      <a:gd name="T63" fmla="*/ 72 h 100"/>
                      <a:gd name="T64" fmla="*/ 94 w 112"/>
                      <a:gd name="T65" fmla="*/ 68 h 100"/>
                      <a:gd name="T66" fmla="*/ 104 w 112"/>
                      <a:gd name="T67" fmla="*/ 74 h 100"/>
                      <a:gd name="T68" fmla="*/ 110 w 112"/>
                      <a:gd name="T69" fmla="*/ 80 h 100"/>
                      <a:gd name="T70" fmla="*/ 78 w 112"/>
                      <a:gd name="T71" fmla="*/ 100 h 100"/>
                      <a:gd name="T72" fmla="*/ 72 w 112"/>
                      <a:gd name="T73" fmla="*/ 100 h 100"/>
                      <a:gd name="T74" fmla="*/ 66 w 112"/>
                      <a:gd name="T75" fmla="*/ 94 h 100"/>
                      <a:gd name="T76" fmla="*/ 50 w 112"/>
                      <a:gd name="T77" fmla="*/ 84 h 100"/>
                      <a:gd name="T78" fmla="*/ 12 w 112"/>
                      <a:gd name="T79" fmla="*/ 72 h 100"/>
                      <a:gd name="T80" fmla="*/ 10 w 112"/>
                      <a:gd name="T81" fmla="*/ 50 h 100"/>
                      <a:gd name="T82" fmla="*/ 16 w 112"/>
                      <a:gd name="T83" fmla="*/ 46 h 100"/>
                      <a:gd name="T84" fmla="*/ 14 w 112"/>
                      <a:gd name="T85" fmla="*/ 36 h 100"/>
                      <a:gd name="T86" fmla="*/ 10 w 112"/>
                      <a:gd name="T87" fmla="*/ 36 h 100"/>
                      <a:gd name="T88" fmla="*/ 0 w 112"/>
                      <a:gd name="T89" fmla="*/ 10 h 100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112"/>
                      <a:gd name="T136" fmla="*/ 0 h 100"/>
                      <a:gd name="T137" fmla="*/ 112 w 112"/>
                      <a:gd name="T138" fmla="*/ 100 h 100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112" h="100">
                        <a:moveTo>
                          <a:pt x="0" y="10"/>
                        </a:moveTo>
                        <a:lnTo>
                          <a:pt x="32" y="18"/>
                        </a:lnTo>
                        <a:lnTo>
                          <a:pt x="54" y="6"/>
                        </a:lnTo>
                        <a:lnTo>
                          <a:pt x="88" y="0"/>
                        </a:lnTo>
                        <a:lnTo>
                          <a:pt x="112" y="20"/>
                        </a:lnTo>
                        <a:lnTo>
                          <a:pt x="112" y="30"/>
                        </a:lnTo>
                        <a:lnTo>
                          <a:pt x="106" y="28"/>
                        </a:lnTo>
                        <a:lnTo>
                          <a:pt x="102" y="32"/>
                        </a:lnTo>
                        <a:lnTo>
                          <a:pt x="92" y="28"/>
                        </a:lnTo>
                        <a:lnTo>
                          <a:pt x="86" y="30"/>
                        </a:lnTo>
                        <a:lnTo>
                          <a:pt x="90" y="36"/>
                        </a:lnTo>
                        <a:lnTo>
                          <a:pt x="100" y="40"/>
                        </a:lnTo>
                        <a:lnTo>
                          <a:pt x="102" y="48"/>
                        </a:lnTo>
                        <a:lnTo>
                          <a:pt x="102" y="54"/>
                        </a:lnTo>
                        <a:lnTo>
                          <a:pt x="100" y="58"/>
                        </a:lnTo>
                        <a:lnTo>
                          <a:pt x="92" y="52"/>
                        </a:lnTo>
                        <a:lnTo>
                          <a:pt x="82" y="54"/>
                        </a:lnTo>
                        <a:lnTo>
                          <a:pt x="74" y="54"/>
                        </a:lnTo>
                        <a:lnTo>
                          <a:pt x="68" y="46"/>
                        </a:lnTo>
                        <a:lnTo>
                          <a:pt x="64" y="52"/>
                        </a:lnTo>
                        <a:lnTo>
                          <a:pt x="36" y="52"/>
                        </a:lnTo>
                        <a:lnTo>
                          <a:pt x="40" y="52"/>
                        </a:lnTo>
                        <a:lnTo>
                          <a:pt x="42" y="56"/>
                        </a:lnTo>
                        <a:lnTo>
                          <a:pt x="46" y="60"/>
                        </a:lnTo>
                        <a:lnTo>
                          <a:pt x="48" y="62"/>
                        </a:lnTo>
                        <a:lnTo>
                          <a:pt x="52" y="58"/>
                        </a:lnTo>
                        <a:lnTo>
                          <a:pt x="60" y="60"/>
                        </a:lnTo>
                        <a:lnTo>
                          <a:pt x="72" y="64"/>
                        </a:lnTo>
                        <a:lnTo>
                          <a:pt x="72" y="68"/>
                        </a:lnTo>
                        <a:lnTo>
                          <a:pt x="76" y="66"/>
                        </a:lnTo>
                        <a:lnTo>
                          <a:pt x="84" y="66"/>
                        </a:lnTo>
                        <a:lnTo>
                          <a:pt x="82" y="72"/>
                        </a:lnTo>
                        <a:lnTo>
                          <a:pt x="94" y="68"/>
                        </a:lnTo>
                        <a:lnTo>
                          <a:pt x="104" y="74"/>
                        </a:lnTo>
                        <a:lnTo>
                          <a:pt x="110" y="80"/>
                        </a:lnTo>
                        <a:lnTo>
                          <a:pt x="78" y="100"/>
                        </a:lnTo>
                        <a:lnTo>
                          <a:pt x="72" y="100"/>
                        </a:lnTo>
                        <a:lnTo>
                          <a:pt x="66" y="94"/>
                        </a:lnTo>
                        <a:lnTo>
                          <a:pt x="50" y="84"/>
                        </a:lnTo>
                        <a:lnTo>
                          <a:pt x="12" y="72"/>
                        </a:lnTo>
                        <a:lnTo>
                          <a:pt x="10" y="50"/>
                        </a:lnTo>
                        <a:lnTo>
                          <a:pt x="16" y="46"/>
                        </a:lnTo>
                        <a:lnTo>
                          <a:pt x="14" y="36"/>
                        </a:lnTo>
                        <a:lnTo>
                          <a:pt x="10" y="36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64" name="Freeform 2992"/>
                  <p:cNvSpPr>
                    <a:spLocks/>
                  </p:cNvSpPr>
                  <p:nvPr/>
                </p:nvSpPr>
                <p:spPr bwMode="auto">
                  <a:xfrm>
                    <a:off x="8304" y="2791"/>
                    <a:ext cx="104" cy="86"/>
                  </a:xfrm>
                  <a:custGeom>
                    <a:avLst/>
                    <a:gdLst>
                      <a:gd name="T0" fmla="*/ 12 w 104"/>
                      <a:gd name="T1" fmla="*/ 16 h 86"/>
                      <a:gd name="T2" fmla="*/ 20 w 104"/>
                      <a:gd name="T3" fmla="*/ 18 h 86"/>
                      <a:gd name="T4" fmla="*/ 90 w 104"/>
                      <a:gd name="T5" fmla="*/ 0 h 86"/>
                      <a:gd name="T6" fmla="*/ 88 w 104"/>
                      <a:gd name="T7" fmla="*/ 4 h 86"/>
                      <a:gd name="T8" fmla="*/ 84 w 104"/>
                      <a:gd name="T9" fmla="*/ 6 h 86"/>
                      <a:gd name="T10" fmla="*/ 98 w 104"/>
                      <a:gd name="T11" fmla="*/ 36 h 86"/>
                      <a:gd name="T12" fmla="*/ 104 w 104"/>
                      <a:gd name="T13" fmla="*/ 42 h 86"/>
                      <a:gd name="T14" fmla="*/ 102 w 104"/>
                      <a:gd name="T15" fmla="*/ 50 h 86"/>
                      <a:gd name="T16" fmla="*/ 102 w 104"/>
                      <a:gd name="T17" fmla="*/ 60 h 86"/>
                      <a:gd name="T18" fmla="*/ 98 w 104"/>
                      <a:gd name="T19" fmla="*/ 66 h 86"/>
                      <a:gd name="T20" fmla="*/ 92 w 104"/>
                      <a:gd name="T21" fmla="*/ 68 h 86"/>
                      <a:gd name="T22" fmla="*/ 88 w 104"/>
                      <a:gd name="T23" fmla="*/ 70 h 86"/>
                      <a:gd name="T24" fmla="*/ 86 w 104"/>
                      <a:gd name="T25" fmla="*/ 72 h 86"/>
                      <a:gd name="T26" fmla="*/ 86 w 104"/>
                      <a:gd name="T27" fmla="*/ 80 h 86"/>
                      <a:gd name="T28" fmla="*/ 82 w 104"/>
                      <a:gd name="T29" fmla="*/ 86 h 86"/>
                      <a:gd name="T30" fmla="*/ 78 w 104"/>
                      <a:gd name="T31" fmla="*/ 82 h 86"/>
                      <a:gd name="T32" fmla="*/ 78 w 104"/>
                      <a:gd name="T33" fmla="*/ 76 h 86"/>
                      <a:gd name="T34" fmla="*/ 72 w 104"/>
                      <a:gd name="T35" fmla="*/ 70 h 86"/>
                      <a:gd name="T36" fmla="*/ 64 w 104"/>
                      <a:gd name="T37" fmla="*/ 78 h 86"/>
                      <a:gd name="T38" fmla="*/ 52 w 104"/>
                      <a:gd name="T39" fmla="*/ 82 h 86"/>
                      <a:gd name="T40" fmla="*/ 54 w 104"/>
                      <a:gd name="T41" fmla="*/ 68 h 86"/>
                      <a:gd name="T42" fmla="*/ 28 w 104"/>
                      <a:gd name="T43" fmla="*/ 74 h 86"/>
                      <a:gd name="T44" fmla="*/ 22 w 104"/>
                      <a:gd name="T45" fmla="*/ 60 h 86"/>
                      <a:gd name="T46" fmla="*/ 4 w 104"/>
                      <a:gd name="T47" fmla="*/ 58 h 86"/>
                      <a:gd name="T48" fmla="*/ 2 w 104"/>
                      <a:gd name="T49" fmla="*/ 50 h 86"/>
                      <a:gd name="T50" fmla="*/ 16 w 104"/>
                      <a:gd name="T51" fmla="*/ 42 h 86"/>
                      <a:gd name="T52" fmla="*/ 2 w 104"/>
                      <a:gd name="T53" fmla="*/ 32 h 86"/>
                      <a:gd name="T54" fmla="*/ 0 w 104"/>
                      <a:gd name="T55" fmla="*/ 26 h 86"/>
                      <a:gd name="T56" fmla="*/ 12 w 104"/>
                      <a:gd name="T57" fmla="*/ 20 h 86"/>
                      <a:gd name="T58" fmla="*/ 12 w 104"/>
                      <a:gd name="T59" fmla="*/ 16 h 8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104"/>
                      <a:gd name="T91" fmla="*/ 0 h 86"/>
                      <a:gd name="T92" fmla="*/ 104 w 104"/>
                      <a:gd name="T93" fmla="*/ 86 h 86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104" h="86">
                        <a:moveTo>
                          <a:pt x="12" y="16"/>
                        </a:moveTo>
                        <a:lnTo>
                          <a:pt x="20" y="18"/>
                        </a:lnTo>
                        <a:lnTo>
                          <a:pt x="90" y="0"/>
                        </a:lnTo>
                        <a:lnTo>
                          <a:pt x="88" y="4"/>
                        </a:lnTo>
                        <a:lnTo>
                          <a:pt x="84" y="6"/>
                        </a:lnTo>
                        <a:lnTo>
                          <a:pt x="98" y="36"/>
                        </a:lnTo>
                        <a:lnTo>
                          <a:pt x="104" y="42"/>
                        </a:lnTo>
                        <a:lnTo>
                          <a:pt x="102" y="50"/>
                        </a:lnTo>
                        <a:lnTo>
                          <a:pt x="102" y="60"/>
                        </a:lnTo>
                        <a:lnTo>
                          <a:pt x="98" y="66"/>
                        </a:lnTo>
                        <a:lnTo>
                          <a:pt x="92" y="68"/>
                        </a:lnTo>
                        <a:lnTo>
                          <a:pt x="88" y="70"/>
                        </a:lnTo>
                        <a:lnTo>
                          <a:pt x="86" y="72"/>
                        </a:lnTo>
                        <a:lnTo>
                          <a:pt x="86" y="80"/>
                        </a:lnTo>
                        <a:lnTo>
                          <a:pt x="82" y="86"/>
                        </a:lnTo>
                        <a:lnTo>
                          <a:pt x="78" y="82"/>
                        </a:lnTo>
                        <a:lnTo>
                          <a:pt x="78" y="76"/>
                        </a:lnTo>
                        <a:lnTo>
                          <a:pt x="72" y="70"/>
                        </a:lnTo>
                        <a:lnTo>
                          <a:pt x="64" y="78"/>
                        </a:lnTo>
                        <a:lnTo>
                          <a:pt x="52" y="82"/>
                        </a:lnTo>
                        <a:lnTo>
                          <a:pt x="54" y="68"/>
                        </a:lnTo>
                        <a:lnTo>
                          <a:pt x="28" y="74"/>
                        </a:lnTo>
                        <a:lnTo>
                          <a:pt x="22" y="60"/>
                        </a:lnTo>
                        <a:lnTo>
                          <a:pt x="4" y="58"/>
                        </a:lnTo>
                        <a:lnTo>
                          <a:pt x="2" y="50"/>
                        </a:lnTo>
                        <a:lnTo>
                          <a:pt x="16" y="42"/>
                        </a:lnTo>
                        <a:lnTo>
                          <a:pt x="2" y="32"/>
                        </a:lnTo>
                        <a:lnTo>
                          <a:pt x="0" y="26"/>
                        </a:lnTo>
                        <a:lnTo>
                          <a:pt x="12" y="20"/>
                        </a:lnTo>
                        <a:lnTo>
                          <a:pt x="12" y="1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65" name="Freeform 2993"/>
                  <p:cNvSpPr>
                    <a:spLocks/>
                  </p:cNvSpPr>
                  <p:nvPr/>
                </p:nvSpPr>
                <p:spPr bwMode="auto">
                  <a:xfrm>
                    <a:off x="8300" y="2849"/>
                    <a:ext cx="102" cy="58"/>
                  </a:xfrm>
                  <a:custGeom>
                    <a:avLst/>
                    <a:gdLst>
                      <a:gd name="T0" fmla="*/ 44 w 102"/>
                      <a:gd name="T1" fmla="*/ 50 h 58"/>
                      <a:gd name="T2" fmla="*/ 12 w 102"/>
                      <a:gd name="T3" fmla="*/ 42 h 58"/>
                      <a:gd name="T4" fmla="*/ 12 w 102"/>
                      <a:gd name="T5" fmla="*/ 26 h 58"/>
                      <a:gd name="T6" fmla="*/ 4 w 102"/>
                      <a:gd name="T7" fmla="*/ 24 h 58"/>
                      <a:gd name="T8" fmla="*/ 0 w 102"/>
                      <a:gd name="T9" fmla="*/ 10 h 58"/>
                      <a:gd name="T10" fmla="*/ 8 w 102"/>
                      <a:gd name="T11" fmla="*/ 0 h 58"/>
                      <a:gd name="T12" fmla="*/ 26 w 102"/>
                      <a:gd name="T13" fmla="*/ 2 h 58"/>
                      <a:gd name="T14" fmla="*/ 32 w 102"/>
                      <a:gd name="T15" fmla="*/ 16 h 58"/>
                      <a:gd name="T16" fmla="*/ 58 w 102"/>
                      <a:gd name="T17" fmla="*/ 10 h 58"/>
                      <a:gd name="T18" fmla="*/ 56 w 102"/>
                      <a:gd name="T19" fmla="*/ 24 h 58"/>
                      <a:gd name="T20" fmla="*/ 68 w 102"/>
                      <a:gd name="T21" fmla="*/ 20 h 58"/>
                      <a:gd name="T22" fmla="*/ 76 w 102"/>
                      <a:gd name="T23" fmla="*/ 12 h 58"/>
                      <a:gd name="T24" fmla="*/ 82 w 102"/>
                      <a:gd name="T25" fmla="*/ 18 h 58"/>
                      <a:gd name="T26" fmla="*/ 82 w 102"/>
                      <a:gd name="T27" fmla="*/ 24 h 58"/>
                      <a:gd name="T28" fmla="*/ 86 w 102"/>
                      <a:gd name="T29" fmla="*/ 28 h 58"/>
                      <a:gd name="T30" fmla="*/ 90 w 102"/>
                      <a:gd name="T31" fmla="*/ 22 h 58"/>
                      <a:gd name="T32" fmla="*/ 90 w 102"/>
                      <a:gd name="T33" fmla="*/ 14 h 58"/>
                      <a:gd name="T34" fmla="*/ 102 w 102"/>
                      <a:gd name="T35" fmla="*/ 8 h 58"/>
                      <a:gd name="T36" fmla="*/ 98 w 102"/>
                      <a:gd name="T37" fmla="*/ 46 h 58"/>
                      <a:gd name="T38" fmla="*/ 76 w 102"/>
                      <a:gd name="T39" fmla="*/ 58 h 58"/>
                      <a:gd name="T40" fmla="*/ 44 w 102"/>
                      <a:gd name="T41" fmla="*/ 50 h 5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02"/>
                      <a:gd name="T64" fmla="*/ 0 h 58"/>
                      <a:gd name="T65" fmla="*/ 102 w 102"/>
                      <a:gd name="T66" fmla="*/ 58 h 58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02" h="58">
                        <a:moveTo>
                          <a:pt x="44" y="50"/>
                        </a:moveTo>
                        <a:lnTo>
                          <a:pt x="12" y="42"/>
                        </a:lnTo>
                        <a:lnTo>
                          <a:pt x="12" y="26"/>
                        </a:lnTo>
                        <a:lnTo>
                          <a:pt x="4" y="24"/>
                        </a:lnTo>
                        <a:lnTo>
                          <a:pt x="0" y="10"/>
                        </a:lnTo>
                        <a:lnTo>
                          <a:pt x="8" y="0"/>
                        </a:lnTo>
                        <a:lnTo>
                          <a:pt x="26" y="2"/>
                        </a:lnTo>
                        <a:lnTo>
                          <a:pt x="32" y="16"/>
                        </a:lnTo>
                        <a:lnTo>
                          <a:pt x="58" y="10"/>
                        </a:lnTo>
                        <a:lnTo>
                          <a:pt x="56" y="24"/>
                        </a:lnTo>
                        <a:lnTo>
                          <a:pt x="68" y="20"/>
                        </a:lnTo>
                        <a:lnTo>
                          <a:pt x="76" y="12"/>
                        </a:lnTo>
                        <a:lnTo>
                          <a:pt x="82" y="18"/>
                        </a:lnTo>
                        <a:lnTo>
                          <a:pt x="82" y="24"/>
                        </a:lnTo>
                        <a:lnTo>
                          <a:pt x="86" y="28"/>
                        </a:lnTo>
                        <a:lnTo>
                          <a:pt x="90" y="22"/>
                        </a:lnTo>
                        <a:lnTo>
                          <a:pt x="90" y="14"/>
                        </a:lnTo>
                        <a:lnTo>
                          <a:pt x="102" y="8"/>
                        </a:lnTo>
                        <a:lnTo>
                          <a:pt x="98" y="46"/>
                        </a:lnTo>
                        <a:lnTo>
                          <a:pt x="76" y="58"/>
                        </a:lnTo>
                        <a:lnTo>
                          <a:pt x="44" y="5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66" name="Freeform 2994"/>
                  <p:cNvSpPr>
                    <a:spLocks/>
                  </p:cNvSpPr>
                  <p:nvPr/>
                </p:nvSpPr>
                <p:spPr bwMode="auto">
                  <a:xfrm>
                    <a:off x="7888" y="2887"/>
                    <a:ext cx="86" cy="76"/>
                  </a:xfrm>
                  <a:custGeom>
                    <a:avLst/>
                    <a:gdLst>
                      <a:gd name="T0" fmla="*/ 0 w 86"/>
                      <a:gd name="T1" fmla="*/ 14 h 76"/>
                      <a:gd name="T2" fmla="*/ 78 w 86"/>
                      <a:gd name="T3" fmla="*/ 0 h 76"/>
                      <a:gd name="T4" fmla="*/ 86 w 86"/>
                      <a:gd name="T5" fmla="*/ 46 h 76"/>
                      <a:gd name="T6" fmla="*/ 86 w 86"/>
                      <a:gd name="T7" fmla="*/ 64 h 76"/>
                      <a:gd name="T8" fmla="*/ 10 w 86"/>
                      <a:gd name="T9" fmla="*/ 76 h 76"/>
                      <a:gd name="T10" fmla="*/ 4 w 86"/>
                      <a:gd name="T11" fmla="*/ 54 h 76"/>
                      <a:gd name="T12" fmla="*/ 0 w 86"/>
                      <a:gd name="T13" fmla="*/ 14 h 7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6"/>
                      <a:gd name="T22" fmla="*/ 0 h 76"/>
                      <a:gd name="T23" fmla="*/ 86 w 86"/>
                      <a:gd name="T24" fmla="*/ 76 h 7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6" h="76">
                        <a:moveTo>
                          <a:pt x="0" y="14"/>
                        </a:moveTo>
                        <a:lnTo>
                          <a:pt x="78" y="0"/>
                        </a:lnTo>
                        <a:lnTo>
                          <a:pt x="86" y="46"/>
                        </a:lnTo>
                        <a:lnTo>
                          <a:pt x="86" y="64"/>
                        </a:lnTo>
                        <a:lnTo>
                          <a:pt x="10" y="76"/>
                        </a:lnTo>
                        <a:lnTo>
                          <a:pt x="4" y="54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67" name="Freeform 2995"/>
                  <p:cNvSpPr>
                    <a:spLocks/>
                  </p:cNvSpPr>
                  <p:nvPr/>
                </p:nvSpPr>
                <p:spPr bwMode="auto">
                  <a:xfrm>
                    <a:off x="7966" y="2879"/>
                    <a:ext cx="60" cy="80"/>
                  </a:xfrm>
                  <a:custGeom>
                    <a:avLst/>
                    <a:gdLst>
                      <a:gd name="T0" fmla="*/ 0 w 60"/>
                      <a:gd name="T1" fmla="*/ 8 h 80"/>
                      <a:gd name="T2" fmla="*/ 40 w 60"/>
                      <a:gd name="T3" fmla="*/ 0 h 80"/>
                      <a:gd name="T4" fmla="*/ 52 w 60"/>
                      <a:gd name="T5" fmla="*/ 62 h 80"/>
                      <a:gd name="T6" fmla="*/ 60 w 60"/>
                      <a:gd name="T7" fmla="*/ 72 h 80"/>
                      <a:gd name="T8" fmla="*/ 14 w 60"/>
                      <a:gd name="T9" fmla="*/ 80 h 80"/>
                      <a:gd name="T10" fmla="*/ 8 w 60"/>
                      <a:gd name="T11" fmla="*/ 72 h 80"/>
                      <a:gd name="T12" fmla="*/ 8 w 60"/>
                      <a:gd name="T13" fmla="*/ 54 h 80"/>
                      <a:gd name="T14" fmla="*/ 0 w 60"/>
                      <a:gd name="T15" fmla="*/ 8 h 8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60"/>
                      <a:gd name="T25" fmla="*/ 0 h 80"/>
                      <a:gd name="T26" fmla="*/ 60 w 60"/>
                      <a:gd name="T27" fmla="*/ 80 h 8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60" h="80">
                        <a:moveTo>
                          <a:pt x="0" y="8"/>
                        </a:moveTo>
                        <a:lnTo>
                          <a:pt x="40" y="0"/>
                        </a:lnTo>
                        <a:lnTo>
                          <a:pt x="52" y="62"/>
                        </a:lnTo>
                        <a:lnTo>
                          <a:pt x="60" y="72"/>
                        </a:lnTo>
                        <a:lnTo>
                          <a:pt x="14" y="80"/>
                        </a:lnTo>
                        <a:lnTo>
                          <a:pt x="8" y="72"/>
                        </a:lnTo>
                        <a:lnTo>
                          <a:pt x="8" y="54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68" name="Freeform 2996"/>
                  <p:cNvSpPr>
                    <a:spLocks/>
                  </p:cNvSpPr>
                  <p:nvPr/>
                </p:nvSpPr>
                <p:spPr bwMode="auto">
                  <a:xfrm>
                    <a:off x="8006" y="2869"/>
                    <a:ext cx="52" cy="76"/>
                  </a:xfrm>
                  <a:custGeom>
                    <a:avLst/>
                    <a:gdLst>
                      <a:gd name="T0" fmla="*/ 0 w 52"/>
                      <a:gd name="T1" fmla="*/ 10 h 76"/>
                      <a:gd name="T2" fmla="*/ 16 w 52"/>
                      <a:gd name="T3" fmla="*/ 6 h 76"/>
                      <a:gd name="T4" fmla="*/ 44 w 52"/>
                      <a:gd name="T5" fmla="*/ 0 h 76"/>
                      <a:gd name="T6" fmla="*/ 52 w 52"/>
                      <a:gd name="T7" fmla="*/ 74 h 76"/>
                      <a:gd name="T8" fmla="*/ 26 w 52"/>
                      <a:gd name="T9" fmla="*/ 76 h 76"/>
                      <a:gd name="T10" fmla="*/ 12 w 52"/>
                      <a:gd name="T11" fmla="*/ 72 h 76"/>
                      <a:gd name="T12" fmla="*/ 0 w 52"/>
                      <a:gd name="T13" fmla="*/ 10 h 7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2"/>
                      <a:gd name="T22" fmla="*/ 0 h 76"/>
                      <a:gd name="T23" fmla="*/ 52 w 52"/>
                      <a:gd name="T24" fmla="*/ 76 h 7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2" h="76">
                        <a:moveTo>
                          <a:pt x="0" y="10"/>
                        </a:moveTo>
                        <a:lnTo>
                          <a:pt x="16" y="6"/>
                        </a:lnTo>
                        <a:lnTo>
                          <a:pt x="44" y="0"/>
                        </a:lnTo>
                        <a:lnTo>
                          <a:pt x="52" y="74"/>
                        </a:lnTo>
                        <a:lnTo>
                          <a:pt x="26" y="76"/>
                        </a:lnTo>
                        <a:lnTo>
                          <a:pt x="12" y="72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69" name="Freeform 2997"/>
                  <p:cNvSpPr>
                    <a:spLocks/>
                  </p:cNvSpPr>
                  <p:nvPr/>
                </p:nvSpPr>
                <p:spPr bwMode="auto">
                  <a:xfrm>
                    <a:off x="8050" y="2863"/>
                    <a:ext cx="50" cy="80"/>
                  </a:xfrm>
                  <a:custGeom>
                    <a:avLst/>
                    <a:gdLst>
                      <a:gd name="T0" fmla="*/ 0 w 50"/>
                      <a:gd name="T1" fmla="*/ 6 h 80"/>
                      <a:gd name="T2" fmla="*/ 26 w 50"/>
                      <a:gd name="T3" fmla="*/ 0 h 80"/>
                      <a:gd name="T4" fmla="*/ 34 w 50"/>
                      <a:gd name="T5" fmla="*/ 28 h 80"/>
                      <a:gd name="T6" fmla="*/ 38 w 50"/>
                      <a:gd name="T7" fmla="*/ 32 h 80"/>
                      <a:gd name="T8" fmla="*/ 40 w 50"/>
                      <a:gd name="T9" fmla="*/ 38 h 80"/>
                      <a:gd name="T10" fmla="*/ 48 w 50"/>
                      <a:gd name="T11" fmla="*/ 36 h 80"/>
                      <a:gd name="T12" fmla="*/ 50 w 50"/>
                      <a:gd name="T13" fmla="*/ 50 h 80"/>
                      <a:gd name="T14" fmla="*/ 46 w 50"/>
                      <a:gd name="T15" fmla="*/ 60 h 80"/>
                      <a:gd name="T16" fmla="*/ 38 w 50"/>
                      <a:gd name="T17" fmla="*/ 60 h 80"/>
                      <a:gd name="T18" fmla="*/ 34 w 50"/>
                      <a:gd name="T19" fmla="*/ 74 h 80"/>
                      <a:gd name="T20" fmla="*/ 28 w 50"/>
                      <a:gd name="T21" fmla="*/ 76 h 80"/>
                      <a:gd name="T22" fmla="*/ 8 w 50"/>
                      <a:gd name="T23" fmla="*/ 80 h 80"/>
                      <a:gd name="T24" fmla="*/ 0 w 50"/>
                      <a:gd name="T25" fmla="*/ 6 h 8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0"/>
                      <a:gd name="T40" fmla="*/ 0 h 80"/>
                      <a:gd name="T41" fmla="*/ 50 w 50"/>
                      <a:gd name="T42" fmla="*/ 80 h 8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0" h="80">
                        <a:moveTo>
                          <a:pt x="0" y="6"/>
                        </a:moveTo>
                        <a:lnTo>
                          <a:pt x="26" y="0"/>
                        </a:lnTo>
                        <a:lnTo>
                          <a:pt x="34" y="28"/>
                        </a:lnTo>
                        <a:lnTo>
                          <a:pt x="38" y="32"/>
                        </a:lnTo>
                        <a:lnTo>
                          <a:pt x="40" y="38"/>
                        </a:lnTo>
                        <a:lnTo>
                          <a:pt x="48" y="36"/>
                        </a:lnTo>
                        <a:lnTo>
                          <a:pt x="50" y="50"/>
                        </a:lnTo>
                        <a:lnTo>
                          <a:pt x="46" y="60"/>
                        </a:lnTo>
                        <a:lnTo>
                          <a:pt x="38" y="60"/>
                        </a:lnTo>
                        <a:lnTo>
                          <a:pt x="34" y="74"/>
                        </a:lnTo>
                        <a:lnTo>
                          <a:pt x="28" y="76"/>
                        </a:lnTo>
                        <a:lnTo>
                          <a:pt x="8" y="80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70" name="Freeform 2998"/>
                  <p:cNvSpPr>
                    <a:spLocks/>
                  </p:cNvSpPr>
                  <p:nvPr/>
                </p:nvSpPr>
                <p:spPr bwMode="auto">
                  <a:xfrm>
                    <a:off x="8268" y="2889"/>
                    <a:ext cx="92" cy="96"/>
                  </a:xfrm>
                  <a:custGeom>
                    <a:avLst/>
                    <a:gdLst>
                      <a:gd name="T0" fmla="*/ 0 w 92"/>
                      <a:gd name="T1" fmla="*/ 48 h 96"/>
                      <a:gd name="T2" fmla="*/ 6 w 92"/>
                      <a:gd name="T3" fmla="*/ 42 h 96"/>
                      <a:gd name="T4" fmla="*/ 28 w 92"/>
                      <a:gd name="T5" fmla="*/ 10 h 96"/>
                      <a:gd name="T6" fmla="*/ 38 w 92"/>
                      <a:gd name="T7" fmla="*/ 0 h 96"/>
                      <a:gd name="T8" fmla="*/ 44 w 92"/>
                      <a:gd name="T9" fmla="*/ 2 h 96"/>
                      <a:gd name="T10" fmla="*/ 76 w 92"/>
                      <a:gd name="T11" fmla="*/ 10 h 96"/>
                      <a:gd name="T12" fmla="*/ 86 w 92"/>
                      <a:gd name="T13" fmla="*/ 36 h 96"/>
                      <a:gd name="T14" fmla="*/ 90 w 92"/>
                      <a:gd name="T15" fmla="*/ 36 h 96"/>
                      <a:gd name="T16" fmla="*/ 92 w 92"/>
                      <a:gd name="T17" fmla="*/ 46 h 96"/>
                      <a:gd name="T18" fmla="*/ 86 w 92"/>
                      <a:gd name="T19" fmla="*/ 50 h 96"/>
                      <a:gd name="T20" fmla="*/ 88 w 92"/>
                      <a:gd name="T21" fmla="*/ 72 h 96"/>
                      <a:gd name="T22" fmla="*/ 82 w 92"/>
                      <a:gd name="T23" fmla="*/ 80 h 96"/>
                      <a:gd name="T24" fmla="*/ 82 w 92"/>
                      <a:gd name="T25" fmla="*/ 86 h 96"/>
                      <a:gd name="T26" fmla="*/ 74 w 92"/>
                      <a:gd name="T27" fmla="*/ 84 h 96"/>
                      <a:gd name="T28" fmla="*/ 68 w 92"/>
                      <a:gd name="T29" fmla="*/ 96 h 96"/>
                      <a:gd name="T30" fmla="*/ 60 w 92"/>
                      <a:gd name="T31" fmla="*/ 92 h 96"/>
                      <a:gd name="T32" fmla="*/ 52 w 92"/>
                      <a:gd name="T33" fmla="*/ 90 h 96"/>
                      <a:gd name="T34" fmla="*/ 42 w 92"/>
                      <a:gd name="T35" fmla="*/ 76 h 96"/>
                      <a:gd name="T36" fmla="*/ 32 w 92"/>
                      <a:gd name="T37" fmla="*/ 64 h 96"/>
                      <a:gd name="T38" fmla="*/ 24 w 92"/>
                      <a:gd name="T39" fmla="*/ 64 h 96"/>
                      <a:gd name="T40" fmla="*/ 0 w 92"/>
                      <a:gd name="T41" fmla="*/ 48 h 9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92"/>
                      <a:gd name="T64" fmla="*/ 0 h 96"/>
                      <a:gd name="T65" fmla="*/ 92 w 92"/>
                      <a:gd name="T66" fmla="*/ 96 h 9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92" h="96">
                        <a:moveTo>
                          <a:pt x="0" y="48"/>
                        </a:moveTo>
                        <a:lnTo>
                          <a:pt x="6" y="42"/>
                        </a:lnTo>
                        <a:lnTo>
                          <a:pt x="28" y="10"/>
                        </a:lnTo>
                        <a:lnTo>
                          <a:pt x="38" y="0"/>
                        </a:lnTo>
                        <a:lnTo>
                          <a:pt x="44" y="2"/>
                        </a:lnTo>
                        <a:lnTo>
                          <a:pt x="76" y="10"/>
                        </a:lnTo>
                        <a:lnTo>
                          <a:pt x="86" y="36"/>
                        </a:lnTo>
                        <a:lnTo>
                          <a:pt x="90" y="36"/>
                        </a:lnTo>
                        <a:lnTo>
                          <a:pt x="92" y="46"/>
                        </a:lnTo>
                        <a:lnTo>
                          <a:pt x="86" y="50"/>
                        </a:lnTo>
                        <a:lnTo>
                          <a:pt x="88" y="72"/>
                        </a:lnTo>
                        <a:lnTo>
                          <a:pt x="82" y="80"/>
                        </a:lnTo>
                        <a:lnTo>
                          <a:pt x="82" y="86"/>
                        </a:lnTo>
                        <a:lnTo>
                          <a:pt x="74" y="84"/>
                        </a:lnTo>
                        <a:lnTo>
                          <a:pt x="68" y="96"/>
                        </a:lnTo>
                        <a:lnTo>
                          <a:pt x="60" y="92"/>
                        </a:lnTo>
                        <a:lnTo>
                          <a:pt x="52" y="90"/>
                        </a:lnTo>
                        <a:lnTo>
                          <a:pt x="42" y="76"/>
                        </a:lnTo>
                        <a:lnTo>
                          <a:pt x="32" y="64"/>
                        </a:lnTo>
                        <a:lnTo>
                          <a:pt x="24" y="64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71" name="Freeform 2999"/>
                  <p:cNvSpPr>
                    <a:spLocks/>
                  </p:cNvSpPr>
                  <p:nvPr/>
                </p:nvSpPr>
                <p:spPr bwMode="auto">
                  <a:xfrm>
                    <a:off x="8252" y="2937"/>
                    <a:ext cx="58" cy="56"/>
                  </a:xfrm>
                  <a:custGeom>
                    <a:avLst/>
                    <a:gdLst>
                      <a:gd name="T0" fmla="*/ 0 w 58"/>
                      <a:gd name="T1" fmla="*/ 18 h 56"/>
                      <a:gd name="T2" fmla="*/ 16 w 58"/>
                      <a:gd name="T3" fmla="*/ 0 h 56"/>
                      <a:gd name="T4" fmla="*/ 40 w 58"/>
                      <a:gd name="T5" fmla="*/ 16 h 56"/>
                      <a:gd name="T6" fmla="*/ 48 w 58"/>
                      <a:gd name="T7" fmla="*/ 16 h 56"/>
                      <a:gd name="T8" fmla="*/ 58 w 58"/>
                      <a:gd name="T9" fmla="*/ 28 h 56"/>
                      <a:gd name="T10" fmla="*/ 52 w 58"/>
                      <a:gd name="T11" fmla="*/ 44 h 56"/>
                      <a:gd name="T12" fmla="*/ 40 w 58"/>
                      <a:gd name="T13" fmla="*/ 46 h 56"/>
                      <a:gd name="T14" fmla="*/ 38 w 58"/>
                      <a:gd name="T15" fmla="*/ 54 h 56"/>
                      <a:gd name="T16" fmla="*/ 32 w 58"/>
                      <a:gd name="T17" fmla="*/ 56 h 56"/>
                      <a:gd name="T18" fmla="*/ 28 w 58"/>
                      <a:gd name="T19" fmla="*/ 50 h 56"/>
                      <a:gd name="T20" fmla="*/ 12 w 58"/>
                      <a:gd name="T21" fmla="*/ 54 h 56"/>
                      <a:gd name="T22" fmla="*/ 6 w 58"/>
                      <a:gd name="T23" fmla="*/ 44 h 56"/>
                      <a:gd name="T24" fmla="*/ 0 w 58"/>
                      <a:gd name="T25" fmla="*/ 18 h 5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8"/>
                      <a:gd name="T40" fmla="*/ 0 h 56"/>
                      <a:gd name="T41" fmla="*/ 58 w 58"/>
                      <a:gd name="T42" fmla="*/ 56 h 5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8" h="56">
                        <a:moveTo>
                          <a:pt x="0" y="18"/>
                        </a:moveTo>
                        <a:lnTo>
                          <a:pt x="16" y="0"/>
                        </a:lnTo>
                        <a:lnTo>
                          <a:pt x="40" y="16"/>
                        </a:lnTo>
                        <a:lnTo>
                          <a:pt x="48" y="16"/>
                        </a:lnTo>
                        <a:lnTo>
                          <a:pt x="58" y="28"/>
                        </a:lnTo>
                        <a:lnTo>
                          <a:pt x="52" y="44"/>
                        </a:lnTo>
                        <a:lnTo>
                          <a:pt x="40" y="46"/>
                        </a:lnTo>
                        <a:lnTo>
                          <a:pt x="38" y="54"/>
                        </a:lnTo>
                        <a:lnTo>
                          <a:pt x="32" y="56"/>
                        </a:lnTo>
                        <a:lnTo>
                          <a:pt x="28" y="50"/>
                        </a:lnTo>
                        <a:lnTo>
                          <a:pt x="12" y="54"/>
                        </a:lnTo>
                        <a:lnTo>
                          <a:pt x="6" y="44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72" name="Freeform 3000"/>
                  <p:cNvSpPr>
                    <a:spLocks/>
                  </p:cNvSpPr>
                  <p:nvPr/>
                </p:nvSpPr>
                <p:spPr bwMode="auto">
                  <a:xfrm>
                    <a:off x="8218" y="3029"/>
                    <a:ext cx="94" cy="100"/>
                  </a:xfrm>
                  <a:custGeom>
                    <a:avLst/>
                    <a:gdLst>
                      <a:gd name="T0" fmla="*/ 26 w 94"/>
                      <a:gd name="T1" fmla="*/ 100 h 100"/>
                      <a:gd name="T2" fmla="*/ 16 w 94"/>
                      <a:gd name="T3" fmla="*/ 96 h 100"/>
                      <a:gd name="T4" fmla="*/ 16 w 94"/>
                      <a:gd name="T5" fmla="*/ 60 h 100"/>
                      <a:gd name="T6" fmla="*/ 0 w 94"/>
                      <a:gd name="T7" fmla="*/ 10 h 100"/>
                      <a:gd name="T8" fmla="*/ 14 w 94"/>
                      <a:gd name="T9" fmla="*/ 8 h 100"/>
                      <a:gd name="T10" fmla="*/ 18 w 94"/>
                      <a:gd name="T11" fmla="*/ 4 h 100"/>
                      <a:gd name="T12" fmla="*/ 24 w 94"/>
                      <a:gd name="T13" fmla="*/ 6 h 100"/>
                      <a:gd name="T14" fmla="*/ 38 w 94"/>
                      <a:gd name="T15" fmla="*/ 2 h 100"/>
                      <a:gd name="T16" fmla="*/ 40 w 94"/>
                      <a:gd name="T17" fmla="*/ 4 h 100"/>
                      <a:gd name="T18" fmla="*/ 50 w 94"/>
                      <a:gd name="T19" fmla="*/ 0 h 100"/>
                      <a:gd name="T20" fmla="*/ 66 w 94"/>
                      <a:gd name="T21" fmla="*/ 6 h 100"/>
                      <a:gd name="T22" fmla="*/ 74 w 94"/>
                      <a:gd name="T23" fmla="*/ 26 h 100"/>
                      <a:gd name="T24" fmla="*/ 86 w 94"/>
                      <a:gd name="T25" fmla="*/ 30 h 100"/>
                      <a:gd name="T26" fmla="*/ 94 w 94"/>
                      <a:gd name="T27" fmla="*/ 46 h 100"/>
                      <a:gd name="T28" fmla="*/ 90 w 94"/>
                      <a:gd name="T29" fmla="*/ 76 h 100"/>
                      <a:gd name="T30" fmla="*/ 94 w 94"/>
                      <a:gd name="T31" fmla="*/ 82 h 100"/>
                      <a:gd name="T32" fmla="*/ 48 w 94"/>
                      <a:gd name="T33" fmla="*/ 94 h 100"/>
                      <a:gd name="T34" fmla="*/ 44 w 94"/>
                      <a:gd name="T35" fmla="*/ 90 h 100"/>
                      <a:gd name="T36" fmla="*/ 28 w 94"/>
                      <a:gd name="T37" fmla="*/ 94 h 100"/>
                      <a:gd name="T38" fmla="*/ 26 w 94"/>
                      <a:gd name="T39" fmla="*/ 100 h 100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94"/>
                      <a:gd name="T61" fmla="*/ 0 h 100"/>
                      <a:gd name="T62" fmla="*/ 94 w 94"/>
                      <a:gd name="T63" fmla="*/ 100 h 100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94" h="100">
                        <a:moveTo>
                          <a:pt x="26" y="100"/>
                        </a:moveTo>
                        <a:lnTo>
                          <a:pt x="16" y="96"/>
                        </a:lnTo>
                        <a:lnTo>
                          <a:pt x="16" y="60"/>
                        </a:lnTo>
                        <a:lnTo>
                          <a:pt x="0" y="10"/>
                        </a:lnTo>
                        <a:lnTo>
                          <a:pt x="14" y="8"/>
                        </a:lnTo>
                        <a:lnTo>
                          <a:pt x="18" y="4"/>
                        </a:lnTo>
                        <a:lnTo>
                          <a:pt x="24" y="6"/>
                        </a:lnTo>
                        <a:lnTo>
                          <a:pt x="38" y="2"/>
                        </a:lnTo>
                        <a:lnTo>
                          <a:pt x="40" y="4"/>
                        </a:lnTo>
                        <a:lnTo>
                          <a:pt x="50" y="0"/>
                        </a:lnTo>
                        <a:lnTo>
                          <a:pt x="66" y="6"/>
                        </a:lnTo>
                        <a:lnTo>
                          <a:pt x="74" y="26"/>
                        </a:lnTo>
                        <a:lnTo>
                          <a:pt x="86" y="30"/>
                        </a:lnTo>
                        <a:lnTo>
                          <a:pt x="94" y="46"/>
                        </a:lnTo>
                        <a:lnTo>
                          <a:pt x="90" y="76"/>
                        </a:lnTo>
                        <a:lnTo>
                          <a:pt x="94" y="82"/>
                        </a:lnTo>
                        <a:lnTo>
                          <a:pt x="48" y="94"/>
                        </a:lnTo>
                        <a:lnTo>
                          <a:pt x="44" y="90"/>
                        </a:lnTo>
                        <a:lnTo>
                          <a:pt x="28" y="94"/>
                        </a:lnTo>
                        <a:lnTo>
                          <a:pt x="26" y="1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73" name="Freeform 3001"/>
                  <p:cNvSpPr>
                    <a:spLocks/>
                  </p:cNvSpPr>
                  <p:nvPr/>
                </p:nvSpPr>
                <p:spPr bwMode="auto">
                  <a:xfrm>
                    <a:off x="8202" y="2777"/>
                    <a:ext cx="118" cy="82"/>
                  </a:xfrm>
                  <a:custGeom>
                    <a:avLst/>
                    <a:gdLst>
                      <a:gd name="T0" fmla="*/ 0 w 118"/>
                      <a:gd name="T1" fmla="*/ 68 h 82"/>
                      <a:gd name="T2" fmla="*/ 6 w 118"/>
                      <a:gd name="T3" fmla="*/ 32 h 82"/>
                      <a:gd name="T4" fmla="*/ 0 w 118"/>
                      <a:gd name="T5" fmla="*/ 2 h 82"/>
                      <a:gd name="T6" fmla="*/ 18 w 118"/>
                      <a:gd name="T7" fmla="*/ 0 h 82"/>
                      <a:gd name="T8" fmla="*/ 28 w 118"/>
                      <a:gd name="T9" fmla="*/ 6 h 82"/>
                      <a:gd name="T10" fmla="*/ 44 w 118"/>
                      <a:gd name="T11" fmla="*/ 4 h 82"/>
                      <a:gd name="T12" fmla="*/ 58 w 118"/>
                      <a:gd name="T13" fmla="*/ 14 h 82"/>
                      <a:gd name="T14" fmla="*/ 60 w 118"/>
                      <a:gd name="T15" fmla="*/ 18 h 82"/>
                      <a:gd name="T16" fmla="*/ 54 w 118"/>
                      <a:gd name="T17" fmla="*/ 24 h 82"/>
                      <a:gd name="T18" fmla="*/ 62 w 118"/>
                      <a:gd name="T19" fmla="*/ 30 h 82"/>
                      <a:gd name="T20" fmla="*/ 76 w 118"/>
                      <a:gd name="T21" fmla="*/ 24 h 82"/>
                      <a:gd name="T22" fmla="*/ 92 w 118"/>
                      <a:gd name="T23" fmla="*/ 40 h 82"/>
                      <a:gd name="T24" fmla="*/ 96 w 118"/>
                      <a:gd name="T25" fmla="*/ 42 h 82"/>
                      <a:gd name="T26" fmla="*/ 100 w 118"/>
                      <a:gd name="T27" fmla="*/ 44 h 82"/>
                      <a:gd name="T28" fmla="*/ 104 w 118"/>
                      <a:gd name="T29" fmla="*/ 46 h 82"/>
                      <a:gd name="T30" fmla="*/ 112 w 118"/>
                      <a:gd name="T31" fmla="*/ 52 h 82"/>
                      <a:gd name="T32" fmla="*/ 118 w 118"/>
                      <a:gd name="T33" fmla="*/ 56 h 82"/>
                      <a:gd name="T34" fmla="*/ 104 w 118"/>
                      <a:gd name="T35" fmla="*/ 64 h 82"/>
                      <a:gd name="T36" fmla="*/ 106 w 118"/>
                      <a:gd name="T37" fmla="*/ 72 h 82"/>
                      <a:gd name="T38" fmla="*/ 98 w 118"/>
                      <a:gd name="T39" fmla="*/ 82 h 82"/>
                      <a:gd name="T40" fmla="*/ 88 w 118"/>
                      <a:gd name="T41" fmla="*/ 78 h 82"/>
                      <a:gd name="T42" fmla="*/ 80 w 118"/>
                      <a:gd name="T43" fmla="*/ 80 h 82"/>
                      <a:gd name="T44" fmla="*/ 56 w 118"/>
                      <a:gd name="T45" fmla="*/ 66 h 82"/>
                      <a:gd name="T46" fmla="*/ 48 w 118"/>
                      <a:gd name="T47" fmla="*/ 68 h 82"/>
                      <a:gd name="T48" fmla="*/ 40 w 118"/>
                      <a:gd name="T49" fmla="*/ 66 h 82"/>
                      <a:gd name="T50" fmla="*/ 34 w 118"/>
                      <a:gd name="T51" fmla="*/ 70 h 82"/>
                      <a:gd name="T52" fmla="*/ 18 w 118"/>
                      <a:gd name="T53" fmla="*/ 74 h 82"/>
                      <a:gd name="T54" fmla="*/ 10 w 118"/>
                      <a:gd name="T55" fmla="*/ 66 h 82"/>
                      <a:gd name="T56" fmla="*/ 0 w 118"/>
                      <a:gd name="T57" fmla="*/ 68 h 82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118"/>
                      <a:gd name="T88" fmla="*/ 0 h 82"/>
                      <a:gd name="T89" fmla="*/ 118 w 118"/>
                      <a:gd name="T90" fmla="*/ 82 h 82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118" h="82">
                        <a:moveTo>
                          <a:pt x="0" y="68"/>
                        </a:moveTo>
                        <a:lnTo>
                          <a:pt x="6" y="32"/>
                        </a:lnTo>
                        <a:lnTo>
                          <a:pt x="0" y="2"/>
                        </a:lnTo>
                        <a:lnTo>
                          <a:pt x="18" y="0"/>
                        </a:lnTo>
                        <a:lnTo>
                          <a:pt x="28" y="6"/>
                        </a:lnTo>
                        <a:lnTo>
                          <a:pt x="44" y="4"/>
                        </a:lnTo>
                        <a:lnTo>
                          <a:pt x="58" y="14"/>
                        </a:lnTo>
                        <a:lnTo>
                          <a:pt x="60" y="18"/>
                        </a:lnTo>
                        <a:lnTo>
                          <a:pt x="54" y="24"/>
                        </a:lnTo>
                        <a:lnTo>
                          <a:pt x="62" y="30"/>
                        </a:lnTo>
                        <a:lnTo>
                          <a:pt x="76" y="24"/>
                        </a:lnTo>
                        <a:lnTo>
                          <a:pt x="92" y="40"/>
                        </a:lnTo>
                        <a:lnTo>
                          <a:pt x="96" y="42"/>
                        </a:lnTo>
                        <a:lnTo>
                          <a:pt x="100" y="44"/>
                        </a:lnTo>
                        <a:lnTo>
                          <a:pt x="104" y="46"/>
                        </a:lnTo>
                        <a:lnTo>
                          <a:pt x="112" y="52"/>
                        </a:lnTo>
                        <a:lnTo>
                          <a:pt x="118" y="56"/>
                        </a:lnTo>
                        <a:lnTo>
                          <a:pt x="104" y="64"/>
                        </a:lnTo>
                        <a:lnTo>
                          <a:pt x="106" y="72"/>
                        </a:lnTo>
                        <a:lnTo>
                          <a:pt x="98" y="82"/>
                        </a:lnTo>
                        <a:lnTo>
                          <a:pt x="88" y="78"/>
                        </a:lnTo>
                        <a:lnTo>
                          <a:pt x="80" y="80"/>
                        </a:lnTo>
                        <a:lnTo>
                          <a:pt x="56" y="66"/>
                        </a:lnTo>
                        <a:lnTo>
                          <a:pt x="48" y="68"/>
                        </a:lnTo>
                        <a:lnTo>
                          <a:pt x="40" y="66"/>
                        </a:lnTo>
                        <a:lnTo>
                          <a:pt x="34" y="70"/>
                        </a:lnTo>
                        <a:lnTo>
                          <a:pt x="18" y="74"/>
                        </a:lnTo>
                        <a:lnTo>
                          <a:pt x="10" y="66"/>
                        </a:lnTo>
                        <a:lnTo>
                          <a:pt x="0" y="6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74" name="Freeform 3002"/>
                  <p:cNvSpPr>
                    <a:spLocks/>
                  </p:cNvSpPr>
                  <p:nvPr/>
                </p:nvSpPr>
                <p:spPr bwMode="auto">
                  <a:xfrm>
                    <a:off x="8124" y="2843"/>
                    <a:ext cx="78" cy="80"/>
                  </a:xfrm>
                  <a:custGeom>
                    <a:avLst/>
                    <a:gdLst>
                      <a:gd name="T0" fmla="*/ 2 w 78"/>
                      <a:gd name="T1" fmla="*/ 52 h 80"/>
                      <a:gd name="T2" fmla="*/ 4 w 78"/>
                      <a:gd name="T3" fmla="*/ 46 h 80"/>
                      <a:gd name="T4" fmla="*/ 0 w 78"/>
                      <a:gd name="T5" fmla="*/ 44 h 80"/>
                      <a:gd name="T6" fmla="*/ 0 w 78"/>
                      <a:gd name="T7" fmla="*/ 20 h 80"/>
                      <a:gd name="T8" fmla="*/ 14 w 78"/>
                      <a:gd name="T9" fmla="*/ 20 h 80"/>
                      <a:gd name="T10" fmla="*/ 16 w 78"/>
                      <a:gd name="T11" fmla="*/ 8 h 80"/>
                      <a:gd name="T12" fmla="*/ 24 w 78"/>
                      <a:gd name="T13" fmla="*/ 6 h 80"/>
                      <a:gd name="T14" fmla="*/ 26 w 78"/>
                      <a:gd name="T15" fmla="*/ 2 h 80"/>
                      <a:gd name="T16" fmla="*/ 50 w 78"/>
                      <a:gd name="T17" fmla="*/ 0 h 80"/>
                      <a:gd name="T18" fmla="*/ 78 w 78"/>
                      <a:gd name="T19" fmla="*/ 2 h 80"/>
                      <a:gd name="T20" fmla="*/ 66 w 78"/>
                      <a:gd name="T21" fmla="*/ 28 h 80"/>
                      <a:gd name="T22" fmla="*/ 62 w 78"/>
                      <a:gd name="T23" fmla="*/ 56 h 80"/>
                      <a:gd name="T24" fmla="*/ 54 w 78"/>
                      <a:gd name="T25" fmla="*/ 80 h 80"/>
                      <a:gd name="T26" fmla="*/ 46 w 78"/>
                      <a:gd name="T27" fmla="*/ 70 h 80"/>
                      <a:gd name="T28" fmla="*/ 36 w 78"/>
                      <a:gd name="T29" fmla="*/ 68 h 80"/>
                      <a:gd name="T30" fmla="*/ 22 w 78"/>
                      <a:gd name="T31" fmla="*/ 62 h 80"/>
                      <a:gd name="T32" fmla="*/ 16 w 78"/>
                      <a:gd name="T33" fmla="*/ 56 h 80"/>
                      <a:gd name="T34" fmla="*/ 2 w 78"/>
                      <a:gd name="T35" fmla="*/ 52 h 8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78"/>
                      <a:gd name="T55" fmla="*/ 0 h 80"/>
                      <a:gd name="T56" fmla="*/ 78 w 78"/>
                      <a:gd name="T57" fmla="*/ 80 h 8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78" h="80">
                        <a:moveTo>
                          <a:pt x="2" y="52"/>
                        </a:moveTo>
                        <a:lnTo>
                          <a:pt x="4" y="46"/>
                        </a:lnTo>
                        <a:lnTo>
                          <a:pt x="0" y="44"/>
                        </a:lnTo>
                        <a:lnTo>
                          <a:pt x="0" y="20"/>
                        </a:lnTo>
                        <a:lnTo>
                          <a:pt x="14" y="20"/>
                        </a:lnTo>
                        <a:lnTo>
                          <a:pt x="16" y="8"/>
                        </a:lnTo>
                        <a:lnTo>
                          <a:pt x="24" y="6"/>
                        </a:lnTo>
                        <a:lnTo>
                          <a:pt x="26" y="2"/>
                        </a:lnTo>
                        <a:lnTo>
                          <a:pt x="50" y="0"/>
                        </a:lnTo>
                        <a:lnTo>
                          <a:pt x="78" y="2"/>
                        </a:lnTo>
                        <a:lnTo>
                          <a:pt x="66" y="28"/>
                        </a:lnTo>
                        <a:lnTo>
                          <a:pt x="62" y="56"/>
                        </a:lnTo>
                        <a:lnTo>
                          <a:pt x="54" y="80"/>
                        </a:lnTo>
                        <a:lnTo>
                          <a:pt x="46" y="70"/>
                        </a:lnTo>
                        <a:lnTo>
                          <a:pt x="36" y="68"/>
                        </a:lnTo>
                        <a:lnTo>
                          <a:pt x="22" y="62"/>
                        </a:lnTo>
                        <a:lnTo>
                          <a:pt x="16" y="56"/>
                        </a:lnTo>
                        <a:lnTo>
                          <a:pt x="2" y="5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75" name="Freeform 3003"/>
                  <p:cNvSpPr>
                    <a:spLocks/>
                  </p:cNvSpPr>
                  <p:nvPr/>
                </p:nvSpPr>
                <p:spPr bwMode="auto">
                  <a:xfrm>
                    <a:off x="8178" y="2843"/>
                    <a:ext cx="72" cy="96"/>
                  </a:xfrm>
                  <a:custGeom>
                    <a:avLst/>
                    <a:gdLst>
                      <a:gd name="T0" fmla="*/ 24 w 72"/>
                      <a:gd name="T1" fmla="*/ 2 h 96"/>
                      <a:gd name="T2" fmla="*/ 34 w 72"/>
                      <a:gd name="T3" fmla="*/ 0 h 96"/>
                      <a:gd name="T4" fmla="*/ 42 w 72"/>
                      <a:gd name="T5" fmla="*/ 8 h 96"/>
                      <a:gd name="T6" fmla="*/ 58 w 72"/>
                      <a:gd name="T7" fmla="*/ 4 h 96"/>
                      <a:gd name="T8" fmla="*/ 64 w 72"/>
                      <a:gd name="T9" fmla="*/ 0 h 96"/>
                      <a:gd name="T10" fmla="*/ 72 w 72"/>
                      <a:gd name="T11" fmla="*/ 2 h 96"/>
                      <a:gd name="T12" fmla="*/ 68 w 72"/>
                      <a:gd name="T13" fmla="*/ 28 h 96"/>
                      <a:gd name="T14" fmla="*/ 64 w 72"/>
                      <a:gd name="T15" fmla="*/ 58 h 96"/>
                      <a:gd name="T16" fmla="*/ 60 w 72"/>
                      <a:gd name="T17" fmla="*/ 64 h 96"/>
                      <a:gd name="T18" fmla="*/ 58 w 72"/>
                      <a:gd name="T19" fmla="*/ 62 h 96"/>
                      <a:gd name="T20" fmla="*/ 56 w 72"/>
                      <a:gd name="T21" fmla="*/ 60 h 96"/>
                      <a:gd name="T22" fmla="*/ 54 w 72"/>
                      <a:gd name="T23" fmla="*/ 62 h 96"/>
                      <a:gd name="T24" fmla="*/ 34 w 72"/>
                      <a:gd name="T25" fmla="*/ 80 h 96"/>
                      <a:gd name="T26" fmla="*/ 14 w 72"/>
                      <a:gd name="T27" fmla="*/ 96 h 96"/>
                      <a:gd name="T28" fmla="*/ 6 w 72"/>
                      <a:gd name="T29" fmla="*/ 94 h 96"/>
                      <a:gd name="T30" fmla="*/ 0 w 72"/>
                      <a:gd name="T31" fmla="*/ 80 h 96"/>
                      <a:gd name="T32" fmla="*/ 8 w 72"/>
                      <a:gd name="T33" fmla="*/ 54 h 96"/>
                      <a:gd name="T34" fmla="*/ 12 w 72"/>
                      <a:gd name="T35" fmla="*/ 28 h 96"/>
                      <a:gd name="T36" fmla="*/ 24 w 72"/>
                      <a:gd name="T37" fmla="*/ 2 h 9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72"/>
                      <a:gd name="T58" fmla="*/ 0 h 96"/>
                      <a:gd name="T59" fmla="*/ 72 w 72"/>
                      <a:gd name="T60" fmla="*/ 96 h 9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72" h="96">
                        <a:moveTo>
                          <a:pt x="24" y="2"/>
                        </a:moveTo>
                        <a:lnTo>
                          <a:pt x="34" y="0"/>
                        </a:lnTo>
                        <a:lnTo>
                          <a:pt x="42" y="8"/>
                        </a:lnTo>
                        <a:lnTo>
                          <a:pt x="58" y="4"/>
                        </a:lnTo>
                        <a:lnTo>
                          <a:pt x="64" y="0"/>
                        </a:lnTo>
                        <a:lnTo>
                          <a:pt x="72" y="2"/>
                        </a:lnTo>
                        <a:lnTo>
                          <a:pt x="68" y="28"/>
                        </a:lnTo>
                        <a:lnTo>
                          <a:pt x="64" y="58"/>
                        </a:lnTo>
                        <a:lnTo>
                          <a:pt x="60" y="64"/>
                        </a:lnTo>
                        <a:lnTo>
                          <a:pt x="58" y="62"/>
                        </a:lnTo>
                        <a:lnTo>
                          <a:pt x="56" y="60"/>
                        </a:lnTo>
                        <a:lnTo>
                          <a:pt x="54" y="62"/>
                        </a:lnTo>
                        <a:lnTo>
                          <a:pt x="34" y="80"/>
                        </a:lnTo>
                        <a:lnTo>
                          <a:pt x="14" y="96"/>
                        </a:lnTo>
                        <a:lnTo>
                          <a:pt x="6" y="94"/>
                        </a:lnTo>
                        <a:lnTo>
                          <a:pt x="0" y="80"/>
                        </a:lnTo>
                        <a:lnTo>
                          <a:pt x="8" y="54"/>
                        </a:lnTo>
                        <a:lnTo>
                          <a:pt x="12" y="28"/>
                        </a:lnTo>
                        <a:lnTo>
                          <a:pt x="24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76" name="Freeform 3004"/>
                  <p:cNvSpPr>
                    <a:spLocks/>
                  </p:cNvSpPr>
                  <p:nvPr/>
                </p:nvSpPr>
                <p:spPr bwMode="auto">
                  <a:xfrm>
                    <a:off x="8192" y="2901"/>
                    <a:ext cx="82" cy="60"/>
                  </a:xfrm>
                  <a:custGeom>
                    <a:avLst/>
                    <a:gdLst>
                      <a:gd name="T0" fmla="*/ 0 w 82"/>
                      <a:gd name="T1" fmla="*/ 38 h 60"/>
                      <a:gd name="T2" fmla="*/ 40 w 82"/>
                      <a:gd name="T3" fmla="*/ 4 h 60"/>
                      <a:gd name="T4" fmla="*/ 46 w 82"/>
                      <a:gd name="T5" fmla="*/ 6 h 60"/>
                      <a:gd name="T6" fmla="*/ 50 w 82"/>
                      <a:gd name="T7" fmla="*/ 0 h 60"/>
                      <a:gd name="T8" fmla="*/ 62 w 82"/>
                      <a:gd name="T9" fmla="*/ 6 h 60"/>
                      <a:gd name="T10" fmla="*/ 70 w 82"/>
                      <a:gd name="T11" fmla="*/ 20 h 60"/>
                      <a:gd name="T12" fmla="*/ 82 w 82"/>
                      <a:gd name="T13" fmla="*/ 30 h 60"/>
                      <a:gd name="T14" fmla="*/ 76 w 82"/>
                      <a:gd name="T15" fmla="*/ 36 h 60"/>
                      <a:gd name="T16" fmla="*/ 60 w 82"/>
                      <a:gd name="T17" fmla="*/ 54 h 60"/>
                      <a:gd name="T18" fmla="*/ 32 w 82"/>
                      <a:gd name="T19" fmla="*/ 58 h 60"/>
                      <a:gd name="T20" fmla="*/ 24 w 82"/>
                      <a:gd name="T21" fmla="*/ 60 h 60"/>
                      <a:gd name="T22" fmla="*/ 18 w 82"/>
                      <a:gd name="T23" fmla="*/ 60 h 60"/>
                      <a:gd name="T24" fmla="*/ 16 w 82"/>
                      <a:gd name="T25" fmla="*/ 60 h 60"/>
                      <a:gd name="T26" fmla="*/ 14 w 82"/>
                      <a:gd name="T27" fmla="*/ 60 h 60"/>
                      <a:gd name="T28" fmla="*/ 0 w 82"/>
                      <a:gd name="T29" fmla="*/ 38 h 6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2"/>
                      <a:gd name="T46" fmla="*/ 0 h 60"/>
                      <a:gd name="T47" fmla="*/ 82 w 82"/>
                      <a:gd name="T48" fmla="*/ 60 h 6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2" h="60">
                        <a:moveTo>
                          <a:pt x="0" y="38"/>
                        </a:moveTo>
                        <a:lnTo>
                          <a:pt x="40" y="4"/>
                        </a:lnTo>
                        <a:lnTo>
                          <a:pt x="46" y="6"/>
                        </a:lnTo>
                        <a:lnTo>
                          <a:pt x="50" y="0"/>
                        </a:lnTo>
                        <a:lnTo>
                          <a:pt x="62" y="6"/>
                        </a:lnTo>
                        <a:lnTo>
                          <a:pt x="70" y="20"/>
                        </a:lnTo>
                        <a:lnTo>
                          <a:pt x="82" y="30"/>
                        </a:lnTo>
                        <a:lnTo>
                          <a:pt x="76" y="36"/>
                        </a:lnTo>
                        <a:lnTo>
                          <a:pt x="60" y="54"/>
                        </a:lnTo>
                        <a:lnTo>
                          <a:pt x="32" y="58"/>
                        </a:lnTo>
                        <a:lnTo>
                          <a:pt x="24" y="60"/>
                        </a:lnTo>
                        <a:lnTo>
                          <a:pt x="18" y="60"/>
                        </a:lnTo>
                        <a:lnTo>
                          <a:pt x="16" y="60"/>
                        </a:lnTo>
                        <a:lnTo>
                          <a:pt x="14" y="60"/>
                        </a:lnTo>
                        <a:lnTo>
                          <a:pt x="0" y="3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77" name="Freeform 3005"/>
                  <p:cNvSpPr>
                    <a:spLocks/>
                  </p:cNvSpPr>
                  <p:nvPr/>
                </p:nvSpPr>
                <p:spPr bwMode="auto">
                  <a:xfrm>
                    <a:off x="8192" y="2955"/>
                    <a:ext cx="76" cy="84"/>
                  </a:xfrm>
                  <a:custGeom>
                    <a:avLst/>
                    <a:gdLst>
                      <a:gd name="T0" fmla="*/ 0 w 76"/>
                      <a:gd name="T1" fmla="*/ 70 h 84"/>
                      <a:gd name="T2" fmla="*/ 2 w 76"/>
                      <a:gd name="T3" fmla="*/ 62 h 84"/>
                      <a:gd name="T4" fmla="*/ 6 w 76"/>
                      <a:gd name="T5" fmla="*/ 64 h 84"/>
                      <a:gd name="T6" fmla="*/ 8 w 76"/>
                      <a:gd name="T7" fmla="*/ 62 h 84"/>
                      <a:gd name="T8" fmla="*/ 12 w 76"/>
                      <a:gd name="T9" fmla="*/ 54 h 84"/>
                      <a:gd name="T10" fmla="*/ 14 w 76"/>
                      <a:gd name="T11" fmla="*/ 56 h 84"/>
                      <a:gd name="T12" fmla="*/ 16 w 76"/>
                      <a:gd name="T13" fmla="*/ 56 h 84"/>
                      <a:gd name="T14" fmla="*/ 18 w 76"/>
                      <a:gd name="T15" fmla="*/ 54 h 84"/>
                      <a:gd name="T16" fmla="*/ 18 w 76"/>
                      <a:gd name="T17" fmla="*/ 34 h 84"/>
                      <a:gd name="T18" fmla="*/ 24 w 76"/>
                      <a:gd name="T19" fmla="*/ 6 h 84"/>
                      <a:gd name="T20" fmla="*/ 60 w 76"/>
                      <a:gd name="T21" fmla="*/ 0 h 84"/>
                      <a:gd name="T22" fmla="*/ 66 w 76"/>
                      <a:gd name="T23" fmla="*/ 26 h 84"/>
                      <a:gd name="T24" fmla="*/ 72 w 76"/>
                      <a:gd name="T25" fmla="*/ 36 h 84"/>
                      <a:gd name="T26" fmla="*/ 76 w 76"/>
                      <a:gd name="T27" fmla="*/ 74 h 84"/>
                      <a:gd name="T28" fmla="*/ 66 w 76"/>
                      <a:gd name="T29" fmla="*/ 78 h 84"/>
                      <a:gd name="T30" fmla="*/ 64 w 76"/>
                      <a:gd name="T31" fmla="*/ 76 h 84"/>
                      <a:gd name="T32" fmla="*/ 50 w 76"/>
                      <a:gd name="T33" fmla="*/ 80 h 84"/>
                      <a:gd name="T34" fmla="*/ 44 w 76"/>
                      <a:gd name="T35" fmla="*/ 78 h 84"/>
                      <a:gd name="T36" fmla="*/ 40 w 76"/>
                      <a:gd name="T37" fmla="*/ 82 h 84"/>
                      <a:gd name="T38" fmla="*/ 26 w 76"/>
                      <a:gd name="T39" fmla="*/ 84 h 84"/>
                      <a:gd name="T40" fmla="*/ 8 w 76"/>
                      <a:gd name="T41" fmla="*/ 80 h 84"/>
                      <a:gd name="T42" fmla="*/ 0 w 76"/>
                      <a:gd name="T43" fmla="*/ 70 h 84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76"/>
                      <a:gd name="T67" fmla="*/ 0 h 84"/>
                      <a:gd name="T68" fmla="*/ 76 w 76"/>
                      <a:gd name="T69" fmla="*/ 84 h 84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76" h="84">
                        <a:moveTo>
                          <a:pt x="0" y="70"/>
                        </a:moveTo>
                        <a:lnTo>
                          <a:pt x="2" y="62"/>
                        </a:lnTo>
                        <a:lnTo>
                          <a:pt x="6" y="64"/>
                        </a:lnTo>
                        <a:lnTo>
                          <a:pt x="8" y="62"/>
                        </a:lnTo>
                        <a:lnTo>
                          <a:pt x="12" y="54"/>
                        </a:lnTo>
                        <a:lnTo>
                          <a:pt x="14" y="56"/>
                        </a:lnTo>
                        <a:lnTo>
                          <a:pt x="16" y="56"/>
                        </a:lnTo>
                        <a:lnTo>
                          <a:pt x="18" y="54"/>
                        </a:lnTo>
                        <a:lnTo>
                          <a:pt x="18" y="34"/>
                        </a:lnTo>
                        <a:lnTo>
                          <a:pt x="24" y="6"/>
                        </a:lnTo>
                        <a:lnTo>
                          <a:pt x="60" y="0"/>
                        </a:lnTo>
                        <a:lnTo>
                          <a:pt x="66" y="26"/>
                        </a:lnTo>
                        <a:lnTo>
                          <a:pt x="72" y="36"/>
                        </a:lnTo>
                        <a:lnTo>
                          <a:pt x="76" y="74"/>
                        </a:lnTo>
                        <a:lnTo>
                          <a:pt x="66" y="78"/>
                        </a:lnTo>
                        <a:lnTo>
                          <a:pt x="64" y="76"/>
                        </a:lnTo>
                        <a:lnTo>
                          <a:pt x="50" y="80"/>
                        </a:lnTo>
                        <a:lnTo>
                          <a:pt x="44" y="78"/>
                        </a:lnTo>
                        <a:lnTo>
                          <a:pt x="40" y="82"/>
                        </a:lnTo>
                        <a:lnTo>
                          <a:pt x="26" y="84"/>
                        </a:lnTo>
                        <a:lnTo>
                          <a:pt x="8" y="80"/>
                        </a:lnTo>
                        <a:lnTo>
                          <a:pt x="0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78" name="Freeform 3006"/>
                  <p:cNvSpPr>
                    <a:spLocks/>
                  </p:cNvSpPr>
                  <p:nvPr/>
                </p:nvSpPr>
                <p:spPr bwMode="auto">
                  <a:xfrm>
                    <a:off x="8144" y="3025"/>
                    <a:ext cx="100" cy="134"/>
                  </a:xfrm>
                  <a:custGeom>
                    <a:avLst/>
                    <a:gdLst>
                      <a:gd name="T0" fmla="*/ 36 w 100"/>
                      <a:gd name="T1" fmla="*/ 90 h 134"/>
                      <a:gd name="T2" fmla="*/ 16 w 100"/>
                      <a:gd name="T3" fmla="*/ 74 h 134"/>
                      <a:gd name="T4" fmla="*/ 4 w 100"/>
                      <a:gd name="T5" fmla="*/ 70 h 134"/>
                      <a:gd name="T6" fmla="*/ 0 w 100"/>
                      <a:gd name="T7" fmla="*/ 20 h 134"/>
                      <a:gd name="T8" fmla="*/ 12 w 100"/>
                      <a:gd name="T9" fmla="*/ 4 h 134"/>
                      <a:gd name="T10" fmla="*/ 32 w 100"/>
                      <a:gd name="T11" fmla="*/ 12 h 134"/>
                      <a:gd name="T12" fmla="*/ 48 w 100"/>
                      <a:gd name="T13" fmla="*/ 0 h 134"/>
                      <a:gd name="T14" fmla="*/ 56 w 100"/>
                      <a:gd name="T15" fmla="*/ 10 h 134"/>
                      <a:gd name="T16" fmla="*/ 74 w 100"/>
                      <a:gd name="T17" fmla="*/ 14 h 134"/>
                      <a:gd name="T18" fmla="*/ 90 w 100"/>
                      <a:gd name="T19" fmla="*/ 64 h 134"/>
                      <a:gd name="T20" fmla="*/ 90 w 100"/>
                      <a:gd name="T21" fmla="*/ 100 h 134"/>
                      <a:gd name="T22" fmla="*/ 100 w 100"/>
                      <a:gd name="T23" fmla="*/ 104 h 134"/>
                      <a:gd name="T24" fmla="*/ 96 w 100"/>
                      <a:gd name="T25" fmla="*/ 112 h 134"/>
                      <a:gd name="T26" fmla="*/ 88 w 100"/>
                      <a:gd name="T27" fmla="*/ 134 h 134"/>
                      <a:gd name="T28" fmla="*/ 74 w 100"/>
                      <a:gd name="T29" fmla="*/ 124 h 134"/>
                      <a:gd name="T30" fmla="*/ 72 w 100"/>
                      <a:gd name="T31" fmla="*/ 118 h 134"/>
                      <a:gd name="T32" fmla="*/ 36 w 100"/>
                      <a:gd name="T33" fmla="*/ 90 h 13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00"/>
                      <a:gd name="T52" fmla="*/ 0 h 134"/>
                      <a:gd name="T53" fmla="*/ 100 w 100"/>
                      <a:gd name="T54" fmla="*/ 134 h 13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00" h="134">
                        <a:moveTo>
                          <a:pt x="36" y="90"/>
                        </a:moveTo>
                        <a:lnTo>
                          <a:pt x="16" y="74"/>
                        </a:lnTo>
                        <a:lnTo>
                          <a:pt x="4" y="70"/>
                        </a:lnTo>
                        <a:lnTo>
                          <a:pt x="0" y="20"/>
                        </a:lnTo>
                        <a:lnTo>
                          <a:pt x="12" y="4"/>
                        </a:lnTo>
                        <a:lnTo>
                          <a:pt x="32" y="12"/>
                        </a:lnTo>
                        <a:lnTo>
                          <a:pt x="48" y="0"/>
                        </a:lnTo>
                        <a:lnTo>
                          <a:pt x="56" y="10"/>
                        </a:lnTo>
                        <a:lnTo>
                          <a:pt x="74" y="14"/>
                        </a:lnTo>
                        <a:lnTo>
                          <a:pt x="90" y="64"/>
                        </a:lnTo>
                        <a:lnTo>
                          <a:pt x="90" y="100"/>
                        </a:lnTo>
                        <a:lnTo>
                          <a:pt x="100" y="104"/>
                        </a:lnTo>
                        <a:lnTo>
                          <a:pt x="96" y="112"/>
                        </a:lnTo>
                        <a:lnTo>
                          <a:pt x="88" y="134"/>
                        </a:lnTo>
                        <a:lnTo>
                          <a:pt x="74" y="124"/>
                        </a:lnTo>
                        <a:lnTo>
                          <a:pt x="72" y="118"/>
                        </a:lnTo>
                        <a:lnTo>
                          <a:pt x="36" y="9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79" name="Freeform 3007"/>
                  <p:cNvSpPr>
                    <a:spLocks/>
                  </p:cNvSpPr>
                  <p:nvPr/>
                </p:nvSpPr>
                <p:spPr bwMode="auto">
                  <a:xfrm>
                    <a:off x="8122" y="2923"/>
                    <a:ext cx="94" cy="114"/>
                  </a:xfrm>
                  <a:custGeom>
                    <a:avLst/>
                    <a:gdLst>
                      <a:gd name="T0" fmla="*/ 0 w 94"/>
                      <a:gd name="T1" fmla="*/ 72 h 114"/>
                      <a:gd name="T2" fmla="*/ 24 w 94"/>
                      <a:gd name="T3" fmla="*/ 30 h 114"/>
                      <a:gd name="T4" fmla="*/ 56 w 94"/>
                      <a:gd name="T5" fmla="*/ 0 h 114"/>
                      <a:gd name="T6" fmla="*/ 62 w 94"/>
                      <a:gd name="T7" fmla="*/ 14 h 114"/>
                      <a:gd name="T8" fmla="*/ 70 w 94"/>
                      <a:gd name="T9" fmla="*/ 16 h 114"/>
                      <a:gd name="T10" fmla="*/ 84 w 94"/>
                      <a:gd name="T11" fmla="*/ 38 h 114"/>
                      <a:gd name="T12" fmla="*/ 94 w 94"/>
                      <a:gd name="T13" fmla="*/ 38 h 114"/>
                      <a:gd name="T14" fmla="*/ 88 w 94"/>
                      <a:gd name="T15" fmla="*/ 66 h 114"/>
                      <a:gd name="T16" fmla="*/ 88 w 94"/>
                      <a:gd name="T17" fmla="*/ 86 h 114"/>
                      <a:gd name="T18" fmla="*/ 82 w 94"/>
                      <a:gd name="T19" fmla="*/ 86 h 114"/>
                      <a:gd name="T20" fmla="*/ 78 w 94"/>
                      <a:gd name="T21" fmla="*/ 94 h 114"/>
                      <a:gd name="T22" fmla="*/ 72 w 94"/>
                      <a:gd name="T23" fmla="*/ 94 h 114"/>
                      <a:gd name="T24" fmla="*/ 70 w 94"/>
                      <a:gd name="T25" fmla="*/ 102 h 114"/>
                      <a:gd name="T26" fmla="*/ 54 w 94"/>
                      <a:gd name="T27" fmla="*/ 114 h 114"/>
                      <a:gd name="T28" fmla="*/ 34 w 94"/>
                      <a:gd name="T29" fmla="*/ 106 h 114"/>
                      <a:gd name="T30" fmla="*/ 32 w 94"/>
                      <a:gd name="T31" fmla="*/ 98 h 114"/>
                      <a:gd name="T32" fmla="*/ 20 w 94"/>
                      <a:gd name="T33" fmla="*/ 88 h 114"/>
                      <a:gd name="T34" fmla="*/ 0 w 94"/>
                      <a:gd name="T35" fmla="*/ 72 h 11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94"/>
                      <a:gd name="T55" fmla="*/ 0 h 114"/>
                      <a:gd name="T56" fmla="*/ 94 w 94"/>
                      <a:gd name="T57" fmla="*/ 114 h 11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94" h="114">
                        <a:moveTo>
                          <a:pt x="0" y="72"/>
                        </a:moveTo>
                        <a:lnTo>
                          <a:pt x="24" y="30"/>
                        </a:lnTo>
                        <a:lnTo>
                          <a:pt x="56" y="0"/>
                        </a:lnTo>
                        <a:lnTo>
                          <a:pt x="62" y="14"/>
                        </a:lnTo>
                        <a:lnTo>
                          <a:pt x="70" y="16"/>
                        </a:lnTo>
                        <a:lnTo>
                          <a:pt x="84" y="38"/>
                        </a:lnTo>
                        <a:lnTo>
                          <a:pt x="94" y="38"/>
                        </a:lnTo>
                        <a:lnTo>
                          <a:pt x="88" y="66"/>
                        </a:lnTo>
                        <a:lnTo>
                          <a:pt x="88" y="86"/>
                        </a:lnTo>
                        <a:lnTo>
                          <a:pt x="82" y="86"/>
                        </a:lnTo>
                        <a:lnTo>
                          <a:pt x="78" y="94"/>
                        </a:lnTo>
                        <a:lnTo>
                          <a:pt x="72" y="94"/>
                        </a:lnTo>
                        <a:lnTo>
                          <a:pt x="70" y="102"/>
                        </a:lnTo>
                        <a:lnTo>
                          <a:pt x="54" y="114"/>
                        </a:lnTo>
                        <a:lnTo>
                          <a:pt x="34" y="106"/>
                        </a:lnTo>
                        <a:lnTo>
                          <a:pt x="32" y="98"/>
                        </a:lnTo>
                        <a:lnTo>
                          <a:pt x="20" y="88"/>
                        </a:lnTo>
                        <a:lnTo>
                          <a:pt x="0" y="7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80" name="Freeform 3008"/>
                  <p:cNvSpPr>
                    <a:spLocks/>
                  </p:cNvSpPr>
                  <p:nvPr/>
                </p:nvSpPr>
                <p:spPr bwMode="auto">
                  <a:xfrm>
                    <a:off x="8024" y="3085"/>
                    <a:ext cx="70" cy="64"/>
                  </a:xfrm>
                  <a:custGeom>
                    <a:avLst/>
                    <a:gdLst>
                      <a:gd name="T0" fmla="*/ 0 w 70"/>
                      <a:gd name="T1" fmla="*/ 24 h 64"/>
                      <a:gd name="T2" fmla="*/ 12 w 70"/>
                      <a:gd name="T3" fmla="*/ 0 h 64"/>
                      <a:gd name="T4" fmla="*/ 24 w 70"/>
                      <a:gd name="T5" fmla="*/ 4 h 64"/>
                      <a:gd name="T6" fmla="*/ 54 w 70"/>
                      <a:gd name="T7" fmla="*/ 6 h 64"/>
                      <a:gd name="T8" fmla="*/ 70 w 70"/>
                      <a:gd name="T9" fmla="*/ 28 h 64"/>
                      <a:gd name="T10" fmla="*/ 50 w 70"/>
                      <a:gd name="T11" fmla="*/ 54 h 64"/>
                      <a:gd name="T12" fmla="*/ 28 w 70"/>
                      <a:gd name="T13" fmla="*/ 64 h 64"/>
                      <a:gd name="T14" fmla="*/ 30 w 70"/>
                      <a:gd name="T15" fmla="*/ 62 h 64"/>
                      <a:gd name="T16" fmla="*/ 30 w 70"/>
                      <a:gd name="T17" fmla="*/ 58 h 64"/>
                      <a:gd name="T18" fmla="*/ 24 w 70"/>
                      <a:gd name="T19" fmla="*/ 46 h 64"/>
                      <a:gd name="T20" fmla="*/ 0 w 70"/>
                      <a:gd name="T21" fmla="*/ 24 h 6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70"/>
                      <a:gd name="T34" fmla="*/ 0 h 64"/>
                      <a:gd name="T35" fmla="*/ 70 w 70"/>
                      <a:gd name="T36" fmla="*/ 64 h 6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70" h="64">
                        <a:moveTo>
                          <a:pt x="0" y="24"/>
                        </a:moveTo>
                        <a:lnTo>
                          <a:pt x="12" y="0"/>
                        </a:lnTo>
                        <a:lnTo>
                          <a:pt x="24" y="4"/>
                        </a:lnTo>
                        <a:lnTo>
                          <a:pt x="54" y="6"/>
                        </a:lnTo>
                        <a:lnTo>
                          <a:pt x="70" y="28"/>
                        </a:lnTo>
                        <a:lnTo>
                          <a:pt x="50" y="54"/>
                        </a:lnTo>
                        <a:lnTo>
                          <a:pt x="28" y="64"/>
                        </a:lnTo>
                        <a:lnTo>
                          <a:pt x="30" y="62"/>
                        </a:lnTo>
                        <a:lnTo>
                          <a:pt x="30" y="58"/>
                        </a:lnTo>
                        <a:lnTo>
                          <a:pt x="24" y="46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81" name="Freeform 3009"/>
                  <p:cNvSpPr>
                    <a:spLocks/>
                  </p:cNvSpPr>
                  <p:nvPr/>
                </p:nvSpPr>
                <p:spPr bwMode="auto">
                  <a:xfrm>
                    <a:off x="7960" y="3017"/>
                    <a:ext cx="118" cy="92"/>
                  </a:xfrm>
                  <a:custGeom>
                    <a:avLst/>
                    <a:gdLst>
                      <a:gd name="T0" fmla="*/ 38 w 118"/>
                      <a:gd name="T1" fmla="*/ 76 h 92"/>
                      <a:gd name="T2" fmla="*/ 26 w 118"/>
                      <a:gd name="T3" fmla="*/ 60 h 92"/>
                      <a:gd name="T4" fmla="*/ 18 w 118"/>
                      <a:gd name="T5" fmla="*/ 60 h 92"/>
                      <a:gd name="T6" fmla="*/ 14 w 118"/>
                      <a:gd name="T7" fmla="*/ 44 h 92"/>
                      <a:gd name="T8" fmla="*/ 0 w 118"/>
                      <a:gd name="T9" fmla="*/ 12 h 92"/>
                      <a:gd name="T10" fmla="*/ 32 w 118"/>
                      <a:gd name="T11" fmla="*/ 2 h 92"/>
                      <a:gd name="T12" fmla="*/ 62 w 118"/>
                      <a:gd name="T13" fmla="*/ 0 h 92"/>
                      <a:gd name="T14" fmla="*/ 80 w 118"/>
                      <a:gd name="T15" fmla="*/ 30 h 92"/>
                      <a:gd name="T16" fmla="*/ 92 w 118"/>
                      <a:gd name="T17" fmla="*/ 36 h 92"/>
                      <a:gd name="T18" fmla="*/ 92 w 118"/>
                      <a:gd name="T19" fmla="*/ 40 h 92"/>
                      <a:gd name="T20" fmla="*/ 116 w 118"/>
                      <a:gd name="T21" fmla="*/ 54 h 92"/>
                      <a:gd name="T22" fmla="*/ 112 w 118"/>
                      <a:gd name="T23" fmla="*/ 66 h 92"/>
                      <a:gd name="T24" fmla="*/ 118 w 118"/>
                      <a:gd name="T25" fmla="*/ 74 h 92"/>
                      <a:gd name="T26" fmla="*/ 88 w 118"/>
                      <a:gd name="T27" fmla="*/ 72 h 92"/>
                      <a:gd name="T28" fmla="*/ 76 w 118"/>
                      <a:gd name="T29" fmla="*/ 68 h 92"/>
                      <a:gd name="T30" fmla="*/ 64 w 118"/>
                      <a:gd name="T31" fmla="*/ 92 h 92"/>
                      <a:gd name="T32" fmla="*/ 46 w 118"/>
                      <a:gd name="T33" fmla="*/ 90 h 92"/>
                      <a:gd name="T34" fmla="*/ 42 w 118"/>
                      <a:gd name="T35" fmla="*/ 80 h 92"/>
                      <a:gd name="T36" fmla="*/ 38 w 118"/>
                      <a:gd name="T37" fmla="*/ 76 h 92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18"/>
                      <a:gd name="T58" fmla="*/ 0 h 92"/>
                      <a:gd name="T59" fmla="*/ 118 w 118"/>
                      <a:gd name="T60" fmla="*/ 92 h 92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18" h="92">
                        <a:moveTo>
                          <a:pt x="38" y="76"/>
                        </a:moveTo>
                        <a:lnTo>
                          <a:pt x="26" y="60"/>
                        </a:lnTo>
                        <a:lnTo>
                          <a:pt x="18" y="60"/>
                        </a:lnTo>
                        <a:lnTo>
                          <a:pt x="14" y="44"/>
                        </a:lnTo>
                        <a:lnTo>
                          <a:pt x="0" y="12"/>
                        </a:lnTo>
                        <a:lnTo>
                          <a:pt x="32" y="2"/>
                        </a:lnTo>
                        <a:lnTo>
                          <a:pt x="62" y="0"/>
                        </a:lnTo>
                        <a:lnTo>
                          <a:pt x="80" y="30"/>
                        </a:lnTo>
                        <a:lnTo>
                          <a:pt x="92" y="36"/>
                        </a:lnTo>
                        <a:lnTo>
                          <a:pt x="92" y="40"/>
                        </a:lnTo>
                        <a:lnTo>
                          <a:pt x="116" y="54"/>
                        </a:lnTo>
                        <a:lnTo>
                          <a:pt x="112" y="66"/>
                        </a:lnTo>
                        <a:lnTo>
                          <a:pt x="118" y="74"/>
                        </a:lnTo>
                        <a:lnTo>
                          <a:pt x="88" y="72"/>
                        </a:lnTo>
                        <a:lnTo>
                          <a:pt x="76" y="68"/>
                        </a:lnTo>
                        <a:lnTo>
                          <a:pt x="64" y="92"/>
                        </a:lnTo>
                        <a:lnTo>
                          <a:pt x="46" y="90"/>
                        </a:lnTo>
                        <a:lnTo>
                          <a:pt x="42" y="80"/>
                        </a:lnTo>
                        <a:lnTo>
                          <a:pt x="38" y="7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82" name="Freeform 3010"/>
                  <p:cNvSpPr>
                    <a:spLocks/>
                  </p:cNvSpPr>
                  <p:nvPr/>
                </p:nvSpPr>
                <p:spPr bwMode="auto">
                  <a:xfrm>
                    <a:off x="8072" y="3043"/>
                    <a:ext cx="108" cy="88"/>
                  </a:xfrm>
                  <a:custGeom>
                    <a:avLst/>
                    <a:gdLst>
                      <a:gd name="T0" fmla="*/ 4 w 108"/>
                      <a:gd name="T1" fmla="*/ 28 h 88"/>
                      <a:gd name="T2" fmla="*/ 32 w 108"/>
                      <a:gd name="T3" fmla="*/ 12 h 88"/>
                      <a:gd name="T4" fmla="*/ 36 w 108"/>
                      <a:gd name="T5" fmla="*/ 4 h 88"/>
                      <a:gd name="T6" fmla="*/ 54 w 108"/>
                      <a:gd name="T7" fmla="*/ 0 h 88"/>
                      <a:gd name="T8" fmla="*/ 58 w 108"/>
                      <a:gd name="T9" fmla="*/ 4 h 88"/>
                      <a:gd name="T10" fmla="*/ 72 w 108"/>
                      <a:gd name="T11" fmla="*/ 2 h 88"/>
                      <a:gd name="T12" fmla="*/ 76 w 108"/>
                      <a:gd name="T13" fmla="*/ 52 h 88"/>
                      <a:gd name="T14" fmla="*/ 88 w 108"/>
                      <a:gd name="T15" fmla="*/ 56 h 88"/>
                      <a:gd name="T16" fmla="*/ 108 w 108"/>
                      <a:gd name="T17" fmla="*/ 72 h 88"/>
                      <a:gd name="T18" fmla="*/ 60 w 108"/>
                      <a:gd name="T19" fmla="*/ 82 h 88"/>
                      <a:gd name="T20" fmla="*/ 48 w 108"/>
                      <a:gd name="T21" fmla="*/ 88 h 88"/>
                      <a:gd name="T22" fmla="*/ 36 w 108"/>
                      <a:gd name="T23" fmla="*/ 74 h 88"/>
                      <a:gd name="T24" fmla="*/ 22 w 108"/>
                      <a:gd name="T25" fmla="*/ 70 h 88"/>
                      <a:gd name="T26" fmla="*/ 6 w 108"/>
                      <a:gd name="T27" fmla="*/ 48 h 88"/>
                      <a:gd name="T28" fmla="*/ 0 w 108"/>
                      <a:gd name="T29" fmla="*/ 40 h 88"/>
                      <a:gd name="T30" fmla="*/ 4 w 108"/>
                      <a:gd name="T31" fmla="*/ 28 h 8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08"/>
                      <a:gd name="T49" fmla="*/ 0 h 88"/>
                      <a:gd name="T50" fmla="*/ 108 w 108"/>
                      <a:gd name="T51" fmla="*/ 88 h 8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08" h="88">
                        <a:moveTo>
                          <a:pt x="4" y="28"/>
                        </a:moveTo>
                        <a:lnTo>
                          <a:pt x="32" y="12"/>
                        </a:lnTo>
                        <a:lnTo>
                          <a:pt x="36" y="4"/>
                        </a:lnTo>
                        <a:lnTo>
                          <a:pt x="54" y="0"/>
                        </a:lnTo>
                        <a:lnTo>
                          <a:pt x="58" y="4"/>
                        </a:lnTo>
                        <a:lnTo>
                          <a:pt x="72" y="2"/>
                        </a:lnTo>
                        <a:lnTo>
                          <a:pt x="76" y="52"/>
                        </a:lnTo>
                        <a:lnTo>
                          <a:pt x="88" y="56"/>
                        </a:lnTo>
                        <a:lnTo>
                          <a:pt x="108" y="72"/>
                        </a:lnTo>
                        <a:lnTo>
                          <a:pt x="60" y="82"/>
                        </a:lnTo>
                        <a:lnTo>
                          <a:pt x="48" y="88"/>
                        </a:lnTo>
                        <a:lnTo>
                          <a:pt x="36" y="74"/>
                        </a:lnTo>
                        <a:lnTo>
                          <a:pt x="22" y="70"/>
                        </a:lnTo>
                        <a:lnTo>
                          <a:pt x="6" y="48"/>
                        </a:lnTo>
                        <a:lnTo>
                          <a:pt x="0" y="40"/>
                        </a:lnTo>
                        <a:lnTo>
                          <a:pt x="4" y="2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83" name="Freeform 3011"/>
                  <p:cNvSpPr>
                    <a:spLocks/>
                  </p:cNvSpPr>
                  <p:nvPr/>
                </p:nvSpPr>
                <p:spPr bwMode="auto">
                  <a:xfrm>
                    <a:off x="8052" y="2989"/>
                    <a:ext cx="104" cy="82"/>
                  </a:xfrm>
                  <a:custGeom>
                    <a:avLst/>
                    <a:gdLst>
                      <a:gd name="T0" fmla="*/ 0 w 104"/>
                      <a:gd name="T1" fmla="*/ 64 h 82"/>
                      <a:gd name="T2" fmla="*/ 26 w 104"/>
                      <a:gd name="T3" fmla="*/ 16 h 82"/>
                      <a:gd name="T4" fmla="*/ 34 w 104"/>
                      <a:gd name="T5" fmla="*/ 0 h 82"/>
                      <a:gd name="T6" fmla="*/ 70 w 104"/>
                      <a:gd name="T7" fmla="*/ 6 h 82"/>
                      <a:gd name="T8" fmla="*/ 102 w 104"/>
                      <a:gd name="T9" fmla="*/ 32 h 82"/>
                      <a:gd name="T10" fmla="*/ 104 w 104"/>
                      <a:gd name="T11" fmla="*/ 40 h 82"/>
                      <a:gd name="T12" fmla="*/ 92 w 104"/>
                      <a:gd name="T13" fmla="*/ 56 h 82"/>
                      <a:gd name="T14" fmla="*/ 78 w 104"/>
                      <a:gd name="T15" fmla="*/ 58 h 82"/>
                      <a:gd name="T16" fmla="*/ 74 w 104"/>
                      <a:gd name="T17" fmla="*/ 54 h 82"/>
                      <a:gd name="T18" fmla="*/ 56 w 104"/>
                      <a:gd name="T19" fmla="*/ 58 h 82"/>
                      <a:gd name="T20" fmla="*/ 52 w 104"/>
                      <a:gd name="T21" fmla="*/ 66 h 82"/>
                      <a:gd name="T22" fmla="*/ 24 w 104"/>
                      <a:gd name="T23" fmla="*/ 82 h 82"/>
                      <a:gd name="T24" fmla="*/ 0 w 104"/>
                      <a:gd name="T25" fmla="*/ 68 h 82"/>
                      <a:gd name="T26" fmla="*/ 0 w 104"/>
                      <a:gd name="T27" fmla="*/ 64 h 8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04"/>
                      <a:gd name="T43" fmla="*/ 0 h 82"/>
                      <a:gd name="T44" fmla="*/ 104 w 104"/>
                      <a:gd name="T45" fmla="*/ 82 h 8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04" h="82">
                        <a:moveTo>
                          <a:pt x="0" y="64"/>
                        </a:moveTo>
                        <a:lnTo>
                          <a:pt x="26" y="16"/>
                        </a:lnTo>
                        <a:lnTo>
                          <a:pt x="34" y="0"/>
                        </a:lnTo>
                        <a:lnTo>
                          <a:pt x="70" y="6"/>
                        </a:lnTo>
                        <a:lnTo>
                          <a:pt x="102" y="32"/>
                        </a:lnTo>
                        <a:lnTo>
                          <a:pt x="104" y="40"/>
                        </a:lnTo>
                        <a:lnTo>
                          <a:pt x="92" y="56"/>
                        </a:lnTo>
                        <a:lnTo>
                          <a:pt x="78" y="58"/>
                        </a:lnTo>
                        <a:lnTo>
                          <a:pt x="74" y="54"/>
                        </a:lnTo>
                        <a:lnTo>
                          <a:pt x="56" y="58"/>
                        </a:lnTo>
                        <a:lnTo>
                          <a:pt x="52" y="66"/>
                        </a:lnTo>
                        <a:lnTo>
                          <a:pt x="24" y="82"/>
                        </a:lnTo>
                        <a:lnTo>
                          <a:pt x="0" y="68"/>
                        </a:lnTo>
                        <a:lnTo>
                          <a:pt x="0" y="6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84" name="Freeform 3012"/>
                  <p:cNvSpPr>
                    <a:spLocks/>
                  </p:cNvSpPr>
                  <p:nvPr/>
                </p:nvSpPr>
                <p:spPr bwMode="auto">
                  <a:xfrm>
                    <a:off x="8022" y="2993"/>
                    <a:ext cx="56" cy="60"/>
                  </a:xfrm>
                  <a:custGeom>
                    <a:avLst/>
                    <a:gdLst>
                      <a:gd name="T0" fmla="*/ 0 w 56"/>
                      <a:gd name="T1" fmla="*/ 24 h 60"/>
                      <a:gd name="T2" fmla="*/ 4 w 56"/>
                      <a:gd name="T3" fmla="*/ 16 h 60"/>
                      <a:gd name="T4" fmla="*/ 20 w 56"/>
                      <a:gd name="T5" fmla="*/ 12 h 60"/>
                      <a:gd name="T6" fmla="*/ 24 w 56"/>
                      <a:gd name="T7" fmla="*/ 2 h 60"/>
                      <a:gd name="T8" fmla="*/ 40 w 56"/>
                      <a:gd name="T9" fmla="*/ 0 h 60"/>
                      <a:gd name="T10" fmla="*/ 46 w 56"/>
                      <a:gd name="T11" fmla="*/ 10 h 60"/>
                      <a:gd name="T12" fmla="*/ 56 w 56"/>
                      <a:gd name="T13" fmla="*/ 12 h 60"/>
                      <a:gd name="T14" fmla="*/ 30 w 56"/>
                      <a:gd name="T15" fmla="*/ 60 h 60"/>
                      <a:gd name="T16" fmla="*/ 18 w 56"/>
                      <a:gd name="T17" fmla="*/ 54 h 60"/>
                      <a:gd name="T18" fmla="*/ 0 w 56"/>
                      <a:gd name="T19" fmla="*/ 24 h 6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6"/>
                      <a:gd name="T31" fmla="*/ 0 h 60"/>
                      <a:gd name="T32" fmla="*/ 56 w 56"/>
                      <a:gd name="T33" fmla="*/ 60 h 6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6" h="60">
                        <a:moveTo>
                          <a:pt x="0" y="24"/>
                        </a:moveTo>
                        <a:lnTo>
                          <a:pt x="4" y="16"/>
                        </a:lnTo>
                        <a:lnTo>
                          <a:pt x="20" y="12"/>
                        </a:lnTo>
                        <a:lnTo>
                          <a:pt x="24" y="2"/>
                        </a:lnTo>
                        <a:lnTo>
                          <a:pt x="40" y="0"/>
                        </a:lnTo>
                        <a:lnTo>
                          <a:pt x="46" y="10"/>
                        </a:lnTo>
                        <a:lnTo>
                          <a:pt x="56" y="12"/>
                        </a:lnTo>
                        <a:lnTo>
                          <a:pt x="30" y="60"/>
                        </a:lnTo>
                        <a:lnTo>
                          <a:pt x="18" y="54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85" name="Freeform 3013"/>
                  <p:cNvSpPr>
                    <a:spLocks/>
                  </p:cNvSpPr>
                  <p:nvPr/>
                </p:nvSpPr>
                <p:spPr bwMode="auto">
                  <a:xfrm>
                    <a:off x="8074" y="2891"/>
                    <a:ext cx="104" cy="104"/>
                  </a:xfrm>
                  <a:custGeom>
                    <a:avLst/>
                    <a:gdLst>
                      <a:gd name="T0" fmla="*/ 4 w 104"/>
                      <a:gd name="T1" fmla="*/ 48 h 104"/>
                      <a:gd name="T2" fmla="*/ 10 w 104"/>
                      <a:gd name="T3" fmla="*/ 46 h 104"/>
                      <a:gd name="T4" fmla="*/ 14 w 104"/>
                      <a:gd name="T5" fmla="*/ 32 h 104"/>
                      <a:gd name="T6" fmla="*/ 22 w 104"/>
                      <a:gd name="T7" fmla="*/ 32 h 104"/>
                      <a:gd name="T8" fmla="*/ 26 w 104"/>
                      <a:gd name="T9" fmla="*/ 22 h 104"/>
                      <a:gd name="T10" fmla="*/ 24 w 104"/>
                      <a:gd name="T11" fmla="*/ 8 h 104"/>
                      <a:gd name="T12" fmla="*/ 16 w 104"/>
                      <a:gd name="T13" fmla="*/ 10 h 104"/>
                      <a:gd name="T14" fmla="*/ 14 w 104"/>
                      <a:gd name="T15" fmla="*/ 4 h 104"/>
                      <a:gd name="T16" fmla="*/ 28 w 104"/>
                      <a:gd name="T17" fmla="*/ 0 h 104"/>
                      <a:gd name="T18" fmla="*/ 52 w 104"/>
                      <a:gd name="T19" fmla="*/ 4 h 104"/>
                      <a:gd name="T20" fmla="*/ 66 w 104"/>
                      <a:gd name="T21" fmla="*/ 8 h 104"/>
                      <a:gd name="T22" fmla="*/ 72 w 104"/>
                      <a:gd name="T23" fmla="*/ 14 h 104"/>
                      <a:gd name="T24" fmla="*/ 96 w 104"/>
                      <a:gd name="T25" fmla="*/ 22 h 104"/>
                      <a:gd name="T26" fmla="*/ 104 w 104"/>
                      <a:gd name="T27" fmla="*/ 32 h 104"/>
                      <a:gd name="T28" fmla="*/ 72 w 104"/>
                      <a:gd name="T29" fmla="*/ 62 h 104"/>
                      <a:gd name="T30" fmla="*/ 48 w 104"/>
                      <a:gd name="T31" fmla="*/ 104 h 104"/>
                      <a:gd name="T32" fmla="*/ 12 w 104"/>
                      <a:gd name="T33" fmla="*/ 98 h 104"/>
                      <a:gd name="T34" fmla="*/ 0 w 104"/>
                      <a:gd name="T35" fmla="*/ 94 h 104"/>
                      <a:gd name="T36" fmla="*/ 4 w 104"/>
                      <a:gd name="T37" fmla="*/ 48 h 10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04"/>
                      <a:gd name="T58" fmla="*/ 0 h 104"/>
                      <a:gd name="T59" fmla="*/ 104 w 104"/>
                      <a:gd name="T60" fmla="*/ 104 h 10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04" h="104">
                        <a:moveTo>
                          <a:pt x="4" y="48"/>
                        </a:moveTo>
                        <a:lnTo>
                          <a:pt x="10" y="46"/>
                        </a:lnTo>
                        <a:lnTo>
                          <a:pt x="14" y="32"/>
                        </a:lnTo>
                        <a:lnTo>
                          <a:pt x="22" y="32"/>
                        </a:lnTo>
                        <a:lnTo>
                          <a:pt x="26" y="22"/>
                        </a:lnTo>
                        <a:lnTo>
                          <a:pt x="24" y="8"/>
                        </a:lnTo>
                        <a:lnTo>
                          <a:pt x="16" y="10"/>
                        </a:lnTo>
                        <a:lnTo>
                          <a:pt x="14" y="4"/>
                        </a:lnTo>
                        <a:lnTo>
                          <a:pt x="28" y="0"/>
                        </a:lnTo>
                        <a:lnTo>
                          <a:pt x="52" y="4"/>
                        </a:lnTo>
                        <a:lnTo>
                          <a:pt x="66" y="8"/>
                        </a:lnTo>
                        <a:lnTo>
                          <a:pt x="72" y="14"/>
                        </a:lnTo>
                        <a:lnTo>
                          <a:pt x="96" y="22"/>
                        </a:lnTo>
                        <a:lnTo>
                          <a:pt x="104" y="32"/>
                        </a:lnTo>
                        <a:lnTo>
                          <a:pt x="72" y="62"/>
                        </a:lnTo>
                        <a:lnTo>
                          <a:pt x="48" y="104"/>
                        </a:lnTo>
                        <a:lnTo>
                          <a:pt x="12" y="98"/>
                        </a:lnTo>
                        <a:lnTo>
                          <a:pt x="0" y="94"/>
                        </a:lnTo>
                        <a:lnTo>
                          <a:pt x="4" y="4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86" name="Freeform 3014"/>
                  <p:cNvSpPr>
                    <a:spLocks/>
                  </p:cNvSpPr>
                  <p:nvPr/>
                </p:nvSpPr>
                <p:spPr bwMode="auto">
                  <a:xfrm>
                    <a:off x="7980" y="2939"/>
                    <a:ext cx="106" cy="80"/>
                  </a:xfrm>
                  <a:custGeom>
                    <a:avLst/>
                    <a:gdLst>
                      <a:gd name="T0" fmla="*/ 0 w 106"/>
                      <a:gd name="T1" fmla="*/ 20 h 80"/>
                      <a:gd name="T2" fmla="*/ 46 w 106"/>
                      <a:gd name="T3" fmla="*/ 12 h 80"/>
                      <a:gd name="T4" fmla="*/ 38 w 106"/>
                      <a:gd name="T5" fmla="*/ 2 h 80"/>
                      <a:gd name="T6" fmla="*/ 52 w 106"/>
                      <a:gd name="T7" fmla="*/ 6 h 80"/>
                      <a:gd name="T8" fmla="*/ 78 w 106"/>
                      <a:gd name="T9" fmla="*/ 4 h 80"/>
                      <a:gd name="T10" fmla="*/ 98 w 106"/>
                      <a:gd name="T11" fmla="*/ 0 h 80"/>
                      <a:gd name="T12" fmla="*/ 94 w 106"/>
                      <a:gd name="T13" fmla="*/ 46 h 80"/>
                      <a:gd name="T14" fmla="*/ 106 w 106"/>
                      <a:gd name="T15" fmla="*/ 50 h 80"/>
                      <a:gd name="T16" fmla="*/ 98 w 106"/>
                      <a:gd name="T17" fmla="*/ 66 h 80"/>
                      <a:gd name="T18" fmla="*/ 88 w 106"/>
                      <a:gd name="T19" fmla="*/ 64 h 80"/>
                      <a:gd name="T20" fmla="*/ 82 w 106"/>
                      <a:gd name="T21" fmla="*/ 54 h 80"/>
                      <a:gd name="T22" fmla="*/ 66 w 106"/>
                      <a:gd name="T23" fmla="*/ 56 h 80"/>
                      <a:gd name="T24" fmla="*/ 62 w 106"/>
                      <a:gd name="T25" fmla="*/ 66 h 80"/>
                      <a:gd name="T26" fmla="*/ 46 w 106"/>
                      <a:gd name="T27" fmla="*/ 70 h 80"/>
                      <a:gd name="T28" fmla="*/ 42 w 106"/>
                      <a:gd name="T29" fmla="*/ 78 h 80"/>
                      <a:gd name="T30" fmla="*/ 12 w 106"/>
                      <a:gd name="T31" fmla="*/ 80 h 80"/>
                      <a:gd name="T32" fmla="*/ 0 w 106"/>
                      <a:gd name="T33" fmla="*/ 20 h 8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06"/>
                      <a:gd name="T52" fmla="*/ 0 h 80"/>
                      <a:gd name="T53" fmla="*/ 106 w 106"/>
                      <a:gd name="T54" fmla="*/ 80 h 8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06" h="80">
                        <a:moveTo>
                          <a:pt x="0" y="20"/>
                        </a:moveTo>
                        <a:lnTo>
                          <a:pt x="46" y="12"/>
                        </a:lnTo>
                        <a:lnTo>
                          <a:pt x="38" y="2"/>
                        </a:lnTo>
                        <a:lnTo>
                          <a:pt x="52" y="6"/>
                        </a:lnTo>
                        <a:lnTo>
                          <a:pt x="78" y="4"/>
                        </a:lnTo>
                        <a:lnTo>
                          <a:pt x="98" y="0"/>
                        </a:lnTo>
                        <a:lnTo>
                          <a:pt x="94" y="46"/>
                        </a:lnTo>
                        <a:lnTo>
                          <a:pt x="106" y="50"/>
                        </a:lnTo>
                        <a:lnTo>
                          <a:pt x="98" y="66"/>
                        </a:lnTo>
                        <a:lnTo>
                          <a:pt x="88" y="64"/>
                        </a:lnTo>
                        <a:lnTo>
                          <a:pt x="82" y="54"/>
                        </a:lnTo>
                        <a:lnTo>
                          <a:pt x="66" y="56"/>
                        </a:lnTo>
                        <a:lnTo>
                          <a:pt x="62" y="66"/>
                        </a:lnTo>
                        <a:lnTo>
                          <a:pt x="46" y="70"/>
                        </a:lnTo>
                        <a:lnTo>
                          <a:pt x="42" y="78"/>
                        </a:lnTo>
                        <a:lnTo>
                          <a:pt x="12" y="80"/>
                        </a:lnTo>
                        <a:lnTo>
                          <a:pt x="0" y="2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87" name="Freeform 3015"/>
                  <p:cNvSpPr>
                    <a:spLocks/>
                  </p:cNvSpPr>
                  <p:nvPr/>
                </p:nvSpPr>
                <p:spPr bwMode="auto">
                  <a:xfrm>
                    <a:off x="7898" y="2951"/>
                    <a:ext cx="94" cy="88"/>
                  </a:xfrm>
                  <a:custGeom>
                    <a:avLst/>
                    <a:gdLst>
                      <a:gd name="T0" fmla="*/ 62 w 94"/>
                      <a:gd name="T1" fmla="*/ 78 h 88"/>
                      <a:gd name="T2" fmla="*/ 12 w 94"/>
                      <a:gd name="T3" fmla="*/ 88 h 88"/>
                      <a:gd name="T4" fmla="*/ 0 w 94"/>
                      <a:gd name="T5" fmla="*/ 12 h 88"/>
                      <a:gd name="T6" fmla="*/ 76 w 94"/>
                      <a:gd name="T7" fmla="*/ 0 h 88"/>
                      <a:gd name="T8" fmla="*/ 82 w 94"/>
                      <a:gd name="T9" fmla="*/ 8 h 88"/>
                      <a:gd name="T10" fmla="*/ 94 w 94"/>
                      <a:gd name="T11" fmla="*/ 68 h 88"/>
                      <a:gd name="T12" fmla="*/ 62 w 94"/>
                      <a:gd name="T13" fmla="*/ 78 h 8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4"/>
                      <a:gd name="T22" fmla="*/ 0 h 88"/>
                      <a:gd name="T23" fmla="*/ 94 w 94"/>
                      <a:gd name="T24" fmla="*/ 88 h 8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4" h="88">
                        <a:moveTo>
                          <a:pt x="62" y="78"/>
                        </a:moveTo>
                        <a:lnTo>
                          <a:pt x="12" y="88"/>
                        </a:lnTo>
                        <a:lnTo>
                          <a:pt x="0" y="12"/>
                        </a:lnTo>
                        <a:lnTo>
                          <a:pt x="76" y="0"/>
                        </a:lnTo>
                        <a:lnTo>
                          <a:pt x="82" y="8"/>
                        </a:lnTo>
                        <a:lnTo>
                          <a:pt x="94" y="68"/>
                        </a:lnTo>
                        <a:lnTo>
                          <a:pt x="62" y="7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88" name="Freeform 3016"/>
                  <p:cNvSpPr>
                    <a:spLocks/>
                  </p:cNvSpPr>
                  <p:nvPr/>
                </p:nvSpPr>
                <p:spPr bwMode="auto">
                  <a:xfrm>
                    <a:off x="7896" y="3029"/>
                    <a:ext cx="102" cy="82"/>
                  </a:xfrm>
                  <a:custGeom>
                    <a:avLst/>
                    <a:gdLst>
                      <a:gd name="T0" fmla="*/ 28 w 102"/>
                      <a:gd name="T1" fmla="*/ 82 h 82"/>
                      <a:gd name="T2" fmla="*/ 26 w 102"/>
                      <a:gd name="T3" fmla="*/ 68 h 82"/>
                      <a:gd name="T4" fmla="*/ 20 w 102"/>
                      <a:gd name="T5" fmla="*/ 62 h 82"/>
                      <a:gd name="T6" fmla="*/ 24 w 102"/>
                      <a:gd name="T7" fmla="*/ 36 h 82"/>
                      <a:gd name="T8" fmla="*/ 0 w 102"/>
                      <a:gd name="T9" fmla="*/ 18 h 82"/>
                      <a:gd name="T10" fmla="*/ 14 w 102"/>
                      <a:gd name="T11" fmla="*/ 10 h 82"/>
                      <a:gd name="T12" fmla="*/ 64 w 102"/>
                      <a:gd name="T13" fmla="*/ 0 h 82"/>
                      <a:gd name="T14" fmla="*/ 78 w 102"/>
                      <a:gd name="T15" fmla="*/ 32 h 82"/>
                      <a:gd name="T16" fmla="*/ 82 w 102"/>
                      <a:gd name="T17" fmla="*/ 48 h 82"/>
                      <a:gd name="T18" fmla="*/ 90 w 102"/>
                      <a:gd name="T19" fmla="*/ 48 h 82"/>
                      <a:gd name="T20" fmla="*/ 102 w 102"/>
                      <a:gd name="T21" fmla="*/ 64 h 82"/>
                      <a:gd name="T22" fmla="*/ 96 w 102"/>
                      <a:gd name="T23" fmla="*/ 64 h 82"/>
                      <a:gd name="T24" fmla="*/ 64 w 102"/>
                      <a:gd name="T25" fmla="*/ 66 h 82"/>
                      <a:gd name="T26" fmla="*/ 56 w 102"/>
                      <a:gd name="T27" fmla="*/ 72 h 82"/>
                      <a:gd name="T28" fmla="*/ 40 w 102"/>
                      <a:gd name="T29" fmla="*/ 74 h 82"/>
                      <a:gd name="T30" fmla="*/ 36 w 102"/>
                      <a:gd name="T31" fmla="*/ 78 h 82"/>
                      <a:gd name="T32" fmla="*/ 28 w 102"/>
                      <a:gd name="T33" fmla="*/ 82 h 8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02"/>
                      <a:gd name="T52" fmla="*/ 0 h 82"/>
                      <a:gd name="T53" fmla="*/ 102 w 102"/>
                      <a:gd name="T54" fmla="*/ 82 h 8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02" h="82">
                        <a:moveTo>
                          <a:pt x="28" y="82"/>
                        </a:moveTo>
                        <a:lnTo>
                          <a:pt x="26" y="68"/>
                        </a:lnTo>
                        <a:lnTo>
                          <a:pt x="20" y="62"/>
                        </a:lnTo>
                        <a:lnTo>
                          <a:pt x="24" y="36"/>
                        </a:lnTo>
                        <a:lnTo>
                          <a:pt x="0" y="18"/>
                        </a:lnTo>
                        <a:lnTo>
                          <a:pt x="14" y="10"/>
                        </a:lnTo>
                        <a:lnTo>
                          <a:pt x="64" y="0"/>
                        </a:lnTo>
                        <a:lnTo>
                          <a:pt x="78" y="32"/>
                        </a:lnTo>
                        <a:lnTo>
                          <a:pt x="82" y="48"/>
                        </a:lnTo>
                        <a:lnTo>
                          <a:pt x="90" y="48"/>
                        </a:lnTo>
                        <a:lnTo>
                          <a:pt x="102" y="64"/>
                        </a:lnTo>
                        <a:lnTo>
                          <a:pt x="96" y="64"/>
                        </a:lnTo>
                        <a:lnTo>
                          <a:pt x="64" y="66"/>
                        </a:lnTo>
                        <a:lnTo>
                          <a:pt x="56" y="72"/>
                        </a:lnTo>
                        <a:lnTo>
                          <a:pt x="40" y="74"/>
                        </a:lnTo>
                        <a:lnTo>
                          <a:pt x="36" y="78"/>
                        </a:lnTo>
                        <a:lnTo>
                          <a:pt x="28" y="8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89" name="Freeform 3017"/>
                  <p:cNvSpPr>
                    <a:spLocks/>
                  </p:cNvSpPr>
                  <p:nvPr/>
                </p:nvSpPr>
                <p:spPr bwMode="auto">
                  <a:xfrm>
                    <a:off x="7854" y="3047"/>
                    <a:ext cx="70" cy="72"/>
                  </a:xfrm>
                  <a:custGeom>
                    <a:avLst/>
                    <a:gdLst>
                      <a:gd name="T0" fmla="*/ 22 w 70"/>
                      <a:gd name="T1" fmla="*/ 4 h 72"/>
                      <a:gd name="T2" fmla="*/ 42 w 70"/>
                      <a:gd name="T3" fmla="*/ 0 h 72"/>
                      <a:gd name="T4" fmla="*/ 66 w 70"/>
                      <a:gd name="T5" fmla="*/ 18 h 72"/>
                      <a:gd name="T6" fmla="*/ 62 w 70"/>
                      <a:gd name="T7" fmla="*/ 44 h 72"/>
                      <a:gd name="T8" fmla="*/ 68 w 70"/>
                      <a:gd name="T9" fmla="*/ 50 h 72"/>
                      <a:gd name="T10" fmla="*/ 70 w 70"/>
                      <a:gd name="T11" fmla="*/ 64 h 72"/>
                      <a:gd name="T12" fmla="*/ 60 w 70"/>
                      <a:gd name="T13" fmla="*/ 58 h 72"/>
                      <a:gd name="T14" fmla="*/ 54 w 70"/>
                      <a:gd name="T15" fmla="*/ 58 h 72"/>
                      <a:gd name="T16" fmla="*/ 54 w 70"/>
                      <a:gd name="T17" fmla="*/ 66 h 72"/>
                      <a:gd name="T18" fmla="*/ 38 w 70"/>
                      <a:gd name="T19" fmla="*/ 60 h 72"/>
                      <a:gd name="T20" fmla="*/ 34 w 70"/>
                      <a:gd name="T21" fmla="*/ 64 h 72"/>
                      <a:gd name="T22" fmla="*/ 10 w 70"/>
                      <a:gd name="T23" fmla="*/ 72 h 72"/>
                      <a:gd name="T24" fmla="*/ 0 w 70"/>
                      <a:gd name="T25" fmla="*/ 70 h 72"/>
                      <a:gd name="T26" fmla="*/ 22 w 70"/>
                      <a:gd name="T27" fmla="*/ 4 h 7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0"/>
                      <a:gd name="T43" fmla="*/ 0 h 72"/>
                      <a:gd name="T44" fmla="*/ 70 w 70"/>
                      <a:gd name="T45" fmla="*/ 72 h 7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0" h="72">
                        <a:moveTo>
                          <a:pt x="22" y="4"/>
                        </a:moveTo>
                        <a:lnTo>
                          <a:pt x="42" y="0"/>
                        </a:lnTo>
                        <a:lnTo>
                          <a:pt x="66" y="18"/>
                        </a:lnTo>
                        <a:lnTo>
                          <a:pt x="62" y="44"/>
                        </a:lnTo>
                        <a:lnTo>
                          <a:pt x="68" y="50"/>
                        </a:lnTo>
                        <a:lnTo>
                          <a:pt x="70" y="64"/>
                        </a:lnTo>
                        <a:lnTo>
                          <a:pt x="60" y="58"/>
                        </a:lnTo>
                        <a:lnTo>
                          <a:pt x="54" y="58"/>
                        </a:lnTo>
                        <a:lnTo>
                          <a:pt x="54" y="66"/>
                        </a:lnTo>
                        <a:lnTo>
                          <a:pt x="38" y="60"/>
                        </a:lnTo>
                        <a:lnTo>
                          <a:pt x="34" y="64"/>
                        </a:lnTo>
                        <a:lnTo>
                          <a:pt x="10" y="72"/>
                        </a:lnTo>
                        <a:lnTo>
                          <a:pt x="0" y="70"/>
                        </a:lnTo>
                        <a:lnTo>
                          <a:pt x="22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90" name="Freeform 3018"/>
                  <p:cNvSpPr>
                    <a:spLocks/>
                  </p:cNvSpPr>
                  <p:nvPr/>
                </p:nvSpPr>
                <p:spPr bwMode="auto">
                  <a:xfrm>
                    <a:off x="7800" y="3051"/>
                    <a:ext cx="76" cy="66"/>
                  </a:xfrm>
                  <a:custGeom>
                    <a:avLst/>
                    <a:gdLst>
                      <a:gd name="T0" fmla="*/ 0 w 76"/>
                      <a:gd name="T1" fmla="*/ 14 h 66"/>
                      <a:gd name="T2" fmla="*/ 12 w 76"/>
                      <a:gd name="T3" fmla="*/ 12 h 66"/>
                      <a:gd name="T4" fmla="*/ 76 w 76"/>
                      <a:gd name="T5" fmla="*/ 0 h 66"/>
                      <a:gd name="T6" fmla="*/ 54 w 76"/>
                      <a:gd name="T7" fmla="*/ 66 h 66"/>
                      <a:gd name="T8" fmla="*/ 42 w 76"/>
                      <a:gd name="T9" fmla="*/ 64 h 66"/>
                      <a:gd name="T10" fmla="*/ 28 w 76"/>
                      <a:gd name="T11" fmla="*/ 56 h 66"/>
                      <a:gd name="T12" fmla="*/ 24 w 76"/>
                      <a:gd name="T13" fmla="*/ 44 h 66"/>
                      <a:gd name="T14" fmla="*/ 10 w 76"/>
                      <a:gd name="T15" fmla="*/ 36 h 66"/>
                      <a:gd name="T16" fmla="*/ 0 w 76"/>
                      <a:gd name="T17" fmla="*/ 14 h 6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6"/>
                      <a:gd name="T28" fmla="*/ 0 h 66"/>
                      <a:gd name="T29" fmla="*/ 76 w 76"/>
                      <a:gd name="T30" fmla="*/ 66 h 6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6" h="66">
                        <a:moveTo>
                          <a:pt x="0" y="14"/>
                        </a:moveTo>
                        <a:lnTo>
                          <a:pt x="12" y="12"/>
                        </a:lnTo>
                        <a:lnTo>
                          <a:pt x="76" y="0"/>
                        </a:lnTo>
                        <a:lnTo>
                          <a:pt x="54" y="66"/>
                        </a:lnTo>
                        <a:lnTo>
                          <a:pt x="42" y="64"/>
                        </a:lnTo>
                        <a:lnTo>
                          <a:pt x="28" y="56"/>
                        </a:lnTo>
                        <a:lnTo>
                          <a:pt x="24" y="44"/>
                        </a:lnTo>
                        <a:lnTo>
                          <a:pt x="10" y="36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91" name="Freeform 3019"/>
                  <p:cNvSpPr>
                    <a:spLocks/>
                  </p:cNvSpPr>
                  <p:nvPr/>
                </p:nvSpPr>
                <p:spPr bwMode="auto">
                  <a:xfrm>
                    <a:off x="7838" y="2941"/>
                    <a:ext cx="72" cy="104"/>
                  </a:xfrm>
                  <a:custGeom>
                    <a:avLst/>
                    <a:gdLst>
                      <a:gd name="T0" fmla="*/ 54 w 72"/>
                      <a:gd name="T1" fmla="*/ 104 h 104"/>
                      <a:gd name="T2" fmla="*/ 40 w 72"/>
                      <a:gd name="T3" fmla="*/ 86 h 104"/>
                      <a:gd name="T4" fmla="*/ 26 w 72"/>
                      <a:gd name="T5" fmla="*/ 76 h 104"/>
                      <a:gd name="T6" fmla="*/ 24 w 72"/>
                      <a:gd name="T7" fmla="*/ 68 h 104"/>
                      <a:gd name="T8" fmla="*/ 4 w 72"/>
                      <a:gd name="T9" fmla="*/ 68 h 104"/>
                      <a:gd name="T10" fmla="*/ 0 w 72"/>
                      <a:gd name="T11" fmla="*/ 50 h 104"/>
                      <a:gd name="T12" fmla="*/ 12 w 72"/>
                      <a:gd name="T13" fmla="*/ 44 h 104"/>
                      <a:gd name="T14" fmla="*/ 6 w 72"/>
                      <a:gd name="T15" fmla="*/ 38 h 104"/>
                      <a:gd name="T16" fmla="*/ 12 w 72"/>
                      <a:gd name="T17" fmla="*/ 36 h 104"/>
                      <a:gd name="T18" fmla="*/ 14 w 72"/>
                      <a:gd name="T19" fmla="*/ 36 h 104"/>
                      <a:gd name="T20" fmla="*/ 14 w 72"/>
                      <a:gd name="T21" fmla="*/ 34 h 104"/>
                      <a:gd name="T22" fmla="*/ 6 w 72"/>
                      <a:gd name="T23" fmla="*/ 24 h 104"/>
                      <a:gd name="T24" fmla="*/ 32 w 72"/>
                      <a:gd name="T25" fmla="*/ 14 h 104"/>
                      <a:gd name="T26" fmla="*/ 32 w 72"/>
                      <a:gd name="T27" fmla="*/ 8 h 104"/>
                      <a:gd name="T28" fmla="*/ 42 w 72"/>
                      <a:gd name="T29" fmla="*/ 8 h 104"/>
                      <a:gd name="T30" fmla="*/ 40 w 72"/>
                      <a:gd name="T31" fmla="*/ 4 h 104"/>
                      <a:gd name="T32" fmla="*/ 54 w 72"/>
                      <a:gd name="T33" fmla="*/ 0 h 104"/>
                      <a:gd name="T34" fmla="*/ 60 w 72"/>
                      <a:gd name="T35" fmla="*/ 22 h 104"/>
                      <a:gd name="T36" fmla="*/ 72 w 72"/>
                      <a:gd name="T37" fmla="*/ 98 h 104"/>
                      <a:gd name="T38" fmla="*/ 54 w 72"/>
                      <a:gd name="T39" fmla="*/ 104 h 104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72"/>
                      <a:gd name="T61" fmla="*/ 0 h 104"/>
                      <a:gd name="T62" fmla="*/ 72 w 72"/>
                      <a:gd name="T63" fmla="*/ 104 h 104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72" h="104">
                        <a:moveTo>
                          <a:pt x="54" y="104"/>
                        </a:moveTo>
                        <a:lnTo>
                          <a:pt x="40" y="86"/>
                        </a:lnTo>
                        <a:lnTo>
                          <a:pt x="26" y="76"/>
                        </a:lnTo>
                        <a:lnTo>
                          <a:pt x="24" y="68"/>
                        </a:lnTo>
                        <a:lnTo>
                          <a:pt x="4" y="68"/>
                        </a:lnTo>
                        <a:lnTo>
                          <a:pt x="0" y="50"/>
                        </a:lnTo>
                        <a:lnTo>
                          <a:pt x="12" y="44"/>
                        </a:lnTo>
                        <a:lnTo>
                          <a:pt x="6" y="38"/>
                        </a:lnTo>
                        <a:lnTo>
                          <a:pt x="12" y="36"/>
                        </a:lnTo>
                        <a:lnTo>
                          <a:pt x="14" y="36"/>
                        </a:lnTo>
                        <a:lnTo>
                          <a:pt x="14" y="34"/>
                        </a:lnTo>
                        <a:lnTo>
                          <a:pt x="6" y="24"/>
                        </a:lnTo>
                        <a:lnTo>
                          <a:pt x="32" y="14"/>
                        </a:lnTo>
                        <a:lnTo>
                          <a:pt x="32" y="8"/>
                        </a:lnTo>
                        <a:lnTo>
                          <a:pt x="42" y="8"/>
                        </a:lnTo>
                        <a:lnTo>
                          <a:pt x="40" y="4"/>
                        </a:lnTo>
                        <a:lnTo>
                          <a:pt x="54" y="0"/>
                        </a:lnTo>
                        <a:lnTo>
                          <a:pt x="60" y="22"/>
                        </a:lnTo>
                        <a:lnTo>
                          <a:pt x="72" y="98"/>
                        </a:lnTo>
                        <a:lnTo>
                          <a:pt x="54" y="10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92" name="Freeform 3020"/>
                  <p:cNvSpPr>
                    <a:spLocks/>
                  </p:cNvSpPr>
                  <p:nvPr/>
                </p:nvSpPr>
                <p:spPr bwMode="auto">
                  <a:xfrm>
                    <a:off x="7824" y="2901"/>
                    <a:ext cx="68" cy="64"/>
                  </a:xfrm>
                  <a:custGeom>
                    <a:avLst/>
                    <a:gdLst>
                      <a:gd name="T0" fmla="*/ 0 w 68"/>
                      <a:gd name="T1" fmla="*/ 12 h 64"/>
                      <a:gd name="T2" fmla="*/ 64 w 68"/>
                      <a:gd name="T3" fmla="*/ 0 h 64"/>
                      <a:gd name="T4" fmla="*/ 68 w 68"/>
                      <a:gd name="T5" fmla="*/ 40 h 64"/>
                      <a:gd name="T6" fmla="*/ 54 w 68"/>
                      <a:gd name="T7" fmla="*/ 44 h 64"/>
                      <a:gd name="T8" fmla="*/ 56 w 68"/>
                      <a:gd name="T9" fmla="*/ 48 h 64"/>
                      <a:gd name="T10" fmla="*/ 46 w 68"/>
                      <a:gd name="T11" fmla="*/ 48 h 64"/>
                      <a:gd name="T12" fmla="*/ 46 w 68"/>
                      <a:gd name="T13" fmla="*/ 54 h 64"/>
                      <a:gd name="T14" fmla="*/ 20 w 68"/>
                      <a:gd name="T15" fmla="*/ 64 h 64"/>
                      <a:gd name="T16" fmla="*/ 6 w 68"/>
                      <a:gd name="T17" fmla="*/ 46 h 64"/>
                      <a:gd name="T18" fmla="*/ 0 w 68"/>
                      <a:gd name="T19" fmla="*/ 50 h 64"/>
                      <a:gd name="T20" fmla="*/ 0 w 68"/>
                      <a:gd name="T21" fmla="*/ 40 h 64"/>
                      <a:gd name="T22" fmla="*/ 6 w 68"/>
                      <a:gd name="T23" fmla="*/ 32 h 64"/>
                      <a:gd name="T24" fmla="*/ 0 w 68"/>
                      <a:gd name="T25" fmla="*/ 12 h 6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68"/>
                      <a:gd name="T40" fmla="*/ 0 h 64"/>
                      <a:gd name="T41" fmla="*/ 68 w 68"/>
                      <a:gd name="T42" fmla="*/ 64 h 6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68" h="64">
                        <a:moveTo>
                          <a:pt x="0" y="12"/>
                        </a:moveTo>
                        <a:lnTo>
                          <a:pt x="64" y="0"/>
                        </a:lnTo>
                        <a:lnTo>
                          <a:pt x="68" y="40"/>
                        </a:lnTo>
                        <a:lnTo>
                          <a:pt x="54" y="44"/>
                        </a:lnTo>
                        <a:lnTo>
                          <a:pt x="56" y="48"/>
                        </a:lnTo>
                        <a:lnTo>
                          <a:pt x="46" y="48"/>
                        </a:lnTo>
                        <a:lnTo>
                          <a:pt x="46" y="54"/>
                        </a:lnTo>
                        <a:lnTo>
                          <a:pt x="20" y="64"/>
                        </a:lnTo>
                        <a:lnTo>
                          <a:pt x="6" y="46"/>
                        </a:lnTo>
                        <a:lnTo>
                          <a:pt x="0" y="50"/>
                        </a:lnTo>
                        <a:lnTo>
                          <a:pt x="0" y="40"/>
                        </a:lnTo>
                        <a:lnTo>
                          <a:pt x="6" y="32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93" name="Freeform 3021"/>
                  <p:cNvSpPr>
                    <a:spLocks/>
                  </p:cNvSpPr>
                  <p:nvPr/>
                </p:nvSpPr>
                <p:spPr bwMode="auto">
                  <a:xfrm>
                    <a:off x="7758" y="2911"/>
                    <a:ext cx="72" cy="50"/>
                  </a:xfrm>
                  <a:custGeom>
                    <a:avLst/>
                    <a:gdLst>
                      <a:gd name="T0" fmla="*/ 0 w 72"/>
                      <a:gd name="T1" fmla="*/ 18 h 50"/>
                      <a:gd name="T2" fmla="*/ 14 w 72"/>
                      <a:gd name="T3" fmla="*/ 6 h 50"/>
                      <a:gd name="T4" fmla="*/ 34 w 72"/>
                      <a:gd name="T5" fmla="*/ 8 h 50"/>
                      <a:gd name="T6" fmla="*/ 38 w 72"/>
                      <a:gd name="T7" fmla="*/ 2 h 50"/>
                      <a:gd name="T8" fmla="*/ 50 w 72"/>
                      <a:gd name="T9" fmla="*/ 0 h 50"/>
                      <a:gd name="T10" fmla="*/ 66 w 72"/>
                      <a:gd name="T11" fmla="*/ 2 h 50"/>
                      <a:gd name="T12" fmla="*/ 72 w 72"/>
                      <a:gd name="T13" fmla="*/ 22 h 50"/>
                      <a:gd name="T14" fmla="*/ 66 w 72"/>
                      <a:gd name="T15" fmla="*/ 30 h 50"/>
                      <a:gd name="T16" fmla="*/ 66 w 72"/>
                      <a:gd name="T17" fmla="*/ 40 h 50"/>
                      <a:gd name="T18" fmla="*/ 38 w 72"/>
                      <a:gd name="T19" fmla="*/ 48 h 50"/>
                      <a:gd name="T20" fmla="*/ 6 w 72"/>
                      <a:gd name="T21" fmla="*/ 50 h 50"/>
                      <a:gd name="T22" fmla="*/ 0 w 72"/>
                      <a:gd name="T23" fmla="*/ 18 h 5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2"/>
                      <a:gd name="T37" fmla="*/ 0 h 50"/>
                      <a:gd name="T38" fmla="*/ 72 w 72"/>
                      <a:gd name="T39" fmla="*/ 50 h 5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2" h="50">
                        <a:moveTo>
                          <a:pt x="0" y="18"/>
                        </a:moveTo>
                        <a:lnTo>
                          <a:pt x="14" y="6"/>
                        </a:lnTo>
                        <a:lnTo>
                          <a:pt x="34" y="8"/>
                        </a:lnTo>
                        <a:lnTo>
                          <a:pt x="38" y="2"/>
                        </a:lnTo>
                        <a:lnTo>
                          <a:pt x="50" y="0"/>
                        </a:lnTo>
                        <a:lnTo>
                          <a:pt x="66" y="2"/>
                        </a:lnTo>
                        <a:lnTo>
                          <a:pt x="72" y="22"/>
                        </a:lnTo>
                        <a:lnTo>
                          <a:pt x="66" y="30"/>
                        </a:lnTo>
                        <a:lnTo>
                          <a:pt x="66" y="40"/>
                        </a:lnTo>
                        <a:lnTo>
                          <a:pt x="38" y="48"/>
                        </a:lnTo>
                        <a:lnTo>
                          <a:pt x="6" y="5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94" name="Freeform 3022"/>
                  <p:cNvSpPr>
                    <a:spLocks/>
                  </p:cNvSpPr>
                  <p:nvPr/>
                </p:nvSpPr>
                <p:spPr bwMode="auto">
                  <a:xfrm>
                    <a:off x="7796" y="2947"/>
                    <a:ext cx="56" cy="62"/>
                  </a:xfrm>
                  <a:custGeom>
                    <a:avLst/>
                    <a:gdLst>
                      <a:gd name="T0" fmla="*/ 4 w 56"/>
                      <a:gd name="T1" fmla="*/ 46 h 62"/>
                      <a:gd name="T2" fmla="*/ 2 w 56"/>
                      <a:gd name="T3" fmla="*/ 28 h 62"/>
                      <a:gd name="T4" fmla="*/ 0 w 56"/>
                      <a:gd name="T5" fmla="*/ 12 h 62"/>
                      <a:gd name="T6" fmla="*/ 28 w 56"/>
                      <a:gd name="T7" fmla="*/ 4 h 62"/>
                      <a:gd name="T8" fmla="*/ 34 w 56"/>
                      <a:gd name="T9" fmla="*/ 0 h 62"/>
                      <a:gd name="T10" fmla="*/ 48 w 56"/>
                      <a:gd name="T11" fmla="*/ 18 h 62"/>
                      <a:gd name="T12" fmla="*/ 56 w 56"/>
                      <a:gd name="T13" fmla="*/ 28 h 62"/>
                      <a:gd name="T14" fmla="*/ 48 w 56"/>
                      <a:gd name="T15" fmla="*/ 32 h 62"/>
                      <a:gd name="T16" fmla="*/ 54 w 56"/>
                      <a:gd name="T17" fmla="*/ 38 h 62"/>
                      <a:gd name="T18" fmla="*/ 42 w 56"/>
                      <a:gd name="T19" fmla="*/ 44 h 62"/>
                      <a:gd name="T20" fmla="*/ 46 w 56"/>
                      <a:gd name="T21" fmla="*/ 62 h 62"/>
                      <a:gd name="T22" fmla="*/ 38 w 56"/>
                      <a:gd name="T23" fmla="*/ 56 h 62"/>
                      <a:gd name="T24" fmla="*/ 4 w 56"/>
                      <a:gd name="T25" fmla="*/ 46 h 6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6"/>
                      <a:gd name="T40" fmla="*/ 0 h 62"/>
                      <a:gd name="T41" fmla="*/ 56 w 56"/>
                      <a:gd name="T42" fmla="*/ 62 h 6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6" h="62">
                        <a:moveTo>
                          <a:pt x="4" y="46"/>
                        </a:moveTo>
                        <a:lnTo>
                          <a:pt x="2" y="28"/>
                        </a:lnTo>
                        <a:lnTo>
                          <a:pt x="0" y="12"/>
                        </a:lnTo>
                        <a:lnTo>
                          <a:pt x="28" y="4"/>
                        </a:lnTo>
                        <a:lnTo>
                          <a:pt x="34" y="0"/>
                        </a:lnTo>
                        <a:lnTo>
                          <a:pt x="48" y="18"/>
                        </a:lnTo>
                        <a:lnTo>
                          <a:pt x="56" y="28"/>
                        </a:lnTo>
                        <a:lnTo>
                          <a:pt x="48" y="32"/>
                        </a:lnTo>
                        <a:lnTo>
                          <a:pt x="54" y="38"/>
                        </a:lnTo>
                        <a:lnTo>
                          <a:pt x="42" y="44"/>
                        </a:lnTo>
                        <a:lnTo>
                          <a:pt x="46" y="62"/>
                        </a:lnTo>
                        <a:lnTo>
                          <a:pt x="38" y="56"/>
                        </a:lnTo>
                        <a:lnTo>
                          <a:pt x="4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95" name="Freeform 3023"/>
                  <p:cNvSpPr>
                    <a:spLocks/>
                  </p:cNvSpPr>
                  <p:nvPr/>
                </p:nvSpPr>
                <p:spPr bwMode="auto">
                  <a:xfrm>
                    <a:off x="7796" y="2993"/>
                    <a:ext cx="96" cy="70"/>
                  </a:xfrm>
                  <a:custGeom>
                    <a:avLst/>
                    <a:gdLst>
                      <a:gd name="T0" fmla="*/ 16 w 96"/>
                      <a:gd name="T1" fmla="*/ 70 h 70"/>
                      <a:gd name="T2" fmla="*/ 0 w 96"/>
                      <a:gd name="T3" fmla="*/ 44 h 70"/>
                      <a:gd name="T4" fmla="*/ 6 w 96"/>
                      <a:gd name="T5" fmla="*/ 18 h 70"/>
                      <a:gd name="T6" fmla="*/ 4 w 96"/>
                      <a:gd name="T7" fmla="*/ 0 h 70"/>
                      <a:gd name="T8" fmla="*/ 38 w 96"/>
                      <a:gd name="T9" fmla="*/ 10 h 70"/>
                      <a:gd name="T10" fmla="*/ 46 w 96"/>
                      <a:gd name="T11" fmla="*/ 16 h 70"/>
                      <a:gd name="T12" fmla="*/ 66 w 96"/>
                      <a:gd name="T13" fmla="*/ 16 h 70"/>
                      <a:gd name="T14" fmla="*/ 68 w 96"/>
                      <a:gd name="T15" fmla="*/ 24 h 70"/>
                      <a:gd name="T16" fmla="*/ 82 w 96"/>
                      <a:gd name="T17" fmla="*/ 34 h 70"/>
                      <a:gd name="T18" fmla="*/ 96 w 96"/>
                      <a:gd name="T19" fmla="*/ 52 h 70"/>
                      <a:gd name="T20" fmla="*/ 80 w 96"/>
                      <a:gd name="T21" fmla="*/ 58 h 70"/>
                      <a:gd name="T22" fmla="*/ 16 w 96"/>
                      <a:gd name="T23" fmla="*/ 70 h 7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96"/>
                      <a:gd name="T37" fmla="*/ 0 h 70"/>
                      <a:gd name="T38" fmla="*/ 96 w 96"/>
                      <a:gd name="T39" fmla="*/ 70 h 7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96" h="70">
                        <a:moveTo>
                          <a:pt x="16" y="70"/>
                        </a:moveTo>
                        <a:lnTo>
                          <a:pt x="0" y="44"/>
                        </a:lnTo>
                        <a:lnTo>
                          <a:pt x="6" y="18"/>
                        </a:lnTo>
                        <a:lnTo>
                          <a:pt x="4" y="0"/>
                        </a:lnTo>
                        <a:lnTo>
                          <a:pt x="38" y="10"/>
                        </a:lnTo>
                        <a:lnTo>
                          <a:pt x="46" y="16"/>
                        </a:lnTo>
                        <a:lnTo>
                          <a:pt x="66" y="16"/>
                        </a:lnTo>
                        <a:lnTo>
                          <a:pt x="68" y="24"/>
                        </a:lnTo>
                        <a:lnTo>
                          <a:pt x="82" y="34"/>
                        </a:lnTo>
                        <a:lnTo>
                          <a:pt x="96" y="52"/>
                        </a:lnTo>
                        <a:lnTo>
                          <a:pt x="80" y="58"/>
                        </a:lnTo>
                        <a:lnTo>
                          <a:pt x="16" y="7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96" name="Freeform 3024"/>
                  <p:cNvSpPr>
                    <a:spLocks/>
                  </p:cNvSpPr>
                  <p:nvPr/>
                </p:nvSpPr>
                <p:spPr bwMode="auto">
                  <a:xfrm>
                    <a:off x="7660" y="2897"/>
                    <a:ext cx="104" cy="88"/>
                  </a:xfrm>
                  <a:custGeom>
                    <a:avLst/>
                    <a:gdLst>
                      <a:gd name="T0" fmla="*/ 0 w 104"/>
                      <a:gd name="T1" fmla="*/ 72 h 88"/>
                      <a:gd name="T2" fmla="*/ 6 w 104"/>
                      <a:gd name="T3" fmla="*/ 54 h 88"/>
                      <a:gd name="T4" fmla="*/ 4 w 104"/>
                      <a:gd name="T5" fmla="*/ 50 h 88"/>
                      <a:gd name="T6" fmla="*/ 14 w 104"/>
                      <a:gd name="T7" fmla="*/ 36 h 88"/>
                      <a:gd name="T8" fmla="*/ 20 w 104"/>
                      <a:gd name="T9" fmla="*/ 38 h 88"/>
                      <a:gd name="T10" fmla="*/ 18 w 104"/>
                      <a:gd name="T11" fmla="*/ 22 h 88"/>
                      <a:gd name="T12" fmla="*/ 30 w 104"/>
                      <a:gd name="T13" fmla="*/ 14 h 88"/>
                      <a:gd name="T14" fmla="*/ 36 w 104"/>
                      <a:gd name="T15" fmla="*/ 14 h 88"/>
                      <a:gd name="T16" fmla="*/ 54 w 104"/>
                      <a:gd name="T17" fmla="*/ 2 h 88"/>
                      <a:gd name="T18" fmla="*/ 66 w 104"/>
                      <a:gd name="T19" fmla="*/ 2 h 88"/>
                      <a:gd name="T20" fmla="*/ 66 w 104"/>
                      <a:gd name="T21" fmla="*/ 8 h 88"/>
                      <a:gd name="T22" fmla="*/ 74 w 104"/>
                      <a:gd name="T23" fmla="*/ 6 h 88"/>
                      <a:gd name="T24" fmla="*/ 76 w 104"/>
                      <a:gd name="T25" fmla="*/ 0 h 88"/>
                      <a:gd name="T26" fmla="*/ 96 w 104"/>
                      <a:gd name="T27" fmla="*/ 12 h 88"/>
                      <a:gd name="T28" fmla="*/ 98 w 104"/>
                      <a:gd name="T29" fmla="*/ 32 h 88"/>
                      <a:gd name="T30" fmla="*/ 104 w 104"/>
                      <a:gd name="T31" fmla="*/ 64 h 88"/>
                      <a:gd name="T32" fmla="*/ 88 w 104"/>
                      <a:gd name="T33" fmla="*/ 68 h 88"/>
                      <a:gd name="T34" fmla="*/ 64 w 104"/>
                      <a:gd name="T35" fmla="*/ 70 h 88"/>
                      <a:gd name="T36" fmla="*/ 62 w 104"/>
                      <a:gd name="T37" fmla="*/ 78 h 88"/>
                      <a:gd name="T38" fmla="*/ 42 w 104"/>
                      <a:gd name="T39" fmla="*/ 82 h 88"/>
                      <a:gd name="T40" fmla="*/ 38 w 104"/>
                      <a:gd name="T41" fmla="*/ 88 h 88"/>
                      <a:gd name="T42" fmla="*/ 20 w 104"/>
                      <a:gd name="T43" fmla="*/ 80 h 88"/>
                      <a:gd name="T44" fmla="*/ 0 w 104"/>
                      <a:gd name="T45" fmla="*/ 72 h 8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04"/>
                      <a:gd name="T70" fmla="*/ 0 h 88"/>
                      <a:gd name="T71" fmla="*/ 104 w 104"/>
                      <a:gd name="T72" fmla="*/ 88 h 8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04" h="88">
                        <a:moveTo>
                          <a:pt x="0" y="72"/>
                        </a:moveTo>
                        <a:lnTo>
                          <a:pt x="6" y="54"/>
                        </a:lnTo>
                        <a:lnTo>
                          <a:pt x="4" y="50"/>
                        </a:lnTo>
                        <a:lnTo>
                          <a:pt x="14" y="36"/>
                        </a:lnTo>
                        <a:lnTo>
                          <a:pt x="20" y="38"/>
                        </a:lnTo>
                        <a:lnTo>
                          <a:pt x="18" y="22"/>
                        </a:lnTo>
                        <a:lnTo>
                          <a:pt x="30" y="14"/>
                        </a:lnTo>
                        <a:lnTo>
                          <a:pt x="36" y="14"/>
                        </a:lnTo>
                        <a:lnTo>
                          <a:pt x="54" y="2"/>
                        </a:lnTo>
                        <a:lnTo>
                          <a:pt x="66" y="2"/>
                        </a:lnTo>
                        <a:lnTo>
                          <a:pt x="66" y="8"/>
                        </a:lnTo>
                        <a:lnTo>
                          <a:pt x="74" y="6"/>
                        </a:lnTo>
                        <a:lnTo>
                          <a:pt x="76" y="0"/>
                        </a:lnTo>
                        <a:lnTo>
                          <a:pt x="96" y="12"/>
                        </a:lnTo>
                        <a:lnTo>
                          <a:pt x="98" y="32"/>
                        </a:lnTo>
                        <a:lnTo>
                          <a:pt x="104" y="64"/>
                        </a:lnTo>
                        <a:lnTo>
                          <a:pt x="88" y="68"/>
                        </a:lnTo>
                        <a:lnTo>
                          <a:pt x="64" y="70"/>
                        </a:lnTo>
                        <a:lnTo>
                          <a:pt x="62" y="78"/>
                        </a:lnTo>
                        <a:lnTo>
                          <a:pt x="42" y="82"/>
                        </a:lnTo>
                        <a:lnTo>
                          <a:pt x="38" y="88"/>
                        </a:lnTo>
                        <a:lnTo>
                          <a:pt x="20" y="80"/>
                        </a:lnTo>
                        <a:lnTo>
                          <a:pt x="0" y="7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97" name="Freeform 3025"/>
                  <p:cNvSpPr>
                    <a:spLocks/>
                  </p:cNvSpPr>
                  <p:nvPr/>
                </p:nvSpPr>
                <p:spPr bwMode="auto">
                  <a:xfrm>
                    <a:off x="7742" y="2959"/>
                    <a:ext cx="70" cy="108"/>
                  </a:xfrm>
                  <a:custGeom>
                    <a:avLst/>
                    <a:gdLst>
                      <a:gd name="T0" fmla="*/ 0 w 70"/>
                      <a:gd name="T1" fmla="*/ 62 h 108"/>
                      <a:gd name="T2" fmla="*/ 4 w 70"/>
                      <a:gd name="T3" fmla="*/ 26 h 108"/>
                      <a:gd name="T4" fmla="*/ 10 w 70"/>
                      <a:gd name="T5" fmla="*/ 12 h 108"/>
                      <a:gd name="T6" fmla="*/ 6 w 70"/>
                      <a:gd name="T7" fmla="*/ 6 h 108"/>
                      <a:gd name="T8" fmla="*/ 22 w 70"/>
                      <a:gd name="T9" fmla="*/ 2 h 108"/>
                      <a:gd name="T10" fmla="*/ 54 w 70"/>
                      <a:gd name="T11" fmla="*/ 0 h 108"/>
                      <a:gd name="T12" fmla="*/ 58 w 70"/>
                      <a:gd name="T13" fmla="*/ 34 h 108"/>
                      <a:gd name="T14" fmla="*/ 60 w 70"/>
                      <a:gd name="T15" fmla="*/ 52 h 108"/>
                      <a:gd name="T16" fmla="*/ 56 w 70"/>
                      <a:gd name="T17" fmla="*/ 64 h 108"/>
                      <a:gd name="T18" fmla="*/ 54 w 70"/>
                      <a:gd name="T19" fmla="*/ 78 h 108"/>
                      <a:gd name="T20" fmla="*/ 70 w 70"/>
                      <a:gd name="T21" fmla="*/ 104 h 108"/>
                      <a:gd name="T22" fmla="*/ 58 w 70"/>
                      <a:gd name="T23" fmla="*/ 106 h 108"/>
                      <a:gd name="T24" fmla="*/ 30 w 70"/>
                      <a:gd name="T25" fmla="*/ 108 h 108"/>
                      <a:gd name="T26" fmla="*/ 28 w 70"/>
                      <a:gd name="T27" fmla="*/ 92 h 108"/>
                      <a:gd name="T28" fmla="*/ 36 w 70"/>
                      <a:gd name="T29" fmla="*/ 90 h 108"/>
                      <a:gd name="T30" fmla="*/ 0 w 70"/>
                      <a:gd name="T31" fmla="*/ 62 h 10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70"/>
                      <a:gd name="T49" fmla="*/ 0 h 108"/>
                      <a:gd name="T50" fmla="*/ 70 w 70"/>
                      <a:gd name="T51" fmla="*/ 108 h 10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70" h="108">
                        <a:moveTo>
                          <a:pt x="0" y="62"/>
                        </a:moveTo>
                        <a:lnTo>
                          <a:pt x="4" y="26"/>
                        </a:lnTo>
                        <a:lnTo>
                          <a:pt x="10" y="12"/>
                        </a:lnTo>
                        <a:lnTo>
                          <a:pt x="6" y="6"/>
                        </a:lnTo>
                        <a:lnTo>
                          <a:pt x="22" y="2"/>
                        </a:lnTo>
                        <a:lnTo>
                          <a:pt x="54" y="0"/>
                        </a:lnTo>
                        <a:lnTo>
                          <a:pt x="58" y="34"/>
                        </a:lnTo>
                        <a:lnTo>
                          <a:pt x="60" y="52"/>
                        </a:lnTo>
                        <a:lnTo>
                          <a:pt x="56" y="64"/>
                        </a:lnTo>
                        <a:lnTo>
                          <a:pt x="54" y="78"/>
                        </a:lnTo>
                        <a:lnTo>
                          <a:pt x="70" y="104"/>
                        </a:lnTo>
                        <a:lnTo>
                          <a:pt x="58" y="106"/>
                        </a:lnTo>
                        <a:lnTo>
                          <a:pt x="30" y="108"/>
                        </a:lnTo>
                        <a:lnTo>
                          <a:pt x="28" y="92"/>
                        </a:lnTo>
                        <a:lnTo>
                          <a:pt x="36" y="90"/>
                        </a:lnTo>
                        <a:lnTo>
                          <a:pt x="0" y="6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98" name="Freeform 3026"/>
                  <p:cNvSpPr>
                    <a:spLocks/>
                  </p:cNvSpPr>
                  <p:nvPr/>
                </p:nvSpPr>
                <p:spPr bwMode="auto">
                  <a:xfrm>
                    <a:off x="7682" y="3061"/>
                    <a:ext cx="96" cy="40"/>
                  </a:xfrm>
                  <a:custGeom>
                    <a:avLst/>
                    <a:gdLst>
                      <a:gd name="T0" fmla="*/ 20 w 96"/>
                      <a:gd name="T1" fmla="*/ 40 h 40"/>
                      <a:gd name="T2" fmla="*/ 6 w 96"/>
                      <a:gd name="T3" fmla="*/ 26 h 40"/>
                      <a:gd name="T4" fmla="*/ 0 w 96"/>
                      <a:gd name="T5" fmla="*/ 14 h 40"/>
                      <a:gd name="T6" fmla="*/ 0 w 96"/>
                      <a:gd name="T7" fmla="*/ 10 h 40"/>
                      <a:gd name="T8" fmla="*/ 88 w 96"/>
                      <a:gd name="T9" fmla="*/ 0 h 40"/>
                      <a:gd name="T10" fmla="*/ 90 w 96"/>
                      <a:gd name="T11" fmla="*/ 6 h 40"/>
                      <a:gd name="T12" fmla="*/ 96 w 96"/>
                      <a:gd name="T13" fmla="*/ 16 h 40"/>
                      <a:gd name="T14" fmla="*/ 92 w 96"/>
                      <a:gd name="T15" fmla="*/ 26 h 40"/>
                      <a:gd name="T16" fmla="*/ 20 w 96"/>
                      <a:gd name="T17" fmla="*/ 40 h 4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96"/>
                      <a:gd name="T28" fmla="*/ 0 h 40"/>
                      <a:gd name="T29" fmla="*/ 96 w 96"/>
                      <a:gd name="T30" fmla="*/ 40 h 4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96" h="40">
                        <a:moveTo>
                          <a:pt x="20" y="40"/>
                        </a:moveTo>
                        <a:lnTo>
                          <a:pt x="6" y="26"/>
                        </a:lnTo>
                        <a:lnTo>
                          <a:pt x="0" y="14"/>
                        </a:lnTo>
                        <a:lnTo>
                          <a:pt x="0" y="10"/>
                        </a:lnTo>
                        <a:lnTo>
                          <a:pt x="88" y="0"/>
                        </a:lnTo>
                        <a:lnTo>
                          <a:pt x="90" y="6"/>
                        </a:lnTo>
                        <a:lnTo>
                          <a:pt x="96" y="16"/>
                        </a:lnTo>
                        <a:lnTo>
                          <a:pt x="92" y="26"/>
                        </a:lnTo>
                        <a:lnTo>
                          <a:pt x="20" y="4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99" name="Freeform 3027"/>
                  <p:cNvSpPr>
                    <a:spLocks/>
                  </p:cNvSpPr>
                  <p:nvPr/>
                </p:nvSpPr>
                <p:spPr bwMode="auto">
                  <a:xfrm>
                    <a:off x="7682" y="3013"/>
                    <a:ext cx="96" cy="58"/>
                  </a:xfrm>
                  <a:custGeom>
                    <a:avLst/>
                    <a:gdLst>
                      <a:gd name="T0" fmla="*/ 0 w 96"/>
                      <a:gd name="T1" fmla="*/ 58 h 58"/>
                      <a:gd name="T2" fmla="*/ 8 w 96"/>
                      <a:gd name="T3" fmla="*/ 42 h 58"/>
                      <a:gd name="T4" fmla="*/ 18 w 96"/>
                      <a:gd name="T5" fmla="*/ 20 h 58"/>
                      <a:gd name="T6" fmla="*/ 18 w 96"/>
                      <a:gd name="T7" fmla="*/ 16 h 58"/>
                      <a:gd name="T8" fmla="*/ 20 w 96"/>
                      <a:gd name="T9" fmla="*/ 14 h 58"/>
                      <a:gd name="T10" fmla="*/ 22 w 96"/>
                      <a:gd name="T11" fmla="*/ 12 h 58"/>
                      <a:gd name="T12" fmla="*/ 50 w 96"/>
                      <a:gd name="T13" fmla="*/ 0 h 58"/>
                      <a:gd name="T14" fmla="*/ 60 w 96"/>
                      <a:gd name="T15" fmla="*/ 8 h 58"/>
                      <a:gd name="T16" fmla="*/ 96 w 96"/>
                      <a:gd name="T17" fmla="*/ 36 h 58"/>
                      <a:gd name="T18" fmla="*/ 88 w 96"/>
                      <a:gd name="T19" fmla="*/ 38 h 58"/>
                      <a:gd name="T20" fmla="*/ 88 w 96"/>
                      <a:gd name="T21" fmla="*/ 48 h 58"/>
                      <a:gd name="T22" fmla="*/ 0 w 96"/>
                      <a:gd name="T23" fmla="*/ 58 h 5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96"/>
                      <a:gd name="T37" fmla="*/ 0 h 58"/>
                      <a:gd name="T38" fmla="*/ 96 w 96"/>
                      <a:gd name="T39" fmla="*/ 58 h 5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96" h="58">
                        <a:moveTo>
                          <a:pt x="0" y="58"/>
                        </a:moveTo>
                        <a:lnTo>
                          <a:pt x="8" y="42"/>
                        </a:lnTo>
                        <a:lnTo>
                          <a:pt x="18" y="20"/>
                        </a:lnTo>
                        <a:lnTo>
                          <a:pt x="18" y="16"/>
                        </a:lnTo>
                        <a:lnTo>
                          <a:pt x="20" y="14"/>
                        </a:lnTo>
                        <a:lnTo>
                          <a:pt x="22" y="12"/>
                        </a:lnTo>
                        <a:lnTo>
                          <a:pt x="50" y="0"/>
                        </a:lnTo>
                        <a:lnTo>
                          <a:pt x="60" y="8"/>
                        </a:lnTo>
                        <a:lnTo>
                          <a:pt x="96" y="36"/>
                        </a:lnTo>
                        <a:lnTo>
                          <a:pt x="88" y="38"/>
                        </a:lnTo>
                        <a:lnTo>
                          <a:pt x="88" y="48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00" name="Freeform 3028"/>
                  <p:cNvSpPr>
                    <a:spLocks/>
                  </p:cNvSpPr>
                  <p:nvPr/>
                </p:nvSpPr>
                <p:spPr bwMode="auto">
                  <a:xfrm>
                    <a:off x="7698" y="2965"/>
                    <a:ext cx="54" cy="60"/>
                  </a:xfrm>
                  <a:custGeom>
                    <a:avLst/>
                    <a:gdLst>
                      <a:gd name="T0" fmla="*/ 6 w 54"/>
                      <a:gd name="T1" fmla="*/ 60 h 60"/>
                      <a:gd name="T2" fmla="*/ 0 w 54"/>
                      <a:gd name="T3" fmla="*/ 42 h 60"/>
                      <a:gd name="T4" fmla="*/ 0 w 54"/>
                      <a:gd name="T5" fmla="*/ 20 h 60"/>
                      <a:gd name="T6" fmla="*/ 4 w 54"/>
                      <a:gd name="T7" fmla="*/ 14 h 60"/>
                      <a:gd name="T8" fmla="*/ 24 w 54"/>
                      <a:gd name="T9" fmla="*/ 10 h 60"/>
                      <a:gd name="T10" fmla="*/ 26 w 54"/>
                      <a:gd name="T11" fmla="*/ 2 h 60"/>
                      <a:gd name="T12" fmla="*/ 50 w 54"/>
                      <a:gd name="T13" fmla="*/ 0 h 60"/>
                      <a:gd name="T14" fmla="*/ 54 w 54"/>
                      <a:gd name="T15" fmla="*/ 6 h 60"/>
                      <a:gd name="T16" fmla="*/ 48 w 54"/>
                      <a:gd name="T17" fmla="*/ 20 h 60"/>
                      <a:gd name="T18" fmla="*/ 44 w 54"/>
                      <a:gd name="T19" fmla="*/ 56 h 60"/>
                      <a:gd name="T20" fmla="*/ 34 w 54"/>
                      <a:gd name="T21" fmla="*/ 48 h 60"/>
                      <a:gd name="T22" fmla="*/ 6 w 54"/>
                      <a:gd name="T23" fmla="*/ 60 h 6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54"/>
                      <a:gd name="T37" fmla="*/ 0 h 60"/>
                      <a:gd name="T38" fmla="*/ 54 w 54"/>
                      <a:gd name="T39" fmla="*/ 60 h 6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54" h="60">
                        <a:moveTo>
                          <a:pt x="6" y="60"/>
                        </a:moveTo>
                        <a:lnTo>
                          <a:pt x="0" y="42"/>
                        </a:lnTo>
                        <a:lnTo>
                          <a:pt x="0" y="20"/>
                        </a:lnTo>
                        <a:lnTo>
                          <a:pt x="4" y="14"/>
                        </a:lnTo>
                        <a:lnTo>
                          <a:pt x="24" y="10"/>
                        </a:lnTo>
                        <a:lnTo>
                          <a:pt x="26" y="2"/>
                        </a:lnTo>
                        <a:lnTo>
                          <a:pt x="50" y="0"/>
                        </a:lnTo>
                        <a:lnTo>
                          <a:pt x="54" y="6"/>
                        </a:lnTo>
                        <a:lnTo>
                          <a:pt x="48" y="20"/>
                        </a:lnTo>
                        <a:lnTo>
                          <a:pt x="44" y="56"/>
                        </a:lnTo>
                        <a:lnTo>
                          <a:pt x="34" y="48"/>
                        </a:lnTo>
                        <a:lnTo>
                          <a:pt x="6" y="6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01" name="Freeform 3029"/>
                  <p:cNvSpPr>
                    <a:spLocks/>
                  </p:cNvSpPr>
                  <p:nvPr/>
                </p:nvSpPr>
                <p:spPr bwMode="auto">
                  <a:xfrm>
                    <a:off x="7620" y="2969"/>
                    <a:ext cx="84" cy="66"/>
                  </a:xfrm>
                  <a:custGeom>
                    <a:avLst/>
                    <a:gdLst>
                      <a:gd name="T0" fmla="*/ 6 w 84"/>
                      <a:gd name="T1" fmla="*/ 38 h 66"/>
                      <a:gd name="T2" fmla="*/ 10 w 84"/>
                      <a:gd name="T3" fmla="*/ 18 h 66"/>
                      <a:gd name="T4" fmla="*/ 0 w 84"/>
                      <a:gd name="T5" fmla="*/ 10 h 66"/>
                      <a:gd name="T6" fmla="*/ 20 w 84"/>
                      <a:gd name="T7" fmla="*/ 4 h 66"/>
                      <a:gd name="T8" fmla="*/ 40 w 84"/>
                      <a:gd name="T9" fmla="*/ 0 h 66"/>
                      <a:gd name="T10" fmla="*/ 78 w 84"/>
                      <a:gd name="T11" fmla="*/ 16 h 66"/>
                      <a:gd name="T12" fmla="*/ 78 w 84"/>
                      <a:gd name="T13" fmla="*/ 38 h 66"/>
                      <a:gd name="T14" fmla="*/ 84 w 84"/>
                      <a:gd name="T15" fmla="*/ 56 h 66"/>
                      <a:gd name="T16" fmla="*/ 80 w 84"/>
                      <a:gd name="T17" fmla="*/ 64 h 66"/>
                      <a:gd name="T18" fmla="*/ 70 w 84"/>
                      <a:gd name="T19" fmla="*/ 62 h 66"/>
                      <a:gd name="T20" fmla="*/ 50 w 84"/>
                      <a:gd name="T21" fmla="*/ 66 h 66"/>
                      <a:gd name="T22" fmla="*/ 44 w 84"/>
                      <a:gd name="T23" fmla="*/ 58 h 66"/>
                      <a:gd name="T24" fmla="*/ 6 w 84"/>
                      <a:gd name="T25" fmla="*/ 38 h 6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4"/>
                      <a:gd name="T40" fmla="*/ 0 h 66"/>
                      <a:gd name="T41" fmla="*/ 84 w 84"/>
                      <a:gd name="T42" fmla="*/ 66 h 6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4" h="66">
                        <a:moveTo>
                          <a:pt x="6" y="38"/>
                        </a:moveTo>
                        <a:lnTo>
                          <a:pt x="10" y="18"/>
                        </a:lnTo>
                        <a:lnTo>
                          <a:pt x="0" y="10"/>
                        </a:lnTo>
                        <a:lnTo>
                          <a:pt x="20" y="4"/>
                        </a:lnTo>
                        <a:lnTo>
                          <a:pt x="40" y="0"/>
                        </a:lnTo>
                        <a:lnTo>
                          <a:pt x="78" y="16"/>
                        </a:lnTo>
                        <a:lnTo>
                          <a:pt x="78" y="38"/>
                        </a:lnTo>
                        <a:lnTo>
                          <a:pt x="84" y="56"/>
                        </a:lnTo>
                        <a:lnTo>
                          <a:pt x="80" y="64"/>
                        </a:lnTo>
                        <a:lnTo>
                          <a:pt x="70" y="62"/>
                        </a:lnTo>
                        <a:lnTo>
                          <a:pt x="50" y="66"/>
                        </a:lnTo>
                        <a:lnTo>
                          <a:pt x="44" y="58"/>
                        </a:lnTo>
                        <a:lnTo>
                          <a:pt x="6" y="3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02" name="Freeform 3030"/>
                  <p:cNvSpPr>
                    <a:spLocks/>
                  </p:cNvSpPr>
                  <p:nvPr/>
                </p:nvSpPr>
                <p:spPr bwMode="auto">
                  <a:xfrm>
                    <a:off x="7604" y="3001"/>
                    <a:ext cx="96" cy="80"/>
                  </a:xfrm>
                  <a:custGeom>
                    <a:avLst/>
                    <a:gdLst>
                      <a:gd name="T0" fmla="*/ 0 w 96"/>
                      <a:gd name="T1" fmla="*/ 6 h 80"/>
                      <a:gd name="T2" fmla="*/ 6 w 96"/>
                      <a:gd name="T3" fmla="*/ 0 h 80"/>
                      <a:gd name="T4" fmla="*/ 10 w 96"/>
                      <a:gd name="T5" fmla="*/ 6 h 80"/>
                      <a:gd name="T6" fmla="*/ 14 w 96"/>
                      <a:gd name="T7" fmla="*/ 6 h 80"/>
                      <a:gd name="T8" fmla="*/ 22 w 96"/>
                      <a:gd name="T9" fmla="*/ 6 h 80"/>
                      <a:gd name="T10" fmla="*/ 60 w 96"/>
                      <a:gd name="T11" fmla="*/ 26 h 80"/>
                      <a:gd name="T12" fmla="*/ 66 w 96"/>
                      <a:gd name="T13" fmla="*/ 34 h 80"/>
                      <a:gd name="T14" fmla="*/ 86 w 96"/>
                      <a:gd name="T15" fmla="*/ 30 h 80"/>
                      <a:gd name="T16" fmla="*/ 96 w 96"/>
                      <a:gd name="T17" fmla="*/ 32 h 80"/>
                      <a:gd name="T18" fmla="*/ 78 w 96"/>
                      <a:gd name="T19" fmla="*/ 70 h 80"/>
                      <a:gd name="T20" fmla="*/ 78 w 96"/>
                      <a:gd name="T21" fmla="*/ 74 h 80"/>
                      <a:gd name="T22" fmla="*/ 54 w 96"/>
                      <a:gd name="T23" fmla="*/ 78 h 80"/>
                      <a:gd name="T24" fmla="*/ 46 w 96"/>
                      <a:gd name="T25" fmla="*/ 70 h 80"/>
                      <a:gd name="T26" fmla="*/ 32 w 96"/>
                      <a:gd name="T27" fmla="*/ 80 h 80"/>
                      <a:gd name="T28" fmla="*/ 32 w 96"/>
                      <a:gd name="T29" fmla="*/ 70 h 80"/>
                      <a:gd name="T30" fmla="*/ 24 w 96"/>
                      <a:gd name="T31" fmla="*/ 66 h 80"/>
                      <a:gd name="T32" fmla="*/ 20 w 96"/>
                      <a:gd name="T33" fmla="*/ 56 h 80"/>
                      <a:gd name="T34" fmla="*/ 0 w 96"/>
                      <a:gd name="T35" fmla="*/ 40 h 80"/>
                      <a:gd name="T36" fmla="*/ 4 w 96"/>
                      <a:gd name="T37" fmla="*/ 20 h 80"/>
                      <a:gd name="T38" fmla="*/ 0 w 96"/>
                      <a:gd name="T39" fmla="*/ 6 h 80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96"/>
                      <a:gd name="T61" fmla="*/ 0 h 80"/>
                      <a:gd name="T62" fmla="*/ 96 w 96"/>
                      <a:gd name="T63" fmla="*/ 80 h 80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96" h="80">
                        <a:moveTo>
                          <a:pt x="0" y="6"/>
                        </a:moveTo>
                        <a:lnTo>
                          <a:pt x="6" y="0"/>
                        </a:lnTo>
                        <a:lnTo>
                          <a:pt x="10" y="6"/>
                        </a:lnTo>
                        <a:lnTo>
                          <a:pt x="14" y="6"/>
                        </a:lnTo>
                        <a:lnTo>
                          <a:pt x="22" y="6"/>
                        </a:lnTo>
                        <a:lnTo>
                          <a:pt x="60" y="26"/>
                        </a:lnTo>
                        <a:lnTo>
                          <a:pt x="66" y="34"/>
                        </a:lnTo>
                        <a:lnTo>
                          <a:pt x="86" y="30"/>
                        </a:lnTo>
                        <a:lnTo>
                          <a:pt x="96" y="32"/>
                        </a:lnTo>
                        <a:lnTo>
                          <a:pt x="78" y="70"/>
                        </a:lnTo>
                        <a:lnTo>
                          <a:pt x="78" y="74"/>
                        </a:lnTo>
                        <a:lnTo>
                          <a:pt x="54" y="78"/>
                        </a:lnTo>
                        <a:lnTo>
                          <a:pt x="46" y="70"/>
                        </a:lnTo>
                        <a:lnTo>
                          <a:pt x="32" y="80"/>
                        </a:lnTo>
                        <a:lnTo>
                          <a:pt x="32" y="70"/>
                        </a:lnTo>
                        <a:lnTo>
                          <a:pt x="24" y="66"/>
                        </a:lnTo>
                        <a:lnTo>
                          <a:pt x="20" y="56"/>
                        </a:lnTo>
                        <a:lnTo>
                          <a:pt x="0" y="40"/>
                        </a:lnTo>
                        <a:lnTo>
                          <a:pt x="4" y="20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03" name="Freeform 3031"/>
                  <p:cNvSpPr>
                    <a:spLocks/>
                  </p:cNvSpPr>
                  <p:nvPr/>
                </p:nvSpPr>
                <p:spPr bwMode="auto">
                  <a:xfrm>
                    <a:off x="8242" y="2843"/>
                    <a:ext cx="70" cy="88"/>
                  </a:xfrm>
                  <a:custGeom>
                    <a:avLst/>
                    <a:gdLst>
                      <a:gd name="T0" fmla="*/ 8 w 70"/>
                      <a:gd name="T1" fmla="*/ 2 h 88"/>
                      <a:gd name="T2" fmla="*/ 16 w 70"/>
                      <a:gd name="T3" fmla="*/ 0 h 88"/>
                      <a:gd name="T4" fmla="*/ 40 w 70"/>
                      <a:gd name="T5" fmla="*/ 14 h 88"/>
                      <a:gd name="T6" fmla="*/ 48 w 70"/>
                      <a:gd name="T7" fmla="*/ 12 h 88"/>
                      <a:gd name="T8" fmla="*/ 58 w 70"/>
                      <a:gd name="T9" fmla="*/ 16 h 88"/>
                      <a:gd name="T10" fmla="*/ 60 w 70"/>
                      <a:gd name="T11" fmla="*/ 22 h 88"/>
                      <a:gd name="T12" fmla="*/ 62 w 70"/>
                      <a:gd name="T13" fmla="*/ 30 h 88"/>
                      <a:gd name="T14" fmla="*/ 70 w 70"/>
                      <a:gd name="T15" fmla="*/ 32 h 88"/>
                      <a:gd name="T16" fmla="*/ 70 w 70"/>
                      <a:gd name="T17" fmla="*/ 48 h 88"/>
                      <a:gd name="T18" fmla="*/ 64 w 70"/>
                      <a:gd name="T19" fmla="*/ 46 h 88"/>
                      <a:gd name="T20" fmla="*/ 54 w 70"/>
                      <a:gd name="T21" fmla="*/ 56 h 88"/>
                      <a:gd name="T22" fmla="*/ 32 w 70"/>
                      <a:gd name="T23" fmla="*/ 88 h 88"/>
                      <a:gd name="T24" fmla="*/ 20 w 70"/>
                      <a:gd name="T25" fmla="*/ 78 h 88"/>
                      <a:gd name="T26" fmla="*/ 12 w 70"/>
                      <a:gd name="T27" fmla="*/ 64 h 88"/>
                      <a:gd name="T28" fmla="*/ 0 w 70"/>
                      <a:gd name="T29" fmla="*/ 58 h 88"/>
                      <a:gd name="T30" fmla="*/ 8 w 70"/>
                      <a:gd name="T31" fmla="*/ 2 h 8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70"/>
                      <a:gd name="T49" fmla="*/ 0 h 88"/>
                      <a:gd name="T50" fmla="*/ 70 w 70"/>
                      <a:gd name="T51" fmla="*/ 88 h 8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70" h="88">
                        <a:moveTo>
                          <a:pt x="8" y="2"/>
                        </a:moveTo>
                        <a:lnTo>
                          <a:pt x="16" y="0"/>
                        </a:lnTo>
                        <a:lnTo>
                          <a:pt x="40" y="14"/>
                        </a:lnTo>
                        <a:lnTo>
                          <a:pt x="48" y="12"/>
                        </a:lnTo>
                        <a:lnTo>
                          <a:pt x="58" y="16"/>
                        </a:lnTo>
                        <a:lnTo>
                          <a:pt x="60" y="22"/>
                        </a:lnTo>
                        <a:lnTo>
                          <a:pt x="62" y="30"/>
                        </a:lnTo>
                        <a:lnTo>
                          <a:pt x="70" y="32"/>
                        </a:lnTo>
                        <a:lnTo>
                          <a:pt x="70" y="48"/>
                        </a:lnTo>
                        <a:lnTo>
                          <a:pt x="64" y="46"/>
                        </a:lnTo>
                        <a:lnTo>
                          <a:pt x="54" y="56"/>
                        </a:lnTo>
                        <a:lnTo>
                          <a:pt x="32" y="88"/>
                        </a:lnTo>
                        <a:lnTo>
                          <a:pt x="20" y="78"/>
                        </a:lnTo>
                        <a:lnTo>
                          <a:pt x="12" y="64"/>
                        </a:lnTo>
                        <a:lnTo>
                          <a:pt x="0" y="58"/>
                        </a:lnTo>
                        <a:lnTo>
                          <a:pt x="8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04" name="Freeform 3032"/>
                  <p:cNvSpPr>
                    <a:spLocks/>
                  </p:cNvSpPr>
                  <p:nvPr/>
                </p:nvSpPr>
                <p:spPr bwMode="auto">
                  <a:xfrm>
                    <a:off x="8502" y="2695"/>
                    <a:ext cx="92" cy="136"/>
                  </a:xfrm>
                  <a:custGeom>
                    <a:avLst/>
                    <a:gdLst>
                      <a:gd name="T0" fmla="*/ 6 w 92"/>
                      <a:gd name="T1" fmla="*/ 0 h 136"/>
                      <a:gd name="T2" fmla="*/ 14 w 92"/>
                      <a:gd name="T3" fmla="*/ 20 h 136"/>
                      <a:gd name="T4" fmla="*/ 22 w 92"/>
                      <a:gd name="T5" fmla="*/ 36 h 136"/>
                      <a:gd name="T6" fmla="*/ 38 w 92"/>
                      <a:gd name="T7" fmla="*/ 64 h 136"/>
                      <a:gd name="T8" fmla="*/ 58 w 92"/>
                      <a:gd name="T9" fmla="*/ 90 h 136"/>
                      <a:gd name="T10" fmla="*/ 70 w 92"/>
                      <a:gd name="T11" fmla="*/ 104 h 136"/>
                      <a:gd name="T12" fmla="*/ 92 w 92"/>
                      <a:gd name="T13" fmla="*/ 134 h 136"/>
                      <a:gd name="T14" fmla="*/ 90 w 92"/>
                      <a:gd name="T15" fmla="*/ 136 h 136"/>
                      <a:gd name="T16" fmla="*/ 86 w 92"/>
                      <a:gd name="T17" fmla="*/ 136 h 136"/>
                      <a:gd name="T18" fmla="*/ 76 w 92"/>
                      <a:gd name="T19" fmla="*/ 126 h 136"/>
                      <a:gd name="T20" fmla="*/ 76 w 92"/>
                      <a:gd name="T21" fmla="*/ 118 h 136"/>
                      <a:gd name="T22" fmla="*/ 62 w 92"/>
                      <a:gd name="T23" fmla="*/ 108 h 136"/>
                      <a:gd name="T24" fmla="*/ 58 w 92"/>
                      <a:gd name="T25" fmla="*/ 98 h 136"/>
                      <a:gd name="T26" fmla="*/ 48 w 92"/>
                      <a:gd name="T27" fmla="*/ 96 h 136"/>
                      <a:gd name="T28" fmla="*/ 34 w 92"/>
                      <a:gd name="T29" fmla="*/ 66 h 136"/>
                      <a:gd name="T30" fmla="*/ 16 w 92"/>
                      <a:gd name="T31" fmla="*/ 38 h 136"/>
                      <a:gd name="T32" fmla="*/ 10 w 92"/>
                      <a:gd name="T33" fmla="*/ 22 h 136"/>
                      <a:gd name="T34" fmla="*/ 0 w 92"/>
                      <a:gd name="T35" fmla="*/ 2 h 136"/>
                      <a:gd name="T36" fmla="*/ 6 w 92"/>
                      <a:gd name="T37" fmla="*/ 0 h 1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2"/>
                      <a:gd name="T58" fmla="*/ 0 h 136"/>
                      <a:gd name="T59" fmla="*/ 92 w 92"/>
                      <a:gd name="T60" fmla="*/ 136 h 1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2" h="136">
                        <a:moveTo>
                          <a:pt x="6" y="0"/>
                        </a:moveTo>
                        <a:lnTo>
                          <a:pt x="14" y="20"/>
                        </a:lnTo>
                        <a:lnTo>
                          <a:pt x="22" y="36"/>
                        </a:lnTo>
                        <a:lnTo>
                          <a:pt x="38" y="64"/>
                        </a:lnTo>
                        <a:lnTo>
                          <a:pt x="58" y="90"/>
                        </a:lnTo>
                        <a:lnTo>
                          <a:pt x="70" y="104"/>
                        </a:lnTo>
                        <a:lnTo>
                          <a:pt x="92" y="134"/>
                        </a:lnTo>
                        <a:lnTo>
                          <a:pt x="90" y="136"/>
                        </a:lnTo>
                        <a:lnTo>
                          <a:pt x="86" y="136"/>
                        </a:lnTo>
                        <a:lnTo>
                          <a:pt x="76" y="126"/>
                        </a:lnTo>
                        <a:lnTo>
                          <a:pt x="76" y="118"/>
                        </a:lnTo>
                        <a:lnTo>
                          <a:pt x="62" y="108"/>
                        </a:lnTo>
                        <a:lnTo>
                          <a:pt x="58" y="98"/>
                        </a:lnTo>
                        <a:lnTo>
                          <a:pt x="48" y="96"/>
                        </a:lnTo>
                        <a:lnTo>
                          <a:pt x="34" y="66"/>
                        </a:lnTo>
                        <a:lnTo>
                          <a:pt x="16" y="38"/>
                        </a:lnTo>
                        <a:lnTo>
                          <a:pt x="10" y="22"/>
                        </a:lnTo>
                        <a:lnTo>
                          <a:pt x="0" y="2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105" name="Freeform 3033"/>
                  <p:cNvSpPr>
                    <a:spLocks/>
                  </p:cNvSpPr>
                  <p:nvPr/>
                </p:nvSpPr>
                <p:spPr bwMode="auto">
                  <a:xfrm>
                    <a:off x="8438" y="2707"/>
                    <a:ext cx="102" cy="78"/>
                  </a:xfrm>
                  <a:custGeom>
                    <a:avLst/>
                    <a:gdLst>
                      <a:gd name="T0" fmla="*/ 0 w 102"/>
                      <a:gd name="T1" fmla="*/ 10 h 78"/>
                      <a:gd name="T2" fmla="*/ 44 w 102"/>
                      <a:gd name="T3" fmla="*/ 0 h 78"/>
                      <a:gd name="T4" fmla="*/ 46 w 102"/>
                      <a:gd name="T5" fmla="*/ 4 h 78"/>
                      <a:gd name="T6" fmla="*/ 44 w 102"/>
                      <a:gd name="T7" fmla="*/ 6 h 78"/>
                      <a:gd name="T8" fmla="*/ 40 w 102"/>
                      <a:gd name="T9" fmla="*/ 4 h 78"/>
                      <a:gd name="T10" fmla="*/ 38 w 102"/>
                      <a:gd name="T11" fmla="*/ 12 h 78"/>
                      <a:gd name="T12" fmla="*/ 58 w 102"/>
                      <a:gd name="T13" fmla="*/ 18 h 78"/>
                      <a:gd name="T14" fmla="*/ 58 w 102"/>
                      <a:gd name="T15" fmla="*/ 24 h 78"/>
                      <a:gd name="T16" fmla="*/ 62 w 102"/>
                      <a:gd name="T17" fmla="*/ 28 h 78"/>
                      <a:gd name="T18" fmla="*/ 68 w 102"/>
                      <a:gd name="T19" fmla="*/ 20 h 78"/>
                      <a:gd name="T20" fmla="*/ 72 w 102"/>
                      <a:gd name="T21" fmla="*/ 24 h 78"/>
                      <a:gd name="T22" fmla="*/ 80 w 102"/>
                      <a:gd name="T23" fmla="*/ 48 h 78"/>
                      <a:gd name="T24" fmla="*/ 92 w 102"/>
                      <a:gd name="T25" fmla="*/ 58 h 78"/>
                      <a:gd name="T26" fmla="*/ 102 w 102"/>
                      <a:gd name="T27" fmla="*/ 78 h 78"/>
                      <a:gd name="T28" fmla="*/ 94 w 102"/>
                      <a:gd name="T29" fmla="*/ 78 h 78"/>
                      <a:gd name="T30" fmla="*/ 80 w 102"/>
                      <a:gd name="T31" fmla="*/ 62 h 78"/>
                      <a:gd name="T32" fmla="*/ 80 w 102"/>
                      <a:gd name="T33" fmla="*/ 56 h 78"/>
                      <a:gd name="T34" fmla="*/ 66 w 102"/>
                      <a:gd name="T35" fmla="*/ 44 h 78"/>
                      <a:gd name="T36" fmla="*/ 56 w 102"/>
                      <a:gd name="T37" fmla="*/ 42 h 78"/>
                      <a:gd name="T38" fmla="*/ 0 w 102"/>
                      <a:gd name="T39" fmla="*/ 10 h 78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02"/>
                      <a:gd name="T61" fmla="*/ 0 h 78"/>
                      <a:gd name="T62" fmla="*/ 102 w 102"/>
                      <a:gd name="T63" fmla="*/ 78 h 78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02" h="78">
                        <a:moveTo>
                          <a:pt x="0" y="10"/>
                        </a:moveTo>
                        <a:lnTo>
                          <a:pt x="44" y="0"/>
                        </a:lnTo>
                        <a:lnTo>
                          <a:pt x="46" y="4"/>
                        </a:lnTo>
                        <a:lnTo>
                          <a:pt x="44" y="6"/>
                        </a:lnTo>
                        <a:lnTo>
                          <a:pt x="40" y="4"/>
                        </a:lnTo>
                        <a:lnTo>
                          <a:pt x="38" y="12"/>
                        </a:lnTo>
                        <a:lnTo>
                          <a:pt x="58" y="18"/>
                        </a:lnTo>
                        <a:lnTo>
                          <a:pt x="58" y="24"/>
                        </a:lnTo>
                        <a:lnTo>
                          <a:pt x="62" y="28"/>
                        </a:lnTo>
                        <a:lnTo>
                          <a:pt x="68" y="20"/>
                        </a:lnTo>
                        <a:lnTo>
                          <a:pt x="72" y="24"/>
                        </a:lnTo>
                        <a:lnTo>
                          <a:pt x="80" y="48"/>
                        </a:lnTo>
                        <a:lnTo>
                          <a:pt x="92" y="58"/>
                        </a:lnTo>
                        <a:lnTo>
                          <a:pt x="102" y="78"/>
                        </a:lnTo>
                        <a:lnTo>
                          <a:pt x="94" y="78"/>
                        </a:lnTo>
                        <a:lnTo>
                          <a:pt x="80" y="62"/>
                        </a:lnTo>
                        <a:lnTo>
                          <a:pt x="80" y="56"/>
                        </a:lnTo>
                        <a:lnTo>
                          <a:pt x="66" y="44"/>
                        </a:lnTo>
                        <a:lnTo>
                          <a:pt x="56" y="42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  <p:grpSp>
              <p:nvGrpSpPr>
                <p:cNvPr id="3748" name="Group 3034"/>
                <p:cNvGrpSpPr>
                  <a:grpSpLocks/>
                </p:cNvGrpSpPr>
                <p:nvPr/>
              </p:nvGrpSpPr>
              <p:grpSpPr bwMode="auto">
                <a:xfrm>
                  <a:off x="7926388" y="9477375"/>
                  <a:ext cx="6784975" cy="6415088"/>
                  <a:chOff x="3711" y="3172"/>
                  <a:chExt cx="2164" cy="2046"/>
                </a:xfrm>
                <a:grpFill/>
              </p:grpSpPr>
              <p:sp>
                <p:nvSpPr>
                  <p:cNvPr id="3749" name="Freeform 3035"/>
                  <p:cNvSpPr>
                    <a:spLocks/>
                  </p:cNvSpPr>
                  <p:nvPr/>
                </p:nvSpPr>
                <p:spPr bwMode="auto">
                  <a:xfrm>
                    <a:off x="4323" y="3172"/>
                    <a:ext cx="138" cy="88"/>
                  </a:xfrm>
                  <a:custGeom>
                    <a:avLst/>
                    <a:gdLst>
                      <a:gd name="T0" fmla="*/ 0 w 138"/>
                      <a:gd name="T1" fmla="*/ 2 h 88"/>
                      <a:gd name="T2" fmla="*/ 10 w 138"/>
                      <a:gd name="T3" fmla="*/ 2 h 88"/>
                      <a:gd name="T4" fmla="*/ 138 w 138"/>
                      <a:gd name="T5" fmla="*/ 0 h 88"/>
                      <a:gd name="T6" fmla="*/ 136 w 138"/>
                      <a:gd name="T7" fmla="*/ 88 h 88"/>
                      <a:gd name="T8" fmla="*/ 0 w 138"/>
                      <a:gd name="T9" fmla="*/ 86 h 88"/>
                      <a:gd name="T10" fmla="*/ 0 w 138"/>
                      <a:gd name="T11" fmla="*/ 2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38"/>
                      <a:gd name="T19" fmla="*/ 0 h 88"/>
                      <a:gd name="T20" fmla="*/ 138 w 138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38" h="88">
                        <a:moveTo>
                          <a:pt x="0" y="2"/>
                        </a:moveTo>
                        <a:lnTo>
                          <a:pt x="10" y="2"/>
                        </a:lnTo>
                        <a:lnTo>
                          <a:pt x="138" y="0"/>
                        </a:lnTo>
                        <a:lnTo>
                          <a:pt x="136" y="88"/>
                        </a:lnTo>
                        <a:lnTo>
                          <a:pt x="0" y="8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50" name="Freeform 3036"/>
                  <p:cNvSpPr>
                    <a:spLocks/>
                  </p:cNvSpPr>
                  <p:nvPr/>
                </p:nvSpPr>
                <p:spPr bwMode="auto">
                  <a:xfrm>
                    <a:off x="4459" y="3172"/>
                    <a:ext cx="84" cy="90"/>
                  </a:xfrm>
                  <a:custGeom>
                    <a:avLst/>
                    <a:gdLst>
                      <a:gd name="T0" fmla="*/ 2 w 84"/>
                      <a:gd name="T1" fmla="*/ 0 h 90"/>
                      <a:gd name="T2" fmla="*/ 26 w 84"/>
                      <a:gd name="T3" fmla="*/ 2 h 90"/>
                      <a:gd name="T4" fmla="*/ 84 w 84"/>
                      <a:gd name="T5" fmla="*/ 4 h 90"/>
                      <a:gd name="T6" fmla="*/ 82 w 84"/>
                      <a:gd name="T7" fmla="*/ 90 h 90"/>
                      <a:gd name="T8" fmla="*/ 0 w 84"/>
                      <a:gd name="T9" fmla="*/ 88 h 90"/>
                      <a:gd name="T10" fmla="*/ 2 w 84"/>
                      <a:gd name="T11" fmla="*/ 0 h 9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90"/>
                      <a:gd name="T20" fmla="*/ 84 w 84"/>
                      <a:gd name="T21" fmla="*/ 90 h 9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90">
                        <a:moveTo>
                          <a:pt x="2" y="0"/>
                        </a:moveTo>
                        <a:lnTo>
                          <a:pt x="26" y="2"/>
                        </a:lnTo>
                        <a:lnTo>
                          <a:pt x="84" y="4"/>
                        </a:lnTo>
                        <a:lnTo>
                          <a:pt x="82" y="90"/>
                        </a:lnTo>
                        <a:lnTo>
                          <a:pt x="0" y="88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51" name="Freeform 3037"/>
                  <p:cNvSpPr>
                    <a:spLocks/>
                  </p:cNvSpPr>
                  <p:nvPr/>
                </p:nvSpPr>
                <p:spPr bwMode="auto">
                  <a:xfrm>
                    <a:off x="4541" y="3176"/>
                    <a:ext cx="88" cy="86"/>
                  </a:xfrm>
                  <a:custGeom>
                    <a:avLst/>
                    <a:gdLst>
                      <a:gd name="T0" fmla="*/ 2 w 88"/>
                      <a:gd name="T1" fmla="*/ 0 h 86"/>
                      <a:gd name="T2" fmla="*/ 88 w 88"/>
                      <a:gd name="T3" fmla="*/ 4 h 86"/>
                      <a:gd name="T4" fmla="*/ 88 w 88"/>
                      <a:gd name="T5" fmla="*/ 86 h 86"/>
                      <a:gd name="T6" fmla="*/ 0 w 88"/>
                      <a:gd name="T7" fmla="*/ 86 h 86"/>
                      <a:gd name="T8" fmla="*/ 2 w 88"/>
                      <a:gd name="T9" fmla="*/ 0 h 8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8"/>
                      <a:gd name="T16" fmla="*/ 0 h 86"/>
                      <a:gd name="T17" fmla="*/ 88 w 88"/>
                      <a:gd name="T18" fmla="*/ 86 h 8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8" h="86">
                        <a:moveTo>
                          <a:pt x="2" y="0"/>
                        </a:moveTo>
                        <a:lnTo>
                          <a:pt x="88" y="4"/>
                        </a:lnTo>
                        <a:lnTo>
                          <a:pt x="88" y="86"/>
                        </a:lnTo>
                        <a:lnTo>
                          <a:pt x="0" y="8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52" name="Freeform 3038"/>
                  <p:cNvSpPr>
                    <a:spLocks/>
                  </p:cNvSpPr>
                  <p:nvPr/>
                </p:nvSpPr>
                <p:spPr bwMode="auto">
                  <a:xfrm>
                    <a:off x="4629" y="3174"/>
                    <a:ext cx="82" cy="90"/>
                  </a:xfrm>
                  <a:custGeom>
                    <a:avLst/>
                    <a:gdLst>
                      <a:gd name="T0" fmla="*/ 0 w 82"/>
                      <a:gd name="T1" fmla="*/ 6 h 90"/>
                      <a:gd name="T2" fmla="*/ 20 w 82"/>
                      <a:gd name="T3" fmla="*/ 0 h 90"/>
                      <a:gd name="T4" fmla="*/ 82 w 82"/>
                      <a:gd name="T5" fmla="*/ 2 h 90"/>
                      <a:gd name="T6" fmla="*/ 82 w 82"/>
                      <a:gd name="T7" fmla="*/ 90 h 90"/>
                      <a:gd name="T8" fmla="*/ 0 w 82"/>
                      <a:gd name="T9" fmla="*/ 88 h 90"/>
                      <a:gd name="T10" fmla="*/ 0 w 82"/>
                      <a:gd name="T11" fmla="*/ 6 h 9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2"/>
                      <a:gd name="T19" fmla="*/ 0 h 90"/>
                      <a:gd name="T20" fmla="*/ 82 w 82"/>
                      <a:gd name="T21" fmla="*/ 90 h 9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2" h="90">
                        <a:moveTo>
                          <a:pt x="0" y="6"/>
                        </a:moveTo>
                        <a:lnTo>
                          <a:pt x="20" y="0"/>
                        </a:lnTo>
                        <a:lnTo>
                          <a:pt x="82" y="2"/>
                        </a:lnTo>
                        <a:lnTo>
                          <a:pt x="82" y="90"/>
                        </a:lnTo>
                        <a:lnTo>
                          <a:pt x="0" y="88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53" name="Freeform 3039"/>
                  <p:cNvSpPr>
                    <a:spLocks/>
                  </p:cNvSpPr>
                  <p:nvPr/>
                </p:nvSpPr>
                <p:spPr bwMode="auto">
                  <a:xfrm>
                    <a:off x="4711" y="3176"/>
                    <a:ext cx="84" cy="88"/>
                  </a:xfrm>
                  <a:custGeom>
                    <a:avLst/>
                    <a:gdLst>
                      <a:gd name="T0" fmla="*/ 0 w 84"/>
                      <a:gd name="T1" fmla="*/ 0 h 88"/>
                      <a:gd name="T2" fmla="*/ 84 w 84"/>
                      <a:gd name="T3" fmla="*/ 2 h 88"/>
                      <a:gd name="T4" fmla="*/ 84 w 84"/>
                      <a:gd name="T5" fmla="*/ 88 h 88"/>
                      <a:gd name="T6" fmla="*/ 0 w 84"/>
                      <a:gd name="T7" fmla="*/ 88 h 88"/>
                      <a:gd name="T8" fmla="*/ 0 w 84"/>
                      <a:gd name="T9" fmla="*/ 0 h 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4"/>
                      <a:gd name="T16" fmla="*/ 0 h 88"/>
                      <a:gd name="T17" fmla="*/ 84 w 84"/>
                      <a:gd name="T18" fmla="*/ 88 h 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4" h="88">
                        <a:moveTo>
                          <a:pt x="0" y="0"/>
                        </a:moveTo>
                        <a:lnTo>
                          <a:pt x="84" y="2"/>
                        </a:lnTo>
                        <a:lnTo>
                          <a:pt x="84" y="88"/>
                        </a:lnTo>
                        <a:lnTo>
                          <a:pt x="0" y="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54" name="Freeform 3040"/>
                  <p:cNvSpPr>
                    <a:spLocks/>
                  </p:cNvSpPr>
                  <p:nvPr/>
                </p:nvSpPr>
                <p:spPr bwMode="auto">
                  <a:xfrm>
                    <a:off x="4711" y="3264"/>
                    <a:ext cx="86" cy="84"/>
                  </a:xfrm>
                  <a:custGeom>
                    <a:avLst/>
                    <a:gdLst>
                      <a:gd name="T0" fmla="*/ 0 w 86"/>
                      <a:gd name="T1" fmla="*/ 0 h 84"/>
                      <a:gd name="T2" fmla="*/ 84 w 86"/>
                      <a:gd name="T3" fmla="*/ 0 h 84"/>
                      <a:gd name="T4" fmla="*/ 86 w 86"/>
                      <a:gd name="T5" fmla="*/ 30 h 84"/>
                      <a:gd name="T6" fmla="*/ 82 w 86"/>
                      <a:gd name="T7" fmla="*/ 82 h 84"/>
                      <a:gd name="T8" fmla="*/ 4 w 86"/>
                      <a:gd name="T9" fmla="*/ 84 h 84"/>
                      <a:gd name="T10" fmla="*/ 0 w 86"/>
                      <a:gd name="T11" fmla="*/ 0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4"/>
                      <a:gd name="T20" fmla="*/ 86 w 86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4">
                        <a:moveTo>
                          <a:pt x="0" y="0"/>
                        </a:moveTo>
                        <a:lnTo>
                          <a:pt x="84" y="0"/>
                        </a:lnTo>
                        <a:lnTo>
                          <a:pt x="86" y="30"/>
                        </a:lnTo>
                        <a:lnTo>
                          <a:pt x="82" y="82"/>
                        </a:lnTo>
                        <a:lnTo>
                          <a:pt x="4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55" name="Freeform 3041"/>
                  <p:cNvSpPr>
                    <a:spLocks/>
                  </p:cNvSpPr>
                  <p:nvPr/>
                </p:nvSpPr>
                <p:spPr bwMode="auto">
                  <a:xfrm>
                    <a:off x="4629" y="3262"/>
                    <a:ext cx="86" cy="86"/>
                  </a:xfrm>
                  <a:custGeom>
                    <a:avLst/>
                    <a:gdLst>
                      <a:gd name="T0" fmla="*/ 0 w 86"/>
                      <a:gd name="T1" fmla="*/ 0 h 86"/>
                      <a:gd name="T2" fmla="*/ 82 w 86"/>
                      <a:gd name="T3" fmla="*/ 2 h 86"/>
                      <a:gd name="T4" fmla="*/ 86 w 86"/>
                      <a:gd name="T5" fmla="*/ 86 h 86"/>
                      <a:gd name="T6" fmla="*/ 0 w 86"/>
                      <a:gd name="T7" fmla="*/ 84 h 86"/>
                      <a:gd name="T8" fmla="*/ 0 w 86"/>
                      <a:gd name="T9" fmla="*/ 0 h 8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6"/>
                      <a:gd name="T16" fmla="*/ 0 h 86"/>
                      <a:gd name="T17" fmla="*/ 86 w 86"/>
                      <a:gd name="T18" fmla="*/ 86 h 8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6" h="86">
                        <a:moveTo>
                          <a:pt x="0" y="0"/>
                        </a:moveTo>
                        <a:lnTo>
                          <a:pt x="82" y="2"/>
                        </a:lnTo>
                        <a:lnTo>
                          <a:pt x="86" y="86"/>
                        </a:lnTo>
                        <a:lnTo>
                          <a:pt x="0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56" name="Freeform 3042"/>
                  <p:cNvSpPr>
                    <a:spLocks/>
                  </p:cNvSpPr>
                  <p:nvPr/>
                </p:nvSpPr>
                <p:spPr bwMode="auto">
                  <a:xfrm>
                    <a:off x="4541" y="3262"/>
                    <a:ext cx="88" cy="84"/>
                  </a:xfrm>
                  <a:custGeom>
                    <a:avLst/>
                    <a:gdLst>
                      <a:gd name="T0" fmla="*/ 0 w 88"/>
                      <a:gd name="T1" fmla="*/ 0 h 84"/>
                      <a:gd name="T2" fmla="*/ 88 w 88"/>
                      <a:gd name="T3" fmla="*/ 0 h 84"/>
                      <a:gd name="T4" fmla="*/ 88 w 88"/>
                      <a:gd name="T5" fmla="*/ 84 h 84"/>
                      <a:gd name="T6" fmla="*/ 4 w 88"/>
                      <a:gd name="T7" fmla="*/ 84 h 84"/>
                      <a:gd name="T8" fmla="*/ 0 w 88"/>
                      <a:gd name="T9" fmla="*/ 0 h 8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8"/>
                      <a:gd name="T16" fmla="*/ 0 h 84"/>
                      <a:gd name="T17" fmla="*/ 88 w 88"/>
                      <a:gd name="T18" fmla="*/ 84 h 8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8" h="84">
                        <a:moveTo>
                          <a:pt x="0" y="0"/>
                        </a:moveTo>
                        <a:lnTo>
                          <a:pt x="88" y="0"/>
                        </a:lnTo>
                        <a:lnTo>
                          <a:pt x="88" y="84"/>
                        </a:lnTo>
                        <a:lnTo>
                          <a:pt x="4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57" name="Freeform 3043"/>
                  <p:cNvSpPr>
                    <a:spLocks/>
                  </p:cNvSpPr>
                  <p:nvPr/>
                </p:nvSpPr>
                <p:spPr bwMode="auto">
                  <a:xfrm>
                    <a:off x="4457" y="3260"/>
                    <a:ext cx="88" cy="86"/>
                  </a:xfrm>
                  <a:custGeom>
                    <a:avLst/>
                    <a:gdLst>
                      <a:gd name="T0" fmla="*/ 2 w 88"/>
                      <a:gd name="T1" fmla="*/ 0 h 86"/>
                      <a:gd name="T2" fmla="*/ 84 w 88"/>
                      <a:gd name="T3" fmla="*/ 2 h 86"/>
                      <a:gd name="T4" fmla="*/ 88 w 88"/>
                      <a:gd name="T5" fmla="*/ 86 h 86"/>
                      <a:gd name="T6" fmla="*/ 0 w 88"/>
                      <a:gd name="T7" fmla="*/ 86 h 86"/>
                      <a:gd name="T8" fmla="*/ 2 w 88"/>
                      <a:gd name="T9" fmla="*/ 0 h 8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8"/>
                      <a:gd name="T16" fmla="*/ 0 h 86"/>
                      <a:gd name="T17" fmla="*/ 88 w 88"/>
                      <a:gd name="T18" fmla="*/ 86 h 8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8" h="86">
                        <a:moveTo>
                          <a:pt x="2" y="0"/>
                        </a:moveTo>
                        <a:lnTo>
                          <a:pt x="84" y="2"/>
                        </a:lnTo>
                        <a:lnTo>
                          <a:pt x="88" y="86"/>
                        </a:lnTo>
                        <a:lnTo>
                          <a:pt x="0" y="8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58" name="Freeform 3044"/>
                  <p:cNvSpPr>
                    <a:spLocks/>
                  </p:cNvSpPr>
                  <p:nvPr/>
                </p:nvSpPr>
                <p:spPr bwMode="auto">
                  <a:xfrm>
                    <a:off x="4319" y="3258"/>
                    <a:ext cx="140" cy="88"/>
                  </a:xfrm>
                  <a:custGeom>
                    <a:avLst/>
                    <a:gdLst>
                      <a:gd name="T0" fmla="*/ 4 w 140"/>
                      <a:gd name="T1" fmla="*/ 0 h 88"/>
                      <a:gd name="T2" fmla="*/ 140 w 140"/>
                      <a:gd name="T3" fmla="*/ 2 h 88"/>
                      <a:gd name="T4" fmla="*/ 138 w 140"/>
                      <a:gd name="T5" fmla="*/ 88 h 88"/>
                      <a:gd name="T6" fmla="*/ 0 w 140"/>
                      <a:gd name="T7" fmla="*/ 84 h 88"/>
                      <a:gd name="T8" fmla="*/ 0 w 140"/>
                      <a:gd name="T9" fmla="*/ 60 h 88"/>
                      <a:gd name="T10" fmla="*/ 4 w 140"/>
                      <a:gd name="T11" fmla="*/ 0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0"/>
                      <a:gd name="T19" fmla="*/ 0 h 88"/>
                      <a:gd name="T20" fmla="*/ 140 w 140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0" h="88">
                        <a:moveTo>
                          <a:pt x="4" y="0"/>
                        </a:moveTo>
                        <a:lnTo>
                          <a:pt x="140" y="2"/>
                        </a:lnTo>
                        <a:lnTo>
                          <a:pt x="138" y="88"/>
                        </a:lnTo>
                        <a:lnTo>
                          <a:pt x="0" y="84"/>
                        </a:lnTo>
                        <a:lnTo>
                          <a:pt x="0" y="60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59" name="Freeform 3045"/>
                  <p:cNvSpPr>
                    <a:spLocks/>
                  </p:cNvSpPr>
                  <p:nvPr/>
                </p:nvSpPr>
                <p:spPr bwMode="auto">
                  <a:xfrm>
                    <a:off x="4319" y="3342"/>
                    <a:ext cx="138" cy="86"/>
                  </a:xfrm>
                  <a:custGeom>
                    <a:avLst/>
                    <a:gdLst>
                      <a:gd name="T0" fmla="*/ 0 w 138"/>
                      <a:gd name="T1" fmla="*/ 0 h 86"/>
                      <a:gd name="T2" fmla="*/ 138 w 138"/>
                      <a:gd name="T3" fmla="*/ 4 h 86"/>
                      <a:gd name="T4" fmla="*/ 138 w 138"/>
                      <a:gd name="T5" fmla="*/ 86 h 86"/>
                      <a:gd name="T6" fmla="*/ 0 w 138"/>
                      <a:gd name="T7" fmla="*/ 86 h 86"/>
                      <a:gd name="T8" fmla="*/ 0 w 138"/>
                      <a:gd name="T9" fmla="*/ 0 h 8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8"/>
                      <a:gd name="T16" fmla="*/ 0 h 86"/>
                      <a:gd name="T17" fmla="*/ 138 w 138"/>
                      <a:gd name="T18" fmla="*/ 86 h 8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8" h="86">
                        <a:moveTo>
                          <a:pt x="0" y="0"/>
                        </a:moveTo>
                        <a:lnTo>
                          <a:pt x="138" y="4"/>
                        </a:lnTo>
                        <a:lnTo>
                          <a:pt x="138" y="86"/>
                        </a:lnTo>
                        <a:lnTo>
                          <a:pt x="0" y="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60" name="Freeform 3046"/>
                  <p:cNvSpPr>
                    <a:spLocks/>
                  </p:cNvSpPr>
                  <p:nvPr/>
                </p:nvSpPr>
                <p:spPr bwMode="auto">
                  <a:xfrm>
                    <a:off x="4457" y="3346"/>
                    <a:ext cx="88" cy="84"/>
                  </a:xfrm>
                  <a:custGeom>
                    <a:avLst/>
                    <a:gdLst>
                      <a:gd name="T0" fmla="*/ 0 w 88"/>
                      <a:gd name="T1" fmla="*/ 0 h 84"/>
                      <a:gd name="T2" fmla="*/ 88 w 88"/>
                      <a:gd name="T3" fmla="*/ 0 h 84"/>
                      <a:gd name="T4" fmla="*/ 86 w 88"/>
                      <a:gd name="T5" fmla="*/ 84 h 84"/>
                      <a:gd name="T6" fmla="*/ 0 w 88"/>
                      <a:gd name="T7" fmla="*/ 82 h 84"/>
                      <a:gd name="T8" fmla="*/ 0 w 88"/>
                      <a:gd name="T9" fmla="*/ 0 h 8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8"/>
                      <a:gd name="T16" fmla="*/ 0 h 84"/>
                      <a:gd name="T17" fmla="*/ 88 w 88"/>
                      <a:gd name="T18" fmla="*/ 84 h 8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8" h="84">
                        <a:moveTo>
                          <a:pt x="0" y="0"/>
                        </a:moveTo>
                        <a:lnTo>
                          <a:pt x="88" y="0"/>
                        </a:lnTo>
                        <a:lnTo>
                          <a:pt x="86" y="84"/>
                        </a:lnTo>
                        <a:lnTo>
                          <a:pt x="0" y="8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61" name="Freeform 3047"/>
                  <p:cNvSpPr>
                    <a:spLocks/>
                  </p:cNvSpPr>
                  <p:nvPr/>
                </p:nvSpPr>
                <p:spPr bwMode="auto">
                  <a:xfrm>
                    <a:off x="4543" y="3346"/>
                    <a:ext cx="86" cy="84"/>
                  </a:xfrm>
                  <a:custGeom>
                    <a:avLst/>
                    <a:gdLst>
                      <a:gd name="T0" fmla="*/ 2 w 86"/>
                      <a:gd name="T1" fmla="*/ 0 h 84"/>
                      <a:gd name="T2" fmla="*/ 86 w 86"/>
                      <a:gd name="T3" fmla="*/ 0 h 84"/>
                      <a:gd name="T4" fmla="*/ 84 w 86"/>
                      <a:gd name="T5" fmla="*/ 84 h 84"/>
                      <a:gd name="T6" fmla="*/ 0 w 86"/>
                      <a:gd name="T7" fmla="*/ 84 h 84"/>
                      <a:gd name="T8" fmla="*/ 2 w 86"/>
                      <a:gd name="T9" fmla="*/ 0 h 8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6"/>
                      <a:gd name="T16" fmla="*/ 0 h 84"/>
                      <a:gd name="T17" fmla="*/ 86 w 86"/>
                      <a:gd name="T18" fmla="*/ 84 h 8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6" h="84">
                        <a:moveTo>
                          <a:pt x="2" y="0"/>
                        </a:moveTo>
                        <a:lnTo>
                          <a:pt x="86" y="0"/>
                        </a:lnTo>
                        <a:lnTo>
                          <a:pt x="84" y="84"/>
                        </a:lnTo>
                        <a:lnTo>
                          <a:pt x="0" y="84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62" name="Freeform 3048"/>
                  <p:cNvSpPr>
                    <a:spLocks/>
                  </p:cNvSpPr>
                  <p:nvPr/>
                </p:nvSpPr>
                <p:spPr bwMode="auto">
                  <a:xfrm>
                    <a:off x="4627" y="3346"/>
                    <a:ext cx="88" cy="84"/>
                  </a:xfrm>
                  <a:custGeom>
                    <a:avLst/>
                    <a:gdLst>
                      <a:gd name="T0" fmla="*/ 2 w 88"/>
                      <a:gd name="T1" fmla="*/ 0 h 84"/>
                      <a:gd name="T2" fmla="*/ 88 w 88"/>
                      <a:gd name="T3" fmla="*/ 2 h 84"/>
                      <a:gd name="T4" fmla="*/ 86 w 88"/>
                      <a:gd name="T5" fmla="*/ 84 h 84"/>
                      <a:gd name="T6" fmla="*/ 0 w 88"/>
                      <a:gd name="T7" fmla="*/ 84 h 84"/>
                      <a:gd name="T8" fmla="*/ 2 w 88"/>
                      <a:gd name="T9" fmla="*/ 0 h 8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8"/>
                      <a:gd name="T16" fmla="*/ 0 h 84"/>
                      <a:gd name="T17" fmla="*/ 88 w 88"/>
                      <a:gd name="T18" fmla="*/ 84 h 8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8" h="84">
                        <a:moveTo>
                          <a:pt x="2" y="0"/>
                        </a:moveTo>
                        <a:lnTo>
                          <a:pt x="88" y="2"/>
                        </a:lnTo>
                        <a:lnTo>
                          <a:pt x="86" y="84"/>
                        </a:lnTo>
                        <a:lnTo>
                          <a:pt x="0" y="84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63" name="Freeform 3049"/>
                  <p:cNvSpPr>
                    <a:spLocks/>
                  </p:cNvSpPr>
                  <p:nvPr/>
                </p:nvSpPr>
                <p:spPr bwMode="auto">
                  <a:xfrm>
                    <a:off x="4713" y="3346"/>
                    <a:ext cx="86" cy="84"/>
                  </a:xfrm>
                  <a:custGeom>
                    <a:avLst/>
                    <a:gdLst>
                      <a:gd name="T0" fmla="*/ 2 w 86"/>
                      <a:gd name="T1" fmla="*/ 2 h 84"/>
                      <a:gd name="T2" fmla="*/ 80 w 86"/>
                      <a:gd name="T3" fmla="*/ 0 h 84"/>
                      <a:gd name="T4" fmla="*/ 86 w 86"/>
                      <a:gd name="T5" fmla="*/ 40 h 84"/>
                      <a:gd name="T6" fmla="*/ 82 w 86"/>
                      <a:gd name="T7" fmla="*/ 84 h 84"/>
                      <a:gd name="T8" fmla="*/ 0 w 86"/>
                      <a:gd name="T9" fmla="*/ 84 h 84"/>
                      <a:gd name="T10" fmla="*/ 2 w 86"/>
                      <a:gd name="T11" fmla="*/ 2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4"/>
                      <a:gd name="T20" fmla="*/ 86 w 86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4">
                        <a:moveTo>
                          <a:pt x="2" y="2"/>
                        </a:moveTo>
                        <a:lnTo>
                          <a:pt x="80" y="0"/>
                        </a:lnTo>
                        <a:lnTo>
                          <a:pt x="86" y="40"/>
                        </a:lnTo>
                        <a:lnTo>
                          <a:pt x="82" y="84"/>
                        </a:lnTo>
                        <a:lnTo>
                          <a:pt x="0" y="84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64" name="Freeform 3050"/>
                  <p:cNvSpPr>
                    <a:spLocks/>
                  </p:cNvSpPr>
                  <p:nvPr/>
                </p:nvSpPr>
                <p:spPr bwMode="auto">
                  <a:xfrm>
                    <a:off x="4711" y="3430"/>
                    <a:ext cx="88" cy="84"/>
                  </a:xfrm>
                  <a:custGeom>
                    <a:avLst/>
                    <a:gdLst>
                      <a:gd name="T0" fmla="*/ 2 w 88"/>
                      <a:gd name="T1" fmla="*/ 0 h 84"/>
                      <a:gd name="T2" fmla="*/ 84 w 88"/>
                      <a:gd name="T3" fmla="*/ 0 h 84"/>
                      <a:gd name="T4" fmla="*/ 88 w 88"/>
                      <a:gd name="T5" fmla="*/ 30 h 84"/>
                      <a:gd name="T6" fmla="*/ 86 w 88"/>
                      <a:gd name="T7" fmla="*/ 84 h 84"/>
                      <a:gd name="T8" fmla="*/ 22 w 88"/>
                      <a:gd name="T9" fmla="*/ 84 h 84"/>
                      <a:gd name="T10" fmla="*/ 0 w 88"/>
                      <a:gd name="T11" fmla="*/ 84 h 84"/>
                      <a:gd name="T12" fmla="*/ 2 w 88"/>
                      <a:gd name="T13" fmla="*/ 0 h 8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8"/>
                      <a:gd name="T22" fmla="*/ 0 h 84"/>
                      <a:gd name="T23" fmla="*/ 88 w 88"/>
                      <a:gd name="T24" fmla="*/ 84 h 8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8" h="84">
                        <a:moveTo>
                          <a:pt x="2" y="0"/>
                        </a:moveTo>
                        <a:lnTo>
                          <a:pt x="84" y="0"/>
                        </a:lnTo>
                        <a:lnTo>
                          <a:pt x="88" y="30"/>
                        </a:lnTo>
                        <a:lnTo>
                          <a:pt x="86" y="84"/>
                        </a:lnTo>
                        <a:lnTo>
                          <a:pt x="22" y="84"/>
                        </a:lnTo>
                        <a:lnTo>
                          <a:pt x="0" y="84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65" name="Freeform 3051"/>
                  <p:cNvSpPr>
                    <a:spLocks/>
                  </p:cNvSpPr>
                  <p:nvPr/>
                </p:nvSpPr>
                <p:spPr bwMode="auto">
                  <a:xfrm>
                    <a:off x="4627" y="3430"/>
                    <a:ext cx="86" cy="84"/>
                  </a:xfrm>
                  <a:custGeom>
                    <a:avLst/>
                    <a:gdLst>
                      <a:gd name="T0" fmla="*/ 0 w 86"/>
                      <a:gd name="T1" fmla="*/ 0 h 84"/>
                      <a:gd name="T2" fmla="*/ 86 w 86"/>
                      <a:gd name="T3" fmla="*/ 0 h 84"/>
                      <a:gd name="T4" fmla="*/ 84 w 86"/>
                      <a:gd name="T5" fmla="*/ 84 h 84"/>
                      <a:gd name="T6" fmla="*/ 22 w 86"/>
                      <a:gd name="T7" fmla="*/ 84 h 84"/>
                      <a:gd name="T8" fmla="*/ 0 w 86"/>
                      <a:gd name="T9" fmla="*/ 84 h 84"/>
                      <a:gd name="T10" fmla="*/ 0 w 86"/>
                      <a:gd name="T11" fmla="*/ 0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4"/>
                      <a:gd name="T20" fmla="*/ 86 w 86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4">
                        <a:moveTo>
                          <a:pt x="0" y="0"/>
                        </a:moveTo>
                        <a:lnTo>
                          <a:pt x="86" y="0"/>
                        </a:lnTo>
                        <a:lnTo>
                          <a:pt x="84" y="84"/>
                        </a:lnTo>
                        <a:lnTo>
                          <a:pt x="22" y="84"/>
                        </a:lnTo>
                        <a:lnTo>
                          <a:pt x="0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66" name="Freeform 3052"/>
                  <p:cNvSpPr>
                    <a:spLocks/>
                  </p:cNvSpPr>
                  <p:nvPr/>
                </p:nvSpPr>
                <p:spPr bwMode="auto">
                  <a:xfrm>
                    <a:off x="4543" y="3430"/>
                    <a:ext cx="84" cy="84"/>
                  </a:xfrm>
                  <a:custGeom>
                    <a:avLst/>
                    <a:gdLst>
                      <a:gd name="T0" fmla="*/ 0 w 84"/>
                      <a:gd name="T1" fmla="*/ 0 h 84"/>
                      <a:gd name="T2" fmla="*/ 84 w 84"/>
                      <a:gd name="T3" fmla="*/ 0 h 84"/>
                      <a:gd name="T4" fmla="*/ 84 w 84"/>
                      <a:gd name="T5" fmla="*/ 84 h 84"/>
                      <a:gd name="T6" fmla="*/ 18 w 84"/>
                      <a:gd name="T7" fmla="*/ 84 h 84"/>
                      <a:gd name="T8" fmla="*/ 0 w 84"/>
                      <a:gd name="T9" fmla="*/ 84 h 84"/>
                      <a:gd name="T10" fmla="*/ 0 w 84"/>
                      <a:gd name="T11" fmla="*/ 0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4"/>
                      <a:gd name="T20" fmla="*/ 84 w 84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4">
                        <a:moveTo>
                          <a:pt x="0" y="0"/>
                        </a:moveTo>
                        <a:lnTo>
                          <a:pt x="84" y="0"/>
                        </a:lnTo>
                        <a:lnTo>
                          <a:pt x="84" y="84"/>
                        </a:lnTo>
                        <a:lnTo>
                          <a:pt x="18" y="84"/>
                        </a:lnTo>
                        <a:lnTo>
                          <a:pt x="0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67" name="Freeform 3053"/>
                  <p:cNvSpPr>
                    <a:spLocks/>
                  </p:cNvSpPr>
                  <p:nvPr/>
                </p:nvSpPr>
                <p:spPr bwMode="auto">
                  <a:xfrm>
                    <a:off x="4455" y="3428"/>
                    <a:ext cx="88" cy="86"/>
                  </a:xfrm>
                  <a:custGeom>
                    <a:avLst/>
                    <a:gdLst>
                      <a:gd name="T0" fmla="*/ 2 w 88"/>
                      <a:gd name="T1" fmla="*/ 0 h 86"/>
                      <a:gd name="T2" fmla="*/ 88 w 88"/>
                      <a:gd name="T3" fmla="*/ 2 h 86"/>
                      <a:gd name="T4" fmla="*/ 88 w 88"/>
                      <a:gd name="T5" fmla="*/ 86 h 86"/>
                      <a:gd name="T6" fmla="*/ 22 w 88"/>
                      <a:gd name="T7" fmla="*/ 86 h 86"/>
                      <a:gd name="T8" fmla="*/ 0 w 88"/>
                      <a:gd name="T9" fmla="*/ 84 h 86"/>
                      <a:gd name="T10" fmla="*/ 2 w 88"/>
                      <a:gd name="T11" fmla="*/ 0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86"/>
                      <a:gd name="T20" fmla="*/ 88 w 88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86">
                        <a:moveTo>
                          <a:pt x="2" y="0"/>
                        </a:moveTo>
                        <a:lnTo>
                          <a:pt x="88" y="2"/>
                        </a:lnTo>
                        <a:lnTo>
                          <a:pt x="88" y="86"/>
                        </a:lnTo>
                        <a:lnTo>
                          <a:pt x="22" y="86"/>
                        </a:lnTo>
                        <a:lnTo>
                          <a:pt x="0" y="84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68" name="Freeform 3054"/>
                  <p:cNvSpPr>
                    <a:spLocks/>
                  </p:cNvSpPr>
                  <p:nvPr/>
                </p:nvSpPr>
                <p:spPr bwMode="auto">
                  <a:xfrm>
                    <a:off x="4315" y="3428"/>
                    <a:ext cx="142" cy="84"/>
                  </a:xfrm>
                  <a:custGeom>
                    <a:avLst/>
                    <a:gdLst>
                      <a:gd name="T0" fmla="*/ 4 w 142"/>
                      <a:gd name="T1" fmla="*/ 0 h 84"/>
                      <a:gd name="T2" fmla="*/ 142 w 142"/>
                      <a:gd name="T3" fmla="*/ 0 h 84"/>
                      <a:gd name="T4" fmla="*/ 140 w 142"/>
                      <a:gd name="T5" fmla="*/ 84 h 84"/>
                      <a:gd name="T6" fmla="*/ 86 w 142"/>
                      <a:gd name="T7" fmla="*/ 84 h 84"/>
                      <a:gd name="T8" fmla="*/ 0 w 142"/>
                      <a:gd name="T9" fmla="*/ 84 h 84"/>
                      <a:gd name="T10" fmla="*/ 0 w 142"/>
                      <a:gd name="T11" fmla="*/ 46 h 84"/>
                      <a:gd name="T12" fmla="*/ 4 w 142"/>
                      <a:gd name="T13" fmla="*/ 0 h 8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42"/>
                      <a:gd name="T22" fmla="*/ 0 h 84"/>
                      <a:gd name="T23" fmla="*/ 142 w 142"/>
                      <a:gd name="T24" fmla="*/ 84 h 8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42" h="84">
                        <a:moveTo>
                          <a:pt x="4" y="0"/>
                        </a:moveTo>
                        <a:lnTo>
                          <a:pt x="142" y="0"/>
                        </a:lnTo>
                        <a:lnTo>
                          <a:pt x="140" y="84"/>
                        </a:lnTo>
                        <a:lnTo>
                          <a:pt x="86" y="84"/>
                        </a:lnTo>
                        <a:lnTo>
                          <a:pt x="0" y="84"/>
                        </a:lnTo>
                        <a:lnTo>
                          <a:pt x="0" y="46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69" name="Freeform 3055"/>
                  <p:cNvSpPr>
                    <a:spLocks/>
                  </p:cNvSpPr>
                  <p:nvPr/>
                </p:nvSpPr>
                <p:spPr bwMode="auto">
                  <a:xfrm>
                    <a:off x="4313" y="3512"/>
                    <a:ext cx="88" cy="86"/>
                  </a:xfrm>
                  <a:custGeom>
                    <a:avLst/>
                    <a:gdLst>
                      <a:gd name="T0" fmla="*/ 2 w 88"/>
                      <a:gd name="T1" fmla="*/ 0 h 86"/>
                      <a:gd name="T2" fmla="*/ 88 w 88"/>
                      <a:gd name="T3" fmla="*/ 0 h 86"/>
                      <a:gd name="T4" fmla="*/ 84 w 88"/>
                      <a:gd name="T5" fmla="*/ 86 h 86"/>
                      <a:gd name="T6" fmla="*/ 68 w 88"/>
                      <a:gd name="T7" fmla="*/ 86 h 86"/>
                      <a:gd name="T8" fmla="*/ 0 w 88"/>
                      <a:gd name="T9" fmla="*/ 84 h 86"/>
                      <a:gd name="T10" fmla="*/ 2 w 88"/>
                      <a:gd name="T11" fmla="*/ 0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86"/>
                      <a:gd name="T20" fmla="*/ 88 w 88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86">
                        <a:moveTo>
                          <a:pt x="2" y="0"/>
                        </a:moveTo>
                        <a:lnTo>
                          <a:pt x="88" y="0"/>
                        </a:lnTo>
                        <a:lnTo>
                          <a:pt x="84" y="86"/>
                        </a:lnTo>
                        <a:lnTo>
                          <a:pt x="68" y="86"/>
                        </a:lnTo>
                        <a:lnTo>
                          <a:pt x="0" y="84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70" name="Freeform 3056"/>
                  <p:cNvSpPr>
                    <a:spLocks/>
                  </p:cNvSpPr>
                  <p:nvPr/>
                </p:nvSpPr>
                <p:spPr bwMode="auto">
                  <a:xfrm>
                    <a:off x="4397" y="3512"/>
                    <a:ext cx="80" cy="86"/>
                  </a:xfrm>
                  <a:custGeom>
                    <a:avLst/>
                    <a:gdLst>
                      <a:gd name="T0" fmla="*/ 4 w 80"/>
                      <a:gd name="T1" fmla="*/ 0 h 86"/>
                      <a:gd name="T2" fmla="*/ 58 w 80"/>
                      <a:gd name="T3" fmla="*/ 0 h 86"/>
                      <a:gd name="T4" fmla="*/ 80 w 80"/>
                      <a:gd name="T5" fmla="*/ 2 h 86"/>
                      <a:gd name="T6" fmla="*/ 78 w 80"/>
                      <a:gd name="T7" fmla="*/ 86 h 86"/>
                      <a:gd name="T8" fmla="*/ 0 w 80"/>
                      <a:gd name="T9" fmla="*/ 86 h 86"/>
                      <a:gd name="T10" fmla="*/ 4 w 80"/>
                      <a:gd name="T11" fmla="*/ 0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0"/>
                      <a:gd name="T19" fmla="*/ 0 h 86"/>
                      <a:gd name="T20" fmla="*/ 80 w 80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0" h="86">
                        <a:moveTo>
                          <a:pt x="4" y="0"/>
                        </a:moveTo>
                        <a:lnTo>
                          <a:pt x="58" y="0"/>
                        </a:lnTo>
                        <a:lnTo>
                          <a:pt x="80" y="2"/>
                        </a:lnTo>
                        <a:lnTo>
                          <a:pt x="78" y="86"/>
                        </a:lnTo>
                        <a:lnTo>
                          <a:pt x="0" y="86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71" name="Freeform 3057"/>
                  <p:cNvSpPr>
                    <a:spLocks/>
                  </p:cNvSpPr>
                  <p:nvPr/>
                </p:nvSpPr>
                <p:spPr bwMode="auto">
                  <a:xfrm>
                    <a:off x="4475" y="3514"/>
                    <a:ext cx="86" cy="84"/>
                  </a:xfrm>
                  <a:custGeom>
                    <a:avLst/>
                    <a:gdLst>
                      <a:gd name="T0" fmla="*/ 2 w 86"/>
                      <a:gd name="T1" fmla="*/ 0 h 84"/>
                      <a:gd name="T2" fmla="*/ 68 w 86"/>
                      <a:gd name="T3" fmla="*/ 0 h 84"/>
                      <a:gd name="T4" fmla="*/ 86 w 86"/>
                      <a:gd name="T5" fmla="*/ 0 h 84"/>
                      <a:gd name="T6" fmla="*/ 86 w 86"/>
                      <a:gd name="T7" fmla="*/ 82 h 84"/>
                      <a:gd name="T8" fmla="*/ 76 w 86"/>
                      <a:gd name="T9" fmla="*/ 84 h 84"/>
                      <a:gd name="T10" fmla="*/ 0 w 86"/>
                      <a:gd name="T11" fmla="*/ 84 h 84"/>
                      <a:gd name="T12" fmla="*/ 2 w 86"/>
                      <a:gd name="T13" fmla="*/ 0 h 8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6"/>
                      <a:gd name="T22" fmla="*/ 0 h 84"/>
                      <a:gd name="T23" fmla="*/ 86 w 86"/>
                      <a:gd name="T24" fmla="*/ 84 h 8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6" h="84">
                        <a:moveTo>
                          <a:pt x="2" y="0"/>
                        </a:moveTo>
                        <a:lnTo>
                          <a:pt x="68" y="0"/>
                        </a:lnTo>
                        <a:lnTo>
                          <a:pt x="86" y="0"/>
                        </a:lnTo>
                        <a:lnTo>
                          <a:pt x="86" y="82"/>
                        </a:lnTo>
                        <a:lnTo>
                          <a:pt x="76" y="84"/>
                        </a:lnTo>
                        <a:lnTo>
                          <a:pt x="0" y="84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solidFill>
                        <a:srgbClr val="FFFF00"/>
                      </a:solidFill>
                      <a:ea typeface="ＭＳ Ｐゴシック" charset="-128"/>
                    </a:endParaRPr>
                  </a:p>
                </p:txBody>
              </p:sp>
              <p:sp>
                <p:nvSpPr>
                  <p:cNvPr id="3772" name="Freeform 3058"/>
                  <p:cNvSpPr>
                    <a:spLocks/>
                  </p:cNvSpPr>
                  <p:nvPr/>
                </p:nvSpPr>
                <p:spPr bwMode="auto">
                  <a:xfrm>
                    <a:off x="4561" y="3514"/>
                    <a:ext cx="88" cy="84"/>
                  </a:xfrm>
                  <a:custGeom>
                    <a:avLst/>
                    <a:gdLst>
                      <a:gd name="T0" fmla="*/ 0 w 88"/>
                      <a:gd name="T1" fmla="*/ 0 h 84"/>
                      <a:gd name="T2" fmla="*/ 66 w 88"/>
                      <a:gd name="T3" fmla="*/ 0 h 84"/>
                      <a:gd name="T4" fmla="*/ 88 w 88"/>
                      <a:gd name="T5" fmla="*/ 0 h 84"/>
                      <a:gd name="T6" fmla="*/ 86 w 88"/>
                      <a:gd name="T7" fmla="*/ 84 h 84"/>
                      <a:gd name="T8" fmla="*/ 74 w 88"/>
                      <a:gd name="T9" fmla="*/ 84 h 84"/>
                      <a:gd name="T10" fmla="*/ 0 w 88"/>
                      <a:gd name="T11" fmla="*/ 82 h 84"/>
                      <a:gd name="T12" fmla="*/ 0 w 88"/>
                      <a:gd name="T13" fmla="*/ 0 h 8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8"/>
                      <a:gd name="T22" fmla="*/ 0 h 84"/>
                      <a:gd name="T23" fmla="*/ 88 w 88"/>
                      <a:gd name="T24" fmla="*/ 84 h 8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8" h="84">
                        <a:moveTo>
                          <a:pt x="0" y="0"/>
                        </a:moveTo>
                        <a:lnTo>
                          <a:pt x="66" y="0"/>
                        </a:lnTo>
                        <a:lnTo>
                          <a:pt x="88" y="0"/>
                        </a:lnTo>
                        <a:lnTo>
                          <a:pt x="86" y="84"/>
                        </a:lnTo>
                        <a:lnTo>
                          <a:pt x="74" y="84"/>
                        </a:lnTo>
                        <a:lnTo>
                          <a:pt x="0" y="8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73" name="Freeform 3059"/>
                  <p:cNvSpPr>
                    <a:spLocks/>
                  </p:cNvSpPr>
                  <p:nvPr/>
                </p:nvSpPr>
                <p:spPr bwMode="auto">
                  <a:xfrm>
                    <a:off x="4647" y="3514"/>
                    <a:ext cx="86" cy="84"/>
                  </a:xfrm>
                  <a:custGeom>
                    <a:avLst/>
                    <a:gdLst>
                      <a:gd name="T0" fmla="*/ 2 w 86"/>
                      <a:gd name="T1" fmla="*/ 0 h 84"/>
                      <a:gd name="T2" fmla="*/ 64 w 86"/>
                      <a:gd name="T3" fmla="*/ 0 h 84"/>
                      <a:gd name="T4" fmla="*/ 86 w 86"/>
                      <a:gd name="T5" fmla="*/ 0 h 84"/>
                      <a:gd name="T6" fmla="*/ 86 w 86"/>
                      <a:gd name="T7" fmla="*/ 82 h 84"/>
                      <a:gd name="T8" fmla="*/ 70 w 86"/>
                      <a:gd name="T9" fmla="*/ 84 h 84"/>
                      <a:gd name="T10" fmla="*/ 0 w 86"/>
                      <a:gd name="T11" fmla="*/ 84 h 84"/>
                      <a:gd name="T12" fmla="*/ 2 w 86"/>
                      <a:gd name="T13" fmla="*/ 0 h 8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6"/>
                      <a:gd name="T22" fmla="*/ 0 h 84"/>
                      <a:gd name="T23" fmla="*/ 86 w 86"/>
                      <a:gd name="T24" fmla="*/ 84 h 8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6" h="84">
                        <a:moveTo>
                          <a:pt x="2" y="0"/>
                        </a:moveTo>
                        <a:lnTo>
                          <a:pt x="64" y="0"/>
                        </a:lnTo>
                        <a:lnTo>
                          <a:pt x="86" y="0"/>
                        </a:lnTo>
                        <a:lnTo>
                          <a:pt x="86" y="82"/>
                        </a:lnTo>
                        <a:lnTo>
                          <a:pt x="70" y="84"/>
                        </a:lnTo>
                        <a:lnTo>
                          <a:pt x="0" y="84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74" name="Freeform 3060"/>
                  <p:cNvSpPr>
                    <a:spLocks/>
                  </p:cNvSpPr>
                  <p:nvPr/>
                </p:nvSpPr>
                <p:spPr bwMode="auto">
                  <a:xfrm>
                    <a:off x="4733" y="3514"/>
                    <a:ext cx="68" cy="84"/>
                  </a:xfrm>
                  <a:custGeom>
                    <a:avLst/>
                    <a:gdLst>
                      <a:gd name="T0" fmla="*/ 0 w 68"/>
                      <a:gd name="T1" fmla="*/ 0 h 84"/>
                      <a:gd name="T2" fmla="*/ 64 w 68"/>
                      <a:gd name="T3" fmla="*/ 0 h 84"/>
                      <a:gd name="T4" fmla="*/ 64 w 68"/>
                      <a:gd name="T5" fmla="*/ 36 h 84"/>
                      <a:gd name="T6" fmla="*/ 68 w 68"/>
                      <a:gd name="T7" fmla="*/ 36 h 84"/>
                      <a:gd name="T8" fmla="*/ 66 w 68"/>
                      <a:gd name="T9" fmla="*/ 84 h 84"/>
                      <a:gd name="T10" fmla="*/ 0 w 68"/>
                      <a:gd name="T11" fmla="*/ 82 h 84"/>
                      <a:gd name="T12" fmla="*/ 0 w 68"/>
                      <a:gd name="T13" fmla="*/ 0 h 8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8"/>
                      <a:gd name="T22" fmla="*/ 0 h 84"/>
                      <a:gd name="T23" fmla="*/ 68 w 68"/>
                      <a:gd name="T24" fmla="*/ 84 h 8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8" h="84">
                        <a:moveTo>
                          <a:pt x="0" y="0"/>
                        </a:moveTo>
                        <a:lnTo>
                          <a:pt x="64" y="0"/>
                        </a:lnTo>
                        <a:lnTo>
                          <a:pt x="64" y="36"/>
                        </a:lnTo>
                        <a:lnTo>
                          <a:pt x="68" y="36"/>
                        </a:lnTo>
                        <a:lnTo>
                          <a:pt x="66" y="84"/>
                        </a:lnTo>
                        <a:lnTo>
                          <a:pt x="0" y="8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75" name="Freeform 3061"/>
                  <p:cNvSpPr>
                    <a:spLocks/>
                  </p:cNvSpPr>
                  <p:nvPr/>
                </p:nvSpPr>
                <p:spPr bwMode="auto">
                  <a:xfrm>
                    <a:off x="4799" y="3550"/>
                    <a:ext cx="86" cy="94"/>
                  </a:xfrm>
                  <a:custGeom>
                    <a:avLst/>
                    <a:gdLst>
                      <a:gd name="T0" fmla="*/ 2 w 86"/>
                      <a:gd name="T1" fmla="*/ 0 h 94"/>
                      <a:gd name="T2" fmla="*/ 14 w 86"/>
                      <a:gd name="T3" fmla="*/ 0 h 94"/>
                      <a:gd name="T4" fmla="*/ 24 w 86"/>
                      <a:gd name="T5" fmla="*/ 8 h 94"/>
                      <a:gd name="T6" fmla="*/ 30 w 86"/>
                      <a:gd name="T7" fmla="*/ 10 h 94"/>
                      <a:gd name="T8" fmla="*/ 28 w 86"/>
                      <a:gd name="T9" fmla="*/ 18 h 94"/>
                      <a:gd name="T10" fmla="*/ 60 w 86"/>
                      <a:gd name="T11" fmla="*/ 36 h 94"/>
                      <a:gd name="T12" fmla="*/ 68 w 86"/>
                      <a:gd name="T13" fmla="*/ 28 h 94"/>
                      <a:gd name="T14" fmla="*/ 86 w 86"/>
                      <a:gd name="T15" fmla="*/ 30 h 94"/>
                      <a:gd name="T16" fmla="*/ 86 w 86"/>
                      <a:gd name="T17" fmla="*/ 92 h 94"/>
                      <a:gd name="T18" fmla="*/ 74 w 86"/>
                      <a:gd name="T19" fmla="*/ 94 h 94"/>
                      <a:gd name="T20" fmla="*/ 68 w 86"/>
                      <a:gd name="T21" fmla="*/ 90 h 94"/>
                      <a:gd name="T22" fmla="*/ 56 w 86"/>
                      <a:gd name="T23" fmla="*/ 90 h 94"/>
                      <a:gd name="T24" fmla="*/ 44 w 86"/>
                      <a:gd name="T25" fmla="*/ 82 h 94"/>
                      <a:gd name="T26" fmla="*/ 38 w 86"/>
                      <a:gd name="T27" fmla="*/ 88 h 94"/>
                      <a:gd name="T28" fmla="*/ 0 w 86"/>
                      <a:gd name="T29" fmla="*/ 64 h 94"/>
                      <a:gd name="T30" fmla="*/ 0 w 86"/>
                      <a:gd name="T31" fmla="*/ 48 h 94"/>
                      <a:gd name="T32" fmla="*/ 2 w 86"/>
                      <a:gd name="T33" fmla="*/ 0 h 9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86"/>
                      <a:gd name="T52" fmla="*/ 0 h 94"/>
                      <a:gd name="T53" fmla="*/ 86 w 86"/>
                      <a:gd name="T54" fmla="*/ 94 h 9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86" h="94">
                        <a:moveTo>
                          <a:pt x="2" y="0"/>
                        </a:moveTo>
                        <a:lnTo>
                          <a:pt x="14" y="0"/>
                        </a:lnTo>
                        <a:lnTo>
                          <a:pt x="24" y="8"/>
                        </a:lnTo>
                        <a:lnTo>
                          <a:pt x="30" y="10"/>
                        </a:lnTo>
                        <a:lnTo>
                          <a:pt x="28" y="18"/>
                        </a:lnTo>
                        <a:lnTo>
                          <a:pt x="60" y="36"/>
                        </a:lnTo>
                        <a:lnTo>
                          <a:pt x="68" y="28"/>
                        </a:lnTo>
                        <a:lnTo>
                          <a:pt x="86" y="30"/>
                        </a:lnTo>
                        <a:lnTo>
                          <a:pt x="86" y="92"/>
                        </a:lnTo>
                        <a:lnTo>
                          <a:pt x="74" y="94"/>
                        </a:lnTo>
                        <a:lnTo>
                          <a:pt x="68" y="90"/>
                        </a:lnTo>
                        <a:lnTo>
                          <a:pt x="56" y="90"/>
                        </a:lnTo>
                        <a:lnTo>
                          <a:pt x="44" y="82"/>
                        </a:lnTo>
                        <a:lnTo>
                          <a:pt x="38" y="88"/>
                        </a:lnTo>
                        <a:lnTo>
                          <a:pt x="0" y="64"/>
                        </a:lnTo>
                        <a:lnTo>
                          <a:pt x="0" y="48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76" name="Freeform 3062"/>
                  <p:cNvSpPr>
                    <a:spLocks/>
                  </p:cNvSpPr>
                  <p:nvPr/>
                </p:nvSpPr>
                <p:spPr bwMode="auto">
                  <a:xfrm>
                    <a:off x="4883" y="3572"/>
                    <a:ext cx="86" cy="118"/>
                  </a:xfrm>
                  <a:custGeom>
                    <a:avLst/>
                    <a:gdLst>
                      <a:gd name="T0" fmla="*/ 2 w 86"/>
                      <a:gd name="T1" fmla="*/ 8 h 118"/>
                      <a:gd name="T2" fmla="*/ 6 w 86"/>
                      <a:gd name="T3" fmla="*/ 12 h 118"/>
                      <a:gd name="T4" fmla="*/ 14 w 86"/>
                      <a:gd name="T5" fmla="*/ 12 h 118"/>
                      <a:gd name="T6" fmla="*/ 16 w 86"/>
                      <a:gd name="T7" fmla="*/ 0 h 118"/>
                      <a:gd name="T8" fmla="*/ 24 w 86"/>
                      <a:gd name="T9" fmla="*/ 0 h 118"/>
                      <a:gd name="T10" fmla="*/ 42 w 86"/>
                      <a:gd name="T11" fmla="*/ 18 h 118"/>
                      <a:gd name="T12" fmla="*/ 46 w 86"/>
                      <a:gd name="T13" fmla="*/ 18 h 118"/>
                      <a:gd name="T14" fmla="*/ 46 w 86"/>
                      <a:gd name="T15" fmla="*/ 42 h 118"/>
                      <a:gd name="T16" fmla="*/ 70 w 86"/>
                      <a:gd name="T17" fmla="*/ 46 h 118"/>
                      <a:gd name="T18" fmla="*/ 76 w 86"/>
                      <a:gd name="T19" fmla="*/ 44 h 118"/>
                      <a:gd name="T20" fmla="*/ 86 w 86"/>
                      <a:gd name="T21" fmla="*/ 46 h 118"/>
                      <a:gd name="T22" fmla="*/ 86 w 86"/>
                      <a:gd name="T23" fmla="*/ 118 h 118"/>
                      <a:gd name="T24" fmla="*/ 0 w 86"/>
                      <a:gd name="T25" fmla="*/ 118 h 118"/>
                      <a:gd name="T26" fmla="*/ 2 w 86"/>
                      <a:gd name="T27" fmla="*/ 70 h 118"/>
                      <a:gd name="T28" fmla="*/ 2 w 86"/>
                      <a:gd name="T29" fmla="*/ 8 h 11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6"/>
                      <a:gd name="T46" fmla="*/ 0 h 118"/>
                      <a:gd name="T47" fmla="*/ 86 w 86"/>
                      <a:gd name="T48" fmla="*/ 118 h 11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6" h="118">
                        <a:moveTo>
                          <a:pt x="2" y="8"/>
                        </a:moveTo>
                        <a:lnTo>
                          <a:pt x="6" y="12"/>
                        </a:lnTo>
                        <a:lnTo>
                          <a:pt x="14" y="12"/>
                        </a:lnTo>
                        <a:lnTo>
                          <a:pt x="16" y="0"/>
                        </a:lnTo>
                        <a:lnTo>
                          <a:pt x="24" y="0"/>
                        </a:lnTo>
                        <a:lnTo>
                          <a:pt x="42" y="18"/>
                        </a:lnTo>
                        <a:lnTo>
                          <a:pt x="46" y="18"/>
                        </a:lnTo>
                        <a:lnTo>
                          <a:pt x="46" y="42"/>
                        </a:lnTo>
                        <a:lnTo>
                          <a:pt x="70" y="46"/>
                        </a:lnTo>
                        <a:lnTo>
                          <a:pt x="76" y="44"/>
                        </a:lnTo>
                        <a:lnTo>
                          <a:pt x="86" y="46"/>
                        </a:lnTo>
                        <a:lnTo>
                          <a:pt x="86" y="118"/>
                        </a:lnTo>
                        <a:lnTo>
                          <a:pt x="0" y="118"/>
                        </a:lnTo>
                        <a:lnTo>
                          <a:pt x="2" y="70"/>
                        </a:lnTo>
                        <a:lnTo>
                          <a:pt x="2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77" name="Freeform 3063"/>
                  <p:cNvSpPr>
                    <a:spLocks/>
                  </p:cNvSpPr>
                  <p:nvPr/>
                </p:nvSpPr>
                <p:spPr bwMode="auto">
                  <a:xfrm>
                    <a:off x="4969" y="3618"/>
                    <a:ext cx="84" cy="72"/>
                  </a:xfrm>
                  <a:custGeom>
                    <a:avLst/>
                    <a:gdLst>
                      <a:gd name="T0" fmla="*/ 0 w 84"/>
                      <a:gd name="T1" fmla="*/ 0 h 72"/>
                      <a:gd name="T2" fmla="*/ 16 w 84"/>
                      <a:gd name="T3" fmla="*/ 10 h 72"/>
                      <a:gd name="T4" fmla="*/ 22 w 84"/>
                      <a:gd name="T5" fmla="*/ 8 h 72"/>
                      <a:gd name="T6" fmla="*/ 34 w 84"/>
                      <a:gd name="T7" fmla="*/ 14 h 72"/>
                      <a:gd name="T8" fmla="*/ 54 w 84"/>
                      <a:gd name="T9" fmla="*/ 4 h 72"/>
                      <a:gd name="T10" fmla="*/ 56 w 84"/>
                      <a:gd name="T11" fmla="*/ 10 h 72"/>
                      <a:gd name="T12" fmla="*/ 62 w 84"/>
                      <a:gd name="T13" fmla="*/ 10 h 72"/>
                      <a:gd name="T14" fmla="*/ 68 w 84"/>
                      <a:gd name="T15" fmla="*/ 24 h 72"/>
                      <a:gd name="T16" fmla="*/ 78 w 84"/>
                      <a:gd name="T17" fmla="*/ 24 h 72"/>
                      <a:gd name="T18" fmla="*/ 84 w 84"/>
                      <a:gd name="T19" fmla="*/ 22 h 72"/>
                      <a:gd name="T20" fmla="*/ 84 w 84"/>
                      <a:gd name="T21" fmla="*/ 70 h 72"/>
                      <a:gd name="T22" fmla="*/ 0 w 84"/>
                      <a:gd name="T23" fmla="*/ 72 h 72"/>
                      <a:gd name="T24" fmla="*/ 0 w 84"/>
                      <a:gd name="T25" fmla="*/ 0 h 7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4"/>
                      <a:gd name="T40" fmla="*/ 0 h 72"/>
                      <a:gd name="T41" fmla="*/ 84 w 84"/>
                      <a:gd name="T42" fmla="*/ 72 h 7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4" h="72">
                        <a:moveTo>
                          <a:pt x="0" y="0"/>
                        </a:moveTo>
                        <a:lnTo>
                          <a:pt x="16" y="10"/>
                        </a:lnTo>
                        <a:lnTo>
                          <a:pt x="22" y="8"/>
                        </a:lnTo>
                        <a:lnTo>
                          <a:pt x="34" y="14"/>
                        </a:lnTo>
                        <a:lnTo>
                          <a:pt x="54" y="4"/>
                        </a:lnTo>
                        <a:lnTo>
                          <a:pt x="56" y="10"/>
                        </a:lnTo>
                        <a:lnTo>
                          <a:pt x="62" y="10"/>
                        </a:lnTo>
                        <a:lnTo>
                          <a:pt x="68" y="24"/>
                        </a:lnTo>
                        <a:lnTo>
                          <a:pt x="78" y="24"/>
                        </a:lnTo>
                        <a:lnTo>
                          <a:pt x="84" y="22"/>
                        </a:lnTo>
                        <a:lnTo>
                          <a:pt x="84" y="70"/>
                        </a:lnTo>
                        <a:lnTo>
                          <a:pt x="0" y="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78" name="Freeform 3064"/>
                  <p:cNvSpPr>
                    <a:spLocks/>
                  </p:cNvSpPr>
                  <p:nvPr/>
                </p:nvSpPr>
                <p:spPr bwMode="auto">
                  <a:xfrm>
                    <a:off x="5053" y="3622"/>
                    <a:ext cx="74" cy="140"/>
                  </a:xfrm>
                  <a:custGeom>
                    <a:avLst/>
                    <a:gdLst>
                      <a:gd name="T0" fmla="*/ 0 w 74"/>
                      <a:gd name="T1" fmla="*/ 18 h 140"/>
                      <a:gd name="T2" fmla="*/ 8 w 74"/>
                      <a:gd name="T3" fmla="*/ 0 h 140"/>
                      <a:gd name="T4" fmla="*/ 36 w 74"/>
                      <a:gd name="T5" fmla="*/ 8 h 140"/>
                      <a:gd name="T6" fmla="*/ 44 w 74"/>
                      <a:gd name="T7" fmla="*/ 2 h 140"/>
                      <a:gd name="T8" fmla="*/ 54 w 74"/>
                      <a:gd name="T9" fmla="*/ 6 h 140"/>
                      <a:gd name="T10" fmla="*/ 50 w 74"/>
                      <a:gd name="T11" fmla="*/ 26 h 140"/>
                      <a:gd name="T12" fmla="*/ 60 w 74"/>
                      <a:gd name="T13" fmla="*/ 32 h 140"/>
                      <a:gd name="T14" fmla="*/ 68 w 74"/>
                      <a:gd name="T15" fmla="*/ 28 h 140"/>
                      <a:gd name="T16" fmla="*/ 74 w 74"/>
                      <a:gd name="T17" fmla="*/ 36 h 140"/>
                      <a:gd name="T18" fmla="*/ 70 w 74"/>
                      <a:gd name="T19" fmla="*/ 50 h 140"/>
                      <a:gd name="T20" fmla="*/ 72 w 74"/>
                      <a:gd name="T21" fmla="*/ 138 h 140"/>
                      <a:gd name="T22" fmla="*/ 4 w 74"/>
                      <a:gd name="T23" fmla="*/ 140 h 140"/>
                      <a:gd name="T24" fmla="*/ 0 w 74"/>
                      <a:gd name="T25" fmla="*/ 66 h 140"/>
                      <a:gd name="T26" fmla="*/ 0 w 74"/>
                      <a:gd name="T27" fmla="*/ 18 h 14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4"/>
                      <a:gd name="T43" fmla="*/ 0 h 140"/>
                      <a:gd name="T44" fmla="*/ 74 w 74"/>
                      <a:gd name="T45" fmla="*/ 140 h 14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4" h="140">
                        <a:moveTo>
                          <a:pt x="0" y="18"/>
                        </a:moveTo>
                        <a:lnTo>
                          <a:pt x="8" y="0"/>
                        </a:lnTo>
                        <a:lnTo>
                          <a:pt x="36" y="8"/>
                        </a:lnTo>
                        <a:lnTo>
                          <a:pt x="44" y="2"/>
                        </a:lnTo>
                        <a:lnTo>
                          <a:pt x="54" y="6"/>
                        </a:lnTo>
                        <a:lnTo>
                          <a:pt x="50" y="26"/>
                        </a:lnTo>
                        <a:lnTo>
                          <a:pt x="60" y="32"/>
                        </a:lnTo>
                        <a:lnTo>
                          <a:pt x="68" y="28"/>
                        </a:lnTo>
                        <a:lnTo>
                          <a:pt x="74" y="36"/>
                        </a:lnTo>
                        <a:lnTo>
                          <a:pt x="70" y="50"/>
                        </a:lnTo>
                        <a:lnTo>
                          <a:pt x="72" y="138"/>
                        </a:lnTo>
                        <a:lnTo>
                          <a:pt x="4" y="140"/>
                        </a:lnTo>
                        <a:lnTo>
                          <a:pt x="0" y="66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79" name="Freeform 3065"/>
                  <p:cNvSpPr>
                    <a:spLocks/>
                  </p:cNvSpPr>
                  <p:nvPr/>
                </p:nvSpPr>
                <p:spPr bwMode="auto">
                  <a:xfrm>
                    <a:off x="5123" y="3654"/>
                    <a:ext cx="84" cy="110"/>
                  </a:xfrm>
                  <a:custGeom>
                    <a:avLst/>
                    <a:gdLst>
                      <a:gd name="T0" fmla="*/ 0 w 84"/>
                      <a:gd name="T1" fmla="*/ 18 h 110"/>
                      <a:gd name="T2" fmla="*/ 18 w 84"/>
                      <a:gd name="T3" fmla="*/ 30 h 110"/>
                      <a:gd name="T4" fmla="*/ 34 w 84"/>
                      <a:gd name="T5" fmla="*/ 8 h 110"/>
                      <a:gd name="T6" fmla="*/ 40 w 84"/>
                      <a:gd name="T7" fmla="*/ 8 h 110"/>
                      <a:gd name="T8" fmla="*/ 46 w 84"/>
                      <a:gd name="T9" fmla="*/ 2 h 110"/>
                      <a:gd name="T10" fmla="*/ 58 w 84"/>
                      <a:gd name="T11" fmla="*/ 0 h 110"/>
                      <a:gd name="T12" fmla="*/ 64 w 84"/>
                      <a:gd name="T13" fmla="*/ 18 h 110"/>
                      <a:gd name="T14" fmla="*/ 70 w 84"/>
                      <a:gd name="T15" fmla="*/ 14 h 110"/>
                      <a:gd name="T16" fmla="*/ 80 w 84"/>
                      <a:gd name="T17" fmla="*/ 16 h 110"/>
                      <a:gd name="T18" fmla="*/ 84 w 84"/>
                      <a:gd name="T19" fmla="*/ 106 h 110"/>
                      <a:gd name="T20" fmla="*/ 14 w 84"/>
                      <a:gd name="T21" fmla="*/ 110 h 110"/>
                      <a:gd name="T22" fmla="*/ 2 w 84"/>
                      <a:gd name="T23" fmla="*/ 110 h 110"/>
                      <a:gd name="T24" fmla="*/ 0 w 84"/>
                      <a:gd name="T25" fmla="*/ 18 h 11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4"/>
                      <a:gd name="T40" fmla="*/ 0 h 110"/>
                      <a:gd name="T41" fmla="*/ 84 w 84"/>
                      <a:gd name="T42" fmla="*/ 110 h 11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4" h="110">
                        <a:moveTo>
                          <a:pt x="0" y="18"/>
                        </a:moveTo>
                        <a:lnTo>
                          <a:pt x="18" y="30"/>
                        </a:lnTo>
                        <a:lnTo>
                          <a:pt x="34" y="8"/>
                        </a:lnTo>
                        <a:lnTo>
                          <a:pt x="40" y="8"/>
                        </a:lnTo>
                        <a:lnTo>
                          <a:pt x="46" y="2"/>
                        </a:lnTo>
                        <a:lnTo>
                          <a:pt x="58" y="0"/>
                        </a:lnTo>
                        <a:lnTo>
                          <a:pt x="64" y="18"/>
                        </a:lnTo>
                        <a:lnTo>
                          <a:pt x="70" y="14"/>
                        </a:lnTo>
                        <a:lnTo>
                          <a:pt x="80" y="16"/>
                        </a:lnTo>
                        <a:lnTo>
                          <a:pt x="84" y="106"/>
                        </a:lnTo>
                        <a:lnTo>
                          <a:pt x="14" y="110"/>
                        </a:lnTo>
                        <a:lnTo>
                          <a:pt x="2" y="110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80" name="Freeform 3066"/>
                  <p:cNvSpPr>
                    <a:spLocks/>
                  </p:cNvSpPr>
                  <p:nvPr/>
                </p:nvSpPr>
                <p:spPr bwMode="auto">
                  <a:xfrm>
                    <a:off x="5203" y="3660"/>
                    <a:ext cx="92" cy="106"/>
                  </a:xfrm>
                  <a:custGeom>
                    <a:avLst/>
                    <a:gdLst>
                      <a:gd name="T0" fmla="*/ 0 w 92"/>
                      <a:gd name="T1" fmla="*/ 10 h 106"/>
                      <a:gd name="T2" fmla="*/ 6 w 92"/>
                      <a:gd name="T3" fmla="*/ 26 h 106"/>
                      <a:gd name="T4" fmla="*/ 18 w 92"/>
                      <a:gd name="T5" fmla="*/ 30 h 106"/>
                      <a:gd name="T6" fmla="*/ 28 w 92"/>
                      <a:gd name="T7" fmla="*/ 16 h 106"/>
                      <a:gd name="T8" fmla="*/ 36 w 92"/>
                      <a:gd name="T9" fmla="*/ 16 h 106"/>
                      <a:gd name="T10" fmla="*/ 42 w 92"/>
                      <a:gd name="T11" fmla="*/ 8 h 106"/>
                      <a:gd name="T12" fmla="*/ 50 w 92"/>
                      <a:gd name="T13" fmla="*/ 18 h 106"/>
                      <a:gd name="T14" fmla="*/ 44 w 92"/>
                      <a:gd name="T15" fmla="*/ 30 h 106"/>
                      <a:gd name="T16" fmla="*/ 52 w 92"/>
                      <a:gd name="T17" fmla="*/ 44 h 106"/>
                      <a:gd name="T18" fmla="*/ 62 w 92"/>
                      <a:gd name="T19" fmla="*/ 44 h 106"/>
                      <a:gd name="T20" fmla="*/ 64 w 92"/>
                      <a:gd name="T21" fmla="*/ 26 h 106"/>
                      <a:gd name="T22" fmla="*/ 60 w 92"/>
                      <a:gd name="T23" fmla="*/ 20 h 106"/>
                      <a:gd name="T24" fmla="*/ 74 w 92"/>
                      <a:gd name="T25" fmla="*/ 20 h 106"/>
                      <a:gd name="T26" fmla="*/ 80 w 92"/>
                      <a:gd name="T27" fmla="*/ 12 h 106"/>
                      <a:gd name="T28" fmla="*/ 80 w 92"/>
                      <a:gd name="T29" fmla="*/ 0 h 106"/>
                      <a:gd name="T30" fmla="*/ 86 w 92"/>
                      <a:gd name="T31" fmla="*/ 0 h 106"/>
                      <a:gd name="T32" fmla="*/ 92 w 92"/>
                      <a:gd name="T33" fmla="*/ 102 h 106"/>
                      <a:gd name="T34" fmla="*/ 20 w 92"/>
                      <a:gd name="T35" fmla="*/ 106 h 106"/>
                      <a:gd name="T36" fmla="*/ 16 w 92"/>
                      <a:gd name="T37" fmla="*/ 102 h 106"/>
                      <a:gd name="T38" fmla="*/ 4 w 92"/>
                      <a:gd name="T39" fmla="*/ 100 h 106"/>
                      <a:gd name="T40" fmla="*/ 0 w 92"/>
                      <a:gd name="T41" fmla="*/ 10 h 10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92"/>
                      <a:gd name="T64" fmla="*/ 0 h 106"/>
                      <a:gd name="T65" fmla="*/ 92 w 92"/>
                      <a:gd name="T66" fmla="*/ 106 h 10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92" h="106">
                        <a:moveTo>
                          <a:pt x="0" y="10"/>
                        </a:moveTo>
                        <a:lnTo>
                          <a:pt x="6" y="26"/>
                        </a:lnTo>
                        <a:lnTo>
                          <a:pt x="18" y="30"/>
                        </a:lnTo>
                        <a:lnTo>
                          <a:pt x="28" y="16"/>
                        </a:lnTo>
                        <a:lnTo>
                          <a:pt x="36" y="16"/>
                        </a:lnTo>
                        <a:lnTo>
                          <a:pt x="42" y="8"/>
                        </a:lnTo>
                        <a:lnTo>
                          <a:pt x="50" y="18"/>
                        </a:lnTo>
                        <a:lnTo>
                          <a:pt x="44" y="30"/>
                        </a:lnTo>
                        <a:lnTo>
                          <a:pt x="52" y="44"/>
                        </a:lnTo>
                        <a:lnTo>
                          <a:pt x="62" y="44"/>
                        </a:lnTo>
                        <a:lnTo>
                          <a:pt x="64" y="26"/>
                        </a:lnTo>
                        <a:lnTo>
                          <a:pt x="60" y="20"/>
                        </a:lnTo>
                        <a:lnTo>
                          <a:pt x="74" y="20"/>
                        </a:lnTo>
                        <a:lnTo>
                          <a:pt x="80" y="12"/>
                        </a:lnTo>
                        <a:lnTo>
                          <a:pt x="80" y="0"/>
                        </a:lnTo>
                        <a:lnTo>
                          <a:pt x="86" y="0"/>
                        </a:lnTo>
                        <a:lnTo>
                          <a:pt x="92" y="102"/>
                        </a:lnTo>
                        <a:lnTo>
                          <a:pt x="20" y="106"/>
                        </a:lnTo>
                        <a:lnTo>
                          <a:pt x="16" y="102"/>
                        </a:lnTo>
                        <a:lnTo>
                          <a:pt x="4" y="100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81" name="Freeform 3067"/>
                  <p:cNvSpPr>
                    <a:spLocks/>
                  </p:cNvSpPr>
                  <p:nvPr/>
                </p:nvSpPr>
                <p:spPr bwMode="auto">
                  <a:xfrm>
                    <a:off x="5289" y="3656"/>
                    <a:ext cx="94" cy="106"/>
                  </a:xfrm>
                  <a:custGeom>
                    <a:avLst/>
                    <a:gdLst>
                      <a:gd name="T0" fmla="*/ 0 w 94"/>
                      <a:gd name="T1" fmla="*/ 4 h 106"/>
                      <a:gd name="T2" fmla="*/ 4 w 94"/>
                      <a:gd name="T3" fmla="*/ 0 h 106"/>
                      <a:gd name="T4" fmla="*/ 10 w 94"/>
                      <a:gd name="T5" fmla="*/ 22 h 106"/>
                      <a:gd name="T6" fmla="*/ 22 w 94"/>
                      <a:gd name="T7" fmla="*/ 18 h 106"/>
                      <a:gd name="T8" fmla="*/ 34 w 94"/>
                      <a:gd name="T9" fmla="*/ 24 h 106"/>
                      <a:gd name="T10" fmla="*/ 44 w 94"/>
                      <a:gd name="T11" fmla="*/ 8 h 106"/>
                      <a:gd name="T12" fmla="*/ 50 w 94"/>
                      <a:gd name="T13" fmla="*/ 10 h 106"/>
                      <a:gd name="T14" fmla="*/ 50 w 94"/>
                      <a:gd name="T15" fmla="*/ 14 h 106"/>
                      <a:gd name="T16" fmla="*/ 56 w 94"/>
                      <a:gd name="T17" fmla="*/ 14 h 106"/>
                      <a:gd name="T18" fmla="*/ 52 w 94"/>
                      <a:gd name="T19" fmla="*/ 20 h 106"/>
                      <a:gd name="T20" fmla="*/ 54 w 94"/>
                      <a:gd name="T21" fmla="*/ 28 h 106"/>
                      <a:gd name="T22" fmla="*/ 66 w 94"/>
                      <a:gd name="T23" fmla="*/ 26 h 106"/>
                      <a:gd name="T24" fmla="*/ 68 w 94"/>
                      <a:gd name="T25" fmla="*/ 34 h 106"/>
                      <a:gd name="T26" fmla="*/ 78 w 94"/>
                      <a:gd name="T27" fmla="*/ 34 h 106"/>
                      <a:gd name="T28" fmla="*/ 92 w 94"/>
                      <a:gd name="T29" fmla="*/ 46 h 106"/>
                      <a:gd name="T30" fmla="*/ 94 w 94"/>
                      <a:gd name="T31" fmla="*/ 102 h 106"/>
                      <a:gd name="T32" fmla="*/ 22 w 94"/>
                      <a:gd name="T33" fmla="*/ 106 h 106"/>
                      <a:gd name="T34" fmla="*/ 6 w 94"/>
                      <a:gd name="T35" fmla="*/ 106 h 106"/>
                      <a:gd name="T36" fmla="*/ 0 w 94"/>
                      <a:gd name="T37" fmla="*/ 4 h 10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4"/>
                      <a:gd name="T58" fmla="*/ 0 h 106"/>
                      <a:gd name="T59" fmla="*/ 94 w 94"/>
                      <a:gd name="T60" fmla="*/ 106 h 10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4" h="106">
                        <a:moveTo>
                          <a:pt x="0" y="4"/>
                        </a:moveTo>
                        <a:lnTo>
                          <a:pt x="4" y="0"/>
                        </a:lnTo>
                        <a:lnTo>
                          <a:pt x="10" y="22"/>
                        </a:lnTo>
                        <a:lnTo>
                          <a:pt x="22" y="18"/>
                        </a:lnTo>
                        <a:lnTo>
                          <a:pt x="34" y="24"/>
                        </a:lnTo>
                        <a:lnTo>
                          <a:pt x="44" y="8"/>
                        </a:lnTo>
                        <a:lnTo>
                          <a:pt x="50" y="10"/>
                        </a:lnTo>
                        <a:lnTo>
                          <a:pt x="50" y="14"/>
                        </a:lnTo>
                        <a:lnTo>
                          <a:pt x="56" y="14"/>
                        </a:lnTo>
                        <a:lnTo>
                          <a:pt x="52" y="20"/>
                        </a:lnTo>
                        <a:lnTo>
                          <a:pt x="54" y="28"/>
                        </a:lnTo>
                        <a:lnTo>
                          <a:pt x="66" y="26"/>
                        </a:lnTo>
                        <a:lnTo>
                          <a:pt x="68" y="34"/>
                        </a:lnTo>
                        <a:lnTo>
                          <a:pt x="78" y="34"/>
                        </a:lnTo>
                        <a:lnTo>
                          <a:pt x="92" y="46"/>
                        </a:lnTo>
                        <a:lnTo>
                          <a:pt x="94" y="102"/>
                        </a:lnTo>
                        <a:lnTo>
                          <a:pt x="22" y="106"/>
                        </a:lnTo>
                        <a:lnTo>
                          <a:pt x="6" y="10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82" name="Freeform 3068"/>
                  <p:cNvSpPr>
                    <a:spLocks/>
                  </p:cNvSpPr>
                  <p:nvPr/>
                </p:nvSpPr>
                <p:spPr bwMode="auto">
                  <a:xfrm>
                    <a:off x="5381" y="3668"/>
                    <a:ext cx="88" cy="104"/>
                  </a:xfrm>
                  <a:custGeom>
                    <a:avLst/>
                    <a:gdLst>
                      <a:gd name="T0" fmla="*/ 0 w 88"/>
                      <a:gd name="T1" fmla="*/ 34 h 104"/>
                      <a:gd name="T2" fmla="*/ 8 w 88"/>
                      <a:gd name="T3" fmla="*/ 34 h 104"/>
                      <a:gd name="T4" fmla="*/ 16 w 88"/>
                      <a:gd name="T5" fmla="*/ 24 h 104"/>
                      <a:gd name="T6" fmla="*/ 28 w 88"/>
                      <a:gd name="T7" fmla="*/ 26 h 104"/>
                      <a:gd name="T8" fmla="*/ 38 w 88"/>
                      <a:gd name="T9" fmla="*/ 12 h 104"/>
                      <a:gd name="T10" fmla="*/ 58 w 88"/>
                      <a:gd name="T11" fmla="*/ 4 h 104"/>
                      <a:gd name="T12" fmla="*/ 64 w 88"/>
                      <a:gd name="T13" fmla="*/ 6 h 104"/>
                      <a:gd name="T14" fmla="*/ 66 w 88"/>
                      <a:gd name="T15" fmla="*/ 2 h 104"/>
                      <a:gd name="T16" fmla="*/ 82 w 88"/>
                      <a:gd name="T17" fmla="*/ 0 h 104"/>
                      <a:gd name="T18" fmla="*/ 88 w 88"/>
                      <a:gd name="T19" fmla="*/ 72 h 104"/>
                      <a:gd name="T20" fmla="*/ 88 w 88"/>
                      <a:gd name="T21" fmla="*/ 86 h 104"/>
                      <a:gd name="T22" fmla="*/ 16 w 88"/>
                      <a:gd name="T23" fmla="*/ 104 h 104"/>
                      <a:gd name="T24" fmla="*/ 2 w 88"/>
                      <a:gd name="T25" fmla="*/ 104 h 104"/>
                      <a:gd name="T26" fmla="*/ 2 w 88"/>
                      <a:gd name="T27" fmla="*/ 90 h 104"/>
                      <a:gd name="T28" fmla="*/ 0 w 88"/>
                      <a:gd name="T29" fmla="*/ 34 h 10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8"/>
                      <a:gd name="T46" fmla="*/ 0 h 104"/>
                      <a:gd name="T47" fmla="*/ 88 w 88"/>
                      <a:gd name="T48" fmla="*/ 104 h 10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8" h="104">
                        <a:moveTo>
                          <a:pt x="0" y="34"/>
                        </a:moveTo>
                        <a:lnTo>
                          <a:pt x="8" y="34"/>
                        </a:lnTo>
                        <a:lnTo>
                          <a:pt x="16" y="24"/>
                        </a:lnTo>
                        <a:lnTo>
                          <a:pt x="28" y="26"/>
                        </a:lnTo>
                        <a:lnTo>
                          <a:pt x="38" y="12"/>
                        </a:lnTo>
                        <a:lnTo>
                          <a:pt x="58" y="4"/>
                        </a:lnTo>
                        <a:lnTo>
                          <a:pt x="64" y="6"/>
                        </a:lnTo>
                        <a:lnTo>
                          <a:pt x="66" y="2"/>
                        </a:lnTo>
                        <a:lnTo>
                          <a:pt x="82" y="0"/>
                        </a:lnTo>
                        <a:lnTo>
                          <a:pt x="88" y="72"/>
                        </a:lnTo>
                        <a:lnTo>
                          <a:pt x="88" y="86"/>
                        </a:lnTo>
                        <a:lnTo>
                          <a:pt x="16" y="104"/>
                        </a:lnTo>
                        <a:lnTo>
                          <a:pt x="2" y="104"/>
                        </a:lnTo>
                        <a:lnTo>
                          <a:pt x="2" y="90"/>
                        </a:lnTo>
                        <a:lnTo>
                          <a:pt x="0" y="3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83" name="Freeform 3069"/>
                  <p:cNvSpPr>
                    <a:spLocks/>
                  </p:cNvSpPr>
                  <p:nvPr/>
                </p:nvSpPr>
                <p:spPr bwMode="auto">
                  <a:xfrm>
                    <a:off x="5463" y="3646"/>
                    <a:ext cx="92" cy="110"/>
                  </a:xfrm>
                  <a:custGeom>
                    <a:avLst/>
                    <a:gdLst>
                      <a:gd name="T0" fmla="*/ 0 w 92"/>
                      <a:gd name="T1" fmla="*/ 22 h 110"/>
                      <a:gd name="T2" fmla="*/ 12 w 92"/>
                      <a:gd name="T3" fmla="*/ 20 h 110"/>
                      <a:gd name="T4" fmla="*/ 10 w 92"/>
                      <a:gd name="T5" fmla="*/ 14 h 110"/>
                      <a:gd name="T6" fmla="*/ 14 w 92"/>
                      <a:gd name="T7" fmla="*/ 10 h 110"/>
                      <a:gd name="T8" fmla="*/ 26 w 92"/>
                      <a:gd name="T9" fmla="*/ 14 h 110"/>
                      <a:gd name="T10" fmla="*/ 38 w 92"/>
                      <a:gd name="T11" fmla="*/ 0 h 110"/>
                      <a:gd name="T12" fmla="*/ 46 w 92"/>
                      <a:gd name="T13" fmla="*/ 0 h 110"/>
                      <a:gd name="T14" fmla="*/ 52 w 92"/>
                      <a:gd name="T15" fmla="*/ 12 h 110"/>
                      <a:gd name="T16" fmla="*/ 72 w 92"/>
                      <a:gd name="T17" fmla="*/ 16 h 110"/>
                      <a:gd name="T18" fmla="*/ 80 w 92"/>
                      <a:gd name="T19" fmla="*/ 12 h 110"/>
                      <a:gd name="T20" fmla="*/ 86 w 92"/>
                      <a:gd name="T21" fmla="*/ 10 h 110"/>
                      <a:gd name="T22" fmla="*/ 88 w 92"/>
                      <a:gd name="T23" fmla="*/ 10 h 110"/>
                      <a:gd name="T24" fmla="*/ 92 w 92"/>
                      <a:gd name="T25" fmla="*/ 110 h 110"/>
                      <a:gd name="T26" fmla="*/ 40 w 92"/>
                      <a:gd name="T27" fmla="*/ 88 h 110"/>
                      <a:gd name="T28" fmla="*/ 32 w 92"/>
                      <a:gd name="T29" fmla="*/ 92 h 110"/>
                      <a:gd name="T30" fmla="*/ 20 w 92"/>
                      <a:gd name="T31" fmla="*/ 84 h 110"/>
                      <a:gd name="T32" fmla="*/ 12 w 92"/>
                      <a:gd name="T33" fmla="*/ 88 h 110"/>
                      <a:gd name="T34" fmla="*/ 6 w 92"/>
                      <a:gd name="T35" fmla="*/ 96 h 110"/>
                      <a:gd name="T36" fmla="*/ 0 w 92"/>
                      <a:gd name="T37" fmla="*/ 22 h 11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2"/>
                      <a:gd name="T58" fmla="*/ 0 h 110"/>
                      <a:gd name="T59" fmla="*/ 92 w 92"/>
                      <a:gd name="T60" fmla="*/ 110 h 110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2" h="110">
                        <a:moveTo>
                          <a:pt x="0" y="22"/>
                        </a:moveTo>
                        <a:lnTo>
                          <a:pt x="12" y="20"/>
                        </a:lnTo>
                        <a:lnTo>
                          <a:pt x="10" y="14"/>
                        </a:lnTo>
                        <a:lnTo>
                          <a:pt x="14" y="10"/>
                        </a:lnTo>
                        <a:lnTo>
                          <a:pt x="26" y="14"/>
                        </a:lnTo>
                        <a:lnTo>
                          <a:pt x="38" y="0"/>
                        </a:lnTo>
                        <a:lnTo>
                          <a:pt x="46" y="0"/>
                        </a:lnTo>
                        <a:lnTo>
                          <a:pt x="52" y="12"/>
                        </a:lnTo>
                        <a:lnTo>
                          <a:pt x="72" y="16"/>
                        </a:lnTo>
                        <a:lnTo>
                          <a:pt x="80" y="12"/>
                        </a:lnTo>
                        <a:lnTo>
                          <a:pt x="86" y="10"/>
                        </a:lnTo>
                        <a:lnTo>
                          <a:pt x="88" y="10"/>
                        </a:lnTo>
                        <a:lnTo>
                          <a:pt x="92" y="110"/>
                        </a:lnTo>
                        <a:lnTo>
                          <a:pt x="40" y="88"/>
                        </a:lnTo>
                        <a:lnTo>
                          <a:pt x="32" y="92"/>
                        </a:lnTo>
                        <a:lnTo>
                          <a:pt x="20" y="84"/>
                        </a:lnTo>
                        <a:lnTo>
                          <a:pt x="12" y="88"/>
                        </a:lnTo>
                        <a:lnTo>
                          <a:pt x="6" y="96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84" name="Freeform 3070"/>
                  <p:cNvSpPr>
                    <a:spLocks/>
                  </p:cNvSpPr>
                  <p:nvPr/>
                </p:nvSpPr>
                <p:spPr bwMode="auto">
                  <a:xfrm>
                    <a:off x="5469" y="3730"/>
                    <a:ext cx="86" cy="58"/>
                  </a:xfrm>
                  <a:custGeom>
                    <a:avLst/>
                    <a:gdLst>
                      <a:gd name="T0" fmla="*/ 2 w 86"/>
                      <a:gd name="T1" fmla="*/ 58 h 58"/>
                      <a:gd name="T2" fmla="*/ 0 w 86"/>
                      <a:gd name="T3" fmla="*/ 24 h 58"/>
                      <a:gd name="T4" fmla="*/ 0 w 86"/>
                      <a:gd name="T5" fmla="*/ 10 h 58"/>
                      <a:gd name="T6" fmla="*/ 6 w 86"/>
                      <a:gd name="T7" fmla="*/ 4 h 58"/>
                      <a:gd name="T8" fmla="*/ 14 w 86"/>
                      <a:gd name="T9" fmla="*/ 0 h 58"/>
                      <a:gd name="T10" fmla="*/ 26 w 86"/>
                      <a:gd name="T11" fmla="*/ 8 h 58"/>
                      <a:gd name="T12" fmla="*/ 34 w 86"/>
                      <a:gd name="T13" fmla="*/ 4 h 58"/>
                      <a:gd name="T14" fmla="*/ 86 w 86"/>
                      <a:gd name="T15" fmla="*/ 26 h 58"/>
                      <a:gd name="T16" fmla="*/ 80 w 86"/>
                      <a:gd name="T17" fmla="*/ 28 h 58"/>
                      <a:gd name="T18" fmla="*/ 66 w 86"/>
                      <a:gd name="T19" fmla="*/ 24 h 58"/>
                      <a:gd name="T20" fmla="*/ 40 w 86"/>
                      <a:gd name="T21" fmla="*/ 32 h 58"/>
                      <a:gd name="T22" fmla="*/ 30 w 86"/>
                      <a:gd name="T23" fmla="*/ 40 h 58"/>
                      <a:gd name="T24" fmla="*/ 18 w 86"/>
                      <a:gd name="T25" fmla="*/ 42 h 58"/>
                      <a:gd name="T26" fmla="*/ 2 w 86"/>
                      <a:gd name="T27" fmla="*/ 58 h 5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6"/>
                      <a:gd name="T43" fmla="*/ 0 h 58"/>
                      <a:gd name="T44" fmla="*/ 86 w 86"/>
                      <a:gd name="T45" fmla="*/ 58 h 5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6" h="58">
                        <a:moveTo>
                          <a:pt x="2" y="58"/>
                        </a:moveTo>
                        <a:lnTo>
                          <a:pt x="0" y="24"/>
                        </a:lnTo>
                        <a:lnTo>
                          <a:pt x="0" y="10"/>
                        </a:lnTo>
                        <a:lnTo>
                          <a:pt x="6" y="4"/>
                        </a:lnTo>
                        <a:lnTo>
                          <a:pt x="14" y="0"/>
                        </a:lnTo>
                        <a:lnTo>
                          <a:pt x="26" y="8"/>
                        </a:lnTo>
                        <a:lnTo>
                          <a:pt x="34" y="4"/>
                        </a:lnTo>
                        <a:lnTo>
                          <a:pt x="86" y="26"/>
                        </a:lnTo>
                        <a:lnTo>
                          <a:pt x="80" y="28"/>
                        </a:lnTo>
                        <a:lnTo>
                          <a:pt x="66" y="24"/>
                        </a:lnTo>
                        <a:lnTo>
                          <a:pt x="40" y="32"/>
                        </a:lnTo>
                        <a:lnTo>
                          <a:pt x="30" y="40"/>
                        </a:lnTo>
                        <a:lnTo>
                          <a:pt x="18" y="42"/>
                        </a:lnTo>
                        <a:lnTo>
                          <a:pt x="2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85" name="Freeform 3071"/>
                  <p:cNvSpPr>
                    <a:spLocks/>
                  </p:cNvSpPr>
                  <p:nvPr/>
                </p:nvSpPr>
                <p:spPr bwMode="auto">
                  <a:xfrm>
                    <a:off x="5551" y="3638"/>
                    <a:ext cx="96" cy="120"/>
                  </a:xfrm>
                  <a:custGeom>
                    <a:avLst/>
                    <a:gdLst>
                      <a:gd name="T0" fmla="*/ 0 w 96"/>
                      <a:gd name="T1" fmla="*/ 18 h 120"/>
                      <a:gd name="T2" fmla="*/ 4 w 96"/>
                      <a:gd name="T3" fmla="*/ 18 h 120"/>
                      <a:gd name="T4" fmla="*/ 8 w 96"/>
                      <a:gd name="T5" fmla="*/ 2 h 120"/>
                      <a:gd name="T6" fmla="*/ 22 w 96"/>
                      <a:gd name="T7" fmla="*/ 0 h 120"/>
                      <a:gd name="T8" fmla="*/ 44 w 96"/>
                      <a:gd name="T9" fmla="*/ 20 h 120"/>
                      <a:gd name="T10" fmla="*/ 54 w 96"/>
                      <a:gd name="T11" fmla="*/ 18 h 120"/>
                      <a:gd name="T12" fmla="*/ 72 w 96"/>
                      <a:gd name="T13" fmla="*/ 36 h 120"/>
                      <a:gd name="T14" fmla="*/ 86 w 96"/>
                      <a:gd name="T15" fmla="*/ 36 h 120"/>
                      <a:gd name="T16" fmla="*/ 92 w 96"/>
                      <a:gd name="T17" fmla="*/ 46 h 120"/>
                      <a:gd name="T18" fmla="*/ 96 w 96"/>
                      <a:gd name="T19" fmla="*/ 120 h 120"/>
                      <a:gd name="T20" fmla="*/ 88 w 96"/>
                      <a:gd name="T21" fmla="*/ 116 h 120"/>
                      <a:gd name="T22" fmla="*/ 84 w 96"/>
                      <a:gd name="T23" fmla="*/ 112 h 120"/>
                      <a:gd name="T24" fmla="*/ 72 w 96"/>
                      <a:gd name="T25" fmla="*/ 106 h 120"/>
                      <a:gd name="T26" fmla="*/ 42 w 96"/>
                      <a:gd name="T27" fmla="*/ 110 h 120"/>
                      <a:gd name="T28" fmla="*/ 38 w 96"/>
                      <a:gd name="T29" fmla="*/ 108 h 120"/>
                      <a:gd name="T30" fmla="*/ 34 w 96"/>
                      <a:gd name="T31" fmla="*/ 110 h 120"/>
                      <a:gd name="T32" fmla="*/ 4 w 96"/>
                      <a:gd name="T33" fmla="*/ 118 h 120"/>
                      <a:gd name="T34" fmla="*/ 0 w 96"/>
                      <a:gd name="T35" fmla="*/ 18 h 12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96"/>
                      <a:gd name="T55" fmla="*/ 0 h 120"/>
                      <a:gd name="T56" fmla="*/ 96 w 96"/>
                      <a:gd name="T57" fmla="*/ 120 h 12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96" h="120">
                        <a:moveTo>
                          <a:pt x="0" y="18"/>
                        </a:moveTo>
                        <a:lnTo>
                          <a:pt x="4" y="18"/>
                        </a:lnTo>
                        <a:lnTo>
                          <a:pt x="8" y="2"/>
                        </a:lnTo>
                        <a:lnTo>
                          <a:pt x="22" y="0"/>
                        </a:lnTo>
                        <a:lnTo>
                          <a:pt x="44" y="20"/>
                        </a:lnTo>
                        <a:lnTo>
                          <a:pt x="54" y="18"/>
                        </a:lnTo>
                        <a:lnTo>
                          <a:pt x="72" y="36"/>
                        </a:lnTo>
                        <a:lnTo>
                          <a:pt x="86" y="36"/>
                        </a:lnTo>
                        <a:lnTo>
                          <a:pt x="92" y="46"/>
                        </a:lnTo>
                        <a:lnTo>
                          <a:pt x="96" y="120"/>
                        </a:lnTo>
                        <a:lnTo>
                          <a:pt x="88" y="116"/>
                        </a:lnTo>
                        <a:lnTo>
                          <a:pt x="84" y="112"/>
                        </a:lnTo>
                        <a:lnTo>
                          <a:pt x="72" y="106"/>
                        </a:lnTo>
                        <a:lnTo>
                          <a:pt x="42" y="110"/>
                        </a:lnTo>
                        <a:lnTo>
                          <a:pt x="38" y="108"/>
                        </a:lnTo>
                        <a:lnTo>
                          <a:pt x="34" y="110"/>
                        </a:lnTo>
                        <a:lnTo>
                          <a:pt x="4" y="118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86" name="Freeform 3072"/>
                  <p:cNvSpPr>
                    <a:spLocks/>
                  </p:cNvSpPr>
                  <p:nvPr/>
                </p:nvSpPr>
                <p:spPr bwMode="auto">
                  <a:xfrm>
                    <a:off x="5643" y="3684"/>
                    <a:ext cx="118" cy="88"/>
                  </a:xfrm>
                  <a:custGeom>
                    <a:avLst/>
                    <a:gdLst>
                      <a:gd name="T0" fmla="*/ 0 w 118"/>
                      <a:gd name="T1" fmla="*/ 0 h 88"/>
                      <a:gd name="T2" fmla="*/ 4 w 118"/>
                      <a:gd name="T3" fmla="*/ 0 h 88"/>
                      <a:gd name="T4" fmla="*/ 8 w 118"/>
                      <a:gd name="T5" fmla="*/ 0 h 88"/>
                      <a:gd name="T6" fmla="*/ 10 w 118"/>
                      <a:gd name="T7" fmla="*/ 0 h 88"/>
                      <a:gd name="T8" fmla="*/ 22 w 118"/>
                      <a:gd name="T9" fmla="*/ 8 h 88"/>
                      <a:gd name="T10" fmla="*/ 32 w 118"/>
                      <a:gd name="T11" fmla="*/ 12 h 88"/>
                      <a:gd name="T12" fmla="*/ 40 w 118"/>
                      <a:gd name="T13" fmla="*/ 12 h 88"/>
                      <a:gd name="T14" fmla="*/ 58 w 118"/>
                      <a:gd name="T15" fmla="*/ 26 h 88"/>
                      <a:gd name="T16" fmla="*/ 74 w 118"/>
                      <a:gd name="T17" fmla="*/ 26 h 88"/>
                      <a:gd name="T18" fmla="*/ 86 w 118"/>
                      <a:gd name="T19" fmla="*/ 16 h 88"/>
                      <a:gd name="T20" fmla="*/ 100 w 118"/>
                      <a:gd name="T21" fmla="*/ 24 h 88"/>
                      <a:gd name="T22" fmla="*/ 106 w 118"/>
                      <a:gd name="T23" fmla="*/ 20 h 88"/>
                      <a:gd name="T24" fmla="*/ 116 w 118"/>
                      <a:gd name="T25" fmla="*/ 28 h 88"/>
                      <a:gd name="T26" fmla="*/ 118 w 118"/>
                      <a:gd name="T27" fmla="*/ 78 h 88"/>
                      <a:gd name="T28" fmla="*/ 108 w 118"/>
                      <a:gd name="T29" fmla="*/ 70 h 88"/>
                      <a:gd name="T30" fmla="*/ 102 w 118"/>
                      <a:gd name="T31" fmla="*/ 76 h 88"/>
                      <a:gd name="T32" fmla="*/ 96 w 118"/>
                      <a:gd name="T33" fmla="*/ 72 h 88"/>
                      <a:gd name="T34" fmla="*/ 84 w 118"/>
                      <a:gd name="T35" fmla="*/ 78 h 88"/>
                      <a:gd name="T36" fmla="*/ 84 w 118"/>
                      <a:gd name="T37" fmla="*/ 82 h 88"/>
                      <a:gd name="T38" fmla="*/ 60 w 118"/>
                      <a:gd name="T39" fmla="*/ 84 h 88"/>
                      <a:gd name="T40" fmla="*/ 56 w 118"/>
                      <a:gd name="T41" fmla="*/ 78 h 88"/>
                      <a:gd name="T42" fmla="*/ 22 w 118"/>
                      <a:gd name="T43" fmla="*/ 88 h 88"/>
                      <a:gd name="T44" fmla="*/ 14 w 118"/>
                      <a:gd name="T45" fmla="*/ 76 h 88"/>
                      <a:gd name="T46" fmla="*/ 6 w 118"/>
                      <a:gd name="T47" fmla="*/ 78 h 88"/>
                      <a:gd name="T48" fmla="*/ 4 w 118"/>
                      <a:gd name="T49" fmla="*/ 74 h 88"/>
                      <a:gd name="T50" fmla="*/ 0 w 118"/>
                      <a:gd name="T51" fmla="*/ 0 h 88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18"/>
                      <a:gd name="T79" fmla="*/ 0 h 88"/>
                      <a:gd name="T80" fmla="*/ 118 w 118"/>
                      <a:gd name="T81" fmla="*/ 88 h 88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18" h="88">
                        <a:moveTo>
                          <a:pt x="0" y="0"/>
                        </a:moveTo>
                        <a:lnTo>
                          <a:pt x="4" y="0"/>
                        </a:lnTo>
                        <a:lnTo>
                          <a:pt x="8" y="0"/>
                        </a:lnTo>
                        <a:lnTo>
                          <a:pt x="10" y="0"/>
                        </a:lnTo>
                        <a:lnTo>
                          <a:pt x="22" y="8"/>
                        </a:lnTo>
                        <a:lnTo>
                          <a:pt x="32" y="12"/>
                        </a:lnTo>
                        <a:lnTo>
                          <a:pt x="40" y="12"/>
                        </a:lnTo>
                        <a:lnTo>
                          <a:pt x="58" y="26"/>
                        </a:lnTo>
                        <a:lnTo>
                          <a:pt x="74" y="26"/>
                        </a:lnTo>
                        <a:lnTo>
                          <a:pt x="86" y="16"/>
                        </a:lnTo>
                        <a:lnTo>
                          <a:pt x="100" y="24"/>
                        </a:lnTo>
                        <a:lnTo>
                          <a:pt x="106" y="20"/>
                        </a:lnTo>
                        <a:lnTo>
                          <a:pt x="116" y="28"/>
                        </a:lnTo>
                        <a:lnTo>
                          <a:pt x="118" y="78"/>
                        </a:lnTo>
                        <a:lnTo>
                          <a:pt x="108" y="70"/>
                        </a:lnTo>
                        <a:lnTo>
                          <a:pt x="102" y="76"/>
                        </a:lnTo>
                        <a:lnTo>
                          <a:pt x="96" y="72"/>
                        </a:lnTo>
                        <a:lnTo>
                          <a:pt x="84" y="78"/>
                        </a:lnTo>
                        <a:lnTo>
                          <a:pt x="84" y="82"/>
                        </a:lnTo>
                        <a:lnTo>
                          <a:pt x="60" y="84"/>
                        </a:lnTo>
                        <a:lnTo>
                          <a:pt x="56" y="78"/>
                        </a:lnTo>
                        <a:lnTo>
                          <a:pt x="22" y="88"/>
                        </a:lnTo>
                        <a:lnTo>
                          <a:pt x="14" y="76"/>
                        </a:lnTo>
                        <a:lnTo>
                          <a:pt x="6" y="78"/>
                        </a:lnTo>
                        <a:lnTo>
                          <a:pt x="4" y="7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87" name="Freeform 3073"/>
                  <p:cNvSpPr>
                    <a:spLocks/>
                  </p:cNvSpPr>
                  <p:nvPr/>
                </p:nvSpPr>
                <p:spPr bwMode="auto">
                  <a:xfrm>
                    <a:off x="5665" y="3754"/>
                    <a:ext cx="100" cy="86"/>
                  </a:xfrm>
                  <a:custGeom>
                    <a:avLst/>
                    <a:gdLst>
                      <a:gd name="T0" fmla="*/ 0 w 100"/>
                      <a:gd name="T1" fmla="*/ 18 h 86"/>
                      <a:gd name="T2" fmla="*/ 34 w 100"/>
                      <a:gd name="T3" fmla="*/ 8 h 86"/>
                      <a:gd name="T4" fmla="*/ 38 w 100"/>
                      <a:gd name="T5" fmla="*/ 14 h 86"/>
                      <a:gd name="T6" fmla="*/ 62 w 100"/>
                      <a:gd name="T7" fmla="*/ 12 h 86"/>
                      <a:gd name="T8" fmla="*/ 62 w 100"/>
                      <a:gd name="T9" fmla="*/ 8 h 86"/>
                      <a:gd name="T10" fmla="*/ 74 w 100"/>
                      <a:gd name="T11" fmla="*/ 2 h 86"/>
                      <a:gd name="T12" fmla="*/ 80 w 100"/>
                      <a:gd name="T13" fmla="*/ 6 h 86"/>
                      <a:gd name="T14" fmla="*/ 86 w 100"/>
                      <a:gd name="T15" fmla="*/ 0 h 86"/>
                      <a:gd name="T16" fmla="*/ 96 w 100"/>
                      <a:gd name="T17" fmla="*/ 8 h 86"/>
                      <a:gd name="T18" fmla="*/ 98 w 100"/>
                      <a:gd name="T19" fmla="*/ 58 h 86"/>
                      <a:gd name="T20" fmla="*/ 100 w 100"/>
                      <a:gd name="T21" fmla="*/ 84 h 86"/>
                      <a:gd name="T22" fmla="*/ 4 w 100"/>
                      <a:gd name="T23" fmla="*/ 86 h 86"/>
                      <a:gd name="T24" fmla="*/ 0 w 100"/>
                      <a:gd name="T25" fmla="*/ 18 h 8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00"/>
                      <a:gd name="T40" fmla="*/ 0 h 86"/>
                      <a:gd name="T41" fmla="*/ 100 w 100"/>
                      <a:gd name="T42" fmla="*/ 86 h 8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00" h="86">
                        <a:moveTo>
                          <a:pt x="0" y="18"/>
                        </a:moveTo>
                        <a:lnTo>
                          <a:pt x="34" y="8"/>
                        </a:lnTo>
                        <a:lnTo>
                          <a:pt x="38" y="14"/>
                        </a:lnTo>
                        <a:lnTo>
                          <a:pt x="62" y="12"/>
                        </a:lnTo>
                        <a:lnTo>
                          <a:pt x="62" y="8"/>
                        </a:lnTo>
                        <a:lnTo>
                          <a:pt x="74" y="2"/>
                        </a:lnTo>
                        <a:lnTo>
                          <a:pt x="80" y="6"/>
                        </a:lnTo>
                        <a:lnTo>
                          <a:pt x="86" y="0"/>
                        </a:lnTo>
                        <a:lnTo>
                          <a:pt x="96" y="8"/>
                        </a:lnTo>
                        <a:lnTo>
                          <a:pt x="98" y="58"/>
                        </a:lnTo>
                        <a:lnTo>
                          <a:pt x="100" y="84"/>
                        </a:lnTo>
                        <a:lnTo>
                          <a:pt x="4" y="86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88" name="Freeform 3074"/>
                  <p:cNvSpPr>
                    <a:spLocks/>
                  </p:cNvSpPr>
                  <p:nvPr/>
                </p:nvSpPr>
                <p:spPr bwMode="auto">
                  <a:xfrm>
                    <a:off x="5635" y="3750"/>
                    <a:ext cx="34" cy="96"/>
                  </a:xfrm>
                  <a:custGeom>
                    <a:avLst/>
                    <a:gdLst>
                      <a:gd name="T0" fmla="*/ 0 w 34"/>
                      <a:gd name="T1" fmla="*/ 0 h 96"/>
                      <a:gd name="T2" fmla="*/ 4 w 34"/>
                      <a:gd name="T3" fmla="*/ 4 h 96"/>
                      <a:gd name="T4" fmla="*/ 12 w 34"/>
                      <a:gd name="T5" fmla="*/ 8 h 96"/>
                      <a:gd name="T6" fmla="*/ 14 w 34"/>
                      <a:gd name="T7" fmla="*/ 12 h 96"/>
                      <a:gd name="T8" fmla="*/ 22 w 34"/>
                      <a:gd name="T9" fmla="*/ 10 h 96"/>
                      <a:gd name="T10" fmla="*/ 30 w 34"/>
                      <a:gd name="T11" fmla="*/ 22 h 96"/>
                      <a:gd name="T12" fmla="*/ 34 w 34"/>
                      <a:gd name="T13" fmla="*/ 90 h 96"/>
                      <a:gd name="T14" fmla="*/ 22 w 34"/>
                      <a:gd name="T15" fmla="*/ 96 h 96"/>
                      <a:gd name="T16" fmla="*/ 18 w 34"/>
                      <a:gd name="T17" fmla="*/ 88 h 96"/>
                      <a:gd name="T18" fmla="*/ 4 w 34"/>
                      <a:gd name="T19" fmla="*/ 74 h 96"/>
                      <a:gd name="T20" fmla="*/ 0 w 34"/>
                      <a:gd name="T21" fmla="*/ 0 h 9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34"/>
                      <a:gd name="T34" fmla="*/ 0 h 96"/>
                      <a:gd name="T35" fmla="*/ 34 w 34"/>
                      <a:gd name="T36" fmla="*/ 96 h 9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34" h="96">
                        <a:moveTo>
                          <a:pt x="0" y="0"/>
                        </a:moveTo>
                        <a:lnTo>
                          <a:pt x="4" y="4"/>
                        </a:lnTo>
                        <a:lnTo>
                          <a:pt x="12" y="8"/>
                        </a:lnTo>
                        <a:lnTo>
                          <a:pt x="14" y="12"/>
                        </a:lnTo>
                        <a:lnTo>
                          <a:pt x="22" y="10"/>
                        </a:lnTo>
                        <a:lnTo>
                          <a:pt x="30" y="22"/>
                        </a:lnTo>
                        <a:lnTo>
                          <a:pt x="34" y="90"/>
                        </a:lnTo>
                        <a:lnTo>
                          <a:pt x="22" y="96"/>
                        </a:lnTo>
                        <a:lnTo>
                          <a:pt x="18" y="88"/>
                        </a:lnTo>
                        <a:lnTo>
                          <a:pt x="4" y="7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89" name="Freeform 3075"/>
                  <p:cNvSpPr>
                    <a:spLocks/>
                  </p:cNvSpPr>
                  <p:nvPr/>
                </p:nvSpPr>
                <p:spPr bwMode="auto">
                  <a:xfrm>
                    <a:off x="5585" y="3744"/>
                    <a:ext cx="54" cy="80"/>
                  </a:xfrm>
                  <a:custGeom>
                    <a:avLst/>
                    <a:gdLst>
                      <a:gd name="T0" fmla="*/ 0 w 54"/>
                      <a:gd name="T1" fmla="*/ 4 h 80"/>
                      <a:gd name="T2" fmla="*/ 4 w 54"/>
                      <a:gd name="T3" fmla="*/ 2 h 80"/>
                      <a:gd name="T4" fmla="*/ 8 w 54"/>
                      <a:gd name="T5" fmla="*/ 4 h 80"/>
                      <a:gd name="T6" fmla="*/ 38 w 54"/>
                      <a:gd name="T7" fmla="*/ 0 h 80"/>
                      <a:gd name="T8" fmla="*/ 50 w 54"/>
                      <a:gd name="T9" fmla="*/ 6 h 80"/>
                      <a:gd name="T10" fmla="*/ 54 w 54"/>
                      <a:gd name="T11" fmla="*/ 80 h 80"/>
                      <a:gd name="T12" fmla="*/ 40 w 54"/>
                      <a:gd name="T13" fmla="*/ 70 h 80"/>
                      <a:gd name="T14" fmla="*/ 32 w 54"/>
                      <a:gd name="T15" fmla="*/ 64 h 80"/>
                      <a:gd name="T16" fmla="*/ 16 w 54"/>
                      <a:gd name="T17" fmla="*/ 64 h 80"/>
                      <a:gd name="T18" fmla="*/ 2 w 54"/>
                      <a:gd name="T19" fmla="*/ 76 h 80"/>
                      <a:gd name="T20" fmla="*/ 0 w 54"/>
                      <a:gd name="T21" fmla="*/ 4 h 8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54"/>
                      <a:gd name="T34" fmla="*/ 0 h 80"/>
                      <a:gd name="T35" fmla="*/ 54 w 54"/>
                      <a:gd name="T36" fmla="*/ 80 h 8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54" h="80">
                        <a:moveTo>
                          <a:pt x="0" y="4"/>
                        </a:moveTo>
                        <a:lnTo>
                          <a:pt x="4" y="2"/>
                        </a:lnTo>
                        <a:lnTo>
                          <a:pt x="8" y="4"/>
                        </a:lnTo>
                        <a:lnTo>
                          <a:pt x="38" y="0"/>
                        </a:lnTo>
                        <a:lnTo>
                          <a:pt x="50" y="6"/>
                        </a:lnTo>
                        <a:lnTo>
                          <a:pt x="54" y="80"/>
                        </a:lnTo>
                        <a:lnTo>
                          <a:pt x="40" y="70"/>
                        </a:lnTo>
                        <a:lnTo>
                          <a:pt x="32" y="64"/>
                        </a:lnTo>
                        <a:lnTo>
                          <a:pt x="16" y="64"/>
                        </a:lnTo>
                        <a:lnTo>
                          <a:pt x="2" y="7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90" name="Freeform 3076"/>
                  <p:cNvSpPr>
                    <a:spLocks/>
                  </p:cNvSpPr>
                  <p:nvPr/>
                </p:nvSpPr>
                <p:spPr bwMode="auto">
                  <a:xfrm>
                    <a:off x="5657" y="3838"/>
                    <a:ext cx="110" cy="40"/>
                  </a:xfrm>
                  <a:custGeom>
                    <a:avLst/>
                    <a:gdLst>
                      <a:gd name="T0" fmla="*/ 0 w 110"/>
                      <a:gd name="T1" fmla="*/ 8 h 40"/>
                      <a:gd name="T2" fmla="*/ 12 w 110"/>
                      <a:gd name="T3" fmla="*/ 2 h 40"/>
                      <a:gd name="T4" fmla="*/ 108 w 110"/>
                      <a:gd name="T5" fmla="*/ 0 h 40"/>
                      <a:gd name="T6" fmla="*/ 110 w 110"/>
                      <a:gd name="T7" fmla="*/ 34 h 40"/>
                      <a:gd name="T8" fmla="*/ 104 w 110"/>
                      <a:gd name="T9" fmla="*/ 34 h 40"/>
                      <a:gd name="T10" fmla="*/ 100 w 110"/>
                      <a:gd name="T11" fmla="*/ 26 h 40"/>
                      <a:gd name="T12" fmla="*/ 92 w 110"/>
                      <a:gd name="T13" fmla="*/ 26 h 40"/>
                      <a:gd name="T14" fmla="*/ 88 w 110"/>
                      <a:gd name="T15" fmla="*/ 32 h 40"/>
                      <a:gd name="T16" fmla="*/ 84 w 110"/>
                      <a:gd name="T17" fmla="*/ 34 h 40"/>
                      <a:gd name="T18" fmla="*/ 78 w 110"/>
                      <a:gd name="T19" fmla="*/ 28 h 40"/>
                      <a:gd name="T20" fmla="*/ 70 w 110"/>
                      <a:gd name="T21" fmla="*/ 28 h 40"/>
                      <a:gd name="T22" fmla="*/ 38 w 110"/>
                      <a:gd name="T23" fmla="*/ 40 h 40"/>
                      <a:gd name="T24" fmla="*/ 2 w 110"/>
                      <a:gd name="T25" fmla="*/ 20 h 40"/>
                      <a:gd name="T26" fmla="*/ 0 w 110"/>
                      <a:gd name="T27" fmla="*/ 8 h 4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10"/>
                      <a:gd name="T43" fmla="*/ 0 h 40"/>
                      <a:gd name="T44" fmla="*/ 110 w 110"/>
                      <a:gd name="T45" fmla="*/ 40 h 4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10" h="40">
                        <a:moveTo>
                          <a:pt x="0" y="8"/>
                        </a:moveTo>
                        <a:lnTo>
                          <a:pt x="12" y="2"/>
                        </a:lnTo>
                        <a:lnTo>
                          <a:pt x="108" y="0"/>
                        </a:lnTo>
                        <a:lnTo>
                          <a:pt x="110" y="34"/>
                        </a:lnTo>
                        <a:lnTo>
                          <a:pt x="104" y="34"/>
                        </a:lnTo>
                        <a:lnTo>
                          <a:pt x="100" y="26"/>
                        </a:lnTo>
                        <a:lnTo>
                          <a:pt x="92" y="26"/>
                        </a:lnTo>
                        <a:lnTo>
                          <a:pt x="88" y="32"/>
                        </a:lnTo>
                        <a:lnTo>
                          <a:pt x="84" y="34"/>
                        </a:lnTo>
                        <a:lnTo>
                          <a:pt x="78" y="28"/>
                        </a:lnTo>
                        <a:lnTo>
                          <a:pt x="70" y="28"/>
                        </a:lnTo>
                        <a:lnTo>
                          <a:pt x="38" y="40"/>
                        </a:lnTo>
                        <a:lnTo>
                          <a:pt x="2" y="20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91" name="Freeform 3077"/>
                  <p:cNvSpPr>
                    <a:spLocks/>
                  </p:cNvSpPr>
                  <p:nvPr/>
                </p:nvSpPr>
                <p:spPr bwMode="auto">
                  <a:xfrm>
                    <a:off x="5585" y="3808"/>
                    <a:ext cx="68" cy="34"/>
                  </a:xfrm>
                  <a:custGeom>
                    <a:avLst/>
                    <a:gdLst>
                      <a:gd name="T0" fmla="*/ 2 w 68"/>
                      <a:gd name="T1" fmla="*/ 34 h 34"/>
                      <a:gd name="T2" fmla="*/ 2 w 68"/>
                      <a:gd name="T3" fmla="*/ 24 h 34"/>
                      <a:gd name="T4" fmla="*/ 0 w 68"/>
                      <a:gd name="T5" fmla="*/ 16 h 34"/>
                      <a:gd name="T6" fmla="*/ 4 w 68"/>
                      <a:gd name="T7" fmla="*/ 10 h 34"/>
                      <a:gd name="T8" fmla="*/ 16 w 68"/>
                      <a:gd name="T9" fmla="*/ 0 h 34"/>
                      <a:gd name="T10" fmla="*/ 32 w 68"/>
                      <a:gd name="T11" fmla="*/ 0 h 34"/>
                      <a:gd name="T12" fmla="*/ 40 w 68"/>
                      <a:gd name="T13" fmla="*/ 6 h 34"/>
                      <a:gd name="T14" fmla="*/ 54 w 68"/>
                      <a:gd name="T15" fmla="*/ 16 h 34"/>
                      <a:gd name="T16" fmla="*/ 68 w 68"/>
                      <a:gd name="T17" fmla="*/ 30 h 34"/>
                      <a:gd name="T18" fmla="*/ 2 w 68"/>
                      <a:gd name="T19" fmla="*/ 34 h 3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68"/>
                      <a:gd name="T31" fmla="*/ 0 h 34"/>
                      <a:gd name="T32" fmla="*/ 68 w 68"/>
                      <a:gd name="T33" fmla="*/ 34 h 3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68" h="34">
                        <a:moveTo>
                          <a:pt x="2" y="34"/>
                        </a:moveTo>
                        <a:lnTo>
                          <a:pt x="2" y="24"/>
                        </a:lnTo>
                        <a:lnTo>
                          <a:pt x="0" y="16"/>
                        </a:lnTo>
                        <a:lnTo>
                          <a:pt x="4" y="10"/>
                        </a:lnTo>
                        <a:lnTo>
                          <a:pt x="16" y="0"/>
                        </a:lnTo>
                        <a:lnTo>
                          <a:pt x="32" y="0"/>
                        </a:lnTo>
                        <a:lnTo>
                          <a:pt x="40" y="6"/>
                        </a:lnTo>
                        <a:lnTo>
                          <a:pt x="54" y="16"/>
                        </a:lnTo>
                        <a:lnTo>
                          <a:pt x="68" y="30"/>
                        </a:lnTo>
                        <a:lnTo>
                          <a:pt x="2" y="3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92" name="Freeform 3078"/>
                  <p:cNvSpPr>
                    <a:spLocks/>
                  </p:cNvSpPr>
                  <p:nvPr/>
                </p:nvSpPr>
                <p:spPr bwMode="auto">
                  <a:xfrm>
                    <a:off x="5659" y="3858"/>
                    <a:ext cx="112" cy="86"/>
                  </a:xfrm>
                  <a:custGeom>
                    <a:avLst/>
                    <a:gdLst>
                      <a:gd name="T0" fmla="*/ 0 w 112"/>
                      <a:gd name="T1" fmla="*/ 0 h 86"/>
                      <a:gd name="T2" fmla="*/ 36 w 112"/>
                      <a:gd name="T3" fmla="*/ 20 h 86"/>
                      <a:gd name="T4" fmla="*/ 68 w 112"/>
                      <a:gd name="T5" fmla="*/ 8 h 86"/>
                      <a:gd name="T6" fmla="*/ 76 w 112"/>
                      <a:gd name="T7" fmla="*/ 8 h 86"/>
                      <a:gd name="T8" fmla="*/ 82 w 112"/>
                      <a:gd name="T9" fmla="*/ 14 h 86"/>
                      <a:gd name="T10" fmla="*/ 86 w 112"/>
                      <a:gd name="T11" fmla="*/ 12 h 86"/>
                      <a:gd name="T12" fmla="*/ 90 w 112"/>
                      <a:gd name="T13" fmla="*/ 6 h 86"/>
                      <a:gd name="T14" fmla="*/ 98 w 112"/>
                      <a:gd name="T15" fmla="*/ 6 h 86"/>
                      <a:gd name="T16" fmla="*/ 102 w 112"/>
                      <a:gd name="T17" fmla="*/ 14 h 86"/>
                      <a:gd name="T18" fmla="*/ 108 w 112"/>
                      <a:gd name="T19" fmla="*/ 14 h 86"/>
                      <a:gd name="T20" fmla="*/ 112 w 112"/>
                      <a:gd name="T21" fmla="*/ 76 h 86"/>
                      <a:gd name="T22" fmla="*/ 94 w 112"/>
                      <a:gd name="T23" fmla="*/ 76 h 86"/>
                      <a:gd name="T24" fmla="*/ 64 w 112"/>
                      <a:gd name="T25" fmla="*/ 86 h 86"/>
                      <a:gd name="T26" fmla="*/ 56 w 112"/>
                      <a:gd name="T27" fmla="*/ 80 h 86"/>
                      <a:gd name="T28" fmla="*/ 38 w 112"/>
                      <a:gd name="T29" fmla="*/ 80 h 86"/>
                      <a:gd name="T30" fmla="*/ 34 w 112"/>
                      <a:gd name="T31" fmla="*/ 78 h 86"/>
                      <a:gd name="T32" fmla="*/ 28 w 112"/>
                      <a:gd name="T33" fmla="*/ 76 h 86"/>
                      <a:gd name="T34" fmla="*/ 24 w 112"/>
                      <a:gd name="T35" fmla="*/ 78 h 86"/>
                      <a:gd name="T36" fmla="*/ 22 w 112"/>
                      <a:gd name="T37" fmla="*/ 76 h 86"/>
                      <a:gd name="T38" fmla="*/ 10 w 112"/>
                      <a:gd name="T39" fmla="*/ 76 h 86"/>
                      <a:gd name="T40" fmla="*/ 4 w 112"/>
                      <a:gd name="T41" fmla="*/ 70 h 86"/>
                      <a:gd name="T42" fmla="*/ 2 w 112"/>
                      <a:gd name="T43" fmla="*/ 28 h 86"/>
                      <a:gd name="T44" fmla="*/ 0 w 112"/>
                      <a:gd name="T45" fmla="*/ 0 h 8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12"/>
                      <a:gd name="T70" fmla="*/ 0 h 86"/>
                      <a:gd name="T71" fmla="*/ 112 w 112"/>
                      <a:gd name="T72" fmla="*/ 86 h 8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12" h="86">
                        <a:moveTo>
                          <a:pt x="0" y="0"/>
                        </a:moveTo>
                        <a:lnTo>
                          <a:pt x="36" y="20"/>
                        </a:lnTo>
                        <a:lnTo>
                          <a:pt x="68" y="8"/>
                        </a:lnTo>
                        <a:lnTo>
                          <a:pt x="76" y="8"/>
                        </a:lnTo>
                        <a:lnTo>
                          <a:pt x="82" y="14"/>
                        </a:lnTo>
                        <a:lnTo>
                          <a:pt x="86" y="12"/>
                        </a:lnTo>
                        <a:lnTo>
                          <a:pt x="90" y="6"/>
                        </a:lnTo>
                        <a:lnTo>
                          <a:pt x="98" y="6"/>
                        </a:lnTo>
                        <a:lnTo>
                          <a:pt x="102" y="14"/>
                        </a:lnTo>
                        <a:lnTo>
                          <a:pt x="108" y="14"/>
                        </a:lnTo>
                        <a:lnTo>
                          <a:pt x="112" y="76"/>
                        </a:lnTo>
                        <a:lnTo>
                          <a:pt x="94" y="76"/>
                        </a:lnTo>
                        <a:lnTo>
                          <a:pt x="64" y="86"/>
                        </a:lnTo>
                        <a:lnTo>
                          <a:pt x="56" y="80"/>
                        </a:lnTo>
                        <a:lnTo>
                          <a:pt x="38" y="80"/>
                        </a:lnTo>
                        <a:lnTo>
                          <a:pt x="34" y="78"/>
                        </a:lnTo>
                        <a:lnTo>
                          <a:pt x="28" y="76"/>
                        </a:lnTo>
                        <a:lnTo>
                          <a:pt x="24" y="78"/>
                        </a:lnTo>
                        <a:lnTo>
                          <a:pt x="22" y="76"/>
                        </a:lnTo>
                        <a:lnTo>
                          <a:pt x="10" y="76"/>
                        </a:lnTo>
                        <a:lnTo>
                          <a:pt x="4" y="70"/>
                        </a:lnTo>
                        <a:lnTo>
                          <a:pt x="2" y="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93" name="Freeform 3079"/>
                  <p:cNvSpPr>
                    <a:spLocks/>
                  </p:cNvSpPr>
                  <p:nvPr/>
                </p:nvSpPr>
                <p:spPr bwMode="auto">
                  <a:xfrm>
                    <a:off x="5587" y="3838"/>
                    <a:ext cx="74" cy="80"/>
                  </a:xfrm>
                  <a:custGeom>
                    <a:avLst/>
                    <a:gdLst>
                      <a:gd name="T0" fmla="*/ 0 w 74"/>
                      <a:gd name="T1" fmla="*/ 4 h 80"/>
                      <a:gd name="T2" fmla="*/ 66 w 74"/>
                      <a:gd name="T3" fmla="*/ 0 h 80"/>
                      <a:gd name="T4" fmla="*/ 70 w 74"/>
                      <a:gd name="T5" fmla="*/ 8 h 80"/>
                      <a:gd name="T6" fmla="*/ 72 w 74"/>
                      <a:gd name="T7" fmla="*/ 20 h 80"/>
                      <a:gd name="T8" fmla="*/ 74 w 74"/>
                      <a:gd name="T9" fmla="*/ 48 h 80"/>
                      <a:gd name="T10" fmla="*/ 64 w 74"/>
                      <a:gd name="T11" fmla="*/ 46 h 80"/>
                      <a:gd name="T12" fmla="*/ 54 w 74"/>
                      <a:gd name="T13" fmla="*/ 62 h 80"/>
                      <a:gd name="T14" fmla="*/ 28 w 74"/>
                      <a:gd name="T15" fmla="*/ 78 h 80"/>
                      <a:gd name="T16" fmla="*/ 24 w 74"/>
                      <a:gd name="T17" fmla="*/ 80 h 80"/>
                      <a:gd name="T18" fmla="*/ 22 w 74"/>
                      <a:gd name="T19" fmla="*/ 74 h 80"/>
                      <a:gd name="T20" fmla="*/ 14 w 74"/>
                      <a:gd name="T21" fmla="*/ 72 h 80"/>
                      <a:gd name="T22" fmla="*/ 6 w 74"/>
                      <a:gd name="T23" fmla="*/ 76 h 80"/>
                      <a:gd name="T24" fmla="*/ 4 w 74"/>
                      <a:gd name="T25" fmla="*/ 70 h 80"/>
                      <a:gd name="T26" fmla="*/ 0 w 74"/>
                      <a:gd name="T27" fmla="*/ 4 h 8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4"/>
                      <a:gd name="T43" fmla="*/ 0 h 80"/>
                      <a:gd name="T44" fmla="*/ 74 w 74"/>
                      <a:gd name="T45" fmla="*/ 80 h 8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4" h="80">
                        <a:moveTo>
                          <a:pt x="0" y="4"/>
                        </a:moveTo>
                        <a:lnTo>
                          <a:pt x="66" y="0"/>
                        </a:lnTo>
                        <a:lnTo>
                          <a:pt x="70" y="8"/>
                        </a:lnTo>
                        <a:lnTo>
                          <a:pt x="72" y="20"/>
                        </a:lnTo>
                        <a:lnTo>
                          <a:pt x="74" y="48"/>
                        </a:lnTo>
                        <a:lnTo>
                          <a:pt x="64" y="46"/>
                        </a:lnTo>
                        <a:lnTo>
                          <a:pt x="54" y="62"/>
                        </a:lnTo>
                        <a:lnTo>
                          <a:pt x="28" y="78"/>
                        </a:lnTo>
                        <a:lnTo>
                          <a:pt x="24" y="80"/>
                        </a:lnTo>
                        <a:lnTo>
                          <a:pt x="22" y="74"/>
                        </a:lnTo>
                        <a:lnTo>
                          <a:pt x="14" y="72"/>
                        </a:lnTo>
                        <a:lnTo>
                          <a:pt x="6" y="76"/>
                        </a:lnTo>
                        <a:lnTo>
                          <a:pt x="4" y="7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94" name="Freeform 3080"/>
                  <p:cNvSpPr>
                    <a:spLocks/>
                  </p:cNvSpPr>
                  <p:nvPr/>
                </p:nvSpPr>
                <p:spPr bwMode="auto">
                  <a:xfrm>
                    <a:off x="5683" y="3934"/>
                    <a:ext cx="100" cy="84"/>
                  </a:xfrm>
                  <a:custGeom>
                    <a:avLst/>
                    <a:gdLst>
                      <a:gd name="T0" fmla="*/ 14 w 100"/>
                      <a:gd name="T1" fmla="*/ 4 h 84"/>
                      <a:gd name="T2" fmla="*/ 32 w 100"/>
                      <a:gd name="T3" fmla="*/ 4 h 84"/>
                      <a:gd name="T4" fmla="*/ 40 w 100"/>
                      <a:gd name="T5" fmla="*/ 10 h 84"/>
                      <a:gd name="T6" fmla="*/ 70 w 100"/>
                      <a:gd name="T7" fmla="*/ 0 h 84"/>
                      <a:gd name="T8" fmla="*/ 88 w 100"/>
                      <a:gd name="T9" fmla="*/ 0 h 84"/>
                      <a:gd name="T10" fmla="*/ 92 w 100"/>
                      <a:gd name="T11" fmla="*/ 36 h 84"/>
                      <a:gd name="T12" fmla="*/ 92 w 100"/>
                      <a:gd name="T13" fmla="*/ 74 h 84"/>
                      <a:gd name="T14" fmla="*/ 100 w 100"/>
                      <a:gd name="T15" fmla="*/ 82 h 84"/>
                      <a:gd name="T16" fmla="*/ 16 w 100"/>
                      <a:gd name="T17" fmla="*/ 84 h 84"/>
                      <a:gd name="T18" fmla="*/ 2 w 100"/>
                      <a:gd name="T19" fmla="*/ 82 h 84"/>
                      <a:gd name="T20" fmla="*/ 0 w 100"/>
                      <a:gd name="T21" fmla="*/ 46 h 84"/>
                      <a:gd name="T22" fmla="*/ 10 w 100"/>
                      <a:gd name="T23" fmla="*/ 24 h 84"/>
                      <a:gd name="T24" fmla="*/ 14 w 100"/>
                      <a:gd name="T25" fmla="*/ 4 h 8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00"/>
                      <a:gd name="T40" fmla="*/ 0 h 84"/>
                      <a:gd name="T41" fmla="*/ 100 w 100"/>
                      <a:gd name="T42" fmla="*/ 84 h 8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00" h="84">
                        <a:moveTo>
                          <a:pt x="14" y="4"/>
                        </a:moveTo>
                        <a:lnTo>
                          <a:pt x="32" y="4"/>
                        </a:lnTo>
                        <a:lnTo>
                          <a:pt x="40" y="10"/>
                        </a:lnTo>
                        <a:lnTo>
                          <a:pt x="70" y="0"/>
                        </a:lnTo>
                        <a:lnTo>
                          <a:pt x="88" y="0"/>
                        </a:lnTo>
                        <a:lnTo>
                          <a:pt x="92" y="36"/>
                        </a:lnTo>
                        <a:lnTo>
                          <a:pt x="92" y="74"/>
                        </a:lnTo>
                        <a:lnTo>
                          <a:pt x="100" y="82"/>
                        </a:lnTo>
                        <a:lnTo>
                          <a:pt x="16" y="84"/>
                        </a:lnTo>
                        <a:lnTo>
                          <a:pt x="2" y="82"/>
                        </a:lnTo>
                        <a:lnTo>
                          <a:pt x="0" y="46"/>
                        </a:lnTo>
                        <a:lnTo>
                          <a:pt x="10" y="24"/>
                        </a:lnTo>
                        <a:lnTo>
                          <a:pt x="14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95" name="Freeform 3081"/>
                  <p:cNvSpPr>
                    <a:spLocks/>
                  </p:cNvSpPr>
                  <p:nvPr/>
                </p:nvSpPr>
                <p:spPr bwMode="auto">
                  <a:xfrm>
                    <a:off x="5615" y="3884"/>
                    <a:ext cx="68" cy="62"/>
                  </a:xfrm>
                  <a:custGeom>
                    <a:avLst/>
                    <a:gdLst>
                      <a:gd name="T0" fmla="*/ 0 w 68"/>
                      <a:gd name="T1" fmla="*/ 32 h 62"/>
                      <a:gd name="T2" fmla="*/ 26 w 68"/>
                      <a:gd name="T3" fmla="*/ 16 h 62"/>
                      <a:gd name="T4" fmla="*/ 36 w 68"/>
                      <a:gd name="T5" fmla="*/ 0 h 62"/>
                      <a:gd name="T6" fmla="*/ 46 w 68"/>
                      <a:gd name="T7" fmla="*/ 2 h 62"/>
                      <a:gd name="T8" fmla="*/ 48 w 68"/>
                      <a:gd name="T9" fmla="*/ 44 h 62"/>
                      <a:gd name="T10" fmla="*/ 54 w 68"/>
                      <a:gd name="T11" fmla="*/ 50 h 62"/>
                      <a:gd name="T12" fmla="*/ 66 w 68"/>
                      <a:gd name="T13" fmla="*/ 50 h 62"/>
                      <a:gd name="T14" fmla="*/ 68 w 68"/>
                      <a:gd name="T15" fmla="*/ 52 h 62"/>
                      <a:gd name="T16" fmla="*/ 66 w 68"/>
                      <a:gd name="T17" fmla="*/ 56 h 62"/>
                      <a:gd name="T18" fmla="*/ 6 w 68"/>
                      <a:gd name="T19" fmla="*/ 62 h 62"/>
                      <a:gd name="T20" fmla="*/ 0 w 68"/>
                      <a:gd name="T21" fmla="*/ 32 h 6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68"/>
                      <a:gd name="T34" fmla="*/ 0 h 62"/>
                      <a:gd name="T35" fmla="*/ 68 w 68"/>
                      <a:gd name="T36" fmla="*/ 62 h 6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68" h="62">
                        <a:moveTo>
                          <a:pt x="0" y="32"/>
                        </a:moveTo>
                        <a:lnTo>
                          <a:pt x="26" y="16"/>
                        </a:lnTo>
                        <a:lnTo>
                          <a:pt x="36" y="0"/>
                        </a:lnTo>
                        <a:lnTo>
                          <a:pt x="46" y="2"/>
                        </a:lnTo>
                        <a:lnTo>
                          <a:pt x="48" y="44"/>
                        </a:lnTo>
                        <a:lnTo>
                          <a:pt x="54" y="50"/>
                        </a:lnTo>
                        <a:lnTo>
                          <a:pt x="66" y="50"/>
                        </a:lnTo>
                        <a:lnTo>
                          <a:pt x="68" y="52"/>
                        </a:lnTo>
                        <a:lnTo>
                          <a:pt x="66" y="56"/>
                        </a:lnTo>
                        <a:lnTo>
                          <a:pt x="6" y="62"/>
                        </a:lnTo>
                        <a:lnTo>
                          <a:pt x="0" y="3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96" name="Freeform 3082"/>
                  <p:cNvSpPr>
                    <a:spLocks/>
                  </p:cNvSpPr>
                  <p:nvPr/>
                </p:nvSpPr>
                <p:spPr bwMode="auto">
                  <a:xfrm>
                    <a:off x="5699" y="4016"/>
                    <a:ext cx="122" cy="76"/>
                  </a:xfrm>
                  <a:custGeom>
                    <a:avLst/>
                    <a:gdLst>
                      <a:gd name="T0" fmla="*/ 0 w 122"/>
                      <a:gd name="T1" fmla="*/ 2 h 76"/>
                      <a:gd name="T2" fmla="*/ 84 w 122"/>
                      <a:gd name="T3" fmla="*/ 0 h 76"/>
                      <a:gd name="T4" fmla="*/ 110 w 122"/>
                      <a:gd name="T5" fmla="*/ 22 h 76"/>
                      <a:gd name="T6" fmla="*/ 122 w 122"/>
                      <a:gd name="T7" fmla="*/ 48 h 76"/>
                      <a:gd name="T8" fmla="*/ 114 w 122"/>
                      <a:gd name="T9" fmla="*/ 70 h 76"/>
                      <a:gd name="T10" fmla="*/ 104 w 122"/>
                      <a:gd name="T11" fmla="*/ 64 h 76"/>
                      <a:gd name="T12" fmla="*/ 94 w 122"/>
                      <a:gd name="T13" fmla="*/ 76 h 76"/>
                      <a:gd name="T14" fmla="*/ 82 w 122"/>
                      <a:gd name="T15" fmla="*/ 68 h 76"/>
                      <a:gd name="T16" fmla="*/ 24 w 122"/>
                      <a:gd name="T17" fmla="*/ 60 h 76"/>
                      <a:gd name="T18" fmla="*/ 10 w 122"/>
                      <a:gd name="T19" fmla="*/ 24 h 76"/>
                      <a:gd name="T20" fmla="*/ 0 w 122"/>
                      <a:gd name="T21" fmla="*/ 2 h 7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22"/>
                      <a:gd name="T34" fmla="*/ 0 h 76"/>
                      <a:gd name="T35" fmla="*/ 122 w 122"/>
                      <a:gd name="T36" fmla="*/ 76 h 7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22" h="76">
                        <a:moveTo>
                          <a:pt x="0" y="2"/>
                        </a:moveTo>
                        <a:lnTo>
                          <a:pt x="84" y="0"/>
                        </a:lnTo>
                        <a:lnTo>
                          <a:pt x="110" y="22"/>
                        </a:lnTo>
                        <a:lnTo>
                          <a:pt x="122" y="48"/>
                        </a:lnTo>
                        <a:lnTo>
                          <a:pt x="114" y="70"/>
                        </a:lnTo>
                        <a:lnTo>
                          <a:pt x="104" y="64"/>
                        </a:lnTo>
                        <a:lnTo>
                          <a:pt x="94" y="76"/>
                        </a:lnTo>
                        <a:lnTo>
                          <a:pt x="82" y="68"/>
                        </a:lnTo>
                        <a:lnTo>
                          <a:pt x="24" y="60"/>
                        </a:lnTo>
                        <a:lnTo>
                          <a:pt x="10" y="2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97" name="Freeform 3083"/>
                  <p:cNvSpPr>
                    <a:spLocks/>
                  </p:cNvSpPr>
                  <p:nvPr/>
                </p:nvSpPr>
                <p:spPr bwMode="auto">
                  <a:xfrm>
                    <a:off x="5621" y="3934"/>
                    <a:ext cx="88" cy="112"/>
                  </a:xfrm>
                  <a:custGeom>
                    <a:avLst/>
                    <a:gdLst>
                      <a:gd name="T0" fmla="*/ 0 w 88"/>
                      <a:gd name="T1" fmla="*/ 12 h 112"/>
                      <a:gd name="T2" fmla="*/ 60 w 88"/>
                      <a:gd name="T3" fmla="*/ 6 h 112"/>
                      <a:gd name="T4" fmla="*/ 66 w 88"/>
                      <a:gd name="T5" fmla="*/ 0 h 112"/>
                      <a:gd name="T6" fmla="*/ 72 w 88"/>
                      <a:gd name="T7" fmla="*/ 2 h 112"/>
                      <a:gd name="T8" fmla="*/ 76 w 88"/>
                      <a:gd name="T9" fmla="*/ 4 h 112"/>
                      <a:gd name="T10" fmla="*/ 72 w 88"/>
                      <a:gd name="T11" fmla="*/ 24 h 112"/>
                      <a:gd name="T12" fmla="*/ 62 w 88"/>
                      <a:gd name="T13" fmla="*/ 46 h 112"/>
                      <a:gd name="T14" fmla="*/ 64 w 88"/>
                      <a:gd name="T15" fmla="*/ 82 h 112"/>
                      <a:gd name="T16" fmla="*/ 78 w 88"/>
                      <a:gd name="T17" fmla="*/ 84 h 112"/>
                      <a:gd name="T18" fmla="*/ 88 w 88"/>
                      <a:gd name="T19" fmla="*/ 106 h 112"/>
                      <a:gd name="T20" fmla="*/ 4 w 88"/>
                      <a:gd name="T21" fmla="*/ 112 h 112"/>
                      <a:gd name="T22" fmla="*/ 0 w 88"/>
                      <a:gd name="T23" fmla="*/ 58 h 112"/>
                      <a:gd name="T24" fmla="*/ 0 w 88"/>
                      <a:gd name="T25" fmla="*/ 12 h 11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8"/>
                      <a:gd name="T40" fmla="*/ 0 h 112"/>
                      <a:gd name="T41" fmla="*/ 88 w 88"/>
                      <a:gd name="T42" fmla="*/ 112 h 11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8" h="112">
                        <a:moveTo>
                          <a:pt x="0" y="12"/>
                        </a:moveTo>
                        <a:lnTo>
                          <a:pt x="60" y="6"/>
                        </a:lnTo>
                        <a:lnTo>
                          <a:pt x="66" y="0"/>
                        </a:lnTo>
                        <a:lnTo>
                          <a:pt x="72" y="2"/>
                        </a:lnTo>
                        <a:lnTo>
                          <a:pt x="76" y="4"/>
                        </a:lnTo>
                        <a:lnTo>
                          <a:pt x="72" y="24"/>
                        </a:lnTo>
                        <a:lnTo>
                          <a:pt x="62" y="46"/>
                        </a:lnTo>
                        <a:lnTo>
                          <a:pt x="64" y="82"/>
                        </a:lnTo>
                        <a:lnTo>
                          <a:pt x="78" y="84"/>
                        </a:lnTo>
                        <a:lnTo>
                          <a:pt x="88" y="106"/>
                        </a:lnTo>
                        <a:lnTo>
                          <a:pt x="4" y="112"/>
                        </a:lnTo>
                        <a:lnTo>
                          <a:pt x="0" y="58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98" name="Freeform 3084"/>
                  <p:cNvSpPr>
                    <a:spLocks/>
                  </p:cNvSpPr>
                  <p:nvPr/>
                </p:nvSpPr>
                <p:spPr bwMode="auto">
                  <a:xfrm>
                    <a:off x="5783" y="4080"/>
                    <a:ext cx="86" cy="96"/>
                  </a:xfrm>
                  <a:custGeom>
                    <a:avLst/>
                    <a:gdLst>
                      <a:gd name="T0" fmla="*/ 10 w 86"/>
                      <a:gd name="T1" fmla="*/ 12 h 96"/>
                      <a:gd name="T2" fmla="*/ 20 w 86"/>
                      <a:gd name="T3" fmla="*/ 0 h 96"/>
                      <a:gd name="T4" fmla="*/ 30 w 86"/>
                      <a:gd name="T5" fmla="*/ 6 h 96"/>
                      <a:gd name="T6" fmla="*/ 40 w 86"/>
                      <a:gd name="T7" fmla="*/ 20 h 96"/>
                      <a:gd name="T8" fmla="*/ 52 w 86"/>
                      <a:gd name="T9" fmla="*/ 22 h 96"/>
                      <a:gd name="T10" fmla="*/ 50 w 86"/>
                      <a:gd name="T11" fmla="*/ 28 h 96"/>
                      <a:gd name="T12" fmla="*/ 64 w 86"/>
                      <a:gd name="T13" fmla="*/ 48 h 96"/>
                      <a:gd name="T14" fmla="*/ 58 w 86"/>
                      <a:gd name="T15" fmla="*/ 60 h 96"/>
                      <a:gd name="T16" fmla="*/ 74 w 86"/>
                      <a:gd name="T17" fmla="*/ 70 h 96"/>
                      <a:gd name="T18" fmla="*/ 74 w 86"/>
                      <a:gd name="T19" fmla="*/ 78 h 96"/>
                      <a:gd name="T20" fmla="*/ 86 w 86"/>
                      <a:gd name="T21" fmla="*/ 82 h 96"/>
                      <a:gd name="T22" fmla="*/ 28 w 86"/>
                      <a:gd name="T23" fmla="*/ 92 h 96"/>
                      <a:gd name="T24" fmla="*/ 4 w 86"/>
                      <a:gd name="T25" fmla="*/ 96 h 96"/>
                      <a:gd name="T26" fmla="*/ 0 w 86"/>
                      <a:gd name="T27" fmla="*/ 88 h 96"/>
                      <a:gd name="T28" fmla="*/ 4 w 86"/>
                      <a:gd name="T29" fmla="*/ 80 h 96"/>
                      <a:gd name="T30" fmla="*/ 0 w 86"/>
                      <a:gd name="T31" fmla="*/ 42 h 96"/>
                      <a:gd name="T32" fmla="*/ 12 w 86"/>
                      <a:gd name="T33" fmla="*/ 26 h 96"/>
                      <a:gd name="T34" fmla="*/ 10 w 86"/>
                      <a:gd name="T35" fmla="*/ 18 h 96"/>
                      <a:gd name="T36" fmla="*/ 10 w 86"/>
                      <a:gd name="T37" fmla="*/ 12 h 9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6"/>
                      <a:gd name="T58" fmla="*/ 0 h 96"/>
                      <a:gd name="T59" fmla="*/ 86 w 86"/>
                      <a:gd name="T60" fmla="*/ 96 h 9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6" h="96">
                        <a:moveTo>
                          <a:pt x="10" y="12"/>
                        </a:moveTo>
                        <a:lnTo>
                          <a:pt x="20" y="0"/>
                        </a:lnTo>
                        <a:lnTo>
                          <a:pt x="30" y="6"/>
                        </a:lnTo>
                        <a:lnTo>
                          <a:pt x="40" y="20"/>
                        </a:lnTo>
                        <a:lnTo>
                          <a:pt x="52" y="22"/>
                        </a:lnTo>
                        <a:lnTo>
                          <a:pt x="50" y="28"/>
                        </a:lnTo>
                        <a:lnTo>
                          <a:pt x="64" y="48"/>
                        </a:lnTo>
                        <a:lnTo>
                          <a:pt x="58" y="60"/>
                        </a:lnTo>
                        <a:lnTo>
                          <a:pt x="74" y="70"/>
                        </a:lnTo>
                        <a:lnTo>
                          <a:pt x="74" y="78"/>
                        </a:lnTo>
                        <a:lnTo>
                          <a:pt x="86" y="82"/>
                        </a:lnTo>
                        <a:lnTo>
                          <a:pt x="28" y="92"/>
                        </a:lnTo>
                        <a:lnTo>
                          <a:pt x="4" y="96"/>
                        </a:lnTo>
                        <a:lnTo>
                          <a:pt x="0" y="88"/>
                        </a:lnTo>
                        <a:lnTo>
                          <a:pt x="4" y="80"/>
                        </a:lnTo>
                        <a:lnTo>
                          <a:pt x="0" y="42"/>
                        </a:lnTo>
                        <a:lnTo>
                          <a:pt x="12" y="26"/>
                        </a:lnTo>
                        <a:lnTo>
                          <a:pt x="10" y="18"/>
                        </a:lnTo>
                        <a:lnTo>
                          <a:pt x="1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799" name="Freeform 3085"/>
                  <p:cNvSpPr>
                    <a:spLocks/>
                  </p:cNvSpPr>
                  <p:nvPr/>
                </p:nvSpPr>
                <p:spPr bwMode="auto">
                  <a:xfrm>
                    <a:off x="5723" y="4076"/>
                    <a:ext cx="72" cy="106"/>
                  </a:xfrm>
                  <a:custGeom>
                    <a:avLst/>
                    <a:gdLst>
                      <a:gd name="T0" fmla="*/ 0 w 72"/>
                      <a:gd name="T1" fmla="*/ 0 h 106"/>
                      <a:gd name="T2" fmla="*/ 58 w 72"/>
                      <a:gd name="T3" fmla="*/ 8 h 106"/>
                      <a:gd name="T4" fmla="*/ 70 w 72"/>
                      <a:gd name="T5" fmla="*/ 16 h 106"/>
                      <a:gd name="T6" fmla="*/ 72 w 72"/>
                      <a:gd name="T7" fmla="*/ 30 h 106"/>
                      <a:gd name="T8" fmla="*/ 60 w 72"/>
                      <a:gd name="T9" fmla="*/ 46 h 106"/>
                      <a:gd name="T10" fmla="*/ 64 w 72"/>
                      <a:gd name="T11" fmla="*/ 84 h 106"/>
                      <a:gd name="T12" fmla="*/ 60 w 72"/>
                      <a:gd name="T13" fmla="*/ 92 h 106"/>
                      <a:gd name="T14" fmla="*/ 64 w 72"/>
                      <a:gd name="T15" fmla="*/ 100 h 106"/>
                      <a:gd name="T16" fmla="*/ 52 w 72"/>
                      <a:gd name="T17" fmla="*/ 106 h 106"/>
                      <a:gd name="T18" fmla="*/ 16 w 72"/>
                      <a:gd name="T19" fmla="*/ 82 h 106"/>
                      <a:gd name="T20" fmla="*/ 12 w 72"/>
                      <a:gd name="T21" fmla="*/ 10 h 106"/>
                      <a:gd name="T22" fmla="*/ 4 w 72"/>
                      <a:gd name="T23" fmla="*/ 6 h 106"/>
                      <a:gd name="T24" fmla="*/ 0 w 72"/>
                      <a:gd name="T25" fmla="*/ 0 h 10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2"/>
                      <a:gd name="T40" fmla="*/ 0 h 106"/>
                      <a:gd name="T41" fmla="*/ 72 w 72"/>
                      <a:gd name="T42" fmla="*/ 106 h 10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2" h="106">
                        <a:moveTo>
                          <a:pt x="0" y="0"/>
                        </a:moveTo>
                        <a:lnTo>
                          <a:pt x="58" y="8"/>
                        </a:lnTo>
                        <a:lnTo>
                          <a:pt x="70" y="16"/>
                        </a:lnTo>
                        <a:lnTo>
                          <a:pt x="72" y="30"/>
                        </a:lnTo>
                        <a:lnTo>
                          <a:pt x="60" y="46"/>
                        </a:lnTo>
                        <a:lnTo>
                          <a:pt x="64" y="84"/>
                        </a:lnTo>
                        <a:lnTo>
                          <a:pt x="60" y="92"/>
                        </a:lnTo>
                        <a:lnTo>
                          <a:pt x="64" y="100"/>
                        </a:lnTo>
                        <a:lnTo>
                          <a:pt x="52" y="106"/>
                        </a:lnTo>
                        <a:lnTo>
                          <a:pt x="16" y="82"/>
                        </a:lnTo>
                        <a:lnTo>
                          <a:pt x="12" y="10"/>
                        </a:lnTo>
                        <a:lnTo>
                          <a:pt x="4" y="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00" name="Freeform 3086"/>
                  <p:cNvSpPr>
                    <a:spLocks/>
                  </p:cNvSpPr>
                  <p:nvPr/>
                </p:nvSpPr>
                <p:spPr bwMode="auto">
                  <a:xfrm>
                    <a:off x="5811" y="4162"/>
                    <a:ext cx="64" cy="186"/>
                  </a:xfrm>
                  <a:custGeom>
                    <a:avLst/>
                    <a:gdLst>
                      <a:gd name="T0" fmla="*/ 0 w 64"/>
                      <a:gd name="T1" fmla="*/ 10 h 186"/>
                      <a:gd name="T2" fmla="*/ 52 w 64"/>
                      <a:gd name="T3" fmla="*/ 0 h 186"/>
                      <a:gd name="T4" fmla="*/ 58 w 64"/>
                      <a:gd name="T5" fmla="*/ 0 h 186"/>
                      <a:gd name="T6" fmla="*/ 56 w 64"/>
                      <a:gd name="T7" fmla="*/ 14 h 186"/>
                      <a:gd name="T8" fmla="*/ 64 w 64"/>
                      <a:gd name="T9" fmla="*/ 28 h 186"/>
                      <a:gd name="T10" fmla="*/ 56 w 64"/>
                      <a:gd name="T11" fmla="*/ 36 h 186"/>
                      <a:gd name="T12" fmla="*/ 62 w 64"/>
                      <a:gd name="T13" fmla="*/ 48 h 186"/>
                      <a:gd name="T14" fmla="*/ 60 w 64"/>
                      <a:gd name="T15" fmla="*/ 60 h 186"/>
                      <a:gd name="T16" fmla="*/ 36 w 64"/>
                      <a:gd name="T17" fmla="*/ 120 h 186"/>
                      <a:gd name="T18" fmla="*/ 40 w 64"/>
                      <a:gd name="T19" fmla="*/ 144 h 186"/>
                      <a:gd name="T20" fmla="*/ 38 w 64"/>
                      <a:gd name="T21" fmla="*/ 152 h 186"/>
                      <a:gd name="T22" fmla="*/ 34 w 64"/>
                      <a:gd name="T23" fmla="*/ 170 h 186"/>
                      <a:gd name="T24" fmla="*/ 48 w 64"/>
                      <a:gd name="T25" fmla="*/ 184 h 186"/>
                      <a:gd name="T26" fmla="*/ 16 w 64"/>
                      <a:gd name="T27" fmla="*/ 186 h 186"/>
                      <a:gd name="T28" fmla="*/ 8 w 64"/>
                      <a:gd name="T29" fmla="*/ 96 h 186"/>
                      <a:gd name="T30" fmla="*/ 10 w 64"/>
                      <a:gd name="T31" fmla="*/ 52 h 186"/>
                      <a:gd name="T32" fmla="*/ 0 w 64"/>
                      <a:gd name="T33" fmla="*/ 10 h 18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64"/>
                      <a:gd name="T52" fmla="*/ 0 h 186"/>
                      <a:gd name="T53" fmla="*/ 64 w 64"/>
                      <a:gd name="T54" fmla="*/ 186 h 18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64" h="186">
                        <a:moveTo>
                          <a:pt x="0" y="10"/>
                        </a:moveTo>
                        <a:lnTo>
                          <a:pt x="52" y="0"/>
                        </a:lnTo>
                        <a:lnTo>
                          <a:pt x="58" y="0"/>
                        </a:lnTo>
                        <a:lnTo>
                          <a:pt x="56" y="14"/>
                        </a:lnTo>
                        <a:lnTo>
                          <a:pt x="64" y="28"/>
                        </a:lnTo>
                        <a:lnTo>
                          <a:pt x="56" y="36"/>
                        </a:lnTo>
                        <a:lnTo>
                          <a:pt x="62" y="48"/>
                        </a:lnTo>
                        <a:lnTo>
                          <a:pt x="60" y="60"/>
                        </a:lnTo>
                        <a:lnTo>
                          <a:pt x="36" y="120"/>
                        </a:lnTo>
                        <a:lnTo>
                          <a:pt x="40" y="144"/>
                        </a:lnTo>
                        <a:lnTo>
                          <a:pt x="38" y="152"/>
                        </a:lnTo>
                        <a:lnTo>
                          <a:pt x="34" y="170"/>
                        </a:lnTo>
                        <a:lnTo>
                          <a:pt x="48" y="184"/>
                        </a:lnTo>
                        <a:lnTo>
                          <a:pt x="16" y="186"/>
                        </a:lnTo>
                        <a:lnTo>
                          <a:pt x="8" y="96"/>
                        </a:lnTo>
                        <a:lnTo>
                          <a:pt x="10" y="52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01" name="Freeform 3087"/>
                  <p:cNvSpPr>
                    <a:spLocks/>
                  </p:cNvSpPr>
                  <p:nvPr/>
                </p:nvSpPr>
                <p:spPr bwMode="auto">
                  <a:xfrm>
                    <a:off x="5737" y="4172"/>
                    <a:ext cx="90" cy="178"/>
                  </a:xfrm>
                  <a:custGeom>
                    <a:avLst/>
                    <a:gdLst>
                      <a:gd name="T0" fmla="*/ 0 w 90"/>
                      <a:gd name="T1" fmla="*/ 22 h 178"/>
                      <a:gd name="T2" fmla="*/ 38 w 90"/>
                      <a:gd name="T3" fmla="*/ 10 h 178"/>
                      <a:gd name="T4" fmla="*/ 50 w 90"/>
                      <a:gd name="T5" fmla="*/ 4 h 178"/>
                      <a:gd name="T6" fmla="*/ 74 w 90"/>
                      <a:gd name="T7" fmla="*/ 0 h 178"/>
                      <a:gd name="T8" fmla="*/ 84 w 90"/>
                      <a:gd name="T9" fmla="*/ 40 h 178"/>
                      <a:gd name="T10" fmla="*/ 82 w 90"/>
                      <a:gd name="T11" fmla="*/ 86 h 178"/>
                      <a:gd name="T12" fmla="*/ 90 w 90"/>
                      <a:gd name="T13" fmla="*/ 176 h 178"/>
                      <a:gd name="T14" fmla="*/ 54 w 90"/>
                      <a:gd name="T15" fmla="*/ 178 h 178"/>
                      <a:gd name="T16" fmla="*/ 48 w 90"/>
                      <a:gd name="T17" fmla="*/ 170 h 178"/>
                      <a:gd name="T18" fmla="*/ 54 w 90"/>
                      <a:gd name="T19" fmla="*/ 156 h 178"/>
                      <a:gd name="T20" fmla="*/ 46 w 90"/>
                      <a:gd name="T21" fmla="*/ 144 h 178"/>
                      <a:gd name="T22" fmla="*/ 52 w 90"/>
                      <a:gd name="T23" fmla="*/ 122 h 178"/>
                      <a:gd name="T24" fmla="*/ 50 w 90"/>
                      <a:gd name="T25" fmla="*/ 110 h 178"/>
                      <a:gd name="T26" fmla="*/ 54 w 90"/>
                      <a:gd name="T27" fmla="*/ 100 h 178"/>
                      <a:gd name="T28" fmla="*/ 24 w 90"/>
                      <a:gd name="T29" fmla="*/ 60 h 178"/>
                      <a:gd name="T30" fmla="*/ 28 w 90"/>
                      <a:gd name="T31" fmla="*/ 46 h 178"/>
                      <a:gd name="T32" fmla="*/ 18 w 90"/>
                      <a:gd name="T33" fmla="*/ 38 h 178"/>
                      <a:gd name="T34" fmla="*/ 22 w 90"/>
                      <a:gd name="T35" fmla="*/ 28 h 178"/>
                      <a:gd name="T36" fmla="*/ 12 w 90"/>
                      <a:gd name="T37" fmla="*/ 24 h 178"/>
                      <a:gd name="T38" fmla="*/ 6 w 90"/>
                      <a:gd name="T39" fmla="*/ 26 h 178"/>
                      <a:gd name="T40" fmla="*/ 0 w 90"/>
                      <a:gd name="T41" fmla="*/ 22 h 17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90"/>
                      <a:gd name="T64" fmla="*/ 0 h 178"/>
                      <a:gd name="T65" fmla="*/ 90 w 90"/>
                      <a:gd name="T66" fmla="*/ 178 h 178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90" h="178">
                        <a:moveTo>
                          <a:pt x="0" y="22"/>
                        </a:moveTo>
                        <a:lnTo>
                          <a:pt x="38" y="10"/>
                        </a:lnTo>
                        <a:lnTo>
                          <a:pt x="50" y="4"/>
                        </a:lnTo>
                        <a:lnTo>
                          <a:pt x="74" y="0"/>
                        </a:lnTo>
                        <a:lnTo>
                          <a:pt x="84" y="40"/>
                        </a:lnTo>
                        <a:lnTo>
                          <a:pt x="82" y="86"/>
                        </a:lnTo>
                        <a:lnTo>
                          <a:pt x="90" y="176"/>
                        </a:lnTo>
                        <a:lnTo>
                          <a:pt x="54" y="178"/>
                        </a:lnTo>
                        <a:lnTo>
                          <a:pt x="48" y="170"/>
                        </a:lnTo>
                        <a:lnTo>
                          <a:pt x="54" y="156"/>
                        </a:lnTo>
                        <a:lnTo>
                          <a:pt x="46" y="144"/>
                        </a:lnTo>
                        <a:lnTo>
                          <a:pt x="52" y="122"/>
                        </a:lnTo>
                        <a:lnTo>
                          <a:pt x="50" y="110"/>
                        </a:lnTo>
                        <a:lnTo>
                          <a:pt x="54" y="100"/>
                        </a:lnTo>
                        <a:lnTo>
                          <a:pt x="24" y="60"/>
                        </a:lnTo>
                        <a:lnTo>
                          <a:pt x="28" y="46"/>
                        </a:lnTo>
                        <a:lnTo>
                          <a:pt x="18" y="38"/>
                        </a:lnTo>
                        <a:lnTo>
                          <a:pt x="22" y="28"/>
                        </a:lnTo>
                        <a:lnTo>
                          <a:pt x="12" y="24"/>
                        </a:lnTo>
                        <a:lnTo>
                          <a:pt x="6" y="26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02" name="Freeform 3088"/>
                  <p:cNvSpPr>
                    <a:spLocks/>
                  </p:cNvSpPr>
                  <p:nvPr/>
                </p:nvSpPr>
                <p:spPr bwMode="auto">
                  <a:xfrm>
                    <a:off x="5787" y="4346"/>
                    <a:ext cx="72" cy="56"/>
                  </a:xfrm>
                  <a:custGeom>
                    <a:avLst/>
                    <a:gdLst>
                      <a:gd name="T0" fmla="*/ 4 w 72"/>
                      <a:gd name="T1" fmla="*/ 4 h 56"/>
                      <a:gd name="T2" fmla="*/ 40 w 72"/>
                      <a:gd name="T3" fmla="*/ 2 h 56"/>
                      <a:gd name="T4" fmla="*/ 72 w 72"/>
                      <a:gd name="T5" fmla="*/ 0 h 56"/>
                      <a:gd name="T6" fmla="*/ 70 w 72"/>
                      <a:gd name="T7" fmla="*/ 36 h 56"/>
                      <a:gd name="T8" fmla="*/ 56 w 72"/>
                      <a:gd name="T9" fmla="*/ 56 h 56"/>
                      <a:gd name="T10" fmla="*/ 32 w 72"/>
                      <a:gd name="T11" fmla="*/ 48 h 56"/>
                      <a:gd name="T12" fmla="*/ 24 w 72"/>
                      <a:gd name="T13" fmla="*/ 42 h 56"/>
                      <a:gd name="T14" fmla="*/ 16 w 72"/>
                      <a:gd name="T15" fmla="*/ 42 h 56"/>
                      <a:gd name="T16" fmla="*/ 18 w 72"/>
                      <a:gd name="T17" fmla="*/ 36 h 56"/>
                      <a:gd name="T18" fmla="*/ 8 w 72"/>
                      <a:gd name="T19" fmla="*/ 34 h 56"/>
                      <a:gd name="T20" fmla="*/ 6 w 72"/>
                      <a:gd name="T21" fmla="*/ 22 h 56"/>
                      <a:gd name="T22" fmla="*/ 0 w 72"/>
                      <a:gd name="T23" fmla="*/ 16 h 56"/>
                      <a:gd name="T24" fmla="*/ 4 w 72"/>
                      <a:gd name="T25" fmla="*/ 4 h 5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72"/>
                      <a:gd name="T40" fmla="*/ 0 h 56"/>
                      <a:gd name="T41" fmla="*/ 72 w 72"/>
                      <a:gd name="T42" fmla="*/ 56 h 5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72" h="56">
                        <a:moveTo>
                          <a:pt x="4" y="4"/>
                        </a:moveTo>
                        <a:lnTo>
                          <a:pt x="40" y="2"/>
                        </a:lnTo>
                        <a:lnTo>
                          <a:pt x="72" y="0"/>
                        </a:lnTo>
                        <a:lnTo>
                          <a:pt x="70" y="36"/>
                        </a:lnTo>
                        <a:lnTo>
                          <a:pt x="56" y="56"/>
                        </a:lnTo>
                        <a:lnTo>
                          <a:pt x="32" y="48"/>
                        </a:lnTo>
                        <a:lnTo>
                          <a:pt x="24" y="42"/>
                        </a:lnTo>
                        <a:lnTo>
                          <a:pt x="16" y="42"/>
                        </a:lnTo>
                        <a:lnTo>
                          <a:pt x="18" y="36"/>
                        </a:lnTo>
                        <a:lnTo>
                          <a:pt x="8" y="34"/>
                        </a:lnTo>
                        <a:lnTo>
                          <a:pt x="6" y="22"/>
                        </a:lnTo>
                        <a:lnTo>
                          <a:pt x="0" y="16"/>
                        </a:lnTo>
                        <a:lnTo>
                          <a:pt x="4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03" name="Freeform 3089"/>
                  <p:cNvSpPr>
                    <a:spLocks/>
                  </p:cNvSpPr>
                  <p:nvPr/>
                </p:nvSpPr>
                <p:spPr bwMode="auto">
                  <a:xfrm>
                    <a:off x="5733" y="4360"/>
                    <a:ext cx="110" cy="118"/>
                  </a:xfrm>
                  <a:custGeom>
                    <a:avLst/>
                    <a:gdLst>
                      <a:gd name="T0" fmla="*/ 4 w 110"/>
                      <a:gd name="T1" fmla="*/ 60 h 118"/>
                      <a:gd name="T2" fmla="*/ 0 w 110"/>
                      <a:gd name="T3" fmla="*/ 16 h 118"/>
                      <a:gd name="T4" fmla="*/ 6 w 110"/>
                      <a:gd name="T5" fmla="*/ 18 h 118"/>
                      <a:gd name="T6" fmla="*/ 14 w 110"/>
                      <a:gd name="T7" fmla="*/ 18 h 118"/>
                      <a:gd name="T8" fmla="*/ 28 w 110"/>
                      <a:gd name="T9" fmla="*/ 10 h 118"/>
                      <a:gd name="T10" fmla="*/ 28 w 110"/>
                      <a:gd name="T11" fmla="*/ 4 h 118"/>
                      <a:gd name="T12" fmla="*/ 40 w 110"/>
                      <a:gd name="T13" fmla="*/ 0 h 118"/>
                      <a:gd name="T14" fmla="*/ 54 w 110"/>
                      <a:gd name="T15" fmla="*/ 2 h 118"/>
                      <a:gd name="T16" fmla="*/ 60 w 110"/>
                      <a:gd name="T17" fmla="*/ 8 h 118"/>
                      <a:gd name="T18" fmla="*/ 62 w 110"/>
                      <a:gd name="T19" fmla="*/ 20 h 118"/>
                      <a:gd name="T20" fmla="*/ 72 w 110"/>
                      <a:gd name="T21" fmla="*/ 22 h 118"/>
                      <a:gd name="T22" fmla="*/ 70 w 110"/>
                      <a:gd name="T23" fmla="*/ 28 h 118"/>
                      <a:gd name="T24" fmla="*/ 78 w 110"/>
                      <a:gd name="T25" fmla="*/ 28 h 118"/>
                      <a:gd name="T26" fmla="*/ 86 w 110"/>
                      <a:gd name="T27" fmla="*/ 34 h 118"/>
                      <a:gd name="T28" fmla="*/ 110 w 110"/>
                      <a:gd name="T29" fmla="*/ 42 h 118"/>
                      <a:gd name="T30" fmla="*/ 90 w 110"/>
                      <a:gd name="T31" fmla="*/ 68 h 118"/>
                      <a:gd name="T32" fmla="*/ 88 w 110"/>
                      <a:gd name="T33" fmla="*/ 74 h 118"/>
                      <a:gd name="T34" fmla="*/ 100 w 110"/>
                      <a:gd name="T35" fmla="*/ 78 h 118"/>
                      <a:gd name="T36" fmla="*/ 104 w 110"/>
                      <a:gd name="T37" fmla="*/ 88 h 118"/>
                      <a:gd name="T38" fmla="*/ 76 w 110"/>
                      <a:gd name="T39" fmla="*/ 92 h 118"/>
                      <a:gd name="T40" fmla="*/ 20 w 110"/>
                      <a:gd name="T41" fmla="*/ 118 h 118"/>
                      <a:gd name="T42" fmla="*/ 16 w 110"/>
                      <a:gd name="T43" fmla="*/ 60 h 118"/>
                      <a:gd name="T44" fmla="*/ 4 w 110"/>
                      <a:gd name="T45" fmla="*/ 60 h 11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10"/>
                      <a:gd name="T70" fmla="*/ 0 h 118"/>
                      <a:gd name="T71" fmla="*/ 110 w 110"/>
                      <a:gd name="T72" fmla="*/ 118 h 11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10" h="118">
                        <a:moveTo>
                          <a:pt x="4" y="60"/>
                        </a:moveTo>
                        <a:lnTo>
                          <a:pt x="0" y="16"/>
                        </a:lnTo>
                        <a:lnTo>
                          <a:pt x="6" y="18"/>
                        </a:lnTo>
                        <a:lnTo>
                          <a:pt x="14" y="18"/>
                        </a:lnTo>
                        <a:lnTo>
                          <a:pt x="28" y="10"/>
                        </a:lnTo>
                        <a:lnTo>
                          <a:pt x="28" y="4"/>
                        </a:lnTo>
                        <a:lnTo>
                          <a:pt x="40" y="0"/>
                        </a:lnTo>
                        <a:lnTo>
                          <a:pt x="54" y="2"/>
                        </a:lnTo>
                        <a:lnTo>
                          <a:pt x="60" y="8"/>
                        </a:lnTo>
                        <a:lnTo>
                          <a:pt x="62" y="20"/>
                        </a:lnTo>
                        <a:lnTo>
                          <a:pt x="72" y="22"/>
                        </a:lnTo>
                        <a:lnTo>
                          <a:pt x="70" y="28"/>
                        </a:lnTo>
                        <a:lnTo>
                          <a:pt x="78" y="28"/>
                        </a:lnTo>
                        <a:lnTo>
                          <a:pt x="86" y="34"/>
                        </a:lnTo>
                        <a:lnTo>
                          <a:pt x="110" y="42"/>
                        </a:lnTo>
                        <a:lnTo>
                          <a:pt x="90" y="68"/>
                        </a:lnTo>
                        <a:lnTo>
                          <a:pt x="88" y="74"/>
                        </a:lnTo>
                        <a:lnTo>
                          <a:pt x="100" y="78"/>
                        </a:lnTo>
                        <a:lnTo>
                          <a:pt x="104" y="88"/>
                        </a:lnTo>
                        <a:lnTo>
                          <a:pt x="76" y="92"/>
                        </a:lnTo>
                        <a:lnTo>
                          <a:pt x="20" y="118"/>
                        </a:lnTo>
                        <a:lnTo>
                          <a:pt x="16" y="60"/>
                        </a:lnTo>
                        <a:lnTo>
                          <a:pt x="4" y="6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04" name="Freeform 3090"/>
                  <p:cNvSpPr>
                    <a:spLocks/>
                  </p:cNvSpPr>
                  <p:nvPr/>
                </p:nvSpPr>
                <p:spPr bwMode="auto">
                  <a:xfrm>
                    <a:off x="5679" y="4294"/>
                    <a:ext cx="112" cy="84"/>
                  </a:xfrm>
                  <a:custGeom>
                    <a:avLst/>
                    <a:gdLst>
                      <a:gd name="T0" fmla="*/ 0 w 112"/>
                      <a:gd name="T1" fmla="*/ 14 h 84"/>
                      <a:gd name="T2" fmla="*/ 32 w 112"/>
                      <a:gd name="T3" fmla="*/ 8 h 84"/>
                      <a:gd name="T4" fmla="*/ 32 w 112"/>
                      <a:gd name="T5" fmla="*/ 6 h 84"/>
                      <a:gd name="T6" fmla="*/ 110 w 112"/>
                      <a:gd name="T7" fmla="*/ 0 h 84"/>
                      <a:gd name="T8" fmla="*/ 104 w 112"/>
                      <a:gd name="T9" fmla="*/ 22 h 84"/>
                      <a:gd name="T10" fmla="*/ 112 w 112"/>
                      <a:gd name="T11" fmla="*/ 34 h 84"/>
                      <a:gd name="T12" fmla="*/ 106 w 112"/>
                      <a:gd name="T13" fmla="*/ 48 h 84"/>
                      <a:gd name="T14" fmla="*/ 112 w 112"/>
                      <a:gd name="T15" fmla="*/ 56 h 84"/>
                      <a:gd name="T16" fmla="*/ 108 w 112"/>
                      <a:gd name="T17" fmla="*/ 68 h 84"/>
                      <a:gd name="T18" fmla="*/ 94 w 112"/>
                      <a:gd name="T19" fmla="*/ 66 h 84"/>
                      <a:gd name="T20" fmla="*/ 82 w 112"/>
                      <a:gd name="T21" fmla="*/ 70 h 84"/>
                      <a:gd name="T22" fmla="*/ 82 w 112"/>
                      <a:gd name="T23" fmla="*/ 76 h 84"/>
                      <a:gd name="T24" fmla="*/ 68 w 112"/>
                      <a:gd name="T25" fmla="*/ 84 h 84"/>
                      <a:gd name="T26" fmla="*/ 54 w 112"/>
                      <a:gd name="T27" fmla="*/ 82 h 84"/>
                      <a:gd name="T28" fmla="*/ 30 w 112"/>
                      <a:gd name="T29" fmla="*/ 84 h 84"/>
                      <a:gd name="T30" fmla="*/ 0 w 112"/>
                      <a:gd name="T31" fmla="*/ 14 h 8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12"/>
                      <a:gd name="T49" fmla="*/ 0 h 84"/>
                      <a:gd name="T50" fmla="*/ 112 w 112"/>
                      <a:gd name="T51" fmla="*/ 84 h 8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12" h="84">
                        <a:moveTo>
                          <a:pt x="0" y="14"/>
                        </a:moveTo>
                        <a:lnTo>
                          <a:pt x="32" y="8"/>
                        </a:lnTo>
                        <a:lnTo>
                          <a:pt x="32" y="6"/>
                        </a:lnTo>
                        <a:lnTo>
                          <a:pt x="110" y="0"/>
                        </a:lnTo>
                        <a:lnTo>
                          <a:pt x="104" y="22"/>
                        </a:lnTo>
                        <a:lnTo>
                          <a:pt x="112" y="34"/>
                        </a:lnTo>
                        <a:lnTo>
                          <a:pt x="106" y="48"/>
                        </a:lnTo>
                        <a:lnTo>
                          <a:pt x="112" y="56"/>
                        </a:lnTo>
                        <a:lnTo>
                          <a:pt x="108" y="68"/>
                        </a:lnTo>
                        <a:lnTo>
                          <a:pt x="94" y="66"/>
                        </a:lnTo>
                        <a:lnTo>
                          <a:pt x="82" y="70"/>
                        </a:lnTo>
                        <a:lnTo>
                          <a:pt x="82" y="76"/>
                        </a:lnTo>
                        <a:lnTo>
                          <a:pt x="68" y="84"/>
                        </a:lnTo>
                        <a:lnTo>
                          <a:pt x="54" y="82"/>
                        </a:lnTo>
                        <a:lnTo>
                          <a:pt x="30" y="84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05" name="Freeform 3091"/>
                  <p:cNvSpPr>
                    <a:spLocks/>
                  </p:cNvSpPr>
                  <p:nvPr/>
                </p:nvSpPr>
                <p:spPr bwMode="auto">
                  <a:xfrm>
                    <a:off x="5647" y="4420"/>
                    <a:ext cx="106" cy="70"/>
                  </a:xfrm>
                  <a:custGeom>
                    <a:avLst/>
                    <a:gdLst>
                      <a:gd name="T0" fmla="*/ 0 w 106"/>
                      <a:gd name="T1" fmla="*/ 10 h 70"/>
                      <a:gd name="T2" fmla="*/ 90 w 106"/>
                      <a:gd name="T3" fmla="*/ 0 h 70"/>
                      <a:gd name="T4" fmla="*/ 102 w 106"/>
                      <a:gd name="T5" fmla="*/ 0 h 70"/>
                      <a:gd name="T6" fmla="*/ 106 w 106"/>
                      <a:gd name="T7" fmla="*/ 58 h 70"/>
                      <a:gd name="T8" fmla="*/ 104 w 106"/>
                      <a:gd name="T9" fmla="*/ 58 h 70"/>
                      <a:gd name="T10" fmla="*/ 98 w 106"/>
                      <a:gd name="T11" fmla="*/ 56 h 70"/>
                      <a:gd name="T12" fmla="*/ 96 w 106"/>
                      <a:gd name="T13" fmla="*/ 60 h 70"/>
                      <a:gd name="T14" fmla="*/ 78 w 106"/>
                      <a:gd name="T15" fmla="*/ 66 h 70"/>
                      <a:gd name="T16" fmla="*/ 78 w 106"/>
                      <a:gd name="T17" fmla="*/ 60 h 70"/>
                      <a:gd name="T18" fmla="*/ 72 w 106"/>
                      <a:gd name="T19" fmla="*/ 60 h 70"/>
                      <a:gd name="T20" fmla="*/ 64 w 106"/>
                      <a:gd name="T21" fmla="*/ 64 h 70"/>
                      <a:gd name="T22" fmla="*/ 56 w 106"/>
                      <a:gd name="T23" fmla="*/ 64 h 70"/>
                      <a:gd name="T24" fmla="*/ 36 w 106"/>
                      <a:gd name="T25" fmla="*/ 70 h 70"/>
                      <a:gd name="T26" fmla="*/ 44 w 106"/>
                      <a:gd name="T27" fmla="*/ 46 h 70"/>
                      <a:gd name="T28" fmla="*/ 48 w 106"/>
                      <a:gd name="T29" fmla="*/ 18 h 70"/>
                      <a:gd name="T30" fmla="*/ 44 w 106"/>
                      <a:gd name="T31" fmla="*/ 14 h 70"/>
                      <a:gd name="T32" fmla="*/ 42 w 106"/>
                      <a:gd name="T33" fmla="*/ 20 h 70"/>
                      <a:gd name="T34" fmla="*/ 22 w 106"/>
                      <a:gd name="T35" fmla="*/ 34 h 70"/>
                      <a:gd name="T36" fmla="*/ 14 w 106"/>
                      <a:gd name="T37" fmla="*/ 48 h 70"/>
                      <a:gd name="T38" fmla="*/ 10 w 106"/>
                      <a:gd name="T39" fmla="*/ 48 h 70"/>
                      <a:gd name="T40" fmla="*/ 12 w 106"/>
                      <a:gd name="T41" fmla="*/ 20 h 70"/>
                      <a:gd name="T42" fmla="*/ 0 w 106"/>
                      <a:gd name="T43" fmla="*/ 10 h 70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06"/>
                      <a:gd name="T67" fmla="*/ 0 h 70"/>
                      <a:gd name="T68" fmla="*/ 106 w 106"/>
                      <a:gd name="T69" fmla="*/ 70 h 70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06" h="70">
                        <a:moveTo>
                          <a:pt x="0" y="10"/>
                        </a:moveTo>
                        <a:lnTo>
                          <a:pt x="90" y="0"/>
                        </a:lnTo>
                        <a:lnTo>
                          <a:pt x="102" y="0"/>
                        </a:lnTo>
                        <a:lnTo>
                          <a:pt x="106" y="58"/>
                        </a:lnTo>
                        <a:lnTo>
                          <a:pt x="104" y="58"/>
                        </a:lnTo>
                        <a:lnTo>
                          <a:pt x="98" y="56"/>
                        </a:lnTo>
                        <a:lnTo>
                          <a:pt x="96" y="60"/>
                        </a:lnTo>
                        <a:lnTo>
                          <a:pt x="78" y="66"/>
                        </a:lnTo>
                        <a:lnTo>
                          <a:pt x="78" y="60"/>
                        </a:lnTo>
                        <a:lnTo>
                          <a:pt x="72" y="60"/>
                        </a:lnTo>
                        <a:lnTo>
                          <a:pt x="64" y="64"/>
                        </a:lnTo>
                        <a:lnTo>
                          <a:pt x="56" y="64"/>
                        </a:lnTo>
                        <a:lnTo>
                          <a:pt x="36" y="70"/>
                        </a:lnTo>
                        <a:lnTo>
                          <a:pt x="44" y="46"/>
                        </a:lnTo>
                        <a:lnTo>
                          <a:pt x="48" y="18"/>
                        </a:lnTo>
                        <a:lnTo>
                          <a:pt x="44" y="14"/>
                        </a:lnTo>
                        <a:lnTo>
                          <a:pt x="42" y="20"/>
                        </a:lnTo>
                        <a:lnTo>
                          <a:pt x="22" y="34"/>
                        </a:lnTo>
                        <a:lnTo>
                          <a:pt x="14" y="48"/>
                        </a:lnTo>
                        <a:lnTo>
                          <a:pt x="10" y="48"/>
                        </a:lnTo>
                        <a:lnTo>
                          <a:pt x="12" y="20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06" name="Freeform 3092"/>
                  <p:cNvSpPr>
                    <a:spLocks/>
                  </p:cNvSpPr>
                  <p:nvPr/>
                </p:nvSpPr>
                <p:spPr bwMode="auto">
                  <a:xfrm>
                    <a:off x="5609" y="4492"/>
                    <a:ext cx="54" cy="64"/>
                  </a:xfrm>
                  <a:custGeom>
                    <a:avLst/>
                    <a:gdLst>
                      <a:gd name="T0" fmla="*/ 0 w 54"/>
                      <a:gd name="T1" fmla="*/ 2 h 64"/>
                      <a:gd name="T2" fmla="*/ 6 w 54"/>
                      <a:gd name="T3" fmla="*/ 2 h 64"/>
                      <a:gd name="T4" fmla="*/ 10 w 54"/>
                      <a:gd name="T5" fmla="*/ 10 h 64"/>
                      <a:gd name="T6" fmla="*/ 18 w 54"/>
                      <a:gd name="T7" fmla="*/ 10 h 64"/>
                      <a:gd name="T8" fmla="*/ 20 w 54"/>
                      <a:gd name="T9" fmla="*/ 6 h 64"/>
                      <a:gd name="T10" fmla="*/ 24 w 54"/>
                      <a:gd name="T11" fmla="*/ 0 h 64"/>
                      <a:gd name="T12" fmla="*/ 36 w 54"/>
                      <a:gd name="T13" fmla="*/ 0 h 64"/>
                      <a:gd name="T14" fmla="*/ 38 w 54"/>
                      <a:gd name="T15" fmla="*/ 4 h 64"/>
                      <a:gd name="T16" fmla="*/ 44 w 54"/>
                      <a:gd name="T17" fmla="*/ 2 h 64"/>
                      <a:gd name="T18" fmla="*/ 50 w 54"/>
                      <a:gd name="T19" fmla="*/ 10 h 64"/>
                      <a:gd name="T20" fmla="*/ 44 w 54"/>
                      <a:gd name="T21" fmla="*/ 16 h 64"/>
                      <a:gd name="T22" fmla="*/ 52 w 54"/>
                      <a:gd name="T23" fmla="*/ 20 h 64"/>
                      <a:gd name="T24" fmla="*/ 54 w 54"/>
                      <a:gd name="T25" fmla="*/ 40 h 64"/>
                      <a:gd name="T26" fmla="*/ 50 w 54"/>
                      <a:gd name="T27" fmla="*/ 46 h 64"/>
                      <a:gd name="T28" fmla="*/ 46 w 54"/>
                      <a:gd name="T29" fmla="*/ 42 h 64"/>
                      <a:gd name="T30" fmla="*/ 28 w 54"/>
                      <a:gd name="T31" fmla="*/ 64 h 64"/>
                      <a:gd name="T32" fmla="*/ 0 w 54"/>
                      <a:gd name="T33" fmla="*/ 18 h 64"/>
                      <a:gd name="T34" fmla="*/ 0 w 54"/>
                      <a:gd name="T35" fmla="*/ 2 h 6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54"/>
                      <a:gd name="T55" fmla="*/ 0 h 64"/>
                      <a:gd name="T56" fmla="*/ 54 w 54"/>
                      <a:gd name="T57" fmla="*/ 64 h 6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54" h="64">
                        <a:moveTo>
                          <a:pt x="0" y="2"/>
                        </a:moveTo>
                        <a:lnTo>
                          <a:pt x="6" y="2"/>
                        </a:lnTo>
                        <a:lnTo>
                          <a:pt x="10" y="10"/>
                        </a:lnTo>
                        <a:lnTo>
                          <a:pt x="18" y="10"/>
                        </a:lnTo>
                        <a:lnTo>
                          <a:pt x="20" y="6"/>
                        </a:lnTo>
                        <a:lnTo>
                          <a:pt x="24" y="0"/>
                        </a:lnTo>
                        <a:lnTo>
                          <a:pt x="36" y="0"/>
                        </a:lnTo>
                        <a:lnTo>
                          <a:pt x="38" y="4"/>
                        </a:lnTo>
                        <a:lnTo>
                          <a:pt x="44" y="2"/>
                        </a:lnTo>
                        <a:lnTo>
                          <a:pt x="50" y="10"/>
                        </a:lnTo>
                        <a:lnTo>
                          <a:pt x="44" y="16"/>
                        </a:lnTo>
                        <a:lnTo>
                          <a:pt x="52" y="20"/>
                        </a:lnTo>
                        <a:lnTo>
                          <a:pt x="54" y="40"/>
                        </a:lnTo>
                        <a:lnTo>
                          <a:pt x="50" y="46"/>
                        </a:lnTo>
                        <a:lnTo>
                          <a:pt x="46" y="42"/>
                        </a:lnTo>
                        <a:lnTo>
                          <a:pt x="28" y="64"/>
                        </a:lnTo>
                        <a:lnTo>
                          <a:pt x="0" y="1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07" name="Freeform 3093"/>
                  <p:cNvSpPr>
                    <a:spLocks/>
                  </p:cNvSpPr>
                  <p:nvPr/>
                </p:nvSpPr>
                <p:spPr bwMode="auto">
                  <a:xfrm>
                    <a:off x="5505" y="4484"/>
                    <a:ext cx="132" cy="150"/>
                  </a:xfrm>
                  <a:custGeom>
                    <a:avLst/>
                    <a:gdLst>
                      <a:gd name="T0" fmla="*/ 0 w 132"/>
                      <a:gd name="T1" fmla="*/ 80 h 150"/>
                      <a:gd name="T2" fmla="*/ 2 w 132"/>
                      <a:gd name="T3" fmla="*/ 72 h 150"/>
                      <a:gd name="T4" fmla="*/ 6 w 132"/>
                      <a:gd name="T5" fmla="*/ 62 h 150"/>
                      <a:gd name="T6" fmla="*/ 18 w 132"/>
                      <a:gd name="T7" fmla="*/ 56 h 150"/>
                      <a:gd name="T8" fmla="*/ 34 w 132"/>
                      <a:gd name="T9" fmla="*/ 62 h 150"/>
                      <a:gd name="T10" fmla="*/ 44 w 132"/>
                      <a:gd name="T11" fmla="*/ 54 h 150"/>
                      <a:gd name="T12" fmla="*/ 46 w 132"/>
                      <a:gd name="T13" fmla="*/ 44 h 150"/>
                      <a:gd name="T14" fmla="*/ 52 w 132"/>
                      <a:gd name="T15" fmla="*/ 42 h 150"/>
                      <a:gd name="T16" fmla="*/ 52 w 132"/>
                      <a:gd name="T17" fmla="*/ 36 h 150"/>
                      <a:gd name="T18" fmla="*/ 66 w 132"/>
                      <a:gd name="T19" fmla="*/ 34 h 150"/>
                      <a:gd name="T20" fmla="*/ 68 w 132"/>
                      <a:gd name="T21" fmla="*/ 4 h 150"/>
                      <a:gd name="T22" fmla="*/ 78 w 132"/>
                      <a:gd name="T23" fmla="*/ 4 h 150"/>
                      <a:gd name="T24" fmla="*/ 94 w 132"/>
                      <a:gd name="T25" fmla="*/ 0 h 150"/>
                      <a:gd name="T26" fmla="*/ 104 w 132"/>
                      <a:gd name="T27" fmla="*/ 10 h 150"/>
                      <a:gd name="T28" fmla="*/ 104 w 132"/>
                      <a:gd name="T29" fmla="*/ 26 h 150"/>
                      <a:gd name="T30" fmla="*/ 132 w 132"/>
                      <a:gd name="T31" fmla="*/ 72 h 150"/>
                      <a:gd name="T32" fmla="*/ 126 w 132"/>
                      <a:gd name="T33" fmla="*/ 76 h 150"/>
                      <a:gd name="T34" fmla="*/ 118 w 132"/>
                      <a:gd name="T35" fmla="*/ 74 h 150"/>
                      <a:gd name="T36" fmla="*/ 116 w 132"/>
                      <a:gd name="T37" fmla="*/ 86 h 150"/>
                      <a:gd name="T38" fmla="*/ 106 w 132"/>
                      <a:gd name="T39" fmla="*/ 94 h 150"/>
                      <a:gd name="T40" fmla="*/ 108 w 132"/>
                      <a:gd name="T41" fmla="*/ 100 h 150"/>
                      <a:gd name="T42" fmla="*/ 118 w 132"/>
                      <a:gd name="T43" fmla="*/ 98 h 150"/>
                      <a:gd name="T44" fmla="*/ 114 w 132"/>
                      <a:gd name="T45" fmla="*/ 108 h 150"/>
                      <a:gd name="T46" fmla="*/ 84 w 132"/>
                      <a:gd name="T47" fmla="*/ 134 h 150"/>
                      <a:gd name="T48" fmla="*/ 56 w 132"/>
                      <a:gd name="T49" fmla="*/ 150 h 150"/>
                      <a:gd name="T50" fmla="*/ 38 w 132"/>
                      <a:gd name="T51" fmla="*/ 138 h 150"/>
                      <a:gd name="T52" fmla="*/ 38 w 132"/>
                      <a:gd name="T53" fmla="*/ 132 h 150"/>
                      <a:gd name="T54" fmla="*/ 34 w 132"/>
                      <a:gd name="T55" fmla="*/ 130 h 150"/>
                      <a:gd name="T56" fmla="*/ 24 w 132"/>
                      <a:gd name="T57" fmla="*/ 130 h 150"/>
                      <a:gd name="T58" fmla="*/ 8 w 132"/>
                      <a:gd name="T59" fmla="*/ 98 h 150"/>
                      <a:gd name="T60" fmla="*/ 0 w 132"/>
                      <a:gd name="T61" fmla="*/ 94 h 150"/>
                      <a:gd name="T62" fmla="*/ 2 w 132"/>
                      <a:gd name="T63" fmla="*/ 88 h 150"/>
                      <a:gd name="T64" fmla="*/ 0 w 132"/>
                      <a:gd name="T65" fmla="*/ 80 h 150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132"/>
                      <a:gd name="T100" fmla="*/ 0 h 150"/>
                      <a:gd name="T101" fmla="*/ 132 w 132"/>
                      <a:gd name="T102" fmla="*/ 150 h 150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132" h="150">
                        <a:moveTo>
                          <a:pt x="0" y="80"/>
                        </a:moveTo>
                        <a:lnTo>
                          <a:pt x="2" y="72"/>
                        </a:lnTo>
                        <a:lnTo>
                          <a:pt x="6" y="62"/>
                        </a:lnTo>
                        <a:lnTo>
                          <a:pt x="18" y="56"/>
                        </a:lnTo>
                        <a:lnTo>
                          <a:pt x="34" y="62"/>
                        </a:lnTo>
                        <a:lnTo>
                          <a:pt x="44" y="54"/>
                        </a:lnTo>
                        <a:lnTo>
                          <a:pt x="46" y="44"/>
                        </a:lnTo>
                        <a:lnTo>
                          <a:pt x="52" y="42"/>
                        </a:lnTo>
                        <a:lnTo>
                          <a:pt x="52" y="36"/>
                        </a:lnTo>
                        <a:lnTo>
                          <a:pt x="66" y="34"/>
                        </a:lnTo>
                        <a:lnTo>
                          <a:pt x="68" y="4"/>
                        </a:lnTo>
                        <a:lnTo>
                          <a:pt x="78" y="4"/>
                        </a:lnTo>
                        <a:lnTo>
                          <a:pt x="94" y="0"/>
                        </a:lnTo>
                        <a:lnTo>
                          <a:pt x="104" y="10"/>
                        </a:lnTo>
                        <a:lnTo>
                          <a:pt x="104" y="26"/>
                        </a:lnTo>
                        <a:lnTo>
                          <a:pt x="132" y="72"/>
                        </a:lnTo>
                        <a:lnTo>
                          <a:pt x="126" y="76"/>
                        </a:lnTo>
                        <a:lnTo>
                          <a:pt x="118" y="74"/>
                        </a:lnTo>
                        <a:lnTo>
                          <a:pt x="116" y="86"/>
                        </a:lnTo>
                        <a:lnTo>
                          <a:pt x="106" y="94"/>
                        </a:lnTo>
                        <a:lnTo>
                          <a:pt x="108" y="100"/>
                        </a:lnTo>
                        <a:lnTo>
                          <a:pt x="118" y="98"/>
                        </a:lnTo>
                        <a:lnTo>
                          <a:pt x="114" y="108"/>
                        </a:lnTo>
                        <a:lnTo>
                          <a:pt x="84" y="134"/>
                        </a:lnTo>
                        <a:lnTo>
                          <a:pt x="56" y="150"/>
                        </a:lnTo>
                        <a:lnTo>
                          <a:pt x="38" y="138"/>
                        </a:lnTo>
                        <a:lnTo>
                          <a:pt x="38" y="132"/>
                        </a:lnTo>
                        <a:lnTo>
                          <a:pt x="34" y="130"/>
                        </a:lnTo>
                        <a:lnTo>
                          <a:pt x="24" y="130"/>
                        </a:lnTo>
                        <a:lnTo>
                          <a:pt x="8" y="98"/>
                        </a:lnTo>
                        <a:lnTo>
                          <a:pt x="0" y="94"/>
                        </a:lnTo>
                        <a:lnTo>
                          <a:pt x="2" y="88"/>
                        </a:lnTo>
                        <a:lnTo>
                          <a:pt x="0" y="8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08" name="Freeform 3094"/>
                  <p:cNvSpPr>
                    <a:spLocks/>
                  </p:cNvSpPr>
                  <p:nvPr/>
                </p:nvSpPr>
                <p:spPr bwMode="auto">
                  <a:xfrm>
                    <a:off x="5479" y="4372"/>
                    <a:ext cx="180" cy="130"/>
                  </a:xfrm>
                  <a:custGeom>
                    <a:avLst/>
                    <a:gdLst>
                      <a:gd name="T0" fmla="*/ 0 w 180"/>
                      <a:gd name="T1" fmla="*/ 10 h 130"/>
                      <a:gd name="T2" fmla="*/ 24 w 180"/>
                      <a:gd name="T3" fmla="*/ 22 h 130"/>
                      <a:gd name="T4" fmla="*/ 28 w 180"/>
                      <a:gd name="T5" fmla="*/ 22 h 130"/>
                      <a:gd name="T6" fmla="*/ 40 w 180"/>
                      <a:gd name="T7" fmla="*/ 20 h 130"/>
                      <a:gd name="T8" fmla="*/ 50 w 180"/>
                      <a:gd name="T9" fmla="*/ 18 h 130"/>
                      <a:gd name="T10" fmla="*/ 72 w 180"/>
                      <a:gd name="T11" fmla="*/ 4 h 130"/>
                      <a:gd name="T12" fmla="*/ 82 w 180"/>
                      <a:gd name="T13" fmla="*/ 14 h 130"/>
                      <a:gd name="T14" fmla="*/ 90 w 180"/>
                      <a:gd name="T15" fmla="*/ 14 h 130"/>
                      <a:gd name="T16" fmla="*/ 116 w 180"/>
                      <a:gd name="T17" fmla="*/ 32 h 130"/>
                      <a:gd name="T18" fmla="*/ 146 w 180"/>
                      <a:gd name="T19" fmla="*/ 0 h 130"/>
                      <a:gd name="T20" fmla="*/ 152 w 180"/>
                      <a:gd name="T21" fmla="*/ 22 h 130"/>
                      <a:gd name="T22" fmla="*/ 152 w 180"/>
                      <a:gd name="T23" fmla="*/ 32 h 130"/>
                      <a:gd name="T24" fmla="*/ 166 w 180"/>
                      <a:gd name="T25" fmla="*/ 38 h 130"/>
                      <a:gd name="T26" fmla="*/ 164 w 180"/>
                      <a:gd name="T27" fmla="*/ 44 h 130"/>
                      <a:gd name="T28" fmla="*/ 168 w 180"/>
                      <a:gd name="T29" fmla="*/ 58 h 130"/>
                      <a:gd name="T30" fmla="*/ 180 w 180"/>
                      <a:gd name="T31" fmla="*/ 68 h 130"/>
                      <a:gd name="T32" fmla="*/ 178 w 180"/>
                      <a:gd name="T33" fmla="*/ 96 h 130"/>
                      <a:gd name="T34" fmla="*/ 168 w 180"/>
                      <a:gd name="T35" fmla="*/ 84 h 130"/>
                      <a:gd name="T36" fmla="*/ 160 w 180"/>
                      <a:gd name="T37" fmla="*/ 86 h 130"/>
                      <a:gd name="T38" fmla="*/ 164 w 180"/>
                      <a:gd name="T39" fmla="*/ 92 h 130"/>
                      <a:gd name="T40" fmla="*/ 162 w 180"/>
                      <a:gd name="T41" fmla="*/ 100 h 130"/>
                      <a:gd name="T42" fmla="*/ 170 w 180"/>
                      <a:gd name="T43" fmla="*/ 106 h 130"/>
                      <a:gd name="T44" fmla="*/ 166 w 180"/>
                      <a:gd name="T45" fmla="*/ 120 h 130"/>
                      <a:gd name="T46" fmla="*/ 154 w 180"/>
                      <a:gd name="T47" fmla="*/ 120 h 130"/>
                      <a:gd name="T48" fmla="*/ 148 w 180"/>
                      <a:gd name="T49" fmla="*/ 130 h 130"/>
                      <a:gd name="T50" fmla="*/ 140 w 180"/>
                      <a:gd name="T51" fmla="*/ 130 h 130"/>
                      <a:gd name="T52" fmla="*/ 136 w 180"/>
                      <a:gd name="T53" fmla="*/ 122 h 130"/>
                      <a:gd name="T54" fmla="*/ 130 w 180"/>
                      <a:gd name="T55" fmla="*/ 122 h 130"/>
                      <a:gd name="T56" fmla="*/ 120 w 180"/>
                      <a:gd name="T57" fmla="*/ 112 h 130"/>
                      <a:gd name="T58" fmla="*/ 104 w 180"/>
                      <a:gd name="T59" fmla="*/ 116 h 130"/>
                      <a:gd name="T60" fmla="*/ 94 w 180"/>
                      <a:gd name="T61" fmla="*/ 116 h 130"/>
                      <a:gd name="T62" fmla="*/ 24 w 180"/>
                      <a:gd name="T63" fmla="*/ 82 h 130"/>
                      <a:gd name="T64" fmla="*/ 0 w 180"/>
                      <a:gd name="T65" fmla="*/ 10 h 130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180"/>
                      <a:gd name="T100" fmla="*/ 0 h 130"/>
                      <a:gd name="T101" fmla="*/ 180 w 180"/>
                      <a:gd name="T102" fmla="*/ 130 h 130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180" h="130">
                        <a:moveTo>
                          <a:pt x="0" y="10"/>
                        </a:moveTo>
                        <a:lnTo>
                          <a:pt x="24" y="22"/>
                        </a:lnTo>
                        <a:lnTo>
                          <a:pt x="28" y="22"/>
                        </a:lnTo>
                        <a:lnTo>
                          <a:pt x="40" y="20"/>
                        </a:lnTo>
                        <a:lnTo>
                          <a:pt x="50" y="18"/>
                        </a:lnTo>
                        <a:lnTo>
                          <a:pt x="72" y="4"/>
                        </a:lnTo>
                        <a:lnTo>
                          <a:pt x="82" y="14"/>
                        </a:lnTo>
                        <a:lnTo>
                          <a:pt x="90" y="14"/>
                        </a:lnTo>
                        <a:lnTo>
                          <a:pt x="116" y="32"/>
                        </a:lnTo>
                        <a:lnTo>
                          <a:pt x="146" y="0"/>
                        </a:lnTo>
                        <a:lnTo>
                          <a:pt x="152" y="22"/>
                        </a:lnTo>
                        <a:lnTo>
                          <a:pt x="152" y="32"/>
                        </a:lnTo>
                        <a:lnTo>
                          <a:pt x="166" y="38"/>
                        </a:lnTo>
                        <a:lnTo>
                          <a:pt x="164" y="44"/>
                        </a:lnTo>
                        <a:lnTo>
                          <a:pt x="168" y="58"/>
                        </a:lnTo>
                        <a:lnTo>
                          <a:pt x="180" y="68"/>
                        </a:lnTo>
                        <a:lnTo>
                          <a:pt x="178" y="96"/>
                        </a:lnTo>
                        <a:lnTo>
                          <a:pt x="168" y="84"/>
                        </a:lnTo>
                        <a:lnTo>
                          <a:pt x="160" y="86"/>
                        </a:lnTo>
                        <a:lnTo>
                          <a:pt x="164" y="92"/>
                        </a:lnTo>
                        <a:lnTo>
                          <a:pt x="162" y="100"/>
                        </a:lnTo>
                        <a:lnTo>
                          <a:pt x="170" y="106"/>
                        </a:lnTo>
                        <a:lnTo>
                          <a:pt x="166" y="120"/>
                        </a:lnTo>
                        <a:lnTo>
                          <a:pt x="154" y="120"/>
                        </a:lnTo>
                        <a:lnTo>
                          <a:pt x="148" y="130"/>
                        </a:lnTo>
                        <a:lnTo>
                          <a:pt x="140" y="130"/>
                        </a:lnTo>
                        <a:lnTo>
                          <a:pt x="136" y="122"/>
                        </a:lnTo>
                        <a:lnTo>
                          <a:pt x="130" y="122"/>
                        </a:lnTo>
                        <a:lnTo>
                          <a:pt x="120" y="112"/>
                        </a:lnTo>
                        <a:lnTo>
                          <a:pt x="104" y="116"/>
                        </a:lnTo>
                        <a:lnTo>
                          <a:pt x="94" y="116"/>
                        </a:lnTo>
                        <a:lnTo>
                          <a:pt x="24" y="82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09" name="Freeform 3095"/>
                  <p:cNvSpPr>
                    <a:spLocks/>
                  </p:cNvSpPr>
                  <p:nvPr/>
                </p:nvSpPr>
                <p:spPr bwMode="auto">
                  <a:xfrm>
                    <a:off x="5611" y="4308"/>
                    <a:ext cx="126" cy="122"/>
                  </a:xfrm>
                  <a:custGeom>
                    <a:avLst/>
                    <a:gdLst>
                      <a:gd name="T0" fmla="*/ 0 w 126"/>
                      <a:gd name="T1" fmla="*/ 32 h 122"/>
                      <a:gd name="T2" fmla="*/ 48 w 126"/>
                      <a:gd name="T3" fmla="*/ 0 h 122"/>
                      <a:gd name="T4" fmla="*/ 68 w 126"/>
                      <a:gd name="T5" fmla="*/ 0 h 122"/>
                      <a:gd name="T6" fmla="*/ 98 w 126"/>
                      <a:gd name="T7" fmla="*/ 70 h 122"/>
                      <a:gd name="T8" fmla="*/ 122 w 126"/>
                      <a:gd name="T9" fmla="*/ 68 h 122"/>
                      <a:gd name="T10" fmla="*/ 126 w 126"/>
                      <a:gd name="T11" fmla="*/ 112 h 122"/>
                      <a:gd name="T12" fmla="*/ 36 w 126"/>
                      <a:gd name="T13" fmla="*/ 122 h 122"/>
                      <a:gd name="T14" fmla="*/ 32 w 126"/>
                      <a:gd name="T15" fmla="*/ 108 h 122"/>
                      <a:gd name="T16" fmla="*/ 34 w 126"/>
                      <a:gd name="T17" fmla="*/ 102 h 122"/>
                      <a:gd name="T18" fmla="*/ 20 w 126"/>
                      <a:gd name="T19" fmla="*/ 96 h 122"/>
                      <a:gd name="T20" fmla="*/ 20 w 126"/>
                      <a:gd name="T21" fmla="*/ 86 h 122"/>
                      <a:gd name="T22" fmla="*/ 14 w 126"/>
                      <a:gd name="T23" fmla="*/ 64 h 122"/>
                      <a:gd name="T24" fmla="*/ 0 w 126"/>
                      <a:gd name="T25" fmla="*/ 32 h 12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26"/>
                      <a:gd name="T40" fmla="*/ 0 h 122"/>
                      <a:gd name="T41" fmla="*/ 126 w 126"/>
                      <a:gd name="T42" fmla="*/ 122 h 12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26" h="122">
                        <a:moveTo>
                          <a:pt x="0" y="32"/>
                        </a:moveTo>
                        <a:lnTo>
                          <a:pt x="48" y="0"/>
                        </a:lnTo>
                        <a:lnTo>
                          <a:pt x="68" y="0"/>
                        </a:lnTo>
                        <a:lnTo>
                          <a:pt x="98" y="70"/>
                        </a:lnTo>
                        <a:lnTo>
                          <a:pt x="122" y="68"/>
                        </a:lnTo>
                        <a:lnTo>
                          <a:pt x="126" y="112"/>
                        </a:lnTo>
                        <a:lnTo>
                          <a:pt x="36" y="122"/>
                        </a:lnTo>
                        <a:lnTo>
                          <a:pt x="32" y="108"/>
                        </a:lnTo>
                        <a:lnTo>
                          <a:pt x="34" y="102"/>
                        </a:lnTo>
                        <a:lnTo>
                          <a:pt x="20" y="96"/>
                        </a:lnTo>
                        <a:lnTo>
                          <a:pt x="20" y="86"/>
                        </a:lnTo>
                        <a:lnTo>
                          <a:pt x="14" y="64"/>
                        </a:lnTo>
                        <a:lnTo>
                          <a:pt x="0" y="3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10" name="Freeform 3096"/>
                  <p:cNvSpPr>
                    <a:spLocks/>
                  </p:cNvSpPr>
                  <p:nvPr/>
                </p:nvSpPr>
                <p:spPr bwMode="auto">
                  <a:xfrm>
                    <a:off x="5497" y="4288"/>
                    <a:ext cx="128" cy="116"/>
                  </a:xfrm>
                  <a:custGeom>
                    <a:avLst/>
                    <a:gdLst>
                      <a:gd name="T0" fmla="*/ 10 w 128"/>
                      <a:gd name="T1" fmla="*/ 106 h 116"/>
                      <a:gd name="T2" fmla="*/ 6 w 128"/>
                      <a:gd name="T3" fmla="*/ 78 h 116"/>
                      <a:gd name="T4" fmla="*/ 0 w 128"/>
                      <a:gd name="T5" fmla="*/ 6 h 116"/>
                      <a:gd name="T6" fmla="*/ 4 w 128"/>
                      <a:gd name="T7" fmla="*/ 0 h 116"/>
                      <a:gd name="T8" fmla="*/ 38 w 128"/>
                      <a:gd name="T9" fmla="*/ 22 h 116"/>
                      <a:gd name="T10" fmla="*/ 78 w 128"/>
                      <a:gd name="T11" fmla="*/ 20 h 116"/>
                      <a:gd name="T12" fmla="*/ 84 w 128"/>
                      <a:gd name="T13" fmla="*/ 30 h 116"/>
                      <a:gd name="T14" fmla="*/ 104 w 128"/>
                      <a:gd name="T15" fmla="*/ 58 h 116"/>
                      <a:gd name="T16" fmla="*/ 114 w 128"/>
                      <a:gd name="T17" fmla="*/ 52 h 116"/>
                      <a:gd name="T18" fmla="*/ 128 w 128"/>
                      <a:gd name="T19" fmla="*/ 84 h 116"/>
                      <a:gd name="T20" fmla="*/ 98 w 128"/>
                      <a:gd name="T21" fmla="*/ 116 h 116"/>
                      <a:gd name="T22" fmla="*/ 72 w 128"/>
                      <a:gd name="T23" fmla="*/ 98 h 116"/>
                      <a:gd name="T24" fmla="*/ 64 w 128"/>
                      <a:gd name="T25" fmla="*/ 98 h 116"/>
                      <a:gd name="T26" fmla="*/ 54 w 128"/>
                      <a:gd name="T27" fmla="*/ 88 h 116"/>
                      <a:gd name="T28" fmla="*/ 32 w 128"/>
                      <a:gd name="T29" fmla="*/ 102 h 116"/>
                      <a:gd name="T30" fmla="*/ 22 w 128"/>
                      <a:gd name="T31" fmla="*/ 104 h 116"/>
                      <a:gd name="T32" fmla="*/ 10 w 128"/>
                      <a:gd name="T33" fmla="*/ 106 h 11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28"/>
                      <a:gd name="T52" fmla="*/ 0 h 116"/>
                      <a:gd name="T53" fmla="*/ 128 w 128"/>
                      <a:gd name="T54" fmla="*/ 116 h 11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28" h="116">
                        <a:moveTo>
                          <a:pt x="10" y="106"/>
                        </a:moveTo>
                        <a:lnTo>
                          <a:pt x="6" y="78"/>
                        </a:lnTo>
                        <a:lnTo>
                          <a:pt x="0" y="6"/>
                        </a:lnTo>
                        <a:lnTo>
                          <a:pt x="4" y="0"/>
                        </a:lnTo>
                        <a:lnTo>
                          <a:pt x="38" y="22"/>
                        </a:lnTo>
                        <a:lnTo>
                          <a:pt x="78" y="20"/>
                        </a:lnTo>
                        <a:lnTo>
                          <a:pt x="84" y="30"/>
                        </a:lnTo>
                        <a:lnTo>
                          <a:pt x="104" y="58"/>
                        </a:lnTo>
                        <a:lnTo>
                          <a:pt x="114" y="52"/>
                        </a:lnTo>
                        <a:lnTo>
                          <a:pt x="128" y="84"/>
                        </a:lnTo>
                        <a:lnTo>
                          <a:pt x="98" y="116"/>
                        </a:lnTo>
                        <a:lnTo>
                          <a:pt x="72" y="98"/>
                        </a:lnTo>
                        <a:lnTo>
                          <a:pt x="64" y="98"/>
                        </a:lnTo>
                        <a:lnTo>
                          <a:pt x="54" y="88"/>
                        </a:lnTo>
                        <a:lnTo>
                          <a:pt x="32" y="102"/>
                        </a:lnTo>
                        <a:lnTo>
                          <a:pt x="22" y="104"/>
                        </a:lnTo>
                        <a:lnTo>
                          <a:pt x="10" y="10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11" name="Freeform 3097"/>
                  <p:cNvSpPr>
                    <a:spLocks/>
                  </p:cNvSpPr>
                  <p:nvPr/>
                </p:nvSpPr>
                <p:spPr bwMode="auto">
                  <a:xfrm>
                    <a:off x="5423" y="4564"/>
                    <a:ext cx="138" cy="162"/>
                  </a:xfrm>
                  <a:custGeom>
                    <a:avLst/>
                    <a:gdLst>
                      <a:gd name="T0" fmla="*/ 10 w 138"/>
                      <a:gd name="T1" fmla="*/ 110 h 162"/>
                      <a:gd name="T2" fmla="*/ 8 w 138"/>
                      <a:gd name="T3" fmla="*/ 56 h 162"/>
                      <a:gd name="T4" fmla="*/ 82 w 138"/>
                      <a:gd name="T5" fmla="*/ 0 h 162"/>
                      <a:gd name="T6" fmla="*/ 84 w 138"/>
                      <a:gd name="T7" fmla="*/ 8 h 162"/>
                      <a:gd name="T8" fmla="*/ 82 w 138"/>
                      <a:gd name="T9" fmla="*/ 14 h 162"/>
                      <a:gd name="T10" fmla="*/ 90 w 138"/>
                      <a:gd name="T11" fmla="*/ 18 h 162"/>
                      <a:gd name="T12" fmla="*/ 106 w 138"/>
                      <a:gd name="T13" fmla="*/ 50 h 162"/>
                      <a:gd name="T14" fmla="*/ 116 w 138"/>
                      <a:gd name="T15" fmla="*/ 50 h 162"/>
                      <a:gd name="T16" fmla="*/ 120 w 138"/>
                      <a:gd name="T17" fmla="*/ 52 h 162"/>
                      <a:gd name="T18" fmla="*/ 120 w 138"/>
                      <a:gd name="T19" fmla="*/ 58 h 162"/>
                      <a:gd name="T20" fmla="*/ 138 w 138"/>
                      <a:gd name="T21" fmla="*/ 70 h 162"/>
                      <a:gd name="T22" fmla="*/ 124 w 138"/>
                      <a:gd name="T23" fmla="*/ 86 h 162"/>
                      <a:gd name="T24" fmla="*/ 68 w 138"/>
                      <a:gd name="T25" fmla="*/ 118 h 162"/>
                      <a:gd name="T26" fmla="*/ 18 w 138"/>
                      <a:gd name="T27" fmla="*/ 148 h 162"/>
                      <a:gd name="T28" fmla="*/ 10 w 138"/>
                      <a:gd name="T29" fmla="*/ 158 h 162"/>
                      <a:gd name="T30" fmla="*/ 2 w 138"/>
                      <a:gd name="T31" fmla="*/ 162 h 162"/>
                      <a:gd name="T32" fmla="*/ 0 w 138"/>
                      <a:gd name="T33" fmla="*/ 158 h 162"/>
                      <a:gd name="T34" fmla="*/ 4 w 138"/>
                      <a:gd name="T35" fmla="*/ 148 h 162"/>
                      <a:gd name="T36" fmla="*/ 10 w 138"/>
                      <a:gd name="T37" fmla="*/ 148 h 162"/>
                      <a:gd name="T38" fmla="*/ 28 w 138"/>
                      <a:gd name="T39" fmla="*/ 136 h 162"/>
                      <a:gd name="T40" fmla="*/ 58 w 138"/>
                      <a:gd name="T41" fmla="*/ 120 h 162"/>
                      <a:gd name="T42" fmla="*/ 66 w 138"/>
                      <a:gd name="T43" fmla="*/ 110 h 162"/>
                      <a:gd name="T44" fmla="*/ 80 w 138"/>
                      <a:gd name="T45" fmla="*/ 108 h 162"/>
                      <a:gd name="T46" fmla="*/ 104 w 138"/>
                      <a:gd name="T47" fmla="*/ 88 h 162"/>
                      <a:gd name="T48" fmla="*/ 94 w 138"/>
                      <a:gd name="T49" fmla="*/ 86 h 162"/>
                      <a:gd name="T50" fmla="*/ 86 w 138"/>
                      <a:gd name="T51" fmla="*/ 94 h 162"/>
                      <a:gd name="T52" fmla="*/ 78 w 138"/>
                      <a:gd name="T53" fmla="*/ 92 h 162"/>
                      <a:gd name="T54" fmla="*/ 42 w 138"/>
                      <a:gd name="T55" fmla="*/ 118 h 162"/>
                      <a:gd name="T56" fmla="*/ 24 w 138"/>
                      <a:gd name="T57" fmla="*/ 128 h 162"/>
                      <a:gd name="T58" fmla="*/ 22 w 138"/>
                      <a:gd name="T59" fmla="*/ 122 h 162"/>
                      <a:gd name="T60" fmla="*/ 22 w 138"/>
                      <a:gd name="T61" fmla="*/ 118 h 162"/>
                      <a:gd name="T62" fmla="*/ 28 w 138"/>
                      <a:gd name="T63" fmla="*/ 118 h 162"/>
                      <a:gd name="T64" fmla="*/ 32 w 138"/>
                      <a:gd name="T65" fmla="*/ 114 h 162"/>
                      <a:gd name="T66" fmla="*/ 24 w 138"/>
                      <a:gd name="T67" fmla="*/ 112 h 162"/>
                      <a:gd name="T68" fmla="*/ 26 w 138"/>
                      <a:gd name="T69" fmla="*/ 92 h 162"/>
                      <a:gd name="T70" fmla="*/ 20 w 138"/>
                      <a:gd name="T71" fmla="*/ 106 h 162"/>
                      <a:gd name="T72" fmla="*/ 14 w 138"/>
                      <a:gd name="T73" fmla="*/ 98 h 162"/>
                      <a:gd name="T74" fmla="*/ 10 w 138"/>
                      <a:gd name="T75" fmla="*/ 110 h 162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138"/>
                      <a:gd name="T115" fmla="*/ 0 h 162"/>
                      <a:gd name="T116" fmla="*/ 138 w 138"/>
                      <a:gd name="T117" fmla="*/ 162 h 162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138" h="162">
                        <a:moveTo>
                          <a:pt x="10" y="110"/>
                        </a:moveTo>
                        <a:lnTo>
                          <a:pt x="8" y="56"/>
                        </a:lnTo>
                        <a:lnTo>
                          <a:pt x="82" y="0"/>
                        </a:lnTo>
                        <a:lnTo>
                          <a:pt x="84" y="8"/>
                        </a:lnTo>
                        <a:lnTo>
                          <a:pt x="82" y="14"/>
                        </a:lnTo>
                        <a:lnTo>
                          <a:pt x="90" y="18"/>
                        </a:lnTo>
                        <a:lnTo>
                          <a:pt x="106" y="50"/>
                        </a:lnTo>
                        <a:lnTo>
                          <a:pt x="116" y="50"/>
                        </a:lnTo>
                        <a:lnTo>
                          <a:pt x="120" y="52"/>
                        </a:lnTo>
                        <a:lnTo>
                          <a:pt x="120" y="58"/>
                        </a:lnTo>
                        <a:lnTo>
                          <a:pt x="138" y="70"/>
                        </a:lnTo>
                        <a:lnTo>
                          <a:pt x="124" y="86"/>
                        </a:lnTo>
                        <a:lnTo>
                          <a:pt x="68" y="118"/>
                        </a:lnTo>
                        <a:lnTo>
                          <a:pt x="18" y="148"/>
                        </a:lnTo>
                        <a:lnTo>
                          <a:pt x="10" y="158"/>
                        </a:lnTo>
                        <a:lnTo>
                          <a:pt x="2" y="162"/>
                        </a:lnTo>
                        <a:lnTo>
                          <a:pt x="0" y="158"/>
                        </a:lnTo>
                        <a:lnTo>
                          <a:pt x="4" y="148"/>
                        </a:lnTo>
                        <a:lnTo>
                          <a:pt x="10" y="148"/>
                        </a:lnTo>
                        <a:lnTo>
                          <a:pt x="28" y="136"/>
                        </a:lnTo>
                        <a:lnTo>
                          <a:pt x="58" y="120"/>
                        </a:lnTo>
                        <a:lnTo>
                          <a:pt x="66" y="110"/>
                        </a:lnTo>
                        <a:lnTo>
                          <a:pt x="80" y="108"/>
                        </a:lnTo>
                        <a:lnTo>
                          <a:pt x="104" y="88"/>
                        </a:lnTo>
                        <a:lnTo>
                          <a:pt x="94" y="86"/>
                        </a:lnTo>
                        <a:lnTo>
                          <a:pt x="86" y="94"/>
                        </a:lnTo>
                        <a:lnTo>
                          <a:pt x="78" y="92"/>
                        </a:lnTo>
                        <a:lnTo>
                          <a:pt x="42" y="118"/>
                        </a:lnTo>
                        <a:lnTo>
                          <a:pt x="24" y="128"/>
                        </a:lnTo>
                        <a:lnTo>
                          <a:pt x="22" y="122"/>
                        </a:lnTo>
                        <a:lnTo>
                          <a:pt x="22" y="118"/>
                        </a:lnTo>
                        <a:lnTo>
                          <a:pt x="28" y="118"/>
                        </a:lnTo>
                        <a:lnTo>
                          <a:pt x="32" y="114"/>
                        </a:lnTo>
                        <a:lnTo>
                          <a:pt x="24" y="112"/>
                        </a:lnTo>
                        <a:lnTo>
                          <a:pt x="26" y="92"/>
                        </a:lnTo>
                        <a:lnTo>
                          <a:pt x="20" y="106"/>
                        </a:lnTo>
                        <a:lnTo>
                          <a:pt x="14" y="98"/>
                        </a:lnTo>
                        <a:lnTo>
                          <a:pt x="10" y="11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12" name="Freeform 3098"/>
                  <p:cNvSpPr>
                    <a:spLocks/>
                  </p:cNvSpPr>
                  <p:nvPr/>
                </p:nvSpPr>
                <p:spPr bwMode="auto">
                  <a:xfrm>
                    <a:off x="5325" y="4566"/>
                    <a:ext cx="108" cy="128"/>
                  </a:xfrm>
                  <a:custGeom>
                    <a:avLst/>
                    <a:gdLst>
                      <a:gd name="T0" fmla="*/ 108 w 108"/>
                      <a:gd name="T1" fmla="*/ 108 h 128"/>
                      <a:gd name="T2" fmla="*/ 100 w 108"/>
                      <a:gd name="T3" fmla="*/ 114 h 128"/>
                      <a:gd name="T4" fmla="*/ 90 w 108"/>
                      <a:gd name="T5" fmla="*/ 96 h 128"/>
                      <a:gd name="T6" fmla="*/ 86 w 108"/>
                      <a:gd name="T7" fmla="*/ 100 h 128"/>
                      <a:gd name="T8" fmla="*/ 88 w 108"/>
                      <a:gd name="T9" fmla="*/ 108 h 128"/>
                      <a:gd name="T10" fmla="*/ 94 w 108"/>
                      <a:gd name="T11" fmla="*/ 118 h 128"/>
                      <a:gd name="T12" fmla="*/ 80 w 108"/>
                      <a:gd name="T13" fmla="*/ 128 h 128"/>
                      <a:gd name="T14" fmla="*/ 78 w 108"/>
                      <a:gd name="T15" fmla="*/ 124 h 128"/>
                      <a:gd name="T16" fmla="*/ 84 w 108"/>
                      <a:gd name="T17" fmla="*/ 116 h 128"/>
                      <a:gd name="T18" fmla="*/ 82 w 108"/>
                      <a:gd name="T19" fmla="*/ 112 h 128"/>
                      <a:gd name="T20" fmla="*/ 74 w 108"/>
                      <a:gd name="T21" fmla="*/ 120 h 128"/>
                      <a:gd name="T22" fmla="*/ 66 w 108"/>
                      <a:gd name="T23" fmla="*/ 108 h 128"/>
                      <a:gd name="T24" fmla="*/ 62 w 108"/>
                      <a:gd name="T25" fmla="*/ 110 h 128"/>
                      <a:gd name="T26" fmla="*/ 58 w 108"/>
                      <a:gd name="T27" fmla="*/ 102 h 128"/>
                      <a:gd name="T28" fmla="*/ 50 w 108"/>
                      <a:gd name="T29" fmla="*/ 102 h 128"/>
                      <a:gd name="T30" fmla="*/ 38 w 108"/>
                      <a:gd name="T31" fmla="*/ 84 h 128"/>
                      <a:gd name="T32" fmla="*/ 38 w 108"/>
                      <a:gd name="T33" fmla="*/ 78 h 128"/>
                      <a:gd name="T34" fmla="*/ 22 w 108"/>
                      <a:gd name="T35" fmla="*/ 60 h 128"/>
                      <a:gd name="T36" fmla="*/ 18 w 108"/>
                      <a:gd name="T37" fmla="*/ 50 h 128"/>
                      <a:gd name="T38" fmla="*/ 0 w 108"/>
                      <a:gd name="T39" fmla="*/ 40 h 128"/>
                      <a:gd name="T40" fmla="*/ 44 w 108"/>
                      <a:gd name="T41" fmla="*/ 0 h 128"/>
                      <a:gd name="T42" fmla="*/ 50 w 108"/>
                      <a:gd name="T43" fmla="*/ 4 h 128"/>
                      <a:gd name="T44" fmla="*/ 106 w 108"/>
                      <a:gd name="T45" fmla="*/ 56 h 128"/>
                      <a:gd name="T46" fmla="*/ 108 w 108"/>
                      <a:gd name="T47" fmla="*/ 108 h 12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08"/>
                      <a:gd name="T73" fmla="*/ 0 h 128"/>
                      <a:gd name="T74" fmla="*/ 108 w 108"/>
                      <a:gd name="T75" fmla="*/ 128 h 12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08" h="128">
                        <a:moveTo>
                          <a:pt x="108" y="108"/>
                        </a:moveTo>
                        <a:lnTo>
                          <a:pt x="100" y="114"/>
                        </a:lnTo>
                        <a:lnTo>
                          <a:pt x="90" y="96"/>
                        </a:lnTo>
                        <a:lnTo>
                          <a:pt x="86" y="100"/>
                        </a:lnTo>
                        <a:lnTo>
                          <a:pt x="88" y="108"/>
                        </a:lnTo>
                        <a:lnTo>
                          <a:pt x="94" y="118"/>
                        </a:lnTo>
                        <a:lnTo>
                          <a:pt x="80" y="128"/>
                        </a:lnTo>
                        <a:lnTo>
                          <a:pt x="78" y="124"/>
                        </a:lnTo>
                        <a:lnTo>
                          <a:pt x="84" y="116"/>
                        </a:lnTo>
                        <a:lnTo>
                          <a:pt x="82" y="112"/>
                        </a:lnTo>
                        <a:lnTo>
                          <a:pt x="74" y="120"/>
                        </a:lnTo>
                        <a:lnTo>
                          <a:pt x="66" y="108"/>
                        </a:lnTo>
                        <a:lnTo>
                          <a:pt x="62" y="110"/>
                        </a:lnTo>
                        <a:lnTo>
                          <a:pt x="58" y="102"/>
                        </a:lnTo>
                        <a:lnTo>
                          <a:pt x="50" y="102"/>
                        </a:lnTo>
                        <a:lnTo>
                          <a:pt x="38" y="84"/>
                        </a:lnTo>
                        <a:lnTo>
                          <a:pt x="38" y="78"/>
                        </a:lnTo>
                        <a:lnTo>
                          <a:pt x="22" y="60"/>
                        </a:lnTo>
                        <a:lnTo>
                          <a:pt x="18" y="50"/>
                        </a:lnTo>
                        <a:lnTo>
                          <a:pt x="0" y="40"/>
                        </a:lnTo>
                        <a:lnTo>
                          <a:pt x="44" y="0"/>
                        </a:lnTo>
                        <a:lnTo>
                          <a:pt x="50" y="4"/>
                        </a:lnTo>
                        <a:lnTo>
                          <a:pt x="106" y="56"/>
                        </a:lnTo>
                        <a:lnTo>
                          <a:pt x="108" y="10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13" name="Freeform 3099"/>
                  <p:cNvSpPr>
                    <a:spLocks/>
                  </p:cNvSpPr>
                  <p:nvPr/>
                </p:nvSpPr>
                <p:spPr bwMode="auto">
                  <a:xfrm>
                    <a:off x="5327" y="4668"/>
                    <a:ext cx="88" cy="74"/>
                  </a:xfrm>
                  <a:custGeom>
                    <a:avLst/>
                    <a:gdLst>
                      <a:gd name="T0" fmla="*/ 88 w 88"/>
                      <a:gd name="T1" fmla="*/ 50 h 74"/>
                      <a:gd name="T2" fmla="*/ 76 w 88"/>
                      <a:gd name="T3" fmla="*/ 58 h 74"/>
                      <a:gd name="T4" fmla="*/ 70 w 88"/>
                      <a:gd name="T5" fmla="*/ 60 h 74"/>
                      <a:gd name="T6" fmla="*/ 68 w 88"/>
                      <a:gd name="T7" fmla="*/ 64 h 74"/>
                      <a:gd name="T8" fmla="*/ 50 w 88"/>
                      <a:gd name="T9" fmla="*/ 74 h 74"/>
                      <a:gd name="T10" fmla="*/ 42 w 88"/>
                      <a:gd name="T11" fmla="*/ 74 h 74"/>
                      <a:gd name="T12" fmla="*/ 36 w 88"/>
                      <a:gd name="T13" fmla="*/ 58 h 74"/>
                      <a:gd name="T14" fmla="*/ 24 w 88"/>
                      <a:gd name="T15" fmla="*/ 44 h 74"/>
                      <a:gd name="T16" fmla="*/ 20 w 88"/>
                      <a:gd name="T17" fmla="*/ 44 h 74"/>
                      <a:gd name="T18" fmla="*/ 20 w 88"/>
                      <a:gd name="T19" fmla="*/ 50 h 74"/>
                      <a:gd name="T20" fmla="*/ 26 w 88"/>
                      <a:gd name="T21" fmla="*/ 54 h 74"/>
                      <a:gd name="T22" fmla="*/ 22 w 88"/>
                      <a:gd name="T23" fmla="*/ 56 h 74"/>
                      <a:gd name="T24" fmla="*/ 6 w 88"/>
                      <a:gd name="T25" fmla="*/ 40 h 74"/>
                      <a:gd name="T26" fmla="*/ 8 w 88"/>
                      <a:gd name="T27" fmla="*/ 32 h 74"/>
                      <a:gd name="T28" fmla="*/ 0 w 88"/>
                      <a:gd name="T29" fmla="*/ 28 h 74"/>
                      <a:gd name="T30" fmla="*/ 12 w 88"/>
                      <a:gd name="T31" fmla="*/ 16 h 74"/>
                      <a:gd name="T32" fmla="*/ 34 w 88"/>
                      <a:gd name="T33" fmla="*/ 8 h 74"/>
                      <a:gd name="T34" fmla="*/ 40 w 88"/>
                      <a:gd name="T35" fmla="*/ 8 h 74"/>
                      <a:gd name="T36" fmla="*/ 48 w 88"/>
                      <a:gd name="T37" fmla="*/ 0 h 74"/>
                      <a:gd name="T38" fmla="*/ 52 w 88"/>
                      <a:gd name="T39" fmla="*/ 18 h 74"/>
                      <a:gd name="T40" fmla="*/ 48 w 88"/>
                      <a:gd name="T41" fmla="*/ 26 h 74"/>
                      <a:gd name="T42" fmla="*/ 62 w 88"/>
                      <a:gd name="T43" fmla="*/ 24 h 74"/>
                      <a:gd name="T44" fmla="*/ 72 w 88"/>
                      <a:gd name="T45" fmla="*/ 32 h 74"/>
                      <a:gd name="T46" fmla="*/ 60 w 88"/>
                      <a:gd name="T47" fmla="*/ 40 h 74"/>
                      <a:gd name="T48" fmla="*/ 66 w 88"/>
                      <a:gd name="T49" fmla="*/ 44 h 74"/>
                      <a:gd name="T50" fmla="*/ 80 w 88"/>
                      <a:gd name="T51" fmla="*/ 38 h 74"/>
                      <a:gd name="T52" fmla="*/ 88 w 88"/>
                      <a:gd name="T53" fmla="*/ 50 h 74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88"/>
                      <a:gd name="T82" fmla="*/ 0 h 74"/>
                      <a:gd name="T83" fmla="*/ 88 w 88"/>
                      <a:gd name="T84" fmla="*/ 74 h 74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88" h="74">
                        <a:moveTo>
                          <a:pt x="88" y="50"/>
                        </a:moveTo>
                        <a:lnTo>
                          <a:pt x="76" y="58"/>
                        </a:lnTo>
                        <a:lnTo>
                          <a:pt x="70" y="60"/>
                        </a:lnTo>
                        <a:lnTo>
                          <a:pt x="68" y="64"/>
                        </a:lnTo>
                        <a:lnTo>
                          <a:pt x="50" y="74"/>
                        </a:lnTo>
                        <a:lnTo>
                          <a:pt x="42" y="74"/>
                        </a:lnTo>
                        <a:lnTo>
                          <a:pt x="36" y="58"/>
                        </a:lnTo>
                        <a:lnTo>
                          <a:pt x="24" y="44"/>
                        </a:lnTo>
                        <a:lnTo>
                          <a:pt x="20" y="44"/>
                        </a:lnTo>
                        <a:lnTo>
                          <a:pt x="20" y="50"/>
                        </a:lnTo>
                        <a:lnTo>
                          <a:pt x="26" y="54"/>
                        </a:lnTo>
                        <a:lnTo>
                          <a:pt x="22" y="56"/>
                        </a:lnTo>
                        <a:lnTo>
                          <a:pt x="6" y="40"/>
                        </a:lnTo>
                        <a:lnTo>
                          <a:pt x="8" y="32"/>
                        </a:lnTo>
                        <a:lnTo>
                          <a:pt x="0" y="28"/>
                        </a:lnTo>
                        <a:lnTo>
                          <a:pt x="12" y="16"/>
                        </a:lnTo>
                        <a:lnTo>
                          <a:pt x="34" y="8"/>
                        </a:lnTo>
                        <a:lnTo>
                          <a:pt x="40" y="8"/>
                        </a:lnTo>
                        <a:lnTo>
                          <a:pt x="48" y="0"/>
                        </a:lnTo>
                        <a:lnTo>
                          <a:pt x="52" y="18"/>
                        </a:lnTo>
                        <a:lnTo>
                          <a:pt x="48" y="26"/>
                        </a:lnTo>
                        <a:lnTo>
                          <a:pt x="62" y="24"/>
                        </a:lnTo>
                        <a:lnTo>
                          <a:pt x="72" y="32"/>
                        </a:lnTo>
                        <a:lnTo>
                          <a:pt x="60" y="40"/>
                        </a:lnTo>
                        <a:lnTo>
                          <a:pt x="66" y="44"/>
                        </a:lnTo>
                        <a:lnTo>
                          <a:pt x="80" y="38"/>
                        </a:lnTo>
                        <a:lnTo>
                          <a:pt x="88" y="5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solidFill>
                        <a:srgbClr val="00B050"/>
                      </a:solidFill>
                      <a:ea typeface="ＭＳ Ｐゴシック" charset="-128"/>
                    </a:endParaRPr>
                  </a:p>
                </p:txBody>
              </p:sp>
              <p:sp>
                <p:nvSpPr>
                  <p:cNvPr id="3814" name="Freeform 3100"/>
                  <p:cNvSpPr>
                    <a:spLocks/>
                  </p:cNvSpPr>
                  <p:nvPr/>
                </p:nvSpPr>
                <p:spPr bwMode="auto">
                  <a:xfrm>
                    <a:off x="5295" y="4748"/>
                    <a:ext cx="60" cy="34"/>
                  </a:xfrm>
                  <a:custGeom>
                    <a:avLst/>
                    <a:gdLst>
                      <a:gd name="T0" fmla="*/ 34 w 60"/>
                      <a:gd name="T1" fmla="*/ 8 h 34"/>
                      <a:gd name="T2" fmla="*/ 38 w 60"/>
                      <a:gd name="T3" fmla="*/ 12 h 34"/>
                      <a:gd name="T4" fmla="*/ 36 w 60"/>
                      <a:gd name="T5" fmla="*/ 20 h 34"/>
                      <a:gd name="T6" fmla="*/ 34 w 60"/>
                      <a:gd name="T7" fmla="*/ 32 h 34"/>
                      <a:gd name="T8" fmla="*/ 40 w 60"/>
                      <a:gd name="T9" fmla="*/ 28 h 34"/>
                      <a:gd name="T10" fmla="*/ 44 w 60"/>
                      <a:gd name="T11" fmla="*/ 24 h 34"/>
                      <a:gd name="T12" fmla="*/ 54 w 60"/>
                      <a:gd name="T13" fmla="*/ 20 h 34"/>
                      <a:gd name="T14" fmla="*/ 60 w 60"/>
                      <a:gd name="T15" fmla="*/ 14 h 34"/>
                      <a:gd name="T16" fmla="*/ 58 w 60"/>
                      <a:gd name="T17" fmla="*/ 0 h 34"/>
                      <a:gd name="T18" fmla="*/ 4 w 60"/>
                      <a:gd name="T19" fmla="*/ 12 h 34"/>
                      <a:gd name="T20" fmla="*/ 0 w 60"/>
                      <a:gd name="T21" fmla="*/ 18 h 34"/>
                      <a:gd name="T22" fmla="*/ 10 w 60"/>
                      <a:gd name="T23" fmla="*/ 26 h 34"/>
                      <a:gd name="T24" fmla="*/ 12 w 60"/>
                      <a:gd name="T25" fmla="*/ 22 h 34"/>
                      <a:gd name="T26" fmla="*/ 18 w 60"/>
                      <a:gd name="T27" fmla="*/ 24 h 34"/>
                      <a:gd name="T28" fmla="*/ 16 w 60"/>
                      <a:gd name="T29" fmla="*/ 32 h 34"/>
                      <a:gd name="T30" fmla="*/ 22 w 60"/>
                      <a:gd name="T31" fmla="*/ 34 h 34"/>
                      <a:gd name="T32" fmla="*/ 28 w 60"/>
                      <a:gd name="T33" fmla="*/ 32 h 34"/>
                      <a:gd name="T34" fmla="*/ 30 w 60"/>
                      <a:gd name="T35" fmla="*/ 20 h 34"/>
                      <a:gd name="T36" fmla="*/ 28 w 60"/>
                      <a:gd name="T37" fmla="*/ 14 h 34"/>
                      <a:gd name="T38" fmla="*/ 34 w 60"/>
                      <a:gd name="T39" fmla="*/ 8 h 34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60"/>
                      <a:gd name="T61" fmla="*/ 0 h 34"/>
                      <a:gd name="T62" fmla="*/ 60 w 60"/>
                      <a:gd name="T63" fmla="*/ 34 h 34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60" h="34">
                        <a:moveTo>
                          <a:pt x="34" y="8"/>
                        </a:moveTo>
                        <a:lnTo>
                          <a:pt x="38" y="12"/>
                        </a:lnTo>
                        <a:lnTo>
                          <a:pt x="36" y="20"/>
                        </a:lnTo>
                        <a:lnTo>
                          <a:pt x="34" y="32"/>
                        </a:lnTo>
                        <a:lnTo>
                          <a:pt x="40" y="28"/>
                        </a:lnTo>
                        <a:lnTo>
                          <a:pt x="44" y="24"/>
                        </a:lnTo>
                        <a:lnTo>
                          <a:pt x="54" y="20"/>
                        </a:lnTo>
                        <a:lnTo>
                          <a:pt x="60" y="14"/>
                        </a:lnTo>
                        <a:lnTo>
                          <a:pt x="58" y="0"/>
                        </a:lnTo>
                        <a:lnTo>
                          <a:pt x="4" y="12"/>
                        </a:lnTo>
                        <a:lnTo>
                          <a:pt x="0" y="18"/>
                        </a:lnTo>
                        <a:lnTo>
                          <a:pt x="10" y="26"/>
                        </a:lnTo>
                        <a:lnTo>
                          <a:pt x="12" y="22"/>
                        </a:lnTo>
                        <a:lnTo>
                          <a:pt x="18" y="24"/>
                        </a:lnTo>
                        <a:lnTo>
                          <a:pt x="16" y="32"/>
                        </a:lnTo>
                        <a:lnTo>
                          <a:pt x="22" y="34"/>
                        </a:lnTo>
                        <a:lnTo>
                          <a:pt x="28" y="32"/>
                        </a:lnTo>
                        <a:lnTo>
                          <a:pt x="30" y="20"/>
                        </a:lnTo>
                        <a:lnTo>
                          <a:pt x="28" y="14"/>
                        </a:lnTo>
                        <a:lnTo>
                          <a:pt x="34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15" name="Freeform 3101"/>
                  <p:cNvSpPr>
                    <a:spLocks/>
                  </p:cNvSpPr>
                  <p:nvPr/>
                </p:nvSpPr>
                <p:spPr bwMode="auto">
                  <a:xfrm>
                    <a:off x="5229" y="4702"/>
                    <a:ext cx="124" cy="92"/>
                  </a:xfrm>
                  <a:custGeom>
                    <a:avLst/>
                    <a:gdLst>
                      <a:gd name="T0" fmla="*/ 66 w 124"/>
                      <a:gd name="T1" fmla="*/ 64 h 92"/>
                      <a:gd name="T2" fmla="*/ 70 w 124"/>
                      <a:gd name="T3" fmla="*/ 76 h 92"/>
                      <a:gd name="T4" fmla="*/ 66 w 124"/>
                      <a:gd name="T5" fmla="*/ 78 h 92"/>
                      <a:gd name="T6" fmla="*/ 60 w 124"/>
                      <a:gd name="T7" fmla="*/ 74 h 92"/>
                      <a:gd name="T8" fmla="*/ 54 w 124"/>
                      <a:gd name="T9" fmla="*/ 76 h 92"/>
                      <a:gd name="T10" fmla="*/ 58 w 124"/>
                      <a:gd name="T11" fmla="*/ 80 h 92"/>
                      <a:gd name="T12" fmla="*/ 46 w 124"/>
                      <a:gd name="T13" fmla="*/ 92 h 92"/>
                      <a:gd name="T14" fmla="*/ 34 w 124"/>
                      <a:gd name="T15" fmla="*/ 82 h 92"/>
                      <a:gd name="T16" fmla="*/ 16 w 124"/>
                      <a:gd name="T17" fmla="*/ 86 h 92"/>
                      <a:gd name="T18" fmla="*/ 6 w 124"/>
                      <a:gd name="T19" fmla="*/ 76 h 92"/>
                      <a:gd name="T20" fmla="*/ 0 w 124"/>
                      <a:gd name="T21" fmla="*/ 76 h 92"/>
                      <a:gd name="T22" fmla="*/ 26 w 124"/>
                      <a:gd name="T23" fmla="*/ 34 h 92"/>
                      <a:gd name="T24" fmla="*/ 62 w 124"/>
                      <a:gd name="T25" fmla="*/ 0 h 92"/>
                      <a:gd name="T26" fmla="*/ 80 w 124"/>
                      <a:gd name="T27" fmla="*/ 2 h 92"/>
                      <a:gd name="T28" fmla="*/ 84 w 124"/>
                      <a:gd name="T29" fmla="*/ 8 h 92"/>
                      <a:gd name="T30" fmla="*/ 94 w 124"/>
                      <a:gd name="T31" fmla="*/ 8 h 92"/>
                      <a:gd name="T32" fmla="*/ 104 w 124"/>
                      <a:gd name="T33" fmla="*/ 6 h 92"/>
                      <a:gd name="T34" fmla="*/ 120 w 124"/>
                      <a:gd name="T35" fmla="*/ 22 h 92"/>
                      <a:gd name="T36" fmla="*/ 124 w 124"/>
                      <a:gd name="T37" fmla="*/ 20 h 92"/>
                      <a:gd name="T38" fmla="*/ 122 w 124"/>
                      <a:gd name="T39" fmla="*/ 30 h 92"/>
                      <a:gd name="T40" fmla="*/ 116 w 124"/>
                      <a:gd name="T41" fmla="*/ 24 h 92"/>
                      <a:gd name="T42" fmla="*/ 112 w 124"/>
                      <a:gd name="T43" fmla="*/ 26 h 92"/>
                      <a:gd name="T44" fmla="*/ 118 w 124"/>
                      <a:gd name="T45" fmla="*/ 36 h 92"/>
                      <a:gd name="T46" fmla="*/ 124 w 124"/>
                      <a:gd name="T47" fmla="*/ 40 h 92"/>
                      <a:gd name="T48" fmla="*/ 124 w 124"/>
                      <a:gd name="T49" fmla="*/ 46 h 92"/>
                      <a:gd name="T50" fmla="*/ 98 w 124"/>
                      <a:gd name="T51" fmla="*/ 50 h 92"/>
                      <a:gd name="T52" fmla="*/ 80 w 124"/>
                      <a:gd name="T53" fmla="*/ 54 h 92"/>
                      <a:gd name="T54" fmla="*/ 72 w 124"/>
                      <a:gd name="T55" fmla="*/ 56 h 92"/>
                      <a:gd name="T56" fmla="*/ 70 w 124"/>
                      <a:gd name="T57" fmla="*/ 58 h 92"/>
                      <a:gd name="T58" fmla="*/ 66 w 124"/>
                      <a:gd name="T59" fmla="*/ 64 h 92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124"/>
                      <a:gd name="T91" fmla="*/ 0 h 92"/>
                      <a:gd name="T92" fmla="*/ 124 w 124"/>
                      <a:gd name="T93" fmla="*/ 92 h 92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124" h="92">
                        <a:moveTo>
                          <a:pt x="66" y="64"/>
                        </a:moveTo>
                        <a:lnTo>
                          <a:pt x="70" y="76"/>
                        </a:lnTo>
                        <a:lnTo>
                          <a:pt x="66" y="78"/>
                        </a:lnTo>
                        <a:lnTo>
                          <a:pt x="60" y="74"/>
                        </a:lnTo>
                        <a:lnTo>
                          <a:pt x="54" y="76"/>
                        </a:lnTo>
                        <a:lnTo>
                          <a:pt x="58" y="80"/>
                        </a:lnTo>
                        <a:lnTo>
                          <a:pt x="46" y="92"/>
                        </a:lnTo>
                        <a:lnTo>
                          <a:pt x="34" y="82"/>
                        </a:lnTo>
                        <a:lnTo>
                          <a:pt x="16" y="86"/>
                        </a:lnTo>
                        <a:lnTo>
                          <a:pt x="6" y="76"/>
                        </a:lnTo>
                        <a:lnTo>
                          <a:pt x="0" y="76"/>
                        </a:lnTo>
                        <a:lnTo>
                          <a:pt x="26" y="34"/>
                        </a:lnTo>
                        <a:lnTo>
                          <a:pt x="62" y="0"/>
                        </a:lnTo>
                        <a:lnTo>
                          <a:pt x="80" y="2"/>
                        </a:lnTo>
                        <a:lnTo>
                          <a:pt x="84" y="8"/>
                        </a:lnTo>
                        <a:lnTo>
                          <a:pt x="94" y="8"/>
                        </a:lnTo>
                        <a:lnTo>
                          <a:pt x="104" y="6"/>
                        </a:lnTo>
                        <a:lnTo>
                          <a:pt x="120" y="22"/>
                        </a:lnTo>
                        <a:lnTo>
                          <a:pt x="124" y="20"/>
                        </a:lnTo>
                        <a:lnTo>
                          <a:pt x="122" y="30"/>
                        </a:lnTo>
                        <a:lnTo>
                          <a:pt x="116" y="24"/>
                        </a:lnTo>
                        <a:lnTo>
                          <a:pt x="112" y="26"/>
                        </a:lnTo>
                        <a:lnTo>
                          <a:pt x="118" y="36"/>
                        </a:lnTo>
                        <a:lnTo>
                          <a:pt x="124" y="40"/>
                        </a:lnTo>
                        <a:lnTo>
                          <a:pt x="124" y="46"/>
                        </a:lnTo>
                        <a:lnTo>
                          <a:pt x="98" y="50"/>
                        </a:lnTo>
                        <a:lnTo>
                          <a:pt x="80" y="54"/>
                        </a:lnTo>
                        <a:lnTo>
                          <a:pt x="72" y="56"/>
                        </a:lnTo>
                        <a:lnTo>
                          <a:pt x="70" y="58"/>
                        </a:lnTo>
                        <a:lnTo>
                          <a:pt x="66" y="6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16" name="Freeform 3102"/>
                  <p:cNvSpPr>
                    <a:spLocks/>
                  </p:cNvSpPr>
                  <p:nvPr/>
                </p:nvSpPr>
                <p:spPr bwMode="auto">
                  <a:xfrm>
                    <a:off x="5261" y="4600"/>
                    <a:ext cx="114" cy="110"/>
                  </a:xfrm>
                  <a:custGeom>
                    <a:avLst/>
                    <a:gdLst>
                      <a:gd name="T0" fmla="*/ 0 w 114"/>
                      <a:gd name="T1" fmla="*/ 46 h 110"/>
                      <a:gd name="T2" fmla="*/ 56 w 114"/>
                      <a:gd name="T3" fmla="*/ 0 h 110"/>
                      <a:gd name="T4" fmla="*/ 64 w 114"/>
                      <a:gd name="T5" fmla="*/ 6 h 110"/>
                      <a:gd name="T6" fmla="*/ 82 w 114"/>
                      <a:gd name="T7" fmla="*/ 16 h 110"/>
                      <a:gd name="T8" fmla="*/ 86 w 114"/>
                      <a:gd name="T9" fmla="*/ 26 h 110"/>
                      <a:gd name="T10" fmla="*/ 102 w 114"/>
                      <a:gd name="T11" fmla="*/ 44 h 110"/>
                      <a:gd name="T12" fmla="*/ 102 w 114"/>
                      <a:gd name="T13" fmla="*/ 50 h 110"/>
                      <a:gd name="T14" fmla="*/ 114 w 114"/>
                      <a:gd name="T15" fmla="*/ 68 h 110"/>
                      <a:gd name="T16" fmla="*/ 106 w 114"/>
                      <a:gd name="T17" fmla="*/ 76 h 110"/>
                      <a:gd name="T18" fmla="*/ 100 w 114"/>
                      <a:gd name="T19" fmla="*/ 76 h 110"/>
                      <a:gd name="T20" fmla="*/ 78 w 114"/>
                      <a:gd name="T21" fmla="*/ 84 h 110"/>
                      <a:gd name="T22" fmla="*/ 66 w 114"/>
                      <a:gd name="T23" fmla="*/ 96 h 110"/>
                      <a:gd name="T24" fmla="*/ 74 w 114"/>
                      <a:gd name="T25" fmla="*/ 100 h 110"/>
                      <a:gd name="T26" fmla="*/ 72 w 114"/>
                      <a:gd name="T27" fmla="*/ 108 h 110"/>
                      <a:gd name="T28" fmla="*/ 52 w 114"/>
                      <a:gd name="T29" fmla="*/ 110 h 110"/>
                      <a:gd name="T30" fmla="*/ 48 w 114"/>
                      <a:gd name="T31" fmla="*/ 104 h 110"/>
                      <a:gd name="T32" fmla="*/ 30 w 114"/>
                      <a:gd name="T33" fmla="*/ 102 h 110"/>
                      <a:gd name="T34" fmla="*/ 28 w 114"/>
                      <a:gd name="T35" fmla="*/ 94 h 110"/>
                      <a:gd name="T36" fmla="*/ 24 w 114"/>
                      <a:gd name="T37" fmla="*/ 92 h 110"/>
                      <a:gd name="T38" fmla="*/ 26 w 114"/>
                      <a:gd name="T39" fmla="*/ 78 h 110"/>
                      <a:gd name="T40" fmla="*/ 26 w 114"/>
                      <a:gd name="T41" fmla="*/ 62 h 110"/>
                      <a:gd name="T42" fmla="*/ 18 w 114"/>
                      <a:gd name="T43" fmla="*/ 44 h 110"/>
                      <a:gd name="T44" fmla="*/ 4 w 114"/>
                      <a:gd name="T45" fmla="*/ 52 h 110"/>
                      <a:gd name="T46" fmla="*/ 0 w 114"/>
                      <a:gd name="T47" fmla="*/ 46 h 110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114"/>
                      <a:gd name="T73" fmla="*/ 0 h 110"/>
                      <a:gd name="T74" fmla="*/ 114 w 114"/>
                      <a:gd name="T75" fmla="*/ 110 h 110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114" h="110">
                        <a:moveTo>
                          <a:pt x="0" y="46"/>
                        </a:moveTo>
                        <a:lnTo>
                          <a:pt x="56" y="0"/>
                        </a:lnTo>
                        <a:lnTo>
                          <a:pt x="64" y="6"/>
                        </a:lnTo>
                        <a:lnTo>
                          <a:pt x="82" y="16"/>
                        </a:lnTo>
                        <a:lnTo>
                          <a:pt x="86" y="26"/>
                        </a:lnTo>
                        <a:lnTo>
                          <a:pt x="102" y="44"/>
                        </a:lnTo>
                        <a:lnTo>
                          <a:pt x="102" y="50"/>
                        </a:lnTo>
                        <a:lnTo>
                          <a:pt x="114" y="68"/>
                        </a:lnTo>
                        <a:lnTo>
                          <a:pt x="106" y="76"/>
                        </a:lnTo>
                        <a:lnTo>
                          <a:pt x="100" y="76"/>
                        </a:lnTo>
                        <a:lnTo>
                          <a:pt x="78" y="84"/>
                        </a:lnTo>
                        <a:lnTo>
                          <a:pt x="66" y="96"/>
                        </a:lnTo>
                        <a:lnTo>
                          <a:pt x="74" y="100"/>
                        </a:lnTo>
                        <a:lnTo>
                          <a:pt x="72" y="108"/>
                        </a:lnTo>
                        <a:lnTo>
                          <a:pt x="52" y="110"/>
                        </a:lnTo>
                        <a:lnTo>
                          <a:pt x="48" y="104"/>
                        </a:lnTo>
                        <a:lnTo>
                          <a:pt x="30" y="102"/>
                        </a:lnTo>
                        <a:lnTo>
                          <a:pt x="28" y="94"/>
                        </a:lnTo>
                        <a:lnTo>
                          <a:pt x="24" y="92"/>
                        </a:lnTo>
                        <a:lnTo>
                          <a:pt x="26" y="78"/>
                        </a:lnTo>
                        <a:lnTo>
                          <a:pt x="26" y="62"/>
                        </a:lnTo>
                        <a:lnTo>
                          <a:pt x="18" y="44"/>
                        </a:lnTo>
                        <a:lnTo>
                          <a:pt x="4" y="52"/>
                        </a:lnTo>
                        <a:lnTo>
                          <a:pt x="0" y="4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17" name="Freeform 3103"/>
                  <p:cNvSpPr>
                    <a:spLocks/>
                  </p:cNvSpPr>
                  <p:nvPr/>
                </p:nvSpPr>
                <p:spPr bwMode="auto">
                  <a:xfrm>
                    <a:off x="5375" y="4488"/>
                    <a:ext cx="132" cy="134"/>
                  </a:xfrm>
                  <a:custGeom>
                    <a:avLst/>
                    <a:gdLst>
                      <a:gd name="T0" fmla="*/ 0 w 132"/>
                      <a:gd name="T1" fmla="*/ 82 h 134"/>
                      <a:gd name="T2" fmla="*/ 42 w 132"/>
                      <a:gd name="T3" fmla="*/ 40 h 134"/>
                      <a:gd name="T4" fmla="*/ 48 w 132"/>
                      <a:gd name="T5" fmla="*/ 22 h 134"/>
                      <a:gd name="T6" fmla="*/ 72 w 132"/>
                      <a:gd name="T7" fmla="*/ 0 h 134"/>
                      <a:gd name="T8" fmla="*/ 88 w 132"/>
                      <a:gd name="T9" fmla="*/ 6 h 134"/>
                      <a:gd name="T10" fmla="*/ 98 w 132"/>
                      <a:gd name="T11" fmla="*/ 26 h 134"/>
                      <a:gd name="T12" fmla="*/ 90 w 132"/>
                      <a:gd name="T13" fmla="*/ 26 h 134"/>
                      <a:gd name="T14" fmla="*/ 96 w 132"/>
                      <a:gd name="T15" fmla="*/ 34 h 134"/>
                      <a:gd name="T16" fmla="*/ 110 w 132"/>
                      <a:gd name="T17" fmla="*/ 48 h 134"/>
                      <a:gd name="T18" fmla="*/ 122 w 132"/>
                      <a:gd name="T19" fmla="*/ 66 h 134"/>
                      <a:gd name="T20" fmla="*/ 132 w 132"/>
                      <a:gd name="T21" fmla="*/ 68 h 134"/>
                      <a:gd name="T22" fmla="*/ 130 w 132"/>
                      <a:gd name="T23" fmla="*/ 76 h 134"/>
                      <a:gd name="T24" fmla="*/ 56 w 132"/>
                      <a:gd name="T25" fmla="*/ 134 h 134"/>
                      <a:gd name="T26" fmla="*/ 0 w 132"/>
                      <a:gd name="T27" fmla="*/ 82 h 13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32"/>
                      <a:gd name="T43" fmla="*/ 0 h 134"/>
                      <a:gd name="T44" fmla="*/ 132 w 132"/>
                      <a:gd name="T45" fmla="*/ 134 h 13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32" h="134">
                        <a:moveTo>
                          <a:pt x="0" y="82"/>
                        </a:moveTo>
                        <a:lnTo>
                          <a:pt x="42" y="40"/>
                        </a:lnTo>
                        <a:lnTo>
                          <a:pt x="48" y="22"/>
                        </a:lnTo>
                        <a:lnTo>
                          <a:pt x="72" y="0"/>
                        </a:lnTo>
                        <a:lnTo>
                          <a:pt x="88" y="6"/>
                        </a:lnTo>
                        <a:lnTo>
                          <a:pt x="98" y="26"/>
                        </a:lnTo>
                        <a:lnTo>
                          <a:pt x="90" y="26"/>
                        </a:lnTo>
                        <a:lnTo>
                          <a:pt x="96" y="34"/>
                        </a:lnTo>
                        <a:lnTo>
                          <a:pt x="110" y="48"/>
                        </a:lnTo>
                        <a:lnTo>
                          <a:pt x="122" y="66"/>
                        </a:lnTo>
                        <a:lnTo>
                          <a:pt x="132" y="68"/>
                        </a:lnTo>
                        <a:lnTo>
                          <a:pt x="130" y="76"/>
                        </a:lnTo>
                        <a:lnTo>
                          <a:pt x="56" y="134"/>
                        </a:lnTo>
                        <a:lnTo>
                          <a:pt x="0" y="8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18" name="Freeform 3104"/>
                  <p:cNvSpPr>
                    <a:spLocks/>
                  </p:cNvSpPr>
                  <p:nvPr/>
                </p:nvSpPr>
                <p:spPr bwMode="auto">
                  <a:xfrm>
                    <a:off x="5463" y="4454"/>
                    <a:ext cx="110" cy="102"/>
                  </a:xfrm>
                  <a:custGeom>
                    <a:avLst/>
                    <a:gdLst>
                      <a:gd name="T0" fmla="*/ 0 w 110"/>
                      <a:gd name="T1" fmla="*/ 40 h 102"/>
                      <a:gd name="T2" fmla="*/ 6 w 110"/>
                      <a:gd name="T3" fmla="*/ 40 h 102"/>
                      <a:gd name="T4" fmla="*/ 10 w 110"/>
                      <a:gd name="T5" fmla="*/ 36 h 102"/>
                      <a:gd name="T6" fmla="*/ 10 w 110"/>
                      <a:gd name="T7" fmla="*/ 32 h 102"/>
                      <a:gd name="T8" fmla="*/ 6 w 110"/>
                      <a:gd name="T9" fmla="*/ 24 h 102"/>
                      <a:gd name="T10" fmla="*/ 12 w 110"/>
                      <a:gd name="T11" fmla="*/ 20 h 102"/>
                      <a:gd name="T12" fmla="*/ 10 w 110"/>
                      <a:gd name="T13" fmla="*/ 14 h 102"/>
                      <a:gd name="T14" fmla="*/ 40 w 110"/>
                      <a:gd name="T15" fmla="*/ 0 h 102"/>
                      <a:gd name="T16" fmla="*/ 110 w 110"/>
                      <a:gd name="T17" fmla="*/ 34 h 102"/>
                      <a:gd name="T18" fmla="*/ 108 w 110"/>
                      <a:gd name="T19" fmla="*/ 64 h 102"/>
                      <a:gd name="T20" fmla="*/ 94 w 110"/>
                      <a:gd name="T21" fmla="*/ 66 h 102"/>
                      <a:gd name="T22" fmla="*/ 94 w 110"/>
                      <a:gd name="T23" fmla="*/ 72 h 102"/>
                      <a:gd name="T24" fmla="*/ 88 w 110"/>
                      <a:gd name="T25" fmla="*/ 74 h 102"/>
                      <a:gd name="T26" fmla="*/ 86 w 110"/>
                      <a:gd name="T27" fmla="*/ 84 h 102"/>
                      <a:gd name="T28" fmla="*/ 76 w 110"/>
                      <a:gd name="T29" fmla="*/ 92 h 102"/>
                      <a:gd name="T30" fmla="*/ 60 w 110"/>
                      <a:gd name="T31" fmla="*/ 86 h 102"/>
                      <a:gd name="T32" fmla="*/ 48 w 110"/>
                      <a:gd name="T33" fmla="*/ 92 h 102"/>
                      <a:gd name="T34" fmla="*/ 44 w 110"/>
                      <a:gd name="T35" fmla="*/ 102 h 102"/>
                      <a:gd name="T36" fmla="*/ 34 w 110"/>
                      <a:gd name="T37" fmla="*/ 100 h 102"/>
                      <a:gd name="T38" fmla="*/ 2 w 110"/>
                      <a:gd name="T39" fmla="*/ 60 h 102"/>
                      <a:gd name="T40" fmla="*/ 10 w 110"/>
                      <a:gd name="T41" fmla="*/ 60 h 102"/>
                      <a:gd name="T42" fmla="*/ 0 w 110"/>
                      <a:gd name="T43" fmla="*/ 40 h 102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10"/>
                      <a:gd name="T67" fmla="*/ 0 h 102"/>
                      <a:gd name="T68" fmla="*/ 110 w 110"/>
                      <a:gd name="T69" fmla="*/ 102 h 102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10" h="102">
                        <a:moveTo>
                          <a:pt x="0" y="40"/>
                        </a:moveTo>
                        <a:lnTo>
                          <a:pt x="6" y="40"/>
                        </a:lnTo>
                        <a:lnTo>
                          <a:pt x="10" y="36"/>
                        </a:lnTo>
                        <a:lnTo>
                          <a:pt x="10" y="32"/>
                        </a:lnTo>
                        <a:lnTo>
                          <a:pt x="6" y="24"/>
                        </a:lnTo>
                        <a:lnTo>
                          <a:pt x="12" y="20"/>
                        </a:lnTo>
                        <a:lnTo>
                          <a:pt x="10" y="14"/>
                        </a:lnTo>
                        <a:lnTo>
                          <a:pt x="40" y="0"/>
                        </a:lnTo>
                        <a:lnTo>
                          <a:pt x="110" y="34"/>
                        </a:lnTo>
                        <a:lnTo>
                          <a:pt x="108" y="64"/>
                        </a:lnTo>
                        <a:lnTo>
                          <a:pt x="94" y="66"/>
                        </a:lnTo>
                        <a:lnTo>
                          <a:pt x="94" y="72"/>
                        </a:lnTo>
                        <a:lnTo>
                          <a:pt x="88" y="74"/>
                        </a:lnTo>
                        <a:lnTo>
                          <a:pt x="86" y="84"/>
                        </a:lnTo>
                        <a:lnTo>
                          <a:pt x="76" y="92"/>
                        </a:lnTo>
                        <a:lnTo>
                          <a:pt x="60" y="86"/>
                        </a:lnTo>
                        <a:lnTo>
                          <a:pt x="48" y="92"/>
                        </a:lnTo>
                        <a:lnTo>
                          <a:pt x="44" y="102"/>
                        </a:lnTo>
                        <a:lnTo>
                          <a:pt x="34" y="100"/>
                        </a:lnTo>
                        <a:lnTo>
                          <a:pt x="2" y="60"/>
                        </a:lnTo>
                        <a:lnTo>
                          <a:pt x="10" y="60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19" name="Freeform 3105"/>
                  <p:cNvSpPr>
                    <a:spLocks/>
                  </p:cNvSpPr>
                  <p:nvPr/>
                </p:nvSpPr>
                <p:spPr bwMode="auto">
                  <a:xfrm>
                    <a:off x="5163" y="4778"/>
                    <a:ext cx="136" cy="68"/>
                  </a:xfrm>
                  <a:custGeom>
                    <a:avLst/>
                    <a:gdLst>
                      <a:gd name="T0" fmla="*/ 16 w 136"/>
                      <a:gd name="T1" fmla="*/ 4 h 68"/>
                      <a:gd name="T2" fmla="*/ 38 w 136"/>
                      <a:gd name="T3" fmla="*/ 4 h 68"/>
                      <a:gd name="T4" fmla="*/ 58 w 136"/>
                      <a:gd name="T5" fmla="*/ 6 h 68"/>
                      <a:gd name="T6" fmla="*/ 66 w 136"/>
                      <a:gd name="T7" fmla="*/ 0 h 68"/>
                      <a:gd name="T8" fmla="*/ 72 w 136"/>
                      <a:gd name="T9" fmla="*/ 0 h 68"/>
                      <a:gd name="T10" fmla="*/ 82 w 136"/>
                      <a:gd name="T11" fmla="*/ 10 h 68"/>
                      <a:gd name="T12" fmla="*/ 100 w 136"/>
                      <a:gd name="T13" fmla="*/ 6 h 68"/>
                      <a:gd name="T14" fmla="*/ 112 w 136"/>
                      <a:gd name="T15" fmla="*/ 16 h 68"/>
                      <a:gd name="T16" fmla="*/ 136 w 136"/>
                      <a:gd name="T17" fmla="*/ 56 h 68"/>
                      <a:gd name="T18" fmla="*/ 116 w 136"/>
                      <a:gd name="T19" fmla="*/ 68 h 68"/>
                      <a:gd name="T20" fmla="*/ 114 w 136"/>
                      <a:gd name="T21" fmla="*/ 62 h 68"/>
                      <a:gd name="T22" fmla="*/ 106 w 136"/>
                      <a:gd name="T23" fmla="*/ 58 h 68"/>
                      <a:gd name="T24" fmla="*/ 100 w 136"/>
                      <a:gd name="T25" fmla="*/ 60 h 68"/>
                      <a:gd name="T26" fmla="*/ 86 w 136"/>
                      <a:gd name="T27" fmla="*/ 56 h 68"/>
                      <a:gd name="T28" fmla="*/ 66 w 136"/>
                      <a:gd name="T29" fmla="*/ 56 h 68"/>
                      <a:gd name="T30" fmla="*/ 62 w 136"/>
                      <a:gd name="T31" fmla="*/ 62 h 68"/>
                      <a:gd name="T32" fmla="*/ 46 w 136"/>
                      <a:gd name="T33" fmla="*/ 62 h 68"/>
                      <a:gd name="T34" fmla="*/ 38 w 136"/>
                      <a:gd name="T35" fmla="*/ 54 h 68"/>
                      <a:gd name="T36" fmla="*/ 20 w 136"/>
                      <a:gd name="T37" fmla="*/ 46 h 68"/>
                      <a:gd name="T38" fmla="*/ 20 w 136"/>
                      <a:gd name="T39" fmla="*/ 38 h 68"/>
                      <a:gd name="T40" fmla="*/ 20 w 136"/>
                      <a:gd name="T41" fmla="*/ 32 h 68"/>
                      <a:gd name="T42" fmla="*/ 10 w 136"/>
                      <a:gd name="T43" fmla="*/ 30 h 68"/>
                      <a:gd name="T44" fmla="*/ 4 w 136"/>
                      <a:gd name="T45" fmla="*/ 28 h 68"/>
                      <a:gd name="T46" fmla="*/ 0 w 136"/>
                      <a:gd name="T47" fmla="*/ 20 h 68"/>
                      <a:gd name="T48" fmla="*/ 8 w 136"/>
                      <a:gd name="T49" fmla="*/ 10 h 68"/>
                      <a:gd name="T50" fmla="*/ 16 w 136"/>
                      <a:gd name="T51" fmla="*/ 4 h 68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36"/>
                      <a:gd name="T79" fmla="*/ 0 h 68"/>
                      <a:gd name="T80" fmla="*/ 136 w 136"/>
                      <a:gd name="T81" fmla="*/ 68 h 68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36" h="68">
                        <a:moveTo>
                          <a:pt x="16" y="4"/>
                        </a:moveTo>
                        <a:lnTo>
                          <a:pt x="38" y="4"/>
                        </a:lnTo>
                        <a:lnTo>
                          <a:pt x="58" y="6"/>
                        </a:lnTo>
                        <a:lnTo>
                          <a:pt x="66" y="0"/>
                        </a:lnTo>
                        <a:lnTo>
                          <a:pt x="72" y="0"/>
                        </a:lnTo>
                        <a:lnTo>
                          <a:pt x="82" y="10"/>
                        </a:lnTo>
                        <a:lnTo>
                          <a:pt x="100" y="6"/>
                        </a:lnTo>
                        <a:lnTo>
                          <a:pt x="112" y="16"/>
                        </a:lnTo>
                        <a:lnTo>
                          <a:pt x="136" y="56"/>
                        </a:lnTo>
                        <a:lnTo>
                          <a:pt x="116" y="68"/>
                        </a:lnTo>
                        <a:lnTo>
                          <a:pt x="114" y="62"/>
                        </a:lnTo>
                        <a:lnTo>
                          <a:pt x="106" y="58"/>
                        </a:lnTo>
                        <a:lnTo>
                          <a:pt x="100" y="60"/>
                        </a:lnTo>
                        <a:lnTo>
                          <a:pt x="86" y="56"/>
                        </a:lnTo>
                        <a:lnTo>
                          <a:pt x="66" y="56"/>
                        </a:lnTo>
                        <a:lnTo>
                          <a:pt x="62" y="62"/>
                        </a:lnTo>
                        <a:lnTo>
                          <a:pt x="46" y="62"/>
                        </a:lnTo>
                        <a:lnTo>
                          <a:pt x="38" y="54"/>
                        </a:lnTo>
                        <a:lnTo>
                          <a:pt x="20" y="46"/>
                        </a:lnTo>
                        <a:lnTo>
                          <a:pt x="20" y="38"/>
                        </a:lnTo>
                        <a:lnTo>
                          <a:pt x="20" y="32"/>
                        </a:lnTo>
                        <a:lnTo>
                          <a:pt x="10" y="30"/>
                        </a:lnTo>
                        <a:lnTo>
                          <a:pt x="4" y="28"/>
                        </a:lnTo>
                        <a:lnTo>
                          <a:pt x="0" y="20"/>
                        </a:lnTo>
                        <a:lnTo>
                          <a:pt x="8" y="10"/>
                        </a:lnTo>
                        <a:lnTo>
                          <a:pt x="16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20" name="Freeform 3106"/>
                  <p:cNvSpPr>
                    <a:spLocks/>
                  </p:cNvSpPr>
                  <p:nvPr/>
                </p:nvSpPr>
                <p:spPr bwMode="auto">
                  <a:xfrm>
                    <a:off x="5183" y="4636"/>
                    <a:ext cx="108" cy="100"/>
                  </a:xfrm>
                  <a:custGeom>
                    <a:avLst/>
                    <a:gdLst>
                      <a:gd name="T0" fmla="*/ 72 w 108"/>
                      <a:gd name="T1" fmla="*/ 100 h 100"/>
                      <a:gd name="T2" fmla="*/ 54 w 108"/>
                      <a:gd name="T3" fmla="*/ 96 h 100"/>
                      <a:gd name="T4" fmla="*/ 42 w 108"/>
                      <a:gd name="T5" fmla="*/ 90 h 100"/>
                      <a:gd name="T6" fmla="*/ 34 w 108"/>
                      <a:gd name="T7" fmla="*/ 74 h 100"/>
                      <a:gd name="T8" fmla="*/ 18 w 108"/>
                      <a:gd name="T9" fmla="*/ 72 h 100"/>
                      <a:gd name="T10" fmla="*/ 6 w 108"/>
                      <a:gd name="T11" fmla="*/ 50 h 100"/>
                      <a:gd name="T12" fmla="*/ 0 w 108"/>
                      <a:gd name="T13" fmla="*/ 48 h 100"/>
                      <a:gd name="T14" fmla="*/ 36 w 108"/>
                      <a:gd name="T15" fmla="*/ 22 h 100"/>
                      <a:gd name="T16" fmla="*/ 58 w 108"/>
                      <a:gd name="T17" fmla="*/ 0 h 100"/>
                      <a:gd name="T18" fmla="*/ 72 w 108"/>
                      <a:gd name="T19" fmla="*/ 4 h 100"/>
                      <a:gd name="T20" fmla="*/ 78 w 108"/>
                      <a:gd name="T21" fmla="*/ 10 h 100"/>
                      <a:gd name="T22" fmla="*/ 82 w 108"/>
                      <a:gd name="T23" fmla="*/ 16 h 100"/>
                      <a:gd name="T24" fmla="*/ 96 w 108"/>
                      <a:gd name="T25" fmla="*/ 8 h 100"/>
                      <a:gd name="T26" fmla="*/ 104 w 108"/>
                      <a:gd name="T27" fmla="*/ 26 h 100"/>
                      <a:gd name="T28" fmla="*/ 102 w 108"/>
                      <a:gd name="T29" fmla="*/ 56 h 100"/>
                      <a:gd name="T30" fmla="*/ 106 w 108"/>
                      <a:gd name="T31" fmla="*/ 58 h 100"/>
                      <a:gd name="T32" fmla="*/ 108 w 108"/>
                      <a:gd name="T33" fmla="*/ 66 h 100"/>
                      <a:gd name="T34" fmla="*/ 72 w 108"/>
                      <a:gd name="T35" fmla="*/ 100 h 10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08"/>
                      <a:gd name="T55" fmla="*/ 0 h 100"/>
                      <a:gd name="T56" fmla="*/ 108 w 108"/>
                      <a:gd name="T57" fmla="*/ 100 h 10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08" h="100">
                        <a:moveTo>
                          <a:pt x="72" y="100"/>
                        </a:moveTo>
                        <a:lnTo>
                          <a:pt x="54" y="96"/>
                        </a:lnTo>
                        <a:lnTo>
                          <a:pt x="42" y="90"/>
                        </a:lnTo>
                        <a:lnTo>
                          <a:pt x="34" y="74"/>
                        </a:lnTo>
                        <a:lnTo>
                          <a:pt x="18" y="72"/>
                        </a:lnTo>
                        <a:lnTo>
                          <a:pt x="6" y="50"/>
                        </a:lnTo>
                        <a:lnTo>
                          <a:pt x="0" y="48"/>
                        </a:lnTo>
                        <a:lnTo>
                          <a:pt x="36" y="22"/>
                        </a:lnTo>
                        <a:lnTo>
                          <a:pt x="58" y="0"/>
                        </a:lnTo>
                        <a:lnTo>
                          <a:pt x="72" y="4"/>
                        </a:lnTo>
                        <a:lnTo>
                          <a:pt x="78" y="10"/>
                        </a:lnTo>
                        <a:lnTo>
                          <a:pt x="82" y="16"/>
                        </a:lnTo>
                        <a:lnTo>
                          <a:pt x="96" y="8"/>
                        </a:lnTo>
                        <a:lnTo>
                          <a:pt x="104" y="26"/>
                        </a:lnTo>
                        <a:lnTo>
                          <a:pt x="102" y="56"/>
                        </a:lnTo>
                        <a:lnTo>
                          <a:pt x="106" y="58"/>
                        </a:lnTo>
                        <a:lnTo>
                          <a:pt x="108" y="66"/>
                        </a:lnTo>
                        <a:lnTo>
                          <a:pt x="72" y="10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21" name="Freeform 3107"/>
                  <p:cNvSpPr>
                    <a:spLocks/>
                  </p:cNvSpPr>
                  <p:nvPr/>
                </p:nvSpPr>
                <p:spPr bwMode="auto">
                  <a:xfrm>
                    <a:off x="5133" y="4672"/>
                    <a:ext cx="122" cy="112"/>
                  </a:xfrm>
                  <a:custGeom>
                    <a:avLst/>
                    <a:gdLst>
                      <a:gd name="T0" fmla="*/ 0 w 122"/>
                      <a:gd name="T1" fmla="*/ 14 h 112"/>
                      <a:gd name="T2" fmla="*/ 12 w 122"/>
                      <a:gd name="T3" fmla="*/ 12 h 112"/>
                      <a:gd name="T4" fmla="*/ 28 w 122"/>
                      <a:gd name="T5" fmla="*/ 0 h 112"/>
                      <a:gd name="T6" fmla="*/ 42 w 122"/>
                      <a:gd name="T7" fmla="*/ 14 h 112"/>
                      <a:gd name="T8" fmla="*/ 50 w 122"/>
                      <a:gd name="T9" fmla="*/ 12 h 112"/>
                      <a:gd name="T10" fmla="*/ 56 w 122"/>
                      <a:gd name="T11" fmla="*/ 14 h 112"/>
                      <a:gd name="T12" fmla="*/ 68 w 122"/>
                      <a:gd name="T13" fmla="*/ 36 h 112"/>
                      <a:gd name="T14" fmla="*/ 84 w 122"/>
                      <a:gd name="T15" fmla="*/ 38 h 112"/>
                      <a:gd name="T16" fmla="*/ 92 w 122"/>
                      <a:gd name="T17" fmla="*/ 54 h 112"/>
                      <a:gd name="T18" fmla="*/ 104 w 122"/>
                      <a:gd name="T19" fmla="*/ 60 h 112"/>
                      <a:gd name="T20" fmla="*/ 122 w 122"/>
                      <a:gd name="T21" fmla="*/ 64 h 112"/>
                      <a:gd name="T22" fmla="*/ 96 w 122"/>
                      <a:gd name="T23" fmla="*/ 106 h 112"/>
                      <a:gd name="T24" fmla="*/ 88 w 122"/>
                      <a:gd name="T25" fmla="*/ 112 h 112"/>
                      <a:gd name="T26" fmla="*/ 68 w 122"/>
                      <a:gd name="T27" fmla="*/ 110 h 112"/>
                      <a:gd name="T28" fmla="*/ 46 w 122"/>
                      <a:gd name="T29" fmla="*/ 110 h 112"/>
                      <a:gd name="T30" fmla="*/ 0 w 122"/>
                      <a:gd name="T31" fmla="*/ 14 h 112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22"/>
                      <a:gd name="T49" fmla="*/ 0 h 112"/>
                      <a:gd name="T50" fmla="*/ 122 w 122"/>
                      <a:gd name="T51" fmla="*/ 112 h 112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22" h="112">
                        <a:moveTo>
                          <a:pt x="0" y="14"/>
                        </a:moveTo>
                        <a:lnTo>
                          <a:pt x="12" y="12"/>
                        </a:lnTo>
                        <a:lnTo>
                          <a:pt x="28" y="0"/>
                        </a:lnTo>
                        <a:lnTo>
                          <a:pt x="42" y="14"/>
                        </a:lnTo>
                        <a:lnTo>
                          <a:pt x="50" y="12"/>
                        </a:lnTo>
                        <a:lnTo>
                          <a:pt x="56" y="14"/>
                        </a:lnTo>
                        <a:lnTo>
                          <a:pt x="68" y="36"/>
                        </a:lnTo>
                        <a:lnTo>
                          <a:pt x="84" y="38"/>
                        </a:lnTo>
                        <a:lnTo>
                          <a:pt x="92" y="54"/>
                        </a:lnTo>
                        <a:lnTo>
                          <a:pt x="104" y="60"/>
                        </a:lnTo>
                        <a:lnTo>
                          <a:pt x="122" y="64"/>
                        </a:lnTo>
                        <a:lnTo>
                          <a:pt x="96" y="106"/>
                        </a:lnTo>
                        <a:lnTo>
                          <a:pt x="88" y="112"/>
                        </a:lnTo>
                        <a:lnTo>
                          <a:pt x="68" y="110"/>
                        </a:lnTo>
                        <a:lnTo>
                          <a:pt x="46" y="110"/>
                        </a:lnTo>
                        <a:lnTo>
                          <a:pt x="0" y="1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22" name="Freeform 3108"/>
                  <p:cNvSpPr>
                    <a:spLocks/>
                  </p:cNvSpPr>
                  <p:nvPr/>
                </p:nvSpPr>
                <p:spPr bwMode="auto">
                  <a:xfrm>
                    <a:off x="5157" y="4816"/>
                    <a:ext cx="114" cy="84"/>
                  </a:xfrm>
                  <a:custGeom>
                    <a:avLst/>
                    <a:gdLst>
                      <a:gd name="T0" fmla="*/ 26 w 114"/>
                      <a:gd name="T1" fmla="*/ 0 h 84"/>
                      <a:gd name="T2" fmla="*/ 26 w 114"/>
                      <a:gd name="T3" fmla="*/ 8 h 84"/>
                      <a:gd name="T4" fmla="*/ 44 w 114"/>
                      <a:gd name="T5" fmla="*/ 16 h 84"/>
                      <a:gd name="T6" fmla="*/ 52 w 114"/>
                      <a:gd name="T7" fmla="*/ 24 h 84"/>
                      <a:gd name="T8" fmla="*/ 68 w 114"/>
                      <a:gd name="T9" fmla="*/ 24 h 84"/>
                      <a:gd name="T10" fmla="*/ 86 w 114"/>
                      <a:gd name="T11" fmla="*/ 30 h 84"/>
                      <a:gd name="T12" fmla="*/ 94 w 114"/>
                      <a:gd name="T13" fmla="*/ 26 h 84"/>
                      <a:gd name="T14" fmla="*/ 98 w 114"/>
                      <a:gd name="T15" fmla="*/ 32 h 84"/>
                      <a:gd name="T16" fmla="*/ 94 w 114"/>
                      <a:gd name="T17" fmla="*/ 44 h 84"/>
                      <a:gd name="T18" fmla="*/ 104 w 114"/>
                      <a:gd name="T19" fmla="*/ 54 h 84"/>
                      <a:gd name="T20" fmla="*/ 98 w 114"/>
                      <a:gd name="T21" fmla="*/ 64 h 84"/>
                      <a:gd name="T22" fmla="*/ 102 w 114"/>
                      <a:gd name="T23" fmla="*/ 66 h 84"/>
                      <a:gd name="T24" fmla="*/ 110 w 114"/>
                      <a:gd name="T25" fmla="*/ 56 h 84"/>
                      <a:gd name="T26" fmla="*/ 114 w 114"/>
                      <a:gd name="T27" fmla="*/ 60 h 84"/>
                      <a:gd name="T28" fmla="*/ 106 w 114"/>
                      <a:gd name="T29" fmla="*/ 82 h 84"/>
                      <a:gd name="T30" fmla="*/ 18 w 114"/>
                      <a:gd name="T31" fmla="*/ 84 h 84"/>
                      <a:gd name="T32" fmla="*/ 14 w 114"/>
                      <a:gd name="T33" fmla="*/ 74 h 84"/>
                      <a:gd name="T34" fmla="*/ 2 w 114"/>
                      <a:gd name="T35" fmla="*/ 70 h 84"/>
                      <a:gd name="T36" fmla="*/ 0 w 114"/>
                      <a:gd name="T37" fmla="*/ 46 h 84"/>
                      <a:gd name="T38" fmla="*/ 0 w 114"/>
                      <a:gd name="T39" fmla="*/ 30 h 84"/>
                      <a:gd name="T40" fmla="*/ 0 w 114"/>
                      <a:gd name="T41" fmla="*/ 22 h 84"/>
                      <a:gd name="T42" fmla="*/ 14 w 114"/>
                      <a:gd name="T43" fmla="*/ 12 h 84"/>
                      <a:gd name="T44" fmla="*/ 26 w 114"/>
                      <a:gd name="T45" fmla="*/ 0 h 84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14"/>
                      <a:gd name="T70" fmla="*/ 0 h 84"/>
                      <a:gd name="T71" fmla="*/ 114 w 114"/>
                      <a:gd name="T72" fmla="*/ 84 h 84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14" h="84">
                        <a:moveTo>
                          <a:pt x="26" y="0"/>
                        </a:moveTo>
                        <a:lnTo>
                          <a:pt x="26" y="8"/>
                        </a:lnTo>
                        <a:lnTo>
                          <a:pt x="44" y="16"/>
                        </a:lnTo>
                        <a:lnTo>
                          <a:pt x="52" y="24"/>
                        </a:lnTo>
                        <a:lnTo>
                          <a:pt x="68" y="24"/>
                        </a:lnTo>
                        <a:lnTo>
                          <a:pt x="86" y="30"/>
                        </a:lnTo>
                        <a:lnTo>
                          <a:pt x="94" y="26"/>
                        </a:lnTo>
                        <a:lnTo>
                          <a:pt x="98" y="32"/>
                        </a:lnTo>
                        <a:lnTo>
                          <a:pt x="94" y="44"/>
                        </a:lnTo>
                        <a:lnTo>
                          <a:pt x="104" y="54"/>
                        </a:lnTo>
                        <a:lnTo>
                          <a:pt x="98" y="64"/>
                        </a:lnTo>
                        <a:lnTo>
                          <a:pt x="102" y="66"/>
                        </a:lnTo>
                        <a:lnTo>
                          <a:pt x="110" y="56"/>
                        </a:lnTo>
                        <a:lnTo>
                          <a:pt x="114" y="60"/>
                        </a:lnTo>
                        <a:lnTo>
                          <a:pt x="106" y="82"/>
                        </a:lnTo>
                        <a:lnTo>
                          <a:pt x="18" y="84"/>
                        </a:lnTo>
                        <a:lnTo>
                          <a:pt x="14" y="74"/>
                        </a:lnTo>
                        <a:lnTo>
                          <a:pt x="2" y="70"/>
                        </a:lnTo>
                        <a:lnTo>
                          <a:pt x="0" y="46"/>
                        </a:lnTo>
                        <a:lnTo>
                          <a:pt x="0" y="30"/>
                        </a:lnTo>
                        <a:lnTo>
                          <a:pt x="0" y="22"/>
                        </a:lnTo>
                        <a:lnTo>
                          <a:pt x="14" y="12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23" name="Freeform 3109"/>
                  <p:cNvSpPr>
                    <a:spLocks/>
                  </p:cNvSpPr>
                  <p:nvPr/>
                </p:nvSpPr>
                <p:spPr bwMode="auto">
                  <a:xfrm>
                    <a:off x="5141" y="4884"/>
                    <a:ext cx="122" cy="84"/>
                  </a:xfrm>
                  <a:custGeom>
                    <a:avLst/>
                    <a:gdLst>
                      <a:gd name="T0" fmla="*/ 0 w 122"/>
                      <a:gd name="T1" fmla="*/ 0 h 84"/>
                      <a:gd name="T2" fmla="*/ 18 w 122"/>
                      <a:gd name="T3" fmla="*/ 2 h 84"/>
                      <a:gd name="T4" fmla="*/ 30 w 122"/>
                      <a:gd name="T5" fmla="*/ 6 h 84"/>
                      <a:gd name="T6" fmla="*/ 34 w 122"/>
                      <a:gd name="T7" fmla="*/ 16 h 84"/>
                      <a:gd name="T8" fmla="*/ 122 w 122"/>
                      <a:gd name="T9" fmla="*/ 14 h 84"/>
                      <a:gd name="T10" fmla="*/ 120 w 122"/>
                      <a:gd name="T11" fmla="*/ 32 h 84"/>
                      <a:gd name="T12" fmla="*/ 104 w 122"/>
                      <a:gd name="T13" fmla="*/ 62 h 84"/>
                      <a:gd name="T14" fmla="*/ 96 w 122"/>
                      <a:gd name="T15" fmla="*/ 68 h 84"/>
                      <a:gd name="T16" fmla="*/ 88 w 122"/>
                      <a:gd name="T17" fmla="*/ 64 h 84"/>
                      <a:gd name="T18" fmla="*/ 96 w 122"/>
                      <a:gd name="T19" fmla="*/ 58 h 84"/>
                      <a:gd name="T20" fmla="*/ 92 w 122"/>
                      <a:gd name="T21" fmla="*/ 42 h 84"/>
                      <a:gd name="T22" fmla="*/ 86 w 122"/>
                      <a:gd name="T23" fmla="*/ 60 h 84"/>
                      <a:gd name="T24" fmla="*/ 74 w 122"/>
                      <a:gd name="T25" fmla="*/ 60 h 84"/>
                      <a:gd name="T26" fmla="*/ 78 w 122"/>
                      <a:gd name="T27" fmla="*/ 66 h 84"/>
                      <a:gd name="T28" fmla="*/ 72 w 122"/>
                      <a:gd name="T29" fmla="*/ 66 h 84"/>
                      <a:gd name="T30" fmla="*/ 62 w 122"/>
                      <a:gd name="T31" fmla="*/ 50 h 84"/>
                      <a:gd name="T32" fmla="*/ 48 w 122"/>
                      <a:gd name="T33" fmla="*/ 34 h 84"/>
                      <a:gd name="T34" fmla="*/ 44 w 122"/>
                      <a:gd name="T35" fmla="*/ 36 h 84"/>
                      <a:gd name="T36" fmla="*/ 52 w 122"/>
                      <a:gd name="T37" fmla="*/ 46 h 84"/>
                      <a:gd name="T38" fmla="*/ 56 w 122"/>
                      <a:gd name="T39" fmla="*/ 60 h 84"/>
                      <a:gd name="T40" fmla="*/ 64 w 122"/>
                      <a:gd name="T41" fmla="*/ 64 h 84"/>
                      <a:gd name="T42" fmla="*/ 64 w 122"/>
                      <a:gd name="T43" fmla="*/ 70 h 84"/>
                      <a:gd name="T44" fmla="*/ 42 w 122"/>
                      <a:gd name="T45" fmla="*/ 72 h 84"/>
                      <a:gd name="T46" fmla="*/ 40 w 122"/>
                      <a:gd name="T47" fmla="*/ 78 h 84"/>
                      <a:gd name="T48" fmla="*/ 12 w 122"/>
                      <a:gd name="T49" fmla="*/ 84 h 84"/>
                      <a:gd name="T50" fmla="*/ 12 w 122"/>
                      <a:gd name="T51" fmla="*/ 72 h 84"/>
                      <a:gd name="T52" fmla="*/ 0 w 122"/>
                      <a:gd name="T53" fmla="*/ 76 h 84"/>
                      <a:gd name="T54" fmla="*/ 0 w 122"/>
                      <a:gd name="T55" fmla="*/ 0 h 84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122"/>
                      <a:gd name="T85" fmla="*/ 0 h 84"/>
                      <a:gd name="T86" fmla="*/ 122 w 122"/>
                      <a:gd name="T87" fmla="*/ 84 h 84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122" h="84">
                        <a:moveTo>
                          <a:pt x="0" y="0"/>
                        </a:moveTo>
                        <a:lnTo>
                          <a:pt x="18" y="2"/>
                        </a:lnTo>
                        <a:lnTo>
                          <a:pt x="30" y="6"/>
                        </a:lnTo>
                        <a:lnTo>
                          <a:pt x="34" y="16"/>
                        </a:lnTo>
                        <a:lnTo>
                          <a:pt x="122" y="14"/>
                        </a:lnTo>
                        <a:lnTo>
                          <a:pt x="120" y="32"/>
                        </a:lnTo>
                        <a:lnTo>
                          <a:pt x="104" y="62"/>
                        </a:lnTo>
                        <a:lnTo>
                          <a:pt x="96" y="68"/>
                        </a:lnTo>
                        <a:lnTo>
                          <a:pt x="88" y="64"/>
                        </a:lnTo>
                        <a:lnTo>
                          <a:pt x="96" y="58"/>
                        </a:lnTo>
                        <a:lnTo>
                          <a:pt x="92" y="42"/>
                        </a:lnTo>
                        <a:lnTo>
                          <a:pt x="86" y="60"/>
                        </a:lnTo>
                        <a:lnTo>
                          <a:pt x="74" y="60"/>
                        </a:lnTo>
                        <a:lnTo>
                          <a:pt x="78" y="66"/>
                        </a:lnTo>
                        <a:lnTo>
                          <a:pt x="72" y="66"/>
                        </a:lnTo>
                        <a:lnTo>
                          <a:pt x="62" y="50"/>
                        </a:lnTo>
                        <a:lnTo>
                          <a:pt x="48" y="34"/>
                        </a:lnTo>
                        <a:lnTo>
                          <a:pt x="44" y="36"/>
                        </a:lnTo>
                        <a:lnTo>
                          <a:pt x="52" y="46"/>
                        </a:lnTo>
                        <a:lnTo>
                          <a:pt x="56" y="60"/>
                        </a:lnTo>
                        <a:lnTo>
                          <a:pt x="64" y="64"/>
                        </a:lnTo>
                        <a:lnTo>
                          <a:pt x="64" y="70"/>
                        </a:lnTo>
                        <a:lnTo>
                          <a:pt x="42" y="72"/>
                        </a:lnTo>
                        <a:lnTo>
                          <a:pt x="40" y="78"/>
                        </a:lnTo>
                        <a:lnTo>
                          <a:pt x="12" y="84"/>
                        </a:lnTo>
                        <a:lnTo>
                          <a:pt x="12" y="72"/>
                        </a:lnTo>
                        <a:lnTo>
                          <a:pt x="0" y="7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24" name="Freeform 3110"/>
                  <p:cNvSpPr>
                    <a:spLocks/>
                  </p:cNvSpPr>
                  <p:nvPr/>
                </p:nvSpPr>
                <p:spPr bwMode="auto">
                  <a:xfrm>
                    <a:off x="5109" y="4806"/>
                    <a:ext cx="74" cy="154"/>
                  </a:xfrm>
                  <a:custGeom>
                    <a:avLst/>
                    <a:gdLst>
                      <a:gd name="T0" fmla="*/ 0 w 74"/>
                      <a:gd name="T1" fmla="*/ 2 h 154"/>
                      <a:gd name="T2" fmla="*/ 58 w 74"/>
                      <a:gd name="T3" fmla="*/ 0 h 154"/>
                      <a:gd name="T4" fmla="*/ 64 w 74"/>
                      <a:gd name="T5" fmla="*/ 2 h 154"/>
                      <a:gd name="T6" fmla="*/ 70 w 74"/>
                      <a:gd name="T7" fmla="*/ 4 h 154"/>
                      <a:gd name="T8" fmla="*/ 74 w 74"/>
                      <a:gd name="T9" fmla="*/ 4 h 154"/>
                      <a:gd name="T10" fmla="*/ 74 w 74"/>
                      <a:gd name="T11" fmla="*/ 10 h 154"/>
                      <a:gd name="T12" fmla="*/ 48 w 74"/>
                      <a:gd name="T13" fmla="*/ 32 h 154"/>
                      <a:gd name="T14" fmla="*/ 50 w 74"/>
                      <a:gd name="T15" fmla="*/ 80 h 154"/>
                      <a:gd name="T16" fmla="*/ 32 w 74"/>
                      <a:gd name="T17" fmla="*/ 78 h 154"/>
                      <a:gd name="T18" fmla="*/ 32 w 74"/>
                      <a:gd name="T19" fmla="*/ 154 h 154"/>
                      <a:gd name="T20" fmla="*/ 2 w 74"/>
                      <a:gd name="T21" fmla="*/ 154 h 154"/>
                      <a:gd name="T22" fmla="*/ 0 w 74"/>
                      <a:gd name="T23" fmla="*/ 2 h 15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4"/>
                      <a:gd name="T37" fmla="*/ 0 h 154"/>
                      <a:gd name="T38" fmla="*/ 74 w 74"/>
                      <a:gd name="T39" fmla="*/ 154 h 15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4" h="154">
                        <a:moveTo>
                          <a:pt x="0" y="2"/>
                        </a:moveTo>
                        <a:lnTo>
                          <a:pt x="58" y="0"/>
                        </a:lnTo>
                        <a:lnTo>
                          <a:pt x="64" y="2"/>
                        </a:lnTo>
                        <a:lnTo>
                          <a:pt x="70" y="4"/>
                        </a:lnTo>
                        <a:lnTo>
                          <a:pt x="74" y="4"/>
                        </a:lnTo>
                        <a:lnTo>
                          <a:pt x="74" y="10"/>
                        </a:lnTo>
                        <a:lnTo>
                          <a:pt x="48" y="32"/>
                        </a:lnTo>
                        <a:lnTo>
                          <a:pt x="50" y="80"/>
                        </a:lnTo>
                        <a:lnTo>
                          <a:pt x="32" y="78"/>
                        </a:lnTo>
                        <a:lnTo>
                          <a:pt x="32" y="154"/>
                        </a:lnTo>
                        <a:lnTo>
                          <a:pt x="2" y="15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25" name="Freeform 3111"/>
                  <p:cNvSpPr>
                    <a:spLocks/>
                  </p:cNvSpPr>
                  <p:nvPr/>
                </p:nvSpPr>
                <p:spPr bwMode="auto">
                  <a:xfrm>
                    <a:off x="5153" y="4956"/>
                    <a:ext cx="100" cy="130"/>
                  </a:xfrm>
                  <a:custGeom>
                    <a:avLst/>
                    <a:gdLst>
                      <a:gd name="T0" fmla="*/ 0 w 100"/>
                      <a:gd name="T1" fmla="*/ 12 h 130"/>
                      <a:gd name="T2" fmla="*/ 28 w 100"/>
                      <a:gd name="T3" fmla="*/ 6 h 130"/>
                      <a:gd name="T4" fmla="*/ 30 w 100"/>
                      <a:gd name="T5" fmla="*/ 0 h 130"/>
                      <a:gd name="T6" fmla="*/ 44 w 100"/>
                      <a:gd name="T7" fmla="*/ 0 h 130"/>
                      <a:gd name="T8" fmla="*/ 48 w 100"/>
                      <a:gd name="T9" fmla="*/ 4 h 130"/>
                      <a:gd name="T10" fmla="*/ 68 w 100"/>
                      <a:gd name="T11" fmla="*/ 4 h 130"/>
                      <a:gd name="T12" fmla="*/ 76 w 100"/>
                      <a:gd name="T13" fmla="*/ 8 h 130"/>
                      <a:gd name="T14" fmla="*/ 90 w 100"/>
                      <a:gd name="T15" fmla="*/ 0 h 130"/>
                      <a:gd name="T16" fmla="*/ 96 w 100"/>
                      <a:gd name="T17" fmla="*/ 4 h 130"/>
                      <a:gd name="T18" fmla="*/ 96 w 100"/>
                      <a:gd name="T19" fmla="*/ 24 h 130"/>
                      <a:gd name="T20" fmla="*/ 86 w 100"/>
                      <a:gd name="T21" fmla="*/ 30 h 130"/>
                      <a:gd name="T22" fmla="*/ 90 w 100"/>
                      <a:gd name="T23" fmla="*/ 42 h 130"/>
                      <a:gd name="T24" fmla="*/ 78 w 100"/>
                      <a:gd name="T25" fmla="*/ 50 h 130"/>
                      <a:gd name="T26" fmla="*/ 76 w 100"/>
                      <a:gd name="T27" fmla="*/ 58 h 130"/>
                      <a:gd name="T28" fmla="*/ 78 w 100"/>
                      <a:gd name="T29" fmla="*/ 66 h 130"/>
                      <a:gd name="T30" fmla="*/ 78 w 100"/>
                      <a:gd name="T31" fmla="*/ 82 h 130"/>
                      <a:gd name="T32" fmla="*/ 86 w 100"/>
                      <a:gd name="T33" fmla="*/ 86 h 130"/>
                      <a:gd name="T34" fmla="*/ 100 w 100"/>
                      <a:gd name="T35" fmla="*/ 130 h 130"/>
                      <a:gd name="T36" fmla="*/ 10 w 100"/>
                      <a:gd name="T37" fmla="*/ 130 h 130"/>
                      <a:gd name="T38" fmla="*/ 2 w 100"/>
                      <a:gd name="T39" fmla="*/ 126 h 130"/>
                      <a:gd name="T40" fmla="*/ 2 w 100"/>
                      <a:gd name="T41" fmla="*/ 98 h 130"/>
                      <a:gd name="T42" fmla="*/ 0 w 100"/>
                      <a:gd name="T43" fmla="*/ 12 h 130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00"/>
                      <a:gd name="T67" fmla="*/ 0 h 130"/>
                      <a:gd name="T68" fmla="*/ 100 w 100"/>
                      <a:gd name="T69" fmla="*/ 130 h 130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00" h="130">
                        <a:moveTo>
                          <a:pt x="0" y="12"/>
                        </a:moveTo>
                        <a:lnTo>
                          <a:pt x="28" y="6"/>
                        </a:lnTo>
                        <a:lnTo>
                          <a:pt x="30" y="0"/>
                        </a:lnTo>
                        <a:lnTo>
                          <a:pt x="44" y="0"/>
                        </a:lnTo>
                        <a:lnTo>
                          <a:pt x="48" y="4"/>
                        </a:lnTo>
                        <a:lnTo>
                          <a:pt x="68" y="4"/>
                        </a:lnTo>
                        <a:lnTo>
                          <a:pt x="76" y="8"/>
                        </a:lnTo>
                        <a:lnTo>
                          <a:pt x="90" y="0"/>
                        </a:lnTo>
                        <a:lnTo>
                          <a:pt x="96" y="4"/>
                        </a:lnTo>
                        <a:lnTo>
                          <a:pt x="96" y="24"/>
                        </a:lnTo>
                        <a:lnTo>
                          <a:pt x="86" y="30"/>
                        </a:lnTo>
                        <a:lnTo>
                          <a:pt x="90" y="42"/>
                        </a:lnTo>
                        <a:lnTo>
                          <a:pt x="78" y="50"/>
                        </a:lnTo>
                        <a:lnTo>
                          <a:pt x="76" y="58"/>
                        </a:lnTo>
                        <a:lnTo>
                          <a:pt x="78" y="66"/>
                        </a:lnTo>
                        <a:lnTo>
                          <a:pt x="78" y="82"/>
                        </a:lnTo>
                        <a:lnTo>
                          <a:pt x="86" y="86"/>
                        </a:lnTo>
                        <a:lnTo>
                          <a:pt x="100" y="130"/>
                        </a:lnTo>
                        <a:lnTo>
                          <a:pt x="10" y="130"/>
                        </a:lnTo>
                        <a:lnTo>
                          <a:pt x="2" y="126"/>
                        </a:lnTo>
                        <a:lnTo>
                          <a:pt x="2" y="98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26" name="Freeform 3112"/>
                  <p:cNvSpPr>
                    <a:spLocks/>
                  </p:cNvSpPr>
                  <p:nvPr/>
                </p:nvSpPr>
                <p:spPr bwMode="auto">
                  <a:xfrm>
                    <a:off x="5063" y="4956"/>
                    <a:ext cx="92" cy="98"/>
                  </a:xfrm>
                  <a:custGeom>
                    <a:avLst/>
                    <a:gdLst>
                      <a:gd name="T0" fmla="*/ 0 w 92"/>
                      <a:gd name="T1" fmla="*/ 4 h 98"/>
                      <a:gd name="T2" fmla="*/ 48 w 92"/>
                      <a:gd name="T3" fmla="*/ 4 h 98"/>
                      <a:gd name="T4" fmla="*/ 78 w 92"/>
                      <a:gd name="T5" fmla="*/ 4 h 98"/>
                      <a:gd name="T6" fmla="*/ 90 w 92"/>
                      <a:gd name="T7" fmla="*/ 0 h 98"/>
                      <a:gd name="T8" fmla="*/ 90 w 92"/>
                      <a:gd name="T9" fmla="*/ 12 h 98"/>
                      <a:gd name="T10" fmla="*/ 92 w 92"/>
                      <a:gd name="T11" fmla="*/ 98 h 98"/>
                      <a:gd name="T12" fmla="*/ 34 w 92"/>
                      <a:gd name="T13" fmla="*/ 98 h 98"/>
                      <a:gd name="T14" fmla="*/ 16 w 92"/>
                      <a:gd name="T15" fmla="*/ 98 h 98"/>
                      <a:gd name="T16" fmla="*/ 16 w 92"/>
                      <a:gd name="T17" fmla="*/ 84 h 98"/>
                      <a:gd name="T18" fmla="*/ 20 w 92"/>
                      <a:gd name="T19" fmla="*/ 62 h 98"/>
                      <a:gd name="T20" fmla="*/ 18 w 92"/>
                      <a:gd name="T21" fmla="*/ 42 h 98"/>
                      <a:gd name="T22" fmla="*/ 10 w 92"/>
                      <a:gd name="T23" fmla="*/ 42 h 98"/>
                      <a:gd name="T24" fmla="*/ 8 w 92"/>
                      <a:gd name="T25" fmla="*/ 28 h 98"/>
                      <a:gd name="T26" fmla="*/ 0 w 92"/>
                      <a:gd name="T27" fmla="*/ 4 h 9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92"/>
                      <a:gd name="T43" fmla="*/ 0 h 98"/>
                      <a:gd name="T44" fmla="*/ 92 w 92"/>
                      <a:gd name="T45" fmla="*/ 98 h 9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92" h="98">
                        <a:moveTo>
                          <a:pt x="0" y="4"/>
                        </a:moveTo>
                        <a:lnTo>
                          <a:pt x="48" y="4"/>
                        </a:lnTo>
                        <a:lnTo>
                          <a:pt x="78" y="4"/>
                        </a:lnTo>
                        <a:lnTo>
                          <a:pt x="90" y="0"/>
                        </a:lnTo>
                        <a:lnTo>
                          <a:pt x="90" y="12"/>
                        </a:lnTo>
                        <a:lnTo>
                          <a:pt x="92" y="98"/>
                        </a:lnTo>
                        <a:lnTo>
                          <a:pt x="34" y="98"/>
                        </a:lnTo>
                        <a:lnTo>
                          <a:pt x="16" y="98"/>
                        </a:lnTo>
                        <a:lnTo>
                          <a:pt x="16" y="84"/>
                        </a:lnTo>
                        <a:lnTo>
                          <a:pt x="20" y="62"/>
                        </a:lnTo>
                        <a:lnTo>
                          <a:pt x="18" y="42"/>
                        </a:lnTo>
                        <a:lnTo>
                          <a:pt x="10" y="42"/>
                        </a:lnTo>
                        <a:lnTo>
                          <a:pt x="8" y="2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27" name="Freeform 3113"/>
                  <p:cNvSpPr>
                    <a:spLocks/>
                  </p:cNvSpPr>
                  <p:nvPr/>
                </p:nvSpPr>
                <p:spPr bwMode="auto">
                  <a:xfrm>
                    <a:off x="5153" y="5086"/>
                    <a:ext cx="112" cy="56"/>
                  </a:xfrm>
                  <a:custGeom>
                    <a:avLst/>
                    <a:gdLst>
                      <a:gd name="T0" fmla="*/ 10 w 112"/>
                      <a:gd name="T1" fmla="*/ 0 h 56"/>
                      <a:gd name="T2" fmla="*/ 100 w 112"/>
                      <a:gd name="T3" fmla="*/ 0 h 56"/>
                      <a:gd name="T4" fmla="*/ 100 w 112"/>
                      <a:gd name="T5" fmla="*/ 14 h 56"/>
                      <a:gd name="T6" fmla="*/ 98 w 112"/>
                      <a:gd name="T7" fmla="*/ 22 h 56"/>
                      <a:gd name="T8" fmla="*/ 100 w 112"/>
                      <a:gd name="T9" fmla="*/ 36 h 56"/>
                      <a:gd name="T10" fmla="*/ 106 w 112"/>
                      <a:gd name="T11" fmla="*/ 36 h 56"/>
                      <a:gd name="T12" fmla="*/ 112 w 112"/>
                      <a:gd name="T13" fmla="*/ 44 h 56"/>
                      <a:gd name="T14" fmla="*/ 104 w 112"/>
                      <a:gd name="T15" fmla="*/ 44 h 56"/>
                      <a:gd name="T16" fmla="*/ 98 w 112"/>
                      <a:gd name="T17" fmla="*/ 50 h 56"/>
                      <a:gd name="T18" fmla="*/ 84 w 112"/>
                      <a:gd name="T19" fmla="*/ 50 h 56"/>
                      <a:gd name="T20" fmla="*/ 84 w 112"/>
                      <a:gd name="T21" fmla="*/ 56 h 56"/>
                      <a:gd name="T22" fmla="*/ 46 w 112"/>
                      <a:gd name="T23" fmla="*/ 50 h 56"/>
                      <a:gd name="T24" fmla="*/ 28 w 112"/>
                      <a:gd name="T25" fmla="*/ 52 h 56"/>
                      <a:gd name="T26" fmla="*/ 26 w 112"/>
                      <a:gd name="T27" fmla="*/ 32 h 56"/>
                      <a:gd name="T28" fmla="*/ 0 w 112"/>
                      <a:gd name="T29" fmla="*/ 26 h 56"/>
                      <a:gd name="T30" fmla="*/ 10 w 112"/>
                      <a:gd name="T31" fmla="*/ 0 h 5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12"/>
                      <a:gd name="T49" fmla="*/ 0 h 56"/>
                      <a:gd name="T50" fmla="*/ 112 w 112"/>
                      <a:gd name="T51" fmla="*/ 56 h 5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12" h="56">
                        <a:moveTo>
                          <a:pt x="10" y="0"/>
                        </a:moveTo>
                        <a:lnTo>
                          <a:pt x="100" y="0"/>
                        </a:lnTo>
                        <a:lnTo>
                          <a:pt x="100" y="14"/>
                        </a:lnTo>
                        <a:lnTo>
                          <a:pt x="98" y="22"/>
                        </a:lnTo>
                        <a:lnTo>
                          <a:pt x="100" y="36"/>
                        </a:lnTo>
                        <a:lnTo>
                          <a:pt x="106" y="36"/>
                        </a:lnTo>
                        <a:lnTo>
                          <a:pt x="112" y="44"/>
                        </a:lnTo>
                        <a:lnTo>
                          <a:pt x="104" y="44"/>
                        </a:lnTo>
                        <a:lnTo>
                          <a:pt x="98" y="50"/>
                        </a:lnTo>
                        <a:lnTo>
                          <a:pt x="84" y="50"/>
                        </a:lnTo>
                        <a:lnTo>
                          <a:pt x="84" y="56"/>
                        </a:lnTo>
                        <a:lnTo>
                          <a:pt x="46" y="50"/>
                        </a:lnTo>
                        <a:lnTo>
                          <a:pt x="28" y="52"/>
                        </a:lnTo>
                        <a:lnTo>
                          <a:pt x="26" y="32"/>
                        </a:lnTo>
                        <a:lnTo>
                          <a:pt x="0" y="26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28" name="Freeform 3114"/>
                  <p:cNvSpPr>
                    <a:spLocks/>
                  </p:cNvSpPr>
                  <p:nvPr/>
                </p:nvSpPr>
                <p:spPr bwMode="auto">
                  <a:xfrm>
                    <a:off x="5181" y="5130"/>
                    <a:ext cx="128" cy="88"/>
                  </a:xfrm>
                  <a:custGeom>
                    <a:avLst/>
                    <a:gdLst>
                      <a:gd name="T0" fmla="*/ 0 w 128"/>
                      <a:gd name="T1" fmla="*/ 8 h 88"/>
                      <a:gd name="T2" fmla="*/ 18 w 128"/>
                      <a:gd name="T3" fmla="*/ 6 h 88"/>
                      <a:gd name="T4" fmla="*/ 56 w 128"/>
                      <a:gd name="T5" fmla="*/ 12 h 88"/>
                      <a:gd name="T6" fmla="*/ 56 w 128"/>
                      <a:gd name="T7" fmla="*/ 6 h 88"/>
                      <a:gd name="T8" fmla="*/ 70 w 128"/>
                      <a:gd name="T9" fmla="*/ 6 h 88"/>
                      <a:gd name="T10" fmla="*/ 76 w 128"/>
                      <a:gd name="T11" fmla="*/ 0 h 88"/>
                      <a:gd name="T12" fmla="*/ 84 w 128"/>
                      <a:gd name="T13" fmla="*/ 0 h 88"/>
                      <a:gd name="T14" fmla="*/ 88 w 128"/>
                      <a:gd name="T15" fmla="*/ 16 h 88"/>
                      <a:gd name="T16" fmla="*/ 94 w 128"/>
                      <a:gd name="T17" fmla="*/ 14 h 88"/>
                      <a:gd name="T18" fmla="*/ 96 w 128"/>
                      <a:gd name="T19" fmla="*/ 18 h 88"/>
                      <a:gd name="T20" fmla="*/ 92 w 128"/>
                      <a:gd name="T21" fmla="*/ 26 h 88"/>
                      <a:gd name="T22" fmla="*/ 98 w 128"/>
                      <a:gd name="T23" fmla="*/ 30 h 88"/>
                      <a:gd name="T24" fmla="*/ 98 w 128"/>
                      <a:gd name="T25" fmla="*/ 50 h 88"/>
                      <a:gd name="T26" fmla="*/ 104 w 128"/>
                      <a:gd name="T27" fmla="*/ 54 h 88"/>
                      <a:gd name="T28" fmla="*/ 112 w 128"/>
                      <a:gd name="T29" fmla="*/ 50 h 88"/>
                      <a:gd name="T30" fmla="*/ 114 w 128"/>
                      <a:gd name="T31" fmla="*/ 54 h 88"/>
                      <a:gd name="T32" fmla="*/ 106 w 128"/>
                      <a:gd name="T33" fmla="*/ 64 h 88"/>
                      <a:gd name="T34" fmla="*/ 110 w 128"/>
                      <a:gd name="T35" fmla="*/ 72 h 88"/>
                      <a:gd name="T36" fmla="*/ 114 w 128"/>
                      <a:gd name="T37" fmla="*/ 68 h 88"/>
                      <a:gd name="T38" fmla="*/ 114 w 128"/>
                      <a:gd name="T39" fmla="*/ 64 h 88"/>
                      <a:gd name="T40" fmla="*/ 118 w 128"/>
                      <a:gd name="T41" fmla="*/ 64 h 88"/>
                      <a:gd name="T42" fmla="*/ 122 w 128"/>
                      <a:gd name="T43" fmla="*/ 68 h 88"/>
                      <a:gd name="T44" fmla="*/ 122 w 128"/>
                      <a:gd name="T45" fmla="*/ 56 h 88"/>
                      <a:gd name="T46" fmla="*/ 128 w 128"/>
                      <a:gd name="T47" fmla="*/ 56 h 88"/>
                      <a:gd name="T48" fmla="*/ 124 w 128"/>
                      <a:gd name="T49" fmla="*/ 78 h 88"/>
                      <a:gd name="T50" fmla="*/ 102 w 128"/>
                      <a:gd name="T51" fmla="*/ 80 h 88"/>
                      <a:gd name="T52" fmla="*/ 102 w 128"/>
                      <a:gd name="T53" fmla="*/ 86 h 88"/>
                      <a:gd name="T54" fmla="*/ 64 w 128"/>
                      <a:gd name="T55" fmla="*/ 88 h 88"/>
                      <a:gd name="T56" fmla="*/ 46 w 128"/>
                      <a:gd name="T57" fmla="*/ 78 h 88"/>
                      <a:gd name="T58" fmla="*/ 40 w 128"/>
                      <a:gd name="T59" fmla="*/ 68 h 88"/>
                      <a:gd name="T60" fmla="*/ 14 w 128"/>
                      <a:gd name="T61" fmla="*/ 68 h 88"/>
                      <a:gd name="T62" fmla="*/ 2 w 128"/>
                      <a:gd name="T63" fmla="*/ 60 h 88"/>
                      <a:gd name="T64" fmla="*/ 0 w 128"/>
                      <a:gd name="T65" fmla="*/ 8 h 88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128"/>
                      <a:gd name="T100" fmla="*/ 0 h 88"/>
                      <a:gd name="T101" fmla="*/ 128 w 128"/>
                      <a:gd name="T102" fmla="*/ 88 h 88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128" h="88">
                        <a:moveTo>
                          <a:pt x="0" y="8"/>
                        </a:moveTo>
                        <a:lnTo>
                          <a:pt x="18" y="6"/>
                        </a:lnTo>
                        <a:lnTo>
                          <a:pt x="56" y="12"/>
                        </a:lnTo>
                        <a:lnTo>
                          <a:pt x="56" y="6"/>
                        </a:lnTo>
                        <a:lnTo>
                          <a:pt x="70" y="6"/>
                        </a:lnTo>
                        <a:lnTo>
                          <a:pt x="76" y="0"/>
                        </a:lnTo>
                        <a:lnTo>
                          <a:pt x="84" y="0"/>
                        </a:lnTo>
                        <a:lnTo>
                          <a:pt x="88" y="16"/>
                        </a:lnTo>
                        <a:lnTo>
                          <a:pt x="94" y="14"/>
                        </a:lnTo>
                        <a:lnTo>
                          <a:pt x="96" y="18"/>
                        </a:lnTo>
                        <a:lnTo>
                          <a:pt x="92" y="26"/>
                        </a:lnTo>
                        <a:lnTo>
                          <a:pt x="98" y="30"/>
                        </a:lnTo>
                        <a:lnTo>
                          <a:pt x="98" y="50"/>
                        </a:lnTo>
                        <a:lnTo>
                          <a:pt x="104" y="54"/>
                        </a:lnTo>
                        <a:lnTo>
                          <a:pt x="112" y="50"/>
                        </a:lnTo>
                        <a:lnTo>
                          <a:pt x="114" y="54"/>
                        </a:lnTo>
                        <a:lnTo>
                          <a:pt x="106" y="64"/>
                        </a:lnTo>
                        <a:lnTo>
                          <a:pt x="110" y="72"/>
                        </a:lnTo>
                        <a:lnTo>
                          <a:pt x="114" y="68"/>
                        </a:lnTo>
                        <a:lnTo>
                          <a:pt x="114" y="64"/>
                        </a:lnTo>
                        <a:lnTo>
                          <a:pt x="118" y="64"/>
                        </a:lnTo>
                        <a:lnTo>
                          <a:pt x="122" y="68"/>
                        </a:lnTo>
                        <a:lnTo>
                          <a:pt x="122" y="56"/>
                        </a:lnTo>
                        <a:lnTo>
                          <a:pt x="128" y="56"/>
                        </a:lnTo>
                        <a:lnTo>
                          <a:pt x="124" y="78"/>
                        </a:lnTo>
                        <a:lnTo>
                          <a:pt x="102" y="80"/>
                        </a:lnTo>
                        <a:lnTo>
                          <a:pt x="102" y="86"/>
                        </a:lnTo>
                        <a:lnTo>
                          <a:pt x="64" y="88"/>
                        </a:lnTo>
                        <a:lnTo>
                          <a:pt x="46" y="78"/>
                        </a:lnTo>
                        <a:lnTo>
                          <a:pt x="40" y="68"/>
                        </a:lnTo>
                        <a:lnTo>
                          <a:pt x="14" y="68"/>
                        </a:lnTo>
                        <a:lnTo>
                          <a:pt x="2" y="60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solidFill>
                        <a:srgbClr val="FFFF00"/>
                      </a:solidFill>
                      <a:ea typeface="ＭＳ Ｐゴシック" charset="-128"/>
                    </a:endParaRPr>
                  </a:p>
                </p:txBody>
              </p:sp>
              <p:sp>
                <p:nvSpPr>
                  <p:cNvPr id="3829" name="Freeform 3115"/>
                  <p:cNvSpPr>
                    <a:spLocks/>
                  </p:cNvSpPr>
                  <p:nvPr/>
                </p:nvSpPr>
                <p:spPr bwMode="auto">
                  <a:xfrm>
                    <a:off x="5053" y="5054"/>
                    <a:ext cx="130" cy="144"/>
                  </a:xfrm>
                  <a:custGeom>
                    <a:avLst/>
                    <a:gdLst>
                      <a:gd name="T0" fmla="*/ 44 w 130"/>
                      <a:gd name="T1" fmla="*/ 0 h 144"/>
                      <a:gd name="T2" fmla="*/ 102 w 130"/>
                      <a:gd name="T3" fmla="*/ 0 h 144"/>
                      <a:gd name="T4" fmla="*/ 102 w 130"/>
                      <a:gd name="T5" fmla="*/ 28 h 144"/>
                      <a:gd name="T6" fmla="*/ 110 w 130"/>
                      <a:gd name="T7" fmla="*/ 32 h 144"/>
                      <a:gd name="T8" fmla="*/ 100 w 130"/>
                      <a:gd name="T9" fmla="*/ 58 h 144"/>
                      <a:gd name="T10" fmla="*/ 126 w 130"/>
                      <a:gd name="T11" fmla="*/ 64 h 144"/>
                      <a:gd name="T12" fmla="*/ 128 w 130"/>
                      <a:gd name="T13" fmla="*/ 84 h 144"/>
                      <a:gd name="T14" fmla="*/ 130 w 130"/>
                      <a:gd name="T15" fmla="*/ 136 h 144"/>
                      <a:gd name="T16" fmla="*/ 106 w 130"/>
                      <a:gd name="T17" fmla="*/ 138 h 144"/>
                      <a:gd name="T18" fmla="*/ 96 w 130"/>
                      <a:gd name="T19" fmla="*/ 144 h 144"/>
                      <a:gd name="T20" fmla="*/ 86 w 130"/>
                      <a:gd name="T21" fmla="*/ 138 h 144"/>
                      <a:gd name="T22" fmla="*/ 76 w 130"/>
                      <a:gd name="T23" fmla="*/ 142 h 144"/>
                      <a:gd name="T24" fmla="*/ 48 w 130"/>
                      <a:gd name="T25" fmla="*/ 132 h 144"/>
                      <a:gd name="T26" fmla="*/ 44 w 130"/>
                      <a:gd name="T27" fmla="*/ 122 h 144"/>
                      <a:gd name="T28" fmla="*/ 34 w 130"/>
                      <a:gd name="T29" fmla="*/ 120 h 144"/>
                      <a:gd name="T30" fmla="*/ 24 w 130"/>
                      <a:gd name="T31" fmla="*/ 108 h 144"/>
                      <a:gd name="T32" fmla="*/ 0 w 130"/>
                      <a:gd name="T33" fmla="*/ 102 h 144"/>
                      <a:gd name="T34" fmla="*/ 44 w 130"/>
                      <a:gd name="T35" fmla="*/ 0 h 14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30"/>
                      <a:gd name="T55" fmla="*/ 0 h 144"/>
                      <a:gd name="T56" fmla="*/ 130 w 130"/>
                      <a:gd name="T57" fmla="*/ 144 h 14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30" h="144">
                        <a:moveTo>
                          <a:pt x="44" y="0"/>
                        </a:moveTo>
                        <a:lnTo>
                          <a:pt x="102" y="0"/>
                        </a:lnTo>
                        <a:lnTo>
                          <a:pt x="102" y="28"/>
                        </a:lnTo>
                        <a:lnTo>
                          <a:pt x="110" y="32"/>
                        </a:lnTo>
                        <a:lnTo>
                          <a:pt x="100" y="58"/>
                        </a:lnTo>
                        <a:lnTo>
                          <a:pt x="126" y="64"/>
                        </a:lnTo>
                        <a:lnTo>
                          <a:pt x="128" y="84"/>
                        </a:lnTo>
                        <a:lnTo>
                          <a:pt x="130" y="136"/>
                        </a:lnTo>
                        <a:lnTo>
                          <a:pt x="106" y="138"/>
                        </a:lnTo>
                        <a:lnTo>
                          <a:pt x="96" y="144"/>
                        </a:lnTo>
                        <a:lnTo>
                          <a:pt x="86" y="138"/>
                        </a:lnTo>
                        <a:lnTo>
                          <a:pt x="76" y="142"/>
                        </a:lnTo>
                        <a:lnTo>
                          <a:pt x="48" y="132"/>
                        </a:lnTo>
                        <a:lnTo>
                          <a:pt x="44" y="122"/>
                        </a:lnTo>
                        <a:lnTo>
                          <a:pt x="34" y="120"/>
                        </a:lnTo>
                        <a:lnTo>
                          <a:pt x="24" y="108"/>
                        </a:lnTo>
                        <a:lnTo>
                          <a:pt x="0" y="102"/>
                        </a:lnTo>
                        <a:lnTo>
                          <a:pt x="44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30" name="Freeform 3116"/>
                  <p:cNvSpPr>
                    <a:spLocks/>
                  </p:cNvSpPr>
                  <p:nvPr/>
                </p:nvSpPr>
                <p:spPr bwMode="auto">
                  <a:xfrm>
                    <a:off x="4955" y="5054"/>
                    <a:ext cx="142" cy="108"/>
                  </a:xfrm>
                  <a:custGeom>
                    <a:avLst/>
                    <a:gdLst>
                      <a:gd name="T0" fmla="*/ 32 w 142"/>
                      <a:gd name="T1" fmla="*/ 2 h 108"/>
                      <a:gd name="T2" fmla="*/ 124 w 142"/>
                      <a:gd name="T3" fmla="*/ 0 h 108"/>
                      <a:gd name="T4" fmla="*/ 142 w 142"/>
                      <a:gd name="T5" fmla="*/ 0 h 108"/>
                      <a:gd name="T6" fmla="*/ 98 w 142"/>
                      <a:gd name="T7" fmla="*/ 102 h 108"/>
                      <a:gd name="T8" fmla="*/ 92 w 142"/>
                      <a:gd name="T9" fmla="*/ 102 h 108"/>
                      <a:gd name="T10" fmla="*/ 92 w 142"/>
                      <a:gd name="T11" fmla="*/ 106 h 108"/>
                      <a:gd name="T12" fmla="*/ 92 w 142"/>
                      <a:gd name="T13" fmla="*/ 108 h 108"/>
                      <a:gd name="T14" fmla="*/ 58 w 142"/>
                      <a:gd name="T15" fmla="*/ 82 h 108"/>
                      <a:gd name="T16" fmla="*/ 42 w 142"/>
                      <a:gd name="T17" fmla="*/ 84 h 108"/>
                      <a:gd name="T18" fmla="*/ 18 w 142"/>
                      <a:gd name="T19" fmla="*/ 74 h 108"/>
                      <a:gd name="T20" fmla="*/ 12 w 142"/>
                      <a:gd name="T21" fmla="*/ 78 h 108"/>
                      <a:gd name="T22" fmla="*/ 10 w 142"/>
                      <a:gd name="T23" fmla="*/ 62 h 108"/>
                      <a:gd name="T24" fmla="*/ 0 w 142"/>
                      <a:gd name="T25" fmla="*/ 48 h 108"/>
                      <a:gd name="T26" fmla="*/ 0 w 142"/>
                      <a:gd name="T27" fmla="*/ 40 h 108"/>
                      <a:gd name="T28" fmla="*/ 22 w 142"/>
                      <a:gd name="T29" fmla="*/ 20 h 108"/>
                      <a:gd name="T30" fmla="*/ 32 w 142"/>
                      <a:gd name="T31" fmla="*/ 2 h 10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42"/>
                      <a:gd name="T49" fmla="*/ 0 h 108"/>
                      <a:gd name="T50" fmla="*/ 142 w 142"/>
                      <a:gd name="T51" fmla="*/ 108 h 10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42" h="108">
                        <a:moveTo>
                          <a:pt x="32" y="2"/>
                        </a:moveTo>
                        <a:lnTo>
                          <a:pt x="124" y="0"/>
                        </a:lnTo>
                        <a:lnTo>
                          <a:pt x="142" y="0"/>
                        </a:lnTo>
                        <a:lnTo>
                          <a:pt x="98" y="102"/>
                        </a:lnTo>
                        <a:lnTo>
                          <a:pt x="92" y="102"/>
                        </a:lnTo>
                        <a:lnTo>
                          <a:pt x="92" y="106"/>
                        </a:lnTo>
                        <a:lnTo>
                          <a:pt x="92" y="108"/>
                        </a:lnTo>
                        <a:lnTo>
                          <a:pt x="58" y="82"/>
                        </a:lnTo>
                        <a:lnTo>
                          <a:pt x="42" y="84"/>
                        </a:lnTo>
                        <a:lnTo>
                          <a:pt x="18" y="74"/>
                        </a:lnTo>
                        <a:lnTo>
                          <a:pt x="12" y="78"/>
                        </a:lnTo>
                        <a:lnTo>
                          <a:pt x="10" y="62"/>
                        </a:lnTo>
                        <a:lnTo>
                          <a:pt x="0" y="48"/>
                        </a:lnTo>
                        <a:lnTo>
                          <a:pt x="0" y="40"/>
                        </a:lnTo>
                        <a:lnTo>
                          <a:pt x="22" y="20"/>
                        </a:lnTo>
                        <a:lnTo>
                          <a:pt x="32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31" name="Freeform 3117"/>
                  <p:cNvSpPr>
                    <a:spLocks/>
                  </p:cNvSpPr>
                  <p:nvPr/>
                </p:nvSpPr>
                <p:spPr bwMode="auto">
                  <a:xfrm>
                    <a:off x="4985" y="4938"/>
                    <a:ext cx="98" cy="118"/>
                  </a:xfrm>
                  <a:custGeom>
                    <a:avLst/>
                    <a:gdLst>
                      <a:gd name="T0" fmla="*/ 0 w 98"/>
                      <a:gd name="T1" fmla="*/ 24 h 118"/>
                      <a:gd name="T2" fmla="*/ 26 w 98"/>
                      <a:gd name="T3" fmla="*/ 20 h 118"/>
                      <a:gd name="T4" fmla="*/ 28 w 98"/>
                      <a:gd name="T5" fmla="*/ 8 h 118"/>
                      <a:gd name="T6" fmla="*/ 38 w 98"/>
                      <a:gd name="T7" fmla="*/ 4 h 118"/>
                      <a:gd name="T8" fmla="*/ 62 w 98"/>
                      <a:gd name="T9" fmla="*/ 4 h 118"/>
                      <a:gd name="T10" fmla="*/ 64 w 98"/>
                      <a:gd name="T11" fmla="*/ 0 h 118"/>
                      <a:gd name="T12" fmla="*/ 68 w 98"/>
                      <a:gd name="T13" fmla="*/ 0 h 118"/>
                      <a:gd name="T14" fmla="*/ 70 w 98"/>
                      <a:gd name="T15" fmla="*/ 6 h 118"/>
                      <a:gd name="T16" fmla="*/ 76 w 98"/>
                      <a:gd name="T17" fmla="*/ 6 h 118"/>
                      <a:gd name="T18" fmla="*/ 72 w 98"/>
                      <a:gd name="T19" fmla="*/ 22 h 118"/>
                      <a:gd name="T20" fmla="*/ 78 w 98"/>
                      <a:gd name="T21" fmla="*/ 22 h 118"/>
                      <a:gd name="T22" fmla="*/ 86 w 98"/>
                      <a:gd name="T23" fmla="*/ 46 h 118"/>
                      <a:gd name="T24" fmla="*/ 88 w 98"/>
                      <a:gd name="T25" fmla="*/ 60 h 118"/>
                      <a:gd name="T26" fmla="*/ 96 w 98"/>
                      <a:gd name="T27" fmla="*/ 60 h 118"/>
                      <a:gd name="T28" fmla="*/ 98 w 98"/>
                      <a:gd name="T29" fmla="*/ 80 h 118"/>
                      <a:gd name="T30" fmla="*/ 94 w 98"/>
                      <a:gd name="T31" fmla="*/ 102 h 118"/>
                      <a:gd name="T32" fmla="*/ 94 w 98"/>
                      <a:gd name="T33" fmla="*/ 116 h 118"/>
                      <a:gd name="T34" fmla="*/ 2 w 98"/>
                      <a:gd name="T35" fmla="*/ 118 h 118"/>
                      <a:gd name="T36" fmla="*/ 0 w 98"/>
                      <a:gd name="T37" fmla="*/ 24 h 11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8"/>
                      <a:gd name="T58" fmla="*/ 0 h 118"/>
                      <a:gd name="T59" fmla="*/ 98 w 98"/>
                      <a:gd name="T60" fmla="*/ 118 h 11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8" h="118">
                        <a:moveTo>
                          <a:pt x="0" y="24"/>
                        </a:moveTo>
                        <a:lnTo>
                          <a:pt x="26" y="20"/>
                        </a:lnTo>
                        <a:lnTo>
                          <a:pt x="28" y="8"/>
                        </a:lnTo>
                        <a:lnTo>
                          <a:pt x="38" y="4"/>
                        </a:lnTo>
                        <a:lnTo>
                          <a:pt x="62" y="4"/>
                        </a:lnTo>
                        <a:lnTo>
                          <a:pt x="64" y="0"/>
                        </a:lnTo>
                        <a:lnTo>
                          <a:pt x="68" y="0"/>
                        </a:lnTo>
                        <a:lnTo>
                          <a:pt x="70" y="6"/>
                        </a:lnTo>
                        <a:lnTo>
                          <a:pt x="76" y="6"/>
                        </a:lnTo>
                        <a:lnTo>
                          <a:pt x="72" y="22"/>
                        </a:lnTo>
                        <a:lnTo>
                          <a:pt x="78" y="22"/>
                        </a:lnTo>
                        <a:lnTo>
                          <a:pt x="86" y="46"/>
                        </a:lnTo>
                        <a:lnTo>
                          <a:pt x="88" y="60"/>
                        </a:lnTo>
                        <a:lnTo>
                          <a:pt x="96" y="60"/>
                        </a:lnTo>
                        <a:lnTo>
                          <a:pt x="98" y="80"/>
                        </a:lnTo>
                        <a:lnTo>
                          <a:pt x="94" y="102"/>
                        </a:lnTo>
                        <a:lnTo>
                          <a:pt x="94" y="116"/>
                        </a:lnTo>
                        <a:lnTo>
                          <a:pt x="2" y="118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32" name="Freeform 3118"/>
                  <p:cNvSpPr>
                    <a:spLocks/>
                  </p:cNvSpPr>
                  <p:nvPr/>
                </p:nvSpPr>
                <p:spPr bwMode="auto">
                  <a:xfrm>
                    <a:off x="4899" y="4960"/>
                    <a:ext cx="88" cy="134"/>
                  </a:xfrm>
                  <a:custGeom>
                    <a:avLst/>
                    <a:gdLst>
                      <a:gd name="T0" fmla="*/ 2 w 88"/>
                      <a:gd name="T1" fmla="*/ 10 h 134"/>
                      <a:gd name="T2" fmla="*/ 10 w 88"/>
                      <a:gd name="T3" fmla="*/ 0 h 134"/>
                      <a:gd name="T4" fmla="*/ 86 w 88"/>
                      <a:gd name="T5" fmla="*/ 2 h 134"/>
                      <a:gd name="T6" fmla="*/ 88 w 88"/>
                      <a:gd name="T7" fmla="*/ 96 h 134"/>
                      <a:gd name="T8" fmla="*/ 78 w 88"/>
                      <a:gd name="T9" fmla="*/ 114 h 134"/>
                      <a:gd name="T10" fmla="*/ 56 w 88"/>
                      <a:gd name="T11" fmla="*/ 134 h 134"/>
                      <a:gd name="T12" fmla="*/ 46 w 88"/>
                      <a:gd name="T13" fmla="*/ 118 h 134"/>
                      <a:gd name="T14" fmla="*/ 48 w 88"/>
                      <a:gd name="T15" fmla="*/ 112 h 134"/>
                      <a:gd name="T16" fmla="*/ 34 w 88"/>
                      <a:gd name="T17" fmla="*/ 84 h 134"/>
                      <a:gd name="T18" fmla="*/ 14 w 88"/>
                      <a:gd name="T19" fmla="*/ 72 h 134"/>
                      <a:gd name="T20" fmla="*/ 12 w 88"/>
                      <a:gd name="T21" fmla="*/ 58 h 134"/>
                      <a:gd name="T22" fmla="*/ 0 w 88"/>
                      <a:gd name="T23" fmla="*/ 42 h 134"/>
                      <a:gd name="T24" fmla="*/ 6 w 88"/>
                      <a:gd name="T25" fmla="*/ 30 h 134"/>
                      <a:gd name="T26" fmla="*/ 2 w 88"/>
                      <a:gd name="T27" fmla="*/ 10 h 13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88"/>
                      <a:gd name="T43" fmla="*/ 0 h 134"/>
                      <a:gd name="T44" fmla="*/ 88 w 88"/>
                      <a:gd name="T45" fmla="*/ 134 h 13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88" h="134">
                        <a:moveTo>
                          <a:pt x="2" y="10"/>
                        </a:moveTo>
                        <a:lnTo>
                          <a:pt x="10" y="0"/>
                        </a:lnTo>
                        <a:lnTo>
                          <a:pt x="86" y="2"/>
                        </a:lnTo>
                        <a:lnTo>
                          <a:pt x="88" y="96"/>
                        </a:lnTo>
                        <a:lnTo>
                          <a:pt x="78" y="114"/>
                        </a:lnTo>
                        <a:lnTo>
                          <a:pt x="56" y="134"/>
                        </a:lnTo>
                        <a:lnTo>
                          <a:pt x="46" y="118"/>
                        </a:lnTo>
                        <a:lnTo>
                          <a:pt x="48" y="112"/>
                        </a:lnTo>
                        <a:lnTo>
                          <a:pt x="34" y="84"/>
                        </a:lnTo>
                        <a:lnTo>
                          <a:pt x="14" y="72"/>
                        </a:lnTo>
                        <a:lnTo>
                          <a:pt x="12" y="58"/>
                        </a:lnTo>
                        <a:lnTo>
                          <a:pt x="0" y="42"/>
                        </a:lnTo>
                        <a:lnTo>
                          <a:pt x="6" y="30"/>
                        </a:lnTo>
                        <a:lnTo>
                          <a:pt x="2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33" name="Freeform 3119"/>
                  <p:cNvSpPr>
                    <a:spLocks/>
                  </p:cNvSpPr>
                  <p:nvPr/>
                </p:nvSpPr>
                <p:spPr bwMode="auto">
                  <a:xfrm>
                    <a:off x="5009" y="4806"/>
                    <a:ext cx="102" cy="154"/>
                  </a:xfrm>
                  <a:custGeom>
                    <a:avLst/>
                    <a:gdLst>
                      <a:gd name="T0" fmla="*/ 0 w 102"/>
                      <a:gd name="T1" fmla="*/ 4 h 154"/>
                      <a:gd name="T2" fmla="*/ 84 w 102"/>
                      <a:gd name="T3" fmla="*/ 0 h 154"/>
                      <a:gd name="T4" fmla="*/ 100 w 102"/>
                      <a:gd name="T5" fmla="*/ 2 h 154"/>
                      <a:gd name="T6" fmla="*/ 102 w 102"/>
                      <a:gd name="T7" fmla="*/ 154 h 154"/>
                      <a:gd name="T8" fmla="*/ 54 w 102"/>
                      <a:gd name="T9" fmla="*/ 154 h 154"/>
                      <a:gd name="T10" fmla="*/ 48 w 102"/>
                      <a:gd name="T11" fmla="*/ 154 h 154"/>
                      <a:gd name="T12" fmla="*/ 52 w 102"/>
                      <a:gd name="T13" fmla="*/ 138 h 154"/>
                      <a:gd name="T14" fmla="*/ 46 w 102"/>
                      <a:gd name="T15" fmla="*/ 138 h 154"/>
                      <a:gd name="T16" fmla="*/ 44 w 102"/>
                      <a:gd name="T17" fmla="*/ 132 h 154"/>
                      <a:gd name="T18" fmla="*/ 40 w 102"/>
                      <a:gd name="T19" fmla="*/ 132 h 154"/>
                      <a:gd name="T20" fmla="*/ 38 w 102"/>
                      <a:gd name="T21" fmla="*/ 136 h 154"/>
                      <a:gd name="T22" fmla="*/ 14 w 102"/>
                      <a:gd name="T23" fmla="*/ 136 h 154"/>
                      <a:gd name="T24" fmla="*/ 4 w 102"/>
                      <a:gd name="T25" fmla="*/ 140 h 154"/>
                      <a:gd name="T26" fmla="*/ 0 w 102"/>
                      <a:gd name="T27" fmla="*/ 4 h 15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02"/>
                      <a:gd name="T43" fmla="*/ 0 h 154"/>
                      <a:gd name="T44" fmla="*/ 102 w 102"/>
                      <a:gd name="T45" fmla="*/ 154 h 15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02" h="154">
                        <a:moveTo>
                          <a:pt x="0" y="4"/>
                        </a:moveTo>
                        <a:lnTo>
                          <a:pt x="84" y="0"/>
                        </a:lnTo>
                        <a:lnTo>
                          <a:pt x="100" y="2"/>
                        </a:lnTo>
                        <a:lnTo>
                          <a:pt x="102" y="154"/>
                        </a:lnTo>
                        <a:lnTo>
                          <a:pt x="54" y="154"/>
                        </a:lnTo>
                        <a:lnTo>
                          <a:pt x="48" y="154"/>
                        </a:lnTo>
                        <a:lnTo>
                          <a:pt x="52" y="138"/>
                        </a:lnTo>
                        <a:lnTo>
                          <a:pt x="46" y="138"/>
                        </a:lnTo>
                        <a:lnTo>
                          <a:pt x="44" y="132"/>
                        </a:lnTo>
                        <a:lnTo>
                          <a:pt x="40" y="132"/>
                        </a:lnTo>
                        <a:lnTo>
                          <a:pt x="38" y="136"/>
                        </a:lnTo>
                        <a:lnTo>
                          <a:pt x="14" y="136"/>
                        </a:lnTo>
                        <a:lnTo>
                          <a:pt x="4" y="14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34" name="Freeform 3120"/>
                  <p:cNvSpPr>
                    <a:spLocks/>
                  </p:cNvSpPr>
                  <p:nvPr/>
                </p:nvSpPr>
                <p:spPr bwMode="auto">
                  <a:xfrm>
                    <a:off x="4771" y="4782"/>
                    <a:ext cx="242" cy="188"/>
                  </a:xfrm>
                  <a:custGeom>
                    <a:avLst/>
                    <a:gdLst>
                      <a:gd name="T0" fmla="*/ 0 w 242"/>
                      <a:gd name="T1" fmla="*/ 0 h 188"/>
                      <a:gd name="T2" fmla="*/ 14 w 242"/>
                      <a:gd name="T3" fmla="*/ 0 h 188"/>
                      <a:gd name="T4" fmla="*/ 138 w 242"/>
                      <a:gd name="T5" fmla="*/ 0 h 188"/>
                      <a:gd name="T6" fmla="*/ 138 w 242"/>
                      <a:gd name="T7" fmla="*/ 28 h 188"/>
                      <a:gd name="T8" fmla="*/ 238 w 242"/>
                      <a:gd name="T9" fmla="*/ 28 h 188"/>
                      <a:gd name="T10" fmla="*/ 242 w 242"/>
                      <a:gd name="T11" fmla="*/ 164 h 188"/>
                      <a:gd name="T12" fmla="*/ 240 w 242"/>
                      <a:gd name="T13" fmla="*/ 176 h 188"/>
                      <a:gd name="T14" fmla="*/ 214 w 242"/>
                      <a:gd name="T15" fmla="*/ 180 h 188"/>
                      <a:gd name="T16" fmla="*/ 138 w 242"/>
                      <a:gd name="T17" fmla="*/ 178 h 188"/>
                      <a:gd name="T18" fmla="*/ 130 w 242"/>
                      <a:gd name="T19" fmla="*/ 188 h 188"/>
                      <a:gd name="T20" fmla="*/ 118 w 242"/>
                      <a:gd name="T21" fmla="*/ 174 h 188"/>
                      <a:gd name="T22" fmla="*/ 122 w 242"/>
                      <a:gd name="T23" fmla="*/ 162 h 188"/>
                      <a:gd name="T24" fmla="*/ 120 w 242"/>
                      <a:gd name="T25" fmla="*/ 150 h 188"/>
                      <a:gd name="T26" fmla="*/ 122 w 242"/>
                      <a:gd name="T27" fmla="*/ 136 h 188"/>
                      <a:gd name="T28" fmla="*/ 116 w 242"/>
                      <a:gd name="T29" fmla="*/ 136 h 188"/>
                      <a:gd name="T30" fmla="*/ 112 w 242"/>
                      <a:gd name="T31" fmla="*/ 118 h 188"/>
                      <a:gd name="T32" fmla="*/ 96 w 242"/>
                      <a:gd name="T33" fmla="*/ 110 h 188"/>
                      <a:gd name="T34" fmla="*/ 68 w 242"/>
                      <a:gd name="T35" fmla="*/ 84 h 188"/>
                      <a:gd name="T36" fmla="*/ 62 w 242"/>
                      <a:gd name="T37" fmla="*/ 84 h 188"/>
                      <a:gd name="T38" fmla="*/ 46 w 242"/>
                      <a:gd name="T39" fmla="*/ 54 h 188"/>
                      <a:gd name="T40" fmla="*/ 44 w 242"/>
                      <a:gd name="T41" fmla="*/ 44 h 188"/>
                      <a:gd name="T42" fmla="*/ 38 w 242"/>
                      <a:gd name="T43" fmla="*/ 46 h 188"/>
                      <a:gd name="T44" fmla="*/ 20 w 242"/>
                      <a:gd name="T45" fmla="*/ 14 h 188"/>
                      <a:gd name="T46" fmla="*/ 4 w 242"/>
                      <a:gd name="T47" fmla="*/ 8 h 188"/>
                      <a:gd name="T48" fmla="*/ 0 w 242"/>
                      <a:gd name="T49" fmla="*/ 0 h 188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242"/>
                      <a:gd name="T76" fmla="*/ 0 h 188"/>
                      <a:gd name="T77" fmla="*/ 242 w 242"/>
                      <a:gd name="T78" fmla="*/ 188 h 188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242" h="188">
                        <a:moveTo>
                          <a:pt x="0" y="0"/>
                        </a:moveTo>
                        <a:lnTo>
                          <a:pt x="14" y="0"/>
                        </a:lnTo>
                        <a:lnTo>
                          <a:pt x="138" y="0"/>
                        </a:lnTo>
                        <a:lnTo>
                          <a:pt x="138" y="28"/>
                        </a:lnTo>
                        <a:lnTo>
                          <a:pt x="238" y="28"/>
                        </a:lnTo>
                        <a:lnTo>
                          <a:pt x="242" y="164"/>
                        </a:lnTo>
                        <a:lnTo>
                          <a:pt x="240" y="176"/>
                        </a:lnTo>
                        <a:lnTo>
                          <a:pt x="214" y="180"/>
                        </a:lnTo>
                        <a:lnTo>
                          <a:pt x="138" y="178"/>
                        </a:lnTo>
                        <a:lnTo>
                          <a:pt x="130" y="188"/>
                        </a:lnTo>
                        <a:lnTo>
                          <a:pt x="118" y="174"/>
                        </a:lnTo>
                        <a:lnTo>
                          <a:pt x="122" y="162"/>
                        </a:lnTo>
                        <a:lnTo>
                          <a:pt x="120" y="150"/>
                        </a:lnTo>
                        <a:lnTo>
                          <a:pt x="122" y="136"/>
                        </a:lnTo>
                        <a:lnTo>
                          <a:pt x="116" y="136"/>
                        </a:lnTo>
                        <a:lnTo>
                          <a:pt x="112" y="118"/>
                        </a:lnTo>
                        <a:lnTo>
                          <a:pt x="96" y="110"/>
                        </a:lnTo>
                        <a:lnTo>
                          <a:pt x="68" y="84"/>
                        </a:lnTo>
                        <a:lnTo>
                          <a:pt x="62" y="84"/>
                        </a:lnTo>
                        <a:lnTo>
                          <a:pt x="46" y="54"/>
                        </a:lnTo>
                        <a:lnTo>
                          <a:pt x="44" y="44"/>
                        </a:lnTo>
                        <a:lnTo>
                          <a:pt x="38" y="46"/>
                        </a:lnTo>
                        <a:lnTo>
                          <a:pt x="20" y="14"/>
                        </a:lnTo>
                        <a:lnTo>
                          <a:pt x="4" y="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35" name="Freeform 3121"/>
                  <p:cNvSpPr>
                    <a:spLocks/>
                  </p:cNvSpPr>
                  <p:nvPr/>
                </p:nvSpPr>
                <p:spPr bwMode="auto">
                  <a:xfrm>
                    <a:off x="5087" y="4664"/>
                    <a:ext cx="92" cy="144"/>
                  </a:xfrm>
                  <a:custGeom>
                    <a:avLst/>
                    <a:gdLst>
                      <a:gd name="T0" fmla="*/ 0 w 92"/>
                      <a:gd name="T1" fmla="*/ 36 h 144"/>
                      <a:gd name="T2" fmla="*/ 44 w 92"/>
                      <a:gd name="T3" fmla="*/ 0 h 144"/>
                      <a:gd name="T4" fmla="*/ 58 w 92"/>
                      <a:gd name="T5" fmla="*/ 20 h 144"/>
                      <a:gd name="T6" fmla="*/ 46 w 92"/>
                      <a:gd name="T7" fmla="*/ 22 h 144"/>
                      <a:gd name="T8" fmla="*/ 92 w 92"/>
                      <a:gd name="T9" fmla="*/ 118 h 144"/>
                      <a:gd name="T10" fmla="*/ 84 w 92"/>
                      <a:gd name="T11" fmla="*/ 124 h 144"/>
                      <a:gd name="T12" fmla="*/ 76 w 92"/>
                      <a:gd name="T13" fmla="*/ 134 h 144"/>
                      <a:gd name="T14" fmla="*/ 80 w 92"/>
                      <a:gd name="T15" fmla="*/ 142 h 144"/>
                      <a:gd name="T16" fmla="*/ 22 w 92"/>
                      <a:gd name="T17" fmla="*/ 144 h 144"/>
                      <a:gd name="T18" fmla="*/ 6 w 92"/>
                      <a:gd name="T19" fmla="*/ 142 h 144"/>
                      <a:gd name="T20" fmla="*/ 0 w 92"/>
                      <a:gd name="T21" fmla="*/ 36 h 14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92"/>
                      <a:gd name="T34" fmla="*/ 0 h 144"/>
                      <a:gd name="T35" fmla="*/ 92 w 92"/>
                      <a:gd name="T36" fmla="*/ 144 h 14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92" h="144">
                        <a:moveTo>
                          <a:pt x="0" y="36"/>
                        </a:moveTo>
                        <a:lnTo>
                          <a:pt x="44" y="0"/>
                        </a:lnTo>
                        <a:lnTo>
                          <a:pt x="58" y="20"/>
                        </a:lnTo>
                        <a:lnTo>
                          <a:pt x="46" y="22"/>
                        </a:lnTo>
                        <a:lnTo>
                          <a:pt x="92" y="118"/>
                        </a:lnTo>
                        <a:lnTo>
                          <a:pt x="84" y="124"/>
                        </a:lnTo>
                        <a:lnTo>
                          <a:pt x="76" y="134"/>
                        </a:lnTo>
                        <a:lnTo>
                          <a:pt x="80" y="142"/>
                        </a:lnTo>
                        <a:lnTo>
                          <a:pt x="22" y="144"/>
                        </a:lnTo>
                        <a:lnTo>
                          <a:pt x="6" y="142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36" name="Freeform 3122"/>
                  <p:cNvSpPr>
                    <a:spLocks/>
                  </p:cNvSpPr>
                  <p:nvPr/>
                </p:nvSpPr>
                <p:spPr bwMode="auto">
                  <a:xfrm>
                    <a:off x="5007" y="4688"/>
                    <a:ext cx="86" cy="122"/>
                  </a:xfrm>
                  <a:custGeom>
                    <a:avLst/>
                    <a:gdLst>
                      <a:gd name="T0" fmla="*/ 0 w 86"/>
                      <a:gd name="T1" fmla="*/ 4 h 122"/>
                      <a:gd name="T2" fmla="*/ 80 w 86"/>
                      <a:gd name="T3" fmla="*/ 0 h 122"/>
                      <a:gd name="T4" fmla="*/ 80 w 86"/>
                      <a:gd name="T5" fmla="*/ 12 h 122"/>
                      <a:gd name="T6" fmla="*/ 86 w 86"/>
                      <a:gd name="T7" fmla="*/ 118 h 122"/>
                      <a:gd name="T8" fmla="*/ 2 w 86"/>
                      <a:gd name="T9" fmla="*/ 122 h 122"/>
                      <a:gd name="T10" fmla="*/ 0 w 86"/>
                      <a:gd name="T11" fmla="*/ 4 h 12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122"/>
                      <a:gd name="T20" fmla="*/ 86 w 86"/>
                      <a:gd name="T21" fmla="*/ 122 h 12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122">
                        <a:moveTo>
                          <a:pt x="0" y="4"/>
                        </a:moveTo>
                        <a:lnTo>
                          <a:pt x="80" y="0"/>
                        </a:lnTo>
                        <a:lnTo>
                          <a:pt x="80" y="12"/>
                        </a:lnTo>
                        <a:lnTo>
                          <a:pt x="86" y="118"/>
                        </a:lnTo>
                        <a:lnTo>
                          <a:pt x="2" y="122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37" name="Freeform 3123"/>
                  <p:cNvSpPr>
                    <a:spLocks/>
                  </p:cNvSpPr>
                  <p:nvPr/>
                </p:nvSpPr>
                <p:spPr bwMode="auto">
                  <a:xfrm>
                    <a:off x="4907" y="4692"/>
                    <a:ext cx="102" cy="118"/>
                  </a:xfrm>
                  <a:custGeom>
                    <a:avLst/>
                    <a:gdLst>
                      <a:gd name="T0" fmla="*/ 0 w 102"/>
                      <a:gd name="T1" fmla="*/ 2 h 118"/>
                      <a:gd name="T2" fmla="*/ 100 w 102"/>
                      <a:gd name="T3" fmla="*/ 0 h 118"/>
                      <a:gd name="T4" fmla="*/ 102 w 102"/>
                      <a:gd name="T5" fmla="*/ 118 h 118"/>
                      <a:gd name="T6" fmla="*/ 2 w 102"/>
                      <a:gd name="T7" fmla="*/ 118 h 118"/>
                      <a:gd name="T8" fmla="*/ 2 w 102"/>
                      <a:gd name="T9" fmla="*/ 90 h 118"/>
                      <a:gd name="T10" fmla="*/ 0 w 102"/>
                      <a:gd name="T11" fmla="*/ 2 h 11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2"/>
                      <a:gd name="T19" fmla="*/ 0 h 118"/>
                      <a:gd name="T20" fmla="*/ 102 w 102"/>
                      <a:gd name="T21" fmla="*/ 118 h 11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2" h="118">
                        <a:moveTo>
                          <a:pt x="0" y="2"/>
                        </a:moveTo>
                        <a:lnTo>
                          <a:pt x="100" y="0"/>
                        </a:lnTo>
                        <a:lnTo>
                          <a:pt x="102" y="118"/>
                        </a:lnTo>
                        <a:lnTo>
                          <a:pt x="2" y="118"/>
                        </a:lnTo>
                        <a:lnTo>
                          <a:pt x="2" y="9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38" name="Freeform 3124"/>
                  <p:cNvSpPr>
                    <a:spLocks/>
                  </p:cNvSpPr>
                  <p:nvPr/>
                </p:nvSpPr>
                <p:spPr bwMode="auto">
                  <a:xfrm>
                    <a:off x="4785" y="4694"/>
                    <a:ext cx="124" cy="88"/>
                  </a:xfrm>
                  <a:custGeom>
                    <a:avLst/>
                    <a:gdLst>
                      <a:gd name="T0" fmla="*/ 0 w 124"/>
                      <a:gd name="T1" fmla="*/ 4 h 88"/>
                      <a:gd name="T2" fmla="*/ 122 w 124"/>
                      <a:gd name="T3" fmla="*/ 0 h 88"/>
                      <a:gd name="T4" fmla="*/ 124 w 124"/>
                      <a:gd name="T5" fmla="*/ 88 h 88"/>
                      <a:gd name="T6" fmla="*/ 0 w 124"/>
                      <a:gd name="T7" fmla="*/ 88 h 88"/>
                      <a:gd name="T8" fmla="*/ 0 w 124"/>
                      <a:gd name="T9" fmla="*/ 4 h 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24"/>
                      <a:gd name="T16" fmla="*/ 0 h 88"/>
                      <a:gd name="T17" fmla="*/ 124 w 124"/>
                      <a:gd name="T18" fmla="*/ 88 h 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24" h="88">
                        <a:moveTo>
                          <a:pt x="0" y="4"/>
                        </a:moveTo>
                        <a:lnTo>
                          <a:pt x="122" y="0"/>
                        </a:lnTo>
                        <a:lnTo>
                          <a:pt x="124" y="88"/>
                        </a:lnTo>
                        <a:lnTo>
                          <a:pt x="0" y="8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39" name="Freeform 3125"/>
                  <p:cNvSpPr>
                    <a:spLocks/>
                  </p:cNvSpPr>
                  <p:nvPr/>
                </p:nvSpPr>
                <p:spPr bwMode="auto">
                  <a:xfrm>
                    <a:off x="4689" y="4610"/>
                    <a:ext cx="96" cy="172"/>
                  </a:xfrm>
                  <a:custGeom>
                    <a:avLst/>
                    <a:gdLst>
                      <a:gd name="T0" fmla="*/ 0 w 96"/>
                      <a:gd name="T1" fmla="*/ 0 h 172"/>
                      <a:gd name="T2" fmla="*/ 96 w 96"/>
                      <a:gd name="T3" fmla="*/ 0 h 172"/>
                      <a:gd name="T4" fmla="*/ 96 w 96"/>
                      <a:gd name="T5" fmla="*/ 88 h 172"/>
                      <a:gd name="T6" fmla="*/ 96 w 96"/>
                      <a:gd name="T7" fmla="*/ 172 h 172"/>
                      <a:gd name="T8" fmla="*/ 82 w 96"/>
                      <a:gd name="T9" fmla="*/ 172 h 172"/>
                      <a:gd name="T10" fmla="*/ 62 w 96"/>
                      <a:gd name="T11" fmla="*/ 144 h 172"/>
                      <a:gd name="T12" fmla="*/ 50 w 96"/>
                      <a:gd name="T13" fmla="*/ 120 h 172"/>
                      <a:gd name="T14" fmla="*/ 52 w 96"/>
                      <a:gd name="T15" fmla="*/ 110 h 172"/>
                      <a:gd name="T16" fmla="*/ 48 w 96"/>
                      <a:gd name="T17" fmla="*/ 112 h 172"/>
                      <a:gd name="T18" fmla="*/ 36 w 96"/>
                      <a:gd name="T19" fmla="*/ 84 h 172"/>
                      <a:gd name="T20" fmla="*/ 30 w 96"/>
                      <a:gd name="T21" fmla="*/ 84 h 172"/>
                      <a:gd name="T22" fmla="*/ 14 w 96"/>
                      <a:gd name="T23" fmla="*/ 48 h 172"/>
                      <a:gd name="T24" fmla="*/ 16 w 96"/>
                      <a:gd name="T25" fmla="*/ 40 h 172"/>
                      <a:gd name="T26" fmla="*/ 10 w 96"/>
                      <a:gd name="T27" fmla="*/ 40 h 172"/>
                      <a:gd name="T28" fmla="*/ 0 w 96"/>
                      <a:gd name="T29" fmla="*/ 0 h 17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96"/>
                      <a:gd name="T46" fmla="*/ 0 h 172"/>
                      <a:gd name="T47" fmla="*/ 96 w 96"/>
                      <a:gd name="T48" fmla="*/ 172 h 17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96" h="17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96" y="88"/>
                        </a:lnTo>
                        <a:lnTo>
                          <a:pt x="96" y="172"/>
                        </a:lnTo>
                        <a:lnTo>
                          <a:pt x="82" y="172"/>
                        </a:lnTo>
                        <a:lnTo>
                          <a:pt x="62" y="144"/>
                        </a:lnTo>
                        <a:lnTo>
                          <a:pt x="50" y="120"/>
                        </a:lnTo>
                        <a:lnTo>
                          <a:pt x="52" y="110"/>
                        </a:lnTo>
                        <a:lnTo>
                          <a:pt x="48" y="112"/>
                        </a:lnTo>
                        <a:lnTo>
                          <a:pt x="36" y="84"/>
                        </a:lnTo>
                        <a:lnTo>
                          <a:pt x="30" y="84"/>
                        </a:lnTo>
                        <a:lnTo>
                          <a:pt x="14" y="48"/>
                        </a:lnTo>
                        <a:lnTo>
                          <a:pt x="16" y="40"/>
                        </a:lnTo>
                        <a:lnTo>
                          <a:pt x="10" y="4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40" name="Freeform 3126"/>
                  <p:cNvSpPr>
                    <a:spLocks/>
                  </p:cNvSpPr>
                  <p:nvPr/>
                </p:nvSpPr>
                <p:spPr bwMode="auto">
                  <a:xfrm>
                    <a:off x="4785" y="4610"/>
                    <a:ext cx="122" cy="88"/>
                  </a:xfrm>
                  <a:custGeom>
                    <a:avLst/>
                    <a:gdLst>
                      <a:gd name="T0" fmla="*/ 0 w 122"/>
                      <a:gd name="T1" fmla="*/ 0 h 88"/>
                      <a:gd name="T2" fmla="*/ 122 w 122"/>
                      <a:gd name="T3" fmla="*/ 0 h 88"/>
                      <a:gd name="T4" fmla="*/ 122 w 122"/>
                      <a:gd name="T5" fmla="*/ 84 h 88"/>
                      <a:gd name="T6" fmla="*/ 0 w 122"/>
                      <a:gd name="T7" fmla="*/ 88 h 88"/>
                      <a:gd name="T8" fmla="*/ 0 w 122"/>
                      <a:gd name="T9" fmla="*/ 0 h 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22"/>
                      <a:gd name="T16" fmla="*/ 0 h 88"/>
                      <a:gd name="T17" fmla="*/ 122 w 122"/>
                      <a:gd name="T18" fmla="*/ 88 h 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22" h="88">
                        <a:moveTo>
                          <a:pt x="0" y="0"/>
                        </a:moveTo>
                        <a:lnTo>
                          <a:pt x="122" y="0"/>
                        </a:lnTo>
                        <a:lnTo>
                          <a:pt x="122" y="84"/>
                        </a:lnTo>
                        <a:lnTo>
                          <a:pt x="0" y="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41" name="Freeform 3127"/>
                  <p:cNvSpPr>
                    <a:spLocks/>
                  </p:cNvSpPr>
                  <p:nvPr/>
                </p:nvSpPr>
                <p:spPr bwMode="auto">
                  <a:xfrm>
                    <a:off x="4907" y="4608"/>
                    <a:ext cx="100" cy="86"/>
                  </a:xfrm>
                  <a:custGeom>
                    <a:avLst/>
                    <a:gdLst>
                      <a:gd name="T0" fmla="*/ 0 w 100"/>
                      <a:gd name="T1" fmla="*/ 2 h 86"/>
                      <a:gd name="T2" fmla="*/ 98 w 100"/>
                      <a:gd name="T3" fmla="*/ 0 h 86"/>
                      <a:gd name="T4" fmla="*/ 100 w 100"/>
                      <a:gd name="T5" fmla="*/ 84 h 86"/>
                      <a:gd name="T6" fmla="*/ 0 w 100"/>
                      <a:gd name="T7" fmla="*/ 86 h 86"/>
                      <a:gd name="T8" fmla="*/ 0 w 100"/>
                      <a:gd name="T9" fmla="*/ 2 h 8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0"/>
                      <a:gd name="T16" fmla="*/ 0 h 86"/>
                      <a:gd name="T17" fmla="*/ 100 w 100"/>
                      <a:gd name="T18" fmla="*/ 86 h 8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0" h="86">
                        <a:moveTo>
                          <a:pt x="0" y="2"/>
                        </a:moveTo>
                        <a:lnTo>
                          <a:pt x="98" y="0"/>
                        </a:lnTo>
                        <a:lnTo>
                          <a:pt x="100" y="84"/>
                        </a:lnTo>
                        <a:lnTo>
                          <a:pt x="0" y="8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42" name="Freeform 3128"/>
                  <p:cNvSpPr>
                    <a:spLocks/>
                  </p:cNvSpPr>
                  <p:nvPr/>
                </p:nvSpPr>
                <p:spPr bwMode="auto">
                  <a:xfrm>
                    <a:off x="5005" y="4576"/>
                    <a:ext cx="126" cy="124"/>
                  </a:xfrm>
                  <a:custGeom>
                    <a:avLst/>
                    <a:gdLst>
                      <a:gd name="T0" fmla="*/ 0 w 126"/>
                      <a:gd name="T1" fmla="*/ 0 h 124"/>
                      <a:gd name="T2" fmla="*/ 72 w 126"/>
                      <a:gd name="T3" fmla="*/ 24 h 124"/>
                      <a:gd name="T4" fmla="*/ 110 w 126"/>
                      <a:gd name="T5" fmla="*/ 66 h 124"/>
                      <a:gd name="T6" fmla="*/ 126 w 126"/>
                      <a:gd name="T7" fmla="*/ 88 h 124"/>
                      <a:gd name="T8" fmla="*/ 82 w 126"/>
                      <a:gd name="T9" fmla="*/ 124 h 124"/>
                      <a:gd name="T10" fmla="*/ 82 w 126"/>
                      <a:gd name="T11" fmla="*/ 112 h 124"/>
                      <a:gd name="T12" fmla="*/ 2 w 126"/>
                      <a:gd name="T13" fmla="*/ 116 h 124"/>
                      <a:gd name="T14" fmla="*/ 0 w 126"/>
                      <a:gd name="T15" fmla="*/ 32 h 124"/>
                      <a:gd name="T16" fmla="*/ 0 w 126"/>
                      <a:gd name="T17" fmla="*/ 0 h 12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26"/>
                      <a:gd name="T28" fmla="*/ 0 h 124"/>
                      <a:gd name="T29" fmla="*/ 126 w 126"/>
                      <a:gd name="T30" fmla="*/ 124 h 12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26" h="124">
                        <a:moveTo>
                          <a:pt x="0" y="0"/>
                        </a:moveTo>
                        <a:lnTo>
                          <a:pt x="72" y="24"/>
                        </a:lnTo>
                        <a:lnTo>
                          <a:pt x="110" y="66"/>
                        </a:lnTo>
                        <a:lnTo>
                          <a:pt x="126" y="88"/>
                        </a:lnTo>
                        <a:lnTo>
                          <a:pt x="82" y="124"/>
                        </a:lnTo>
                        <a:lnTo>
                          <a:pt x="82" y="112"/>
                        </a:lnTo>
                        <a:lnTo>
                          <a:pt x="2" y="116"/>
                        </a:lnTo>
                        <a:lnTo>
                          <a:pt x="0" y="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solidFill>
                        <a:srgbClr val="FFFF00"/>
                      </a:solidFill>
                      <a:ea typeface="ＭＳ Ｐゴシック" charset="-128"/>
                    </a:endParaRPr>
                  </a:p>
                </p:txBody>
              </p:sp>
              <p:sp>
                <p:nvSpPr>
                  <p:cNvPr id="3843" name="Freeform 3129"/>
                  <p:cNvSpPr>
                    <a:spLocks/>
                  </p:cNvSpPr>
                  <p:nvPr/>
                </p:nvSpPr>
                <p:spPr bwMode="auto">
                  <a:xfrm>
                    <a:off x="5077" y="4538"/>
                    <a:ext cx="110" cy="104"/>
                  </a:xfrm>
                  <a:custGeom>
                    <a:avLst/>
                    <a:gdLst>
                      <a:gd name="T0" fmla="*/ 0 w 110"/>
                      <a:gd name="T1" fmla="*/ 62 h 104"/>
                      <a:gd name="T2" fmla="*/ 40 w 110"/>
                      <a:gd name="T3" fmla="*/ 0 h 104"/>
                      <a:gd name="T4" fmla="*/ 46 w 110"/>
                      <a:gd name="T5" fmla="*/ 12 h 104"/>
                      <a:gd name="T6" fmla="*/ 52 w 110"/>
                      <a:gd name="T7" fmla="*/ 10 h 104"/>
                      <a:gd name="T8" fmla="*/ 88 w 110"/>
                      <a:gd name="T9" fmla="*/ 8 h 104"/>
                      <a:gd name="T10" fmla="*/ 92 w 110"/>
                      <a:gd name="T11" fmla="*/ 12 h 104"/>
                      <a:gd name="T12" fmla="*/ 92 w 110"/>
                      <a:gd name="T13" fmla="*/ 20 h 104"/>
                      <a:gd name="T14" fmla="*/ 110 w 110"/>
                      <a:gd name="T15" fmla="*/ 40 h 104"/>
                      <a:gd name="T16" fmla="*/ 38 w 110"/>
                      <a:gd name="T17" fmla="*/ 104 h 104"/>
                      <a:gd name="T18" fmla="*/ 0 w 110"/>
                      <a:gd name="T19" fmla="*/ 62 h 10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10"/>
                      <a:gd name="T31" fmla="*/ 0 h 104"/>
                      <a:gd name="T32" fmla="*/ 110 w 110"/>
                      <a:gd name="T33" fmla="*/ 104 h 10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10" h="104">
                        <a:moveTo>
                          <a:pt x="0" y="62"/>
                        </a:moveTo>
                        <a:lnTo>
                          <a:pt x="40" y="0"/>
                        </a:lnTo>
                        <a:lnTo>
                          <a:pt x="46" y="12"/>
                        </a:lnTo>
                        <a:lnTo>
                          <a:pt x="52" y="10"/>
                        </a:lnTo>
                        <a:lnTo>
                          <a:pt x="88" y="8"/>
                        </a:lnTo>
                        <a:lnTo>
                          <a:pt x="92" y="12"/>
                        </a:lnTo>
                        <a:lnTo>
                          <a:pt x="92" y="20"/>
                        </a:lnTo>
                        <a:lnTo>
                          <a:pt x="110" y="40"/>
                        </a:lnTo>
                        <a:lnTo>
                          <a:pt x="38" y="104"/>
                        </a:lnTo>
                        <a:lnTo>
                          <a:pt x="0" y="6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44" name="Freeform 3130"/>
                  <p:cNvSpPr>
                    <a:spLocks/>
                  </p:cNvSpPr>
                  <p:nvPr/>
                </p:nvSpPr>
                <p:spPr bwMode="auto">
                  <a:xfrm>
                    <a:off x="5115" y="4578"/>
                    <a:ext cx="104" cy="108"/>
                  </a:xfrm>
                  <a:custGeom>
                    <a:avLst/>
                    <a:gdLst>
                      <a:gd name="T0" fmla="*/ 72 w 104"/>
                      <a:gd name="T1" fmla="*/ 0 h 108"/>
                      <a:gd name="T2" fmla="*/ 92 w 104"/>
                      <a:gd name="T3" fmla="*/ 22 h 108"/>
                      <a:gd name="T4" fmla="*/ 72 w 104"/>
                      <a:gd name="T5" fmla="*/ 40 h 108"/>
                      <a:gd name="T6" fmla="*/ 104 w 104"/>
                      <a:gd name="T7" fmla="*/ 80 h 108"/>
                      <a:gd name="T8" fmla="*/ 68 w 104"/>
                      <a:gd name="T9" fmla="*/ 106 h 108"/>
                      <a:gd name="T10" fmla="*/ 60 w 104"/>
                      <a:gd name="T11" fmla="*/ 108 h 108"/>
                      <a:gd name="T12" fmla="*/ 46 w 104"/>
                      <a:gd name="T13" fmla="*/ 94 h 108"/>
                      <a:gd name="T14" fmla="*/ 30 w 104"/>
                      <a:gd name="T15" fmla="*/ 106 h 108"/>
                      <a:gd name="T16" fmla="*/ 16 w 104"/>
                      <a:gd name="T17" fmla="*/ 86 h 108"/>
                      <a:gd name="T18" fmla="*/ 0 w 104"/>
                      <a:gd name="T19" fmla="*/ 64 h 108"/>
                      <a:gd name="T20" fmla="*/ 72 w 104"/>
                      <a:gd name="T21" fmla="*/ 0 h 10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04"/>
                      <a:gd name="T34" fmla="*/ 0 h 108"/>
                      <a:gd name="T35" fmla="*/ 104 w 104"/>
                      <a:gd name="T36" fmla="*/ 108 h 10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04" h="108">
                        <a:moveTo>
                          <a:pt x="72" y="0"/>
                        </a:moveTo>
                        <a:lnTo>
                          <a:pt x="92" y="22"/>
                        </a:lnTo>
                        <a:lnTo>
                          <a:pt x="72" y="40"/>
                        </a:lnTo>
                        <a:lnTo>
                          <a:pt x="104" y="80"/>
                        </a:lnTo>
                        <a:lnTo>
                          <a:pt x="68" y="106"/>
                        </a:lnTo>
                        <a:lnTo>
                          <a:pt x="60" y="108"/>
                        </a:lnTo>
                        <a:lnTo>
                          <a:pt x="46" y="94"/>
                        </a:lnTo>
                        <a:lnTo>
                          <a:pt x="30" y="106"/>
                        </a:lnTo>
                        <a:lnTo>
                          <a:pt x="16" y="86"/>
                        </a:lnTo>
                        <a:lnTo>
                          <a:pt x="0" y="64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45" name="Freeform 3131"/>
                  <p:cNvSpPr>
                    <a:spLocks/>
                  </p:cNvSpPr>
                  <p:nvPr/>
                </p:nvSpPr>
                <p:spPr bwMode="auto">
                  <a:xfrm>
                    <a:off x="4669" y="4508"/>
                    <a:ext cx="116" cy="102"/>
                  </a:xfrm>
                  <a:custGeom>
                    <a:avLst/>
                    <a:gdLst>
                      <a:gd name="T0" fmla="*/ 20 w 116"/>
                      <a:gd name="T1" fmla="*/ 102 h 102"/>
                      <a:gd name="T2" fmla="*/ 8 w 116"/>
                      <a:gd name="T3" fmla="*/ 90 h 102"/>
                      <a:gd name="T4" fmla="*/ 0 w 116"/>
                      <a:gd name="T5" fmla="*/ 72 h 102"/>
                      <a:gd name="T6" fmla="*/ 4 w 116"/>
                      <a:gd name="T7" fmla="*/ 70 h 102"/>
                      <a:gd name="T8" fmla="*/ 10 w 116"/>
                      <a:gd name="T9" fmla="*/ 64 h 102"/>
                      <a:gd name="T10" fmla="*/ 8 w 116"/>
                      <a:gd name="T11" fmla="*/ 56 h 102"/>
                      <a:gd name="T12" fmla="*/ 20 w 116"/>
                      <a:gd name="T13" fmla="*/ 42 h 102"/>
                      <a:gd name="T14" fmla="*/ 16 w 116"/>
                      <a:gd name="T15" fmla="*/ 36 h 102"/>
                      <a:gd name="T16" fmla="*/ 18 w 116"/>
                      <a:gd name="T17" fmla="*/ 0 h 102"/>
                      <a:gd name="T18" fmla="*/ 116 w 116"/>
                      <a:gd name="T19" fmla="*/ 0 h 102"/>
                      <a:gd name="T20" fmla="*/ 116 w 116"/>
                      <a:gd name="T21" fmla="*/ 102 h 102"/>
                      <a:gd name="T22" fmla="*/ 20 w 116"/>
                      <a:gd name="T23" fmla="*/ 102 h 10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16"/>
                      <a:gd name="T37" fmla="*/ 0 h 102"/>
                      <a:gd name="T38" fmla="*/ 116 w 116"/>
                      <a:gd name="T39" fmla="*/ 102 h 10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16" h="102">
                        <a:moveTo>
                          <a:pt x="20" y="102"/>
                        </a:moveTo>
                        <a:lnTo>
                          <a:pt x="8" y="90"/>
                        </a:lnTo>
                        <a:lnTo>
                          <a:pt x="0" y="72"/>
                        </a:lnTo>
                        <a:lnTo>
                          <a:pt x="4" y="70"/>
                        </a:lnTo>
                        <a:lnTo>
                          <a:pt x="10" y="64"/>
                        </a:lnTo>
                        <a:lnTo>
                          <a:pt x="8" y="56"/>
                        </a:lnTo>
                        <a:lnTo>
                          <a:pt x="20" y="42"/>
                        </a:lnTo>
                        <a:lnTo>
                          <a:pt x="16" y="36"/>
                        </a:lnTo>
                        <a:lnTo>
                          <a:pt x="18" y="0"/>
                        </a:lnTo>
                        <a:lnTo>
                          <a:pt x="116" y="0"/>
                        </a:lnTo>
                        <a:lnTo>
                          <a:pt x="116" y="102"/>
                        </a:lnTo>
                        <a:lnTo>
                          <a:pt x="20" y="10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46" name="Freeform 3132"/>
                  <p:cNvSpPr>
                    <a:spLocks/>
                  </p:cNvSpPr>
                  <p:nvPr/>
                </p:nvSpPr>
                <p:spPr bwMode="auto">
                  <a:xfrm>
                    <a:off x="4785" y="4506"/>
                    <a:ext cx="122" cy="104"/>
                  </a:xfrm>
                  <a:custGeom>
                    <a:avLst/>
                    <a:gdLst>
                      <a:gd name="T0" fmla="*/ 0 w 122"/>
                      <a:gd name="T1" fmla="*/ 2 h 104"/>
                      <a:gd name="T2" fmla="*/ 16 w 122"/>
                      <a:gd name="T3" fmla="*/ 2 h 104"/>
                      <a:gd name="T4" fmla="*/ 84 w 122"/>
                      <a:gd name="T5" fmla="*/ 0 h 104"/>
                      <a:gd name="T6" fmla="*/ 120 w 122"/>
                      <a:gd name="T7" fmla="*/ 2 h 104"/>
                      <a:gd name="T8" fmla="*/ 122 w 122"/>
                      <a:gd name="T9" fmla="*/ 104 h 104"/>
                      <a:gd name="T10" fmla="*/ 0 w 122"/>
                      <a:gd name="T11" fmla="*/ 104 h 104"/>
                      <a:gd name="T12" fmla="*/ 0 w 122"/>
                      <a:gd name="T13" fmla="*/ 2 h 10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22"/>
                      <a:gd name="T22" fmla="*/ 0 h 104"/>
                      <a:gd name="T23" fmla="*/ 122 w 122"/>
                      <a:gd name="T24" fmla="*/ 104 h 10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22" h="104">
                        <a:moveTo>
                          <a:pt x="0" y="2"/>
                        </a:moveTo>
                        <a:lnTo>
                          <a:pt x="16" y="2"/>
                        </a:lnTo>
                        <a:lnTo>
                          <a:pt x="84" y="0"/>
                        </a:lnTo>
                        <a:lnTo>
                          <a:pt x="120" y="2"/>
                        </a:lnTo>
                        <a:lnTo>
                          <a:pt x="122" y="104"/>
                        </a:lnTo>
                        <a:lnTo>
                          <a:pt x="0" y="10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47" name="Freeform 3133"/>
                  <p:cNvSpPr>
                    <a:spLocks/>
                  </p:cNvSpPr>
                  <p:nvPr/>
                </p:nvSpPr>
                <p:spPr bwMode="auto">
                  <a:xfrm>
                    <a:off x="4905" y="4496"/>
                    <a:ext cx="100" cy="114"/>
                  </a:xfrm>
                  <a:custGeom>
                    <a:avLst/>
                    <a:gdLst>
                      <a:gd name="T0" fmla="*/ 0 w 100"/>
                      <a:gd name="T1" fmla="*/ 12 h 114"/>
                      <a:gd name="T2" fmla="*/ 72 w 100"/>
                      <a:gd name="T3" fmla="*/ 10 h 114"/>
                      <a:gd name="T4" fmla="*/ 70 w 100"/>
                      <a:gd name="T5" fmla="*/ 18 h 114"/>
                      <a:gd name="T6" fmla="*/ 72 w 100"/>
                      <a:gd name="T7" fmla="*/ 22 h 114"/>
                      <a:gd name="T8" fmla="*/ 98 w 100"/>
                      <a:gd name="T9" fmla="*/ 0 h 114"/>
                      <a:gd name="T10" fmla="*/ 100 w 100"/>
                      <a:gd name="T11" fmla="*/ 80 h 114"/>
                      <a:gd name="T12" fmla="*/ 100 w 100"/>
                      <a:gd name="T13" fmla="*/ 112 h 114"/>
                      <a:gd name="T14" fmla="*/ 2 w 100"/>
                      <a:gd name="T15" fmla="*/ 114 h 114"/>
                      <a:gd name="T16" fmla="*/ 0 w 100"/>
                      <a:gd name="T17" fmla="*/ 12 h 11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00"/>
                      <a:gd name="T28" fmla="*/ 0 h 114"/>
                      <a:gd name="T29" fmla="*/ 100 w 100"/>
                      <a:gd name="T30" fmla="*/ 114 h 11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00" h="114">
                        <a:moveTo>
                          <a:pt x="0" y="12"/>
                        </a:moveTo>
                        <a:lnTo>
                          <a:pt x="72" y="10"/>
                        </a:lnTo>
                        <a:lnTo>
                          <a:pt x="70" y="18"/>
                        </a:lnTo>
                        <a:lnTo>
                          <a:pt x="72" y="22"/>
                        </a:lnTo>
                        <a:lnTo>
                          <a:pt x="98" y="0"/>
                        </a:lnTo>
                        <a:lnTo>
                          <a:pt x="100" y="80"/>
                        </a:lnTo>
                        <a:lnTo>
                          <a:pt x="100" y="112"/>
                        </a:lnTo>
                        <a:lnTo>
                          <a:pt x="2" y="114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48" name="Freeform 3134"/>
                  <p:cNvSpPr>
                    <a:spLocks/>
                  </p:cNvSpPr>
                  <p:nvPr/>
                </p:nvSpPr>
                <p:spPr bwMode="auto">
                  <a:xfrm>
                    <a:off x="4869" y="4454"/>
                    <a:ext cx="140" cy="64"/>
                  </a:xfrm>
                  <a:custGeom>
                    <a:avLst/>
                    <a:gdLst>
                      <a:gd name="T0" fmla="*/ 0 w 140"/>
                      <a:gd name="T1" fmla="*/ 52 h 64"/>
                      <a:gd name="T2" fmla="*/ 2 w 140"/>
                      <a:gd name="T3" fmla="*/ 4 h 64"/>
                      <a:gd name="T4" fmla="*/ 74 w 140"/>
                      <a:gd name="T5" fmla="*/ 0 h 64"/>
                      <a:gd name="T6" fmla="*/ 118 w 140"/>
                      <a:gd name="T7" fmla="*/ 22 h 64"/>
                      <a:gd name="T8" fmla="*/ 140 w 140"/>
                      <a:gd name="T9" fmla="*/ 32 h 64"/>
                      <a:gd name="T10" fmla="*/ 134 w 140"/>
                      <a:gd name="T11" fmla="*/ 42 h 64"/>
                      <a:gd name="T12" fmla="*/ 108 w 140"/>
                      <a:gd name="T13" fmla="*/ 64 h 64"/>
                      <a:gd name="T14" fmla="*/ 106 w 140"/>
                      <a:gd name="T15" fmla="*/ 60 h 64"/>
                      <a:gd name="T16" fmla="*/ 108 w 140"/>
                      <a:gd name="T17" fmla="*/ 52 h 64"/>
                      <a:gd name="T18" fmla="*/ 36 w 140"/>
                      <a:gd name="T19" fmla="*/ 54 h 64"/>
                      <a:gd name="T20" fmla="*/ 0 w 140"/>
                      <a:gd name="T21" fmla="*/ 52 h 6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40"/>
                      <a:gd name="T34" fmla="*/ 0 h 64"/>
                      <a:gd name="T35" fmla="*/ 140 w 140"/>
                      <a:gd name="T36" fmla="*/ 64 h 6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40" h="64">
                        <a:moveTo>
                          <a:pt x="0" y="52"/>
                        </a:moveTo>
                        <a:lnTo>
                          <a:pt x="2" y="4"/>
                        </a:lnTo>
                        <a:lnTo>
                          <a:pt x="74" y="0"/>
                        </a:lnTo>
                        <a:lnTo>
                          <a:pt x="118" y="22"/>
                        </a:lnTo>
                        <a:lnTo>
                          <a:pt x="140" y="32"/>
                        </a:lnTo>
                        <a:lnTo>
                          <a:pt x="134" y="42"/>
                        </a:lnTo>
                        <a:lnTo>
                          <a:pt x="108" y="64"/>
                        </a:lnTo>
                        <a:lnTo>
                          <a:pt x="106" y="60"/>
                        </a:lnTo>
                        <a:lnTo>
                          <a:pt x="108" y="52"/>
                        </a:lnTo>
                        <a:lnTo>
                          <a:pt x="36" y="54"/>
                        </a:lnTo>
                        <a:lnTo>
                          <a:pt x="0" y="5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49" name="Freeform 3135"/>
                  <p:cNvSpPr>
                    <a:spLocks/>
                  </p:cNvSpPr>
                  <p:nvPr/>
                </p:nvSpPr>
                <p:spPr bwMode="auto">
                  <a:xfrm>
                    <a:off x="4793" y="4420"/>
                    <a:ext cx="78" cy="88"/>
                  </a:xfrm>
                  <a:custGeom>
                    <a:avLst/>
                    <a:gdLst>
                      <a:gd name="T0" fmla="*/ 8 w 78"/>
                      <a:gd name="T1" fmla="*/ 88 h 88"/>
                      <a:gd name="T2" fmla="*/ 4 w 78"/>
                      <a:gd name="T3" fmla="*/ 74 h 88"/>
                      <a:gd name="T4" fmla="*/ 0 w 78"/>
                      <a:gd name="T5" fmla="*/ 72 h 88"/>
                      <a:gd name="T6" fmla="*/ 6 w 78"/>
                      <a:gd name="T7" fmla="*/ 64 h 88"/>
                      <a:gd name="T8" fmla="*/ 2 w 78"/>
                      <a:gd name="T9" fmla="*/ 58 h 88"/>
                      <a:gd name="T10" fmla="*/ 8 w 78"/>
                      <a:gd name="T11" fmla="*/ 48 h 88"/>
                      <a:gd name="T12" fmla="*/ 6 w 78"/>
                      <a:gd name="T13" fmla="*/ 44 h 88"/>
                      <a:gd name="T14" fmla="*/ 10 w 78"/>
                      <a:gd name="T15" fmla="*/ 32 h 88"/>
                      <a:gd name="T16" fmla="*/ 10 w 78"/>
                      <a:gd name="T17" fmla="*/ 8 h 88"/>
                      <a:gd name="T18" fmla="*/ 14 w 78"/>
                      <a:gd name="T19" fmla="*/ 8 h 88"/>
                      <a:gd name="T20" fmla="*/ 14 w 78"/>
                      <a:gd name="T21" fmla="*/ 0 h 88"/>
                      <a:gd name="T22" fmla="*/ 48 w 78"/>
                      <a:gd name="T23" fmla="*/ 4 h 88"/>
                      <a:gd name="T24" fmla="*/ 62 w 78"/>
                      <a:gd name="T25" fmla="*/ 0 h 88"/>
                      <a:gd name="T26" fmla="*/ 62 w 78"/>
                      <a:gd name="T27" fmla="*/ 36 h 88"/>
                      <a:gd name="T28" fmla="*/ 78 w 78"/>
                      <a:gd name="T29" fmla="*/ 38 h 88"/>
                      <a:gd name="T30" fmla="*/ 76 w 78"/>
                      <a:gd name="T31" fmla="*/ 86 h 88"/>
                      <a:gd name="T32" fmla="*/ 8 w 78"/>
                      <a:gd name="T33" fmla="*/ 88 h 8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8"/>
                      <a:gd name="T52" fmla="*/ 0 h 88"/>
                      <a:gd name="T53" fmla="*/ 78 w 78"/>
                      <a:gd name="T54" fmla="*/ 88 h 8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8" h="88">
                        <a:moveTo>
                          <a:pt x="8" y="88"/>
                        </a:moveTo>
                        <a:lnTo>
                          <a:pt x="4" y="74"/>
                        </a:lnTo>
                        <a:lnTo>
                          <a:pt x="0" y="72"/>
                        </a:lnTo>
                        <a:lnTo>
                          <a:pt x="6" y="64"/>
                        </a:lnTo>
                        <a:lnTo>
                          <a:pt x="2" y="58"/>
                        </a:lnTo>
                        <a:lnTo>
                          <a:pt x="8" y="48"/>
                        </a:lnTo>
                        <a:lnTo>
                          <a:pt x="6" y="44"/>
                        </a:lnTo>
                        <a:lnTo>
                          <a:pt x="10" y="32"/>
                        </a:lnTo>
                        <a:lnTo>
                          <a:pt x="10" y="8"/>
                        </a:lnTo>
                        <a:lnTo>
                          <a:pt x="14" y="8"/>
                        </a:lnTo>
                        <a:lnTo>
                          <a:pt x="14" y="0"/>
                        </a:lnTo>
                        <a:lnTo>
                          <a:pt x="48" y="4"/>
                        </a:lnTo>
                        <a:lnTo>
                          <a:pt x="62" y="0"/>
                        </a:lnTo>
                        <a:lnTo>
                          <a:pt x="62" y="36"/>
                        </a:lnTo>
                        <a:lnTo>
                          <a:pt x="78" y="38"/>
                        </a:lnTo>
                        <a:lnTo>
                          <a:pt x="76" y="86"/>
                        </a:lnTo>
                        <a:lnTo>
                          <a:pt x="8" y="8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50" name="Freeform 3136"/>
                  <p:cNvSpPr>
                    <a:spLocks/>
                  </p:cNvSpPr>
                  <p:nvPr/>
                </p:nvSpPr>
                <p:spPr bwMode="auto">
                  <a:xfrm>
                    <a:off x="4687" y="4384"/>
                    <a:ext cx="154" cy="124"/>
                  </a:xfrm>
                  <a:custGeom>
                    <a:avLst/>
                    <a:gdLst>
                      <a:gd name="T0" fmla="*/ 0 w 154"/>
                      <a:gd name="T1" fmla="*/ 124 h 124"/>
                      <a:gd name="T2" fmla="*/ 0 w 154"/>
                      <a:gd name="T3" fmla="*/ 0 h 124"/>
                      <a:gd name="T4" fmla="*/ 96 w 154"/>
                      <a:gd name="T5" fmla="*/ 0 h 124"/>
                      <a:gd name="T6" fmla="*/ 152 w 154"/>
                      <a:gd name="T7" fmla="*/ 0 h 124"/>
                      <a:gd name="T8" fmla="*/ 154 w 154"/>
                      <a:gd name="T9" fmla="*/ 40 h 124"/>
                      <a:gd name="T10" fmla="*/ 120 w 154"/>
                      <a:gd name="T11" fmla="*/ 36 h 124"/>
                      <a:gd name="T12" fmla="*/ 120 w 154"/>
                      <a:gd name="T13" fmla="*/ 44 h 124"/>
                      <a:gd name="T14" fmla="*/ 116 w 154"/>
                      <a:gd name="T15" fmla="*/ 44 h 124"/>
                      <a:gd name="T16" fmla="*/ 116 w 154"/>
                      <a:gd name="T17" fmla="*/ 68 h 124"/>
                      <a:gd name="T18" fmla="*/ 112 w 154"/>
                      <a:gd name="T19" fmla="*/ 80 h 124"/>
                      <a:gd name="T20" fmla="*/ 114 w 154"/>
                      <a:gd name="T21" fmla="*/ 84 h 124"/>
                      <a:gd name="T22" fmla="*/ 108 w 154"/>
                      <a:gd name="T23" fmla="*/ 94 h 124"/>
                      <a:gd name="T24" fmla="*/ 112 w 154"/>
                      <a:gd name="T25" fmla="*/ 100 h 124"/>
                      <a:gd name="T26" fmla="*/ 106 w 154"/>
                      <a:gd name="T27" fmla="*/ 108 h 124"/>
                      <a:gd name="T28" fmla="*/ 110 w 154"/>
                      <a:gd name="T29" fmla="*/ 110 h 124"/>
                      <a:gd name="T30" fmla="*/ 114 w 154"/>
                      <a:gd name="T31" fmla="*/ 124 h 124"/>
                      <a:gd name="T32" fmla="*/ 98 w 154"/>
                      <a:gd name="T33" fmla="*/ 124 h 124"/>
                      <a:gd name="T34" fmla="*/ 0 w 154"/>
                      <a:gd name="T35" fmla="*/ 124 h 12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54"/>
                      <a:gd name="T55" fmla="*/ 0 h 124"/>
                      <a:gd name="T56" fmla="*/ 154 w 154"/>
                      <a:gd name="T57" fmla="*/ 124 h 12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54" h="124">
                        <a:moveTo>
                          <a:pt x="0" y="124"/>
                        </a:moveTo>
                        <a:lnTo>
                          <a:pt x="0" y="0"/>
                        </a:lnTo>
                        <a:lnTo>
                          <a:pt x="96" y="0"/>
                        </a:lnTo>
                        <a:lnTo>
                          <a:pt x="152" y="0"/>
                        </a:lnTo>
                        <a:lnTo>
                          <a:pt x="154" y="40"/>
                        </a:lnTo>
                        <a:lnTo>
                          <a:pt x="120" y="36"/>
                        </a:lnTo>
                        <a:lnTo>
                          <a:pt x="120" y="44"/>
                        </a:lnTo>
                        <a:lnTo>
                          <a:pt x="116" y="44"/>
                        </a:lnTo>
                        <a:lnTo>
                          <a:pt x="116" y="68"/>
                        </a:lnTo>
                        <a:lnTo>
                          <a:pt x="112" y="80"/>
                        </a:lnTo>
                        <a:lnTo>
                          <a:pt x="114" y="84"/>
                        </a:lnTo>
                        <a:lnTo>
                          <a:pt x="108" y="94"/>
                        </a:lnTo>
                        <a:lnTo>
                          <a:pt x="112" y="100"/>
                        </a:lnTo>
                        <a:lnTo>
                          <a:pt x="106" y="108"/>
                        </a:lnTo>
                        <a:lnTo>
                          <a:pt x="110" y="110"/>
                        </a:lnTo>
                        <a:lnTo>
                          <a:pt x="114" y="124"/>
                        </a:lnTo>
                        <a:lnTo>
                          <a:pt x="98" y="124"/>
                        </a:lnTo>
                        <a:lnTo>
                          <a:pt x="0" y="12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51" name="Freeform 3137"/>
                  <p:cNvSpPr>
                    <a:spLocks/>
                  </p:cNvSpPr>
                  <p:nvPr/>
                </p:nvSpPr>
                <p:spPr bwMode="auto">
                  <a:xfrm>
                    <a:off x="4839" y="4380"/>
                    <a:ext cx="148" cy="96"/>
                  </a:xfrm>
                  <a:custGeom>
                    <a:avLst/>
                    <a:gdLst>
                      <a:gd name="T0" fmla="*/ 0 w 148"/>
                      <a:gd name="T1" fmla="*/ 4 h 96"/>
                      <a:gd name="T2" fmla="*/ 84 w 148"/>
                      <a:gd name="T3" fmla="*/ 0 h 96"/>
                      <a:gd name="T4" fmla="*/ 84 w 148"/>
                      <a:gd name="T5" fmla="*/ 30 h 96"/>
                      <a:gd name="T6" fmla="*/ 146 w 148"/>
                      <a:gd name="T7" fmla="*/ 32 h 96"/>
                      <a:gd name="T8" fmla="*/ 148 w 148"/>
                      <a:gd name="T9" fmla="*/ 96 h 96"/>
                      <a:gd name="T10" fmla="*/ 104 w 148"/>
                      <a:gd name="T11" fmla="*/ 74 h 96"/>
                      <a:gd name="T12" fmla="*/ 32 w 148"/>
                      <a:gd name="T13" fmla="*/ 78 h 96"/>
                      <a:gd name="T14" fmla="*/ 16 w 148"/>
                      <a:gd name="T15" fmla="*/ 76 h 96"/>
                      <a:gd name="T16" fmla="*/ 16 w 148"/>
                      <a:gd name="T17" fmla="*/ 40 h 96"/>
                      <a:gd name="T18" fmla="*/ 2 w 148"/>
                      <a:gd name="T19" fmla="*/ 44 h 96"/>
                      <a:gd name="T20" fmla="*/ 0 w 148"/>
                      <a:gd name="T21" fmla="*/ 4 h 9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48"/>
                      <a:gd name="T34" fmla="*/ 0 h 96"/>
                      <a:gd name="T35" fmla="*/ 148 w 148"/>
                      <a:gd name="T36" fmla="*/ 96 h 9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48" h="96">
                        <a:moveTo>
                          <a:pt x="0" y="4"/>
                        </a:moveTo>
                        <a:lnTo>
                          <a:pt x="84" y="0"/>
                        </a:lnTo>
                        <a:lnTo>
                          <a:pt x="84" y="30"/>
                        </a:lnTo>
                        <a:lnTo>
                          <a:pt x="146" y="32"/>
                        </a:lnTo>
                        <a:lnTo>
                          <a:pt x="148" y="96"/>
                        </a:lnTo>
                        <a:lnTo>
                          <a:pt x="104" y="74"/>
                        </a:lnTo>
                        <a:lnTo>
                          <a:pt x="32" y="78"/>
                        </a:lnTo>
                        <a:lnTo>
                          <a:pt x="16" y="76"/>
                        </a:lnTo>
                        <a:lnTo>
                          <a:pt x="16" y="40"/>
                        </a:lnTo>
                        <a:lnTo>
                          <a:pt x="2" y="4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52" name="Freeform 3138"/>
                  <p:cNvSpPr>
                    <a:spLocks/>
                  </p:cNvSpPr>
                  <p:nvPr/>
                </p:nvSpPr>
                <p:spPr bwMode="auto">
                  <a:xfrm>
                    <a:off x="4509" y="4380"/>
                    <a:ext cx="180" cy="200"/>
                  </a:xfrm>
                  <a:custGeom>
                    <a:avLst/>
                    <a:gdLst>
                      <a:gd name="T0" fmla="*/ 160 w 180"/>
                      <a:gd name="T1" fmla="*/ 200 h 200"/>
                      <a:gd name="T2" fmla="*/ 156 w 180"/>
                      <a:gd name="T3" fmla="*/ 200 h 200"/>
                      <a:gd name="T4" fmla="*/ 140 w 180"/>
                      <a:gd name="T5" fmla="*/ 188 h 200"/>
                      <a:gd name="T6" fmla="*/ 124 w 180"/>
                      <a:gd name="T7" fmla="*/ 176 h 200"/>
                      <a:gd name="T8" fmla="*/ 120 w 180"/>
                      <a:gd name="T9" fmla="*/ 168 h 200"/>
                      <a:gd name="T10" fmla="*/ 116 w 180"/>
                      <a:gd name="T11" fmla="*/ 160 h 200"/>
                      <a:gd name="T12" fmla="*/ 86 w 180"/>
                      <a:gd name="T13" fmla="*/ 150 h 200"/>
                      <a:gd name="T14" fmla="*/ 84 w 180"/>
                      <a:gd name="T15" fmla="*/ 144 h 200"/>
                      <a:gd name="T16" fmla="*/ 90 w 180"/>
                      <a:gd name="T17" fmla="*/ 130 h 200"/>
                      <a:gd name="T18" fmla="*/ 82 w 180"/>
                      <a:gd name="T19" fmla="*/ 126 h 200"/>
                      <a:gd name="T20" fmla="*/ 78 w 180"/>
                      <a:gd name="T21" fmla="*/ 136 h 200"/>
                      <a:gd name="T22" fmla="*/ 72 w 180"/>
                      <a:gd name="T23" fmla="*/ 134 h 200"/>
                      <a:gd name="T24" fmla="*/ 76 w 180"/>
                      <a:gd name="T25" fmla="*/ 120 h 200"/>
                      <a:gd name="T26" fmla="*/ 70 w 180"/>
                      <a:gd name="T27" fmla="*/ 122 h 200"/>
                      <a:gd name="T28" fmla="*/ 68 w 180"/>
                      <a:gd name="T29" fmla="*/ 122 h 200"/>
                      <a:gd name="T30" fmla="*/ 66 w 180"/>
                      <a:gd name="T31" fmla="*/ 122 h 200"/>
                      <a:gd name="T32" fmla="*/ 64 w 180"/>
                      <a:gd name="T33" fmla="*/ 110 h 200"/>
                      <a:gd name="T34" fmla="*/ 62 w 180"/>
                      <a:gd name="T35" fmla="*/ 102 h 200"/>
                      <a:gd name="T36" fmla="*/ 50 w 180"/>
                      <a:gd name="T37" fmla="*/ 104 h 200"/>
                      <a:gd name="T38" fmla="*/ 48 w 180"/>
                      <a:gd name="T39" fmla="*/ 98 h 200"/>
                      <a:gd name="T40" fmla="*/ 38 w 180"/>
                      <a:gd name="T41" fmla="*/ 98 h 200"/>
                      <a:gd name="T42" fmla="*/ 32 w 180"/>
                      <a:gd name="T43" fmla="*/ 90 h 200"/>
                      <a:gd name="T44" fmla="*/ 28 w 180"/>
                      <a:gd name="T45" fmla="*/ 96 h 200"/>
                      <a:gd name="T46" fmla="*/ 22 w 180"/>
                      <a:gd name="T47" fmla="*/ 100 h 200"/>
                      <a:gd name="T48" fmla="*/ 0 w 180"/>
                      <a:gd name="T49" fmla="*/ 96 h 200"/>
                      <a:gd name="T50" fmla="*/ 2 w 180"/>
                      <a:gd name="T51" fmla="*/ 0 h 200"/>
                      <a:gd name="T52" fmla="*/ 134 w 180"/>
                      <a:gd name="T53" fmla="*/ 4 h 200"/>
                      <a:gd name="T54" fmla="*/ 178 w 180"/>
                      <a:gd name="T55" fmla="*/ 4 h 200"/>
                      <a:gd name="T56" fmla="*/ 178 w 180"/>
                      <a:gd name="T57" fmla="*/ 128 h 200"/>
                      <a:gd name="T58" fmla="*/ 176 w 180"/>
                      <a:gd name="T59" fmla="*/ 164 h 200"/>
                      <a:gd name="T60" fmla="*/ 180 w 180"/>
                      <a:gd name="T61" fmla="*/ 170 h 200"/>
                      <a:gd name="T62" fmla="*/ 168 w 180"/>
                      <a:gd name="T63" fmla="*/ 184 h 200"/>
                      <a:gd name="T64" fmla="*/ 170 w 180"/>
                      <a:gd name="T65" fmla="*/ 192 h 200"/>
                      <a:gd name="T66" fmla="*/ 164 w 180"/>
                      <a:gd name="T67" fmla="*/ 198 h 200"/>
                      <a:gd name="T68" fmla="*/ 160 w 180"/>
                      <a:gd name="T69" fmla="*/ 200 h 200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80"/>
                      <a:gd name="T106" fmla="*/ 0 h 200"/>
                      <a:gd name="T107" fmla="*/ 180 w 180"/>
                      <a:gd name="T108" fmla="*/ 200 h 200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80" h="200">
                        <a:moveTo>
                          <a:pt x="160" y="200"/>
                        </a:moveTo>
                        <a:lnTo>
                          <a:pt x="156" y="200"/>
                        </a:lnTo>
                        <a:lnTo>
                          <a:pt x="140" y="188"/>
                        </a:lnTo>
                        <a:lnTo>
                          <a:pt x="124" y="176"/>
                        </a:lnTo>
                        <a:lnTo>
                          <a:pt x="120" y="168"/>
                        </a:lnTo>
                        <a:lnTo>
                          <a:pt x="116" y="160"/>
                        </a:lnTo>
                        <a:lnTo>
                          <a:pt x="86" y="150"/>
                        </a:lnTo>
                        <a:lnTo>
                          <a:pt x="84" y="144"/>
                        </a:lnTo>
                        <a:lnTo>
                          <a:pt x="90" y="130"/>
                        </a:lnTo>
                        <a:lnTo>
                          <a:pt x="82" y="126"/>
                        </a:lnTo>
                        <a:lnTo>
                          <a:pt x="78" y="136"/>
                        </a:lnTo>
                        <a:lnTo>
                          <a:pt x="72" y="134"/>
                        </a:lnTo>
                        <a:lnTo>
                          <a:pt x="76" y="120"/>
                        </a:lnTo>
                        <a:lnTo>
                          <a:pt x="70" y="122"/>
                        </a:lnTo>
                        <a:lnTo>
                          <a:pt x="68" y="122"/>
                        </a:lnTo>
                        <a:lnTo>
                          <a:pt x="66" y="122"/>
                        </a:lnTo>
                        <a:lnTo>
                          <a:pt x="64" y="110"/>
                        </a:lnTo>
                        <a:lnTo>
                          <a:pt x="62" y="102"/>
                        </a:lnTo>
                        <a:lnTo>
                          <a:pt x="50" y="104"/>
                        </a:lnTo>
                        <a:lnTo>
                          <a:pt x="48" y="98"/>
                        </a:lnTo>
                        <a:lnTo>
                          <a:pt x="38" y="98"/>
                        </a:lnTo>
                        <a:lnTo>
                          <a:pt x="32" y="90"/>
                        </a:lnTo>
                        <a:lnTo>
                          <a:pt x="28" y="96"/>
                        </a:lnTo>
                        <a:lnTo>
                          <a:pt x="22" y="100"/>
                        </a:lnTo>
                        <a:lnTo>
                          <a:pt x="0" y="96"/>
                        </a:lnTo>
                        <a:lnTo>
                          <a:pt x="2" y="0"/>
                        </a:lnTo>
                        <a:lnTo>
                          <a:pt x="134" y="4"/>
                        </a:lnTo>
                        <a:lnTo>
                          <a:pt x="178" y="4"/>
                        </a:lnTo>
                        <a:lnTo>
                          <a:pt x="178" y="128"/>
                        </a:lnTo>
                        <a:lnTo>
                          <a:pt x="176" y="164"/>
                        </a:lnTo>
                        <a:lnTo>
                          <a:pt x="180" y="170"/>
                        </a:lnTo>
                        <a:lnTo>
                          <a:pt x="168" y="184"/>
                        </a:lnTo>
                        <a:lnTo>
                          <a:pt x="170" y="192"/>
                        </a:lnTo>
                        <a:lnTo>
                          <a:pt x="164" y="198"/>
                        </a:lnTo>
                        <a:lnTo>
                          <a:pt x="160" y="2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53" name="Freeform 3139"/>
                  <p:cNvSpPr>
                    <a:spLocks/>
                  </p:cNvSpPr>
                  <p:nvPr/>
                </p:nvSpPr>
                <p:spPr bwMode="auto">
                  <a:xfrm>
                    <a:off x="4373" y="4306"/>
                    <a:ext cx="160" cy="172"/>
                  </a:xfrm>
                  <a:custGeom>
                    <a:avLst/>
                    <a:gdLst>
                      <a:gd name="T0" fmla="*/ 0 w 160"/>
                      <a:gd name="T1" fmla="*/ 114 h 172"/>
                      <a:gd name="T2" fmla="*/ 2 w 160"/>
                      <a:gd name="T3" fmla="*/ 70 h 172"/>
                      <a:gd name="T4" fmla="*/ 36 w 160"/>
                      <a:gd name="T5" fmla="*/ 70 h 172"/>
                      <a:gd name="T6" fmla="*/ 38 w 160"/>
                      <a:gd name="T7" fmla="*/ 10 h 172"/>
                      <a:gd name="T8" fmla="*/ 72 w 160"/>
                      <a:gd name="T9" fmla="*/ 12 h 172"/>
                      <a:gd name="T10" fmla="*/ 72 w 160"/>
                      <a:gd name="T11" fmla="*/ 0 h 172"/>
                      <a:gd name="T12" fmla="*/ 140 w 160"/>
                      <a:gd name="T13" fmla="*/ 4 h 172"/>
                      <a:gd name="T14" fmla="*/ 148 w 160"/>
                      <a:gd name="T15" fmla="*/ 4 h 172"/>
                      <a:gd name="T16" fmla="*/ 152 w 160"/>
                      <a:gd name="T17" fmla="*/ 4 h 172"/>
                      <a:gd name="T18" fmla="*/ 154 w 160"/>
                      <a:gd name="T19" fmla="*/ 6 h 172"/>
                      <a:gd name="T20" fmla="*/ 156 w 160"/>
                      <a:gd name="T21" fmla="*/ 8 h 172"/>
                      <a:gd name="T22" fmla="*/ 160 w 160"/>
                      <a:gd name="T23" fmla="*/ 20 h 172"/>
                      <a:gd name="T24" fmla="*/ 148 w 160"/>
                      <a:gd name="T25" fmla="*/ 34 h 172"/>
                      <a:gd name="T26" fmla="*/ 144 w 160"/>
                      <a:gd name="T27" fmla="*/ 38 h 172"/>
                      <a:gd name="T28" fmla="*/ 144 w 160"/>
                      <a:gd name="T29" fmla="*/ 46 h 172"/>
                      <a:gd name="T30" fmla="*/ 156 w 160"/>
                      <a:gd name="T31" fmla="*/ 62 h 172"/>
                      <a:gd name="T32" fmla="*/ 148 w 160"/>
                      <a:gd name="T33" fmla="*/ 62 h 172"/>
                      <a:gd name="T34" fmla="*/ 138 w 160"/>
                      <a:gd name="T35" fmla="*/ 74 h 172"/>
                      <a:gd name="T36" fmla="*/ 136 w 160"/>
                      <a:gd name="T37" fmla="*/ 170 h 172"/>
                      <a:gd name="T38" fmla="*/ 130 w 160"/>
                      <a:gd name="T39" fmla="*/ 168 h 172"/>
                      <a:gd name="T40" fmla="*/ 106 w 160"/>
                      <a:gd name="T41" fmla="*/ 172 h 172"/>
                      <a:gd name="T42" fmla="*/ 100 w 160"/>
                      <a:gd name="T43" fmla="*/ 164 h 172"/>
                      <a:gd name="T44" fmla="*/ 88 w 160"/>
                      <a:gd name="T45" fmla="*/ 168 h 172"/>
                      <a:gd name="T46" fmla="*/ 56 w 160"/>
                      <a:gd name="T47" fmla="*/ 156 h 172"/>
                      <a:gd name="T48" fmla="*/ 42 w 160"/>
                      <a:gd name="T49" fmla="*/ 150 h 172"/>
                      <a:gd name="T50" fmla="*/ 0 w 160"/>
                      <a:gd name="T51" fmla="*/ 114 h 172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60"/>
                      <a:gd name="T79" fmla="*/ 0 h 172"/>
                      <a:gd name="T80" fmla="*/ 160 w 160"/>
                      <a:gd name="T81" fmla="*/ 172 h 172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60" h="172">
                        <a:moveTo>
                          <a:pt x="0" y="114"/>
                        </a:moveTo>
                        <a:lnTo>
                          <a:pt x="2" y="70"/>
                        </a:lnTo>
                        <a:lnTo>
                          <a:pt x="36" y="70"/>
                        </a:lnTo>
                        <a:lnTo>
                          <a:pt x="38" y="10"/>
                        </a:lnTo>
                        <a:lnTo>
                          <a:pt x="72" y="12"/>
                        </a:lnTo>
                        <a:lnTo>
                          <a:pt x="72" y="0"/>
                        </a:lnTo>
                        <a:lnTo>
                          <a:pt x="140" y="4"/>
                        </a:lnTo>
                        <a:lnTo>
                          <a:pt x="148" y="4"/>
                        </a:lnTo>
                        <a:lnTo>
                          <a:pt x="152" y="4"/>
                        </a:lnTo>
                        <a:lnTo>
                          <a:pt x="154" y="6"/>
                        </a:lnTo>
                        <a:lnTo>
                          <a:pt x="156" y="8"/>
                        </a:lnTo>
                        <a:lnTo>
                          <a:pt x="160" y="20"/>
                        </a:lnTo>
                        <a:lnTo>
                          <a:pt x="148" y="34"/>
                        </a:lnTo>
                        <a:lnTo>
                          <a:pt x="144" y="38"/>
                        </a:lnTo>
                        <a:lnTo>
                          <a:pt x="144" y="46"/>
                        </a:lnTo>
                        <a:lnTo>
                          <a:pt x="156" y="62"/>
                        </a:lnTo>
                        <a:lnTo>
                          <a:pt x="148" y="62"/>
                        </a:lnTo>
                        <a:lnTo>
                          <a:pt x="138" y="74"/>
                        </a:lnTo>
                        <a:lnTo>
                          <a:pt x="136" y="170"/>
                        </a:lnTo>
                        <a:lnTo>
                          <a:pt x="130" y="168"/>
                        </a:lnTo>
                        <a:lnTo>
                          <a:pt x="106" y="172"/>
                        </a:lnTo>
                        <a:lnTo>
                          <a:pt x="100" y="164"/>
                        </a:lnTo>
                        <a:lnTo>
                          <a:pt x="88" y="168"/>
                        </a:lnTo>
                        <a:lnTo>
                          <a:pt x="56" y="156"/>
                        </a:lnTo>
                        <a:lnTo>
                          <a:pt x="42" y="15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54" name="Freeform 3140"/>
                  <p:cNvSpPr>
                    <a:spLocks/>
                  </p:cNvSpPr>
                  <p:nvPr/>
                </p:nvSpPr>
                <p:spPr bwMode="auto">
                  <a:xfrm>
                    <a:off x="4413" y="4224"/>
                    <a:ext cx="230" cy="160"/>
                  </a:xfrm>
                  <a:custGeom>
                    <a:avLst/>
                    <a:gdLst>
                      <a:gd name="T0" fmla="*/ 0 w 230"/>
                      <a:gd name="T1" fmla="*/ 0 h 160"/>
                      <a:gd name="T2" fmla="*/ 4 w 230"/>
                      <a:gd name="T3" fmla="*/ 0 h 160"/>
                      <a:gd name="T4" fmla="*/ 8 w 230"/>
                      <a:gd name="T5" fmla="*/ 0 h 160"/>
                      <a:gd name="T6" fmla="*/ 98 w 230"/>
                      <a:gd name="T7" fmla="*/ 2 h 160"/>
                      <a:gd name="T8" fmla="*/ 178 w 230"/>
                      <a:gd name="T9" fmla="*/ 2 h 160"/>
                      <a:gd name="T10" fmla="*/ 226 w 230"/>
                      <a:gd name="T11" fmla="*/ 2 h 160"/>
                      <a:gd name="T12" fmla="*/ 230 w 230"/>
                      <a:gd name="T13" fmla="*/ 74 h 160"/>
                      <a:gd name="T14" fmla="*/ 230 w 230"/>
                      <a:gd name="T15" fmla="*/ 160 h 160"/>
                      <a:gd name="T16" fmla="*/ 98 w 230"/>
                      <a:gd name="T17" fmla="*/ 156 h 160"/>
                      <a:gd name="T18" fmla="*/ 108 w 230"/>
                      <a:gd name="T19" fmla="*/ 144 h 160"/>
                      <a:gd name="T20" fmla="*/ 116 w 230"/>
                      <a:gd name="T21" fmla="*/ 144 h 160"/>
                      <a:gd name="T22" fmla="*/ 104 w 230"/>
                      <a:gd name="T23" fmla="*/ 128 h 160"/>
                      <a:gd name="T24" fmla="*/ 104 w 230"/>
                      <a:gd name="T25" fmla="*/ 120 h 160"/>
                      <a:gd name="T26" fmla="*/ 108 w 230"/>
                      <a:gd name="T27" fmla="*/ 116 h 160"/>
                      <a:gd name="T28" fmla="*/ 120 w 230"/>
                      <a:gd name="T29" fmla="*/ 102 h 160"/>
                      <a:gd name="T30" fmla="*/ 116 w 230"/>
                      <a:gd name="T31" fmla="*/ 90 h 160"/>
                      <a:gd name="T32" fmla="*/ 108 w 230"/>
                      <a:gd name="T33" fmla="*/ 86 h 160"/>
                      <a:gd name="T34" fmla="*/ 102 w 230"/>
                      <a:gd name="T35" fmla="*/ 86 h 160"/>
                      <a:gd name="T36" fmla="*/ 90 w 230"/>
                      <a:gd name="T37" fmla="*/ 76 h 160"/>
                      <a:gd name="T38" fmla="*/ 76 w 230"/>
                      <a:gd name="T39" fmla="*/ 36 h 160"/>
                      <a:gd name="T40" fmla="*/ 76 w 230"/>
                      <a:gd name="T41" fmla="*/ 30 h 160"/>
                      <a:gd name="T42" fmla="*/ 68 w 230"/>
                      <a:gd name="T43" fmla="*/ 30 h 160"/>
                      <a:gd name="T44" fmla="*/ 64 w 230"/>
                      <a:gd name="T45" fmla="*/ 20 h 160"/>
                      <a:gd name="T46" fmla="*/ 52 w 230"/>
                      <a:gd name="T47" fmla="*/ 20 h 160"/>
                      <a:gd name="T48" fmla="*/ 50 w 230"/>
                      <a:gd name="T49" fmla="*/ 14 h 160"/>
                      <a:gd name="T50" fmla="*/ 44 w 230"/>
                      <a:gd name="T51" fmla="*/ 18 h 160"/>
                      <a:gd name="T52" fmla="*/ 22 w 230"/>
                      <a:gd name="T53" fmla="*/ 6 h 160"/>
                      <a:gd name="T54" fmla="*/ 12 w 230"/>
                      <a:gd name="T55" fmla="*/ 6 h 160"/>
                      <a:gd name="T56" fmla="*/ 0 w 230"/>
                      <a:gd name="T57" fmla="*/ 0 h 160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230"/>
                      <a:gd name="T88" fmla="*/ 0 h 160"/>
                      <a:gd name="T89" fmla="*/ 230 w 230"/>
                      <a:gd name="T90" fmla="*/ 160 h 160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230" h="160">
                        <a:moveTo>
                          <a:pt x="0" y="0"/>
                        </a:moveTo>
                        <a:lnTo>
                          <a:pt x="4" y="0"/>
                        </a:lnTo>
                        <a:lnTo>
                          <a:pt x="8" y="0"/>
                        </a:lnTo>
                        <a:lnTo>
                          <a:pt x="98" y="2"/>
                        </a:lnTo>
                        <a:lnTo>
                          <a:pt x="178" y="2"/>
                        </a:lnTo>
                        <a:lnTo>
                          <a:pt x="226" y="2"/>
                        </a:lnTo>
                        <a:lnTo>
                          <a:pt x="230" y="74"/>
                        </a:lnTo>
                        <a:lnTo>
                          <a:pt x="230" y="160"/>
                        </a:lnTo>
                        <a:lnTo>
                          <a:pt x="98" y="156"/>
                        </a:lnTo>
                        <a:lnTo>
                          <a:pt x="108" y="144"/>
                        </a:lnTo>
                        <a:lnTo>
                          <a:pt x="116" y="144"/>
                        </a:lnTo>
                        <a:lnTo>
                          <a:pt x="104" y="128"/>
                        </a:lnTo>
                        <a:lnTo>
                          <a:pt x="104" y="120"/>
                        </a:lnTo>
                        <a:lnTo>
                          <a:pt x="108" y="116"/>
                        </a:lnTo>
                        <a:lnTo>
                          <a:pt x="120" y="102"/>
                        </a:lnTo>
                        <a:lnTo>
                          <a:pt x="116" y="90"/>
                        </a:lnTo>
                        <a:lnTo>
                          <a:pt x="108" y="86"/>
                        </a:lnTo>
                        <a:lnTo>
                          <a:pt x="102" y="86"/>
                        </a:lnTo>
                        <a:lnTo>
                          <a:pt x="90" y="76"/>
                        </a:lnTo>
                        <a:lnTo>
                          <a:pt x="76" y="36"/>
                        </a:lnTo>
                        <a:lnTo>
                          <a:pt x="76" y="30"/>
                        </a:lnTo>
                        <a:lnTo>
                          <a:pt x="68" y="30"/>
                        </a:lnTo>
                        <a:lnTo>
                          <a:pt x="64" y="20"/>
                        </a:lnTo>
                        <a:lnTo>
                          <a:pt x="52" y="20"/>
                        </a:lnTo>
                        <a:lnTo>
                          <a:pt x="50" y="14"/>
                        </a:lnTo>
                        <a:lnTo>
                          <a:pt x="44" y="18"/>
                        </a:lnTo>
                        <a:lnTo>
                          <a:pt x="22" y="6"/>
                        </a:lnTo>
                        <a:lnTo>
                          <a:pt x="12" y="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55" name="Freeform 3141"/>
                  <p:cNvSpPr>
                    <a:spLocks/>
                  </p:cNvSpPr>
                  <p:nvPr/>
                </p:nvSpPr>
                <p:spPr bwMode="auto">
                  <a:xfrm>
                    <a:off x="4643" y="4298"/>
                    <a:ext cx="140" cy="86"/>
                  </a:xfrm>
                  <a:custGeom>
                    <a:avLst/>
                    <a:gdLst>
                      <a:gd name="T0" fmla="*/ 0 w 140"/>
                      <a:gd name="T1" fmla="*/ 0 h 86"/>
                      <a:gd name="T2" fmla="*/ 140 w 140"/>
                      <a:gd name="T3" fmla="*/ 0 h 86"/>
                      <a:gd name="T4" fmla="*/ 140 w 140"/>
                      <a:gd name="T5" fmla="*/ 86 h 86"/>
                      <a:gd name="T6" fmla="*/ 44 w 140"/>
                      <a:gd name="T7" fmla="*/ 86 h 86"/>
                      <a:gd name="T8" fmla="*/ 0 w 140"/>
                      <a:gd name="T9" fmla="*/ 86 h 86"/>
                      <a:gd name="T10" fmla="*/ 0 w 140"/>
                      <a:gd name="T11" fmla="*/ 0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0"/>
                      <a:gd name="T19" fmla="*/ 0 h 86"/>
                      <a:gd name="T20" fmla="*/ 140 w 140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0" h="86">
                        <a:moveTo>
                          <a:pt x="0" y="0"/>
                        </a:moveTo>
                        <a:lnTo>
                          <a:pt x="140" y="0"/>
                        </a:lnTo>
                        <a:lnTo>
                          <a:pt x="140" y="86"/>
                        </a:lnTo>
                        <a:lnTo>
                          <a:pt x="44" y="86"/>
                        </a:lnTo>
                        <a:lnTo>
                          <a:pt x="0" y="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56" name="Freeform 3142"/>
                  <p:cNvSpPr>
                    <a:spLocks/>
                  </p:cNvSpPr>
                  <p:nvPr/>
                </p:nvSpPr>
                <p:spPr bwMode="auto">
                  <a:xfrm>
                    <a:off x="4639" y="4222"/>
                    <a:ext cx="144" cy="76"/>
                  </a:xfrm>
                  <a:custGeom>
                    <a:avLst/>
                    <a:gdLst>
                      <a:gd name="T0" fmla="*/ 0 w 144"/>
                      <a:gd name="T1" fmla="*/ 4 h 76"/>
                      <a:gd name="T2" fmla="*/ 48 w 144"/>
                      <a:gd name="T3" fmla="*/ 0 h 76"/>
                      <a:gd name="T4" fmla="*/ 144 w 144"/>
                      <a:gd name="T5" fmla="*/ 2 h 76"/>
                      <a:gd name="T6" fmla="*/ 144 w 144"/>
                      <a:gd name="T7" fmla="*/ 76 h 76"/>
                      <a:gd name="T8" fmla="*/ 4 w 144"/>
                      <a:gd name="T9" fmla="*/ 76 h 76"/>
                      <a:gd name="T10" fmla="*/ 0 w 144"/>
                      <a:gd name="T11" fmla="*/ 4 h 7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4"/>
                      <a:gd name="T19" fmla="*/ 0 h 76"/>
                      <a:gd name="T20" fmla="*/ 144 w 144"/>
                      <a:gd name="T21" fmla="*/ 76 h 7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4" h="76">
                        <a:moveTo>
                          <a:pt x="0" y="4"/>
                        </a:moveTo>
                        <a:lnTo>
                          <a:pt x="48" y="0"/>
                        </a:lnTo>
                        <a:lnTo>
                          <a:pt x="144" y="2"/>
                        </a:lnTo>
                        <a:lnTo>
                          <a:pt x="144" y="76"/>
                        </a:lnTo>
                        <a:lnTo>
                          <a:pt x="4" y="7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57" name="Freeform 3143"/>
                  <p:cNvSpPr>
                    <a:spLocks/>
                  </p:cNvSpPr>
                  <p:nvPr/>
                </p:nvSpPr>
                <p:spPr bwMode="auto">
                  <a:xfrm>
                    <a:off x="4163" y="4296"/>
                    <a:ext cx="252" cy="332"/>
                  </a:xfrm>
                  <a:custGeom>
                    <a:avLst/>
                    <a:gdLst>
                      <a:gd name="T0" fmla="*/ 6 w 252"/>
                      <a:gd name="T1" fmla="*/ 52 h 332"/>
                      <a:gd name="T2" fmla="*/ 64 w 252"/>
                      <a:gd name="T3" fmla="*/ 0 h 332"/>
                      <a:gd name="T4" fmla="*/ 210 w 252"/>
                      <a:gd name="T5" fmla="*/ 124 h 332"/>
                      <a:gd name="T6" fmla="*/ 252 w 252"/>
                      <a:gd name="T7" fmla="*/ 160 h 332"/>
                      <a:gd name="T8" fmla="*/ 248 w 252"/>
                      <a:gd name="T9" fmla="*/ 160 h 332"/>
                      <a:gd name="T10" fmla="*/ 244 w 252"/>
                      <a:gd name="T11" fmla="*/ 162 h 332"/>
                      <a:gd name="T12" fmla="*/ 242 w 252"/>
                      <a:gd name="T13" fmla="*/ 164 h 332"/>
                      <a:gd name="T14" fmla="*/ 240 w 252"/>
                      <a:gd name="T15" fmla="*/ 174 h 332"/>
                      <a:gd name="T16" fmla="*/ 240 w 252"/>
                      <a:gd name="T17" fmla="*/ 180 h 332"/>
                      <a:gd name="T18" fmla="*/ 238 w 252"/>
                      <a:gd name="T19" fmla="*/ 182 h 332"/>
                      <a:gd name="T20" fmla="*/ 222 w 252"/>
                      <a:gd name="T21" fmla="*/ 176 h 332"/>
                      <a:gd name="T22" fmla="*/ 216 w 252"/>
                      <a:gd name="T23" fmla="*/ 182 h 332"/>
                      <a:gd name="T24" fmla="*/ 206 w 252"/>
                      <a:gd name="T25" fmla="*/ 178 h 332"/>
                      <a:gd name="T26" fmla="*/ 194 w 252"/>
                      <a:gd name="T27" fmla="*/ 186 h 332"/>
                      <a:gd name="T28" fmla="*/ 176 w 252"/>
                      <a:gd name="T29" fmla="*/ 212 h 332"/>
                      <a:gd name="T30" fmla="*/ 170 w 252"/>
                      <a:gd name="T31" fmla="*/ 224 h 332"/>
                      <a:gd name="T32" fmla="*/ 162 w 252"/>
                      <a:gd name="T33" fmla="*/ 236 h 332"/>
                      <a:gd name="T34" fmla="*/ 162 w 252"/>
                      <a:gd name="T35" fmla="*/ 256 h 332"/>
                      <a:gd name="T36" fmla="*/ 154 w 252"/>
                      <a:gd name="T37" fmla="*/ 260 h 332"/>
                      <a:gd name="T38" fmla="*/ 152 w 252"/>
                      <a:gd name="T39" fmla="*/ 284 h 332"/>
                      <a:gd name="T40" fmla="*/ 146 w 252"/>
                      <a:gd name="T41" fmla="*/ 284 h 332"/>
                      <a:gd name="T42" fmla="*/ 138 w 252"/>
                      <a:gd name="T43" fmla="*/ 294 h 332"/>
                      <a:gd name="T44" fmla="*/ 130 w 252"/>
                      <a:gd name="T45" fmla="*/ 294 h 332"/>
                      <a:gd name="T46" fmla="*/ 126 w 252"/>
                      <a:gd name="T47" fmla="*/ 302 h 332"/>
                      <a:gd name="T48" fmla="*/ 110 w 252"/>
                      <a:gd name="T49" fmla="*/ 332 h 332"/>
                      <a:gd name="T50" fmla="*/ 102 w 252"/>
                      <a:gd name="T51" fmla="*/ 328 h 332"/>
                      <a:gd name="T52" fmla="*/ 84 w 252"/>
                      <a:gd name="T53" fmla="*/ 332 h 332"/>
                      <a:gd name="T54" fmla="*/ 76 w 252"/>
                      <a:gd name="T55" fmla="*/ 318 h 332"/>
                      <a:gd name="T56" fmla="*/ 70 w 252"/>
                      <a:gd name="T57" fmla="*/ 322 h 332"/>
                      <a:gd name="T58" fmla="*/ 54 w 252"/>
                      <a:gd name="T59" fmla="*/ 314 h 332"/>
                      <a:gd name="T60" fmla="*/ 48 w 252"/>
                      <a:gd name="T61" fmla="*/ 300 h 332"/>
                      <a:gd name="T62" fmla="*/ 38 w 252"/>
                      <a:gd name="T63" fmla="*/ 294 h 332"/>
                      <a:gd name="T64" fmla="*/ 14 w 252"/>
                      <a:gd name="T65" fmla="*/ 290 h 332"/>
                      <a:gd name="T66" fmla="*/ 2 w 252"/>
                      <a:gd name="T67" fmla="*/ 280 h 332"/>
                      <a:gd name="T68" fmla="*/ 0 w 252"/>
                      <a:gd name="T69" fmla="*/ 270 h 332"/>
                      <a:gd name="T70" fmla="*/ 6 w 252"/>
                      <a:gd name="T71" fmla="*/ 52 h 332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252"/>
                      <a:gd name="T109" fmla="*/ 0 h 332"/>
                      <a:gd name="T110" fmla="*/ 252 w 252"/>
                      <a:gd name="T111" fmla="*/ 332 h 332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252" h="332">
                        <a:moveTo>
                          <a:pt x="6" y="52"/>
                        </a:moveTo>
                        <a:lnTo>
                          <a:pt x="64" y="0"/>
                        </a:lnTo>
                        <a:lnTo>
                          <a:pt x="210" y="124"/>
                        </a:lnTo>
                        <a:lnTo>
                          <a:pt x="252" y="160"/>
                        </a:lnTo>
                        <a:lnTo>
                          <a:pt x="248" y="160"/>
                        </a:lnTo>
                        <a:lnTo>
                          <a:pt x="244" y="162"/>
                        </a:lnTo>
                        <a:lnTo>
                          <a:pt x="242" y="164"/>
                        </a:lnTo>
                        <a:lnTo>
                          <a:pt x="240" y="174"/>
                        </a:lnTo>
                        <a:lnTo>
                          <a:pt x="240" y="180"/>
                        </a:lnTo>
                        <a:lnTo>
                          <a:pt x="238" y="182"/>
                        </a:lnTo>
                        <a:lnTo>
                          <a:pt x="222" y="176"/>
                        </a:lnTo>
                        <a:lnTo>
                          <a:pt x="216" y="182"/>
                        </a:lnTo>
                        <a:lnTo>
                          <a:pt x="206" y="178"/>
                        </a:lnTo>
                        <a:lnTo>
                          <a:pt x="194" y="186"/>
                        </a:lnTo>
                        <a:lnTo>
                          <a:pt x="176" y="212"/>
                        </a:lnTo>
                        <a:lnTo>
                          <a:pt x="170" y="224"/>
                        </a:lnTo>
                        <a:lnTo>
                          <a:pt x="162" y="236"/>
                        </a:lnTo>
                        <a:lnTo>
                          <a:pt x="162" y="256"/>
                        </a:lnTo>
                        <a:lnTo>
                          <a:pt x="154" y="260"/>
                        </a:lnTo>
                        <a:lnTo>
                          <a:pt x="152" y="284"/>
                        </a:lnTo>
                        <a:lnTo>
                          <a:pt x="146" y="284"/>
                        </a:lnTo>
                        <a:lnTo>
                          <a:pt x="138" y="294"/>
                        </a:lnTo>
                        <a:lnTo>
                          <a:pt x="130" y="294"/>
                        </a:lnTo>
                        <a:lnTo>
                          <a:pt x="126" y="302"/>
                        </a:lnTo>
                        <a:lnTo>
                          <a:pt x="110" y="332"/>
                        </a:lnTo>
                        <a:lnTo>
                          <a:pt x="102" y="328"/>
                        </a:lnTo>
                        <a:lnTo>
                          <a:pt x="84" y="332"/>
                        </a:lnTo>
                        <a:lnTo>
                          <a:pt x="76" y="318"/>
                        </a:lnTo>
                        <a:lnTo>
                          <a:pt x="70" y="322"/>
                        </a:lnTo>
                        <a:lnTo>
                          <a:pt x="54" y="314"/>
                        </a:lnTo>
                        <a:lnTo>
                          <a:pt x="48" y="300"/>
                        </a:lnTo>
                        <a:lnTo>
                          <a:pt x="38" y="294"/>
                        </a:lnTo>
                        <a:lnTo>
                          <a:pt x="14" y="290"/>
                        </a:lnTo>
                        <a:lnTo>
                          <a:pt x="2" y="280"/>
                        </a:lnTo>
                        <a:lnTo>
                          <a:pt x="0" y="270"/>
                        </a:lnTo>
                        <a:lnTo>
                          <a:pt x="6" y="5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58" name="Freeform 3144"/>
                  <p:cNvSpPr>
                    <a:spLocks/>
                  </p:cNvSpPr>
                  <p:nvPr/>
                </p:nvSpPr>
                <p:spPr bwMode="auto">
                  <a:xfrm>
                    <a:off x="4207" y="4164"/>
                    <a:ext cx="308" cy="256"/>
                  </a:xfrm>
                  <a:custGeom>
                    <a:avLst/>
                    <a:gdLst>
                      <a:gd name="T0" fmla="*/ 0 w 308"/>
                      <a:gd name="T1" fmla="*/ 116 h 256"/>
                      <a:gd name="T2" fmla="*/ 98 w 308"/>
                      <a:gd name="T3" fmla="*/ 0 h 256"/>
                      <a:gd name="T4" fmla="*/ 104 w 308"/>
                      <a:gd name="T5" fmla="*/ 2 h 256"/>
                      <a:gd name="T6" fmla="*/ 110 w 308"/>
                      <a:gd name="T7" fmla="*/ 2 h 256"/>
                      <a:gd name="T8" fmla="*/ 128 w 308"/>
                      <a:gd name="T9" fmla="*/ 18 h 256"/>
                      <a:gd name="T10" fmla="*/ 136 w 308"/>
                      <a:gd name="T11" fmla="*/ 16 h 256"/>
                      <a:gd name="T12" fmla="*/ 142 w 308"/>
                      <a:gd name="T13" fmla="*/ 16 h 256"/>
                      <a:gd name="T14" fmla="*/ 152 w 308"/>
                      <a:gd name="T15" fmla="*/ 8 h 256"/>
                      <a:gd name="T16" fmla="*/ 166 w 308"/>
                      <a:gd name="T17" fmla="*/ 20 h 256"/>
                      <a:gd name="T18" fmla="*/ 182 w 308"/>
                      <a:gd name="T19" fmla="*/ 20 h 256"/>
                      <a:gd name="T20" fmla="*/ 194 w 308"/>
                      <a:gd name="T21" fmla="*/ 36 h 256"/>
                      <a:gd name="T22" fmla="*/ 206 w 308"/>
                      <a:gd name="T23" fmla="*/ 60 h 256"/>
                      <a:gd name="T24" fmla="*/ 218 w 308"/>
                      <a:gd name="T25" fmla="*/ 66 h 256"/>
                      <a:gd name="T26" fmla="*/ 228 w 308"/>
                      <a:gd name="T27" fmla="*/ 66 h 256"/>
                      <a:gd name="T28" fmla="*/ 250 w 308"/>
                      <a:gd name="T29" fmla="*/ 78 h 256"/>
                      <a:gd name="T30" fmla="*/ 256 w 308"/>
                      <a:gd name="T31" fmla="*/ 74 h 256"/>
                      <a:gd name="T32" fmla="*/ 258 w 308"/>
                      <a:gd name="T33" fmla="*/ 80 h 256"/>
                      <a:gd name="T34" fmla="*/ 270 w 308"/>
                      <a:gd name="T35" fmla="*/ 80 h 256"/>
                      <a:gd name="T36" fmla="*/ 274 w 308"/>
                      <a:gd name="T37" fmla="*/ 90 h 256"/>
                      <a:gd name="T38" fmla="*/ 282 w 308"/>
                      <a:gd name="T39" fmla="*/ 90 h 256"/>
                      <a:gd name="T40" fmla="*/ 282 w 308"/>
                      <a:gd name="T41" fmla="*/ 96 h 256"/>
                      <a:gd name="T42" fmla="*/ 296 w 308"/>
                      <a:gd name="T43" fmla="*/ 136 h 256"/>
                      <a:gd name="T44" fmla="*/ 308 w 308"/>
                      <a:gd name="T45" fmla="*/ 146 h 256"/>
                      <a:gd name="T46" fmla="*/ 238 w 308"/>
                      <a:gd name="T47" fmla="*/ 142 h 256"/>
                      <a:gd name="T48" fmla="*/ 238 w 308"/>
                      <a:gd name="T49" fmla="*/ 154 h 256"/>
                      <a:gd name="T50" fmla="*/ 204 w 308"/>
                      <a:gd name="T51" fmla="*/ 152 h 256"/>
                      <a:gd name="T52" fmla="*/ 202 w 308"/>
                      <a:gd name="T53" fmla="*/ 212 h 256"/>
                      <a:gd name="T54" fmla="*/ 168 w 308"/>
                      <a:gd name="T55" fmla="*/ 212 h 256"/>
                      <a:gd name="T56" fmla="*/ 166 w 308"/>
                      <a:gd name="T57" fmla="*/ 256 h 256"/>
                      <a:gd name="T58" fmla="*/ 20 w 308"/>
                      <a:gd name="T59" fmla="*/ 132 h 256"/>
                      <a:gd name="T60" fmla="*/ 0 w 308"/>
                      <a:gd name="T61" fmla="*/ 116 h 25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308"/>
                      <a:gd name="T94" fmla="*/ 0 h 256"/>
                      <a:gd name="T95" fmla="*/ 308 w 308"/>
                      <a:gd name="T96" fmla="*/ 256 h 256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308" h="256">
                        <a:moveTo>
                          <a:pt x="0" y="116"/>
                        </a:moveTo>
                        <a:lnTo>
                          <a:pt x="98" y="0"/>
                        </a:lnTo>
                        <a:lnTo>
                          <a:pt x="104" y="2"/>
                        </a:lnTo>
                        <a:lnTo>
                          <a:pt x="110" y="2"/>
                        </a:lnTo>
                        <a:lnTo>
                          <a:pt x="128" y="18"/>
                        </a:lnTo>
                        <a:lnTo>
                          <a:pt x="136" y="16"/>
                        </a:lnTo>
                        <a:lnTo>
                          <a:pt x="142" y="16"/>
                        </a:lnTo>
                        <a:lnTo>
                          <a:pt x="152" y="8"/>
                        </a:lnTo>
                        <a:lnTo>
                          <a:pt x="166" y="20"/>
                        </a:lnTo>
                        <a:lnTo>
                          <a:pt x="182" y="20"/>
                        </a:lnTo>
                        <a:lnTo>
                          <a:pt x="194" y="36"/>
                        </a:lnTo>
                        <a:lnTo>
                          <a:pt x="206" y="60"/>
                        </a:lnTo>
                        <a:lnTo>
                          <a:pt x="218" y="66"/>
                        </a:lnTo>
                        <a:lnTo>
                          <a:pt x="228" y="66"/>
                        </a:lnTo>
                        <a:lnTo>
                          <a:pt x="250" y="78"/>
                        </a:lnTo>
                        <a:lnTo>
                          <a:pt x="256" y="74"/>
                        </a:lnTo>
                        <a:lnTo>
                          <a:pt x="258" y="80"/>
                        </a:lnTo>
                        <a:lnTo>
                          <a:pt x="270" y="80"/>
                        </a:lnTo>
                        <a:lnTo>
                          <a:pt x="274" y="90"/>
                        </a:lnTo>
                        <a:lnTo>
                          <a:pt x="282" y="90"/>
                        </a:lnTo>
                        <a:lnTo>
                          <a:pt x="282" y="96"/>
                        </a:lnTo>
                        <a:lnTo>
                          <a:pt x="296" y="136"/>
                        </a:lnTo>
                        <a:lnTo>
                          <a:pt x="308" y="146"/>
                        </a:lnTo>
                        <a:lnTo>
                          <a:pt x="238" y="142"/>
                        </a:lnTo>
                        <a:lnTo>
                          <a:pt x="238" y="154"/>
                        </a:lnTo>
                        <a:lnTo>
                          <a:pt x="204" y="152"/>
                        </a:lnTo>
                        <a:lnTo>
                          <a:pt x="202" y="212"/>
                        </a:lnTo>
                        <a:lnTo>
                          <a:pt x="168" y="212"/>
                        </a:lnTo>
                        <a:lnTo>
                          <a:pt x="166" y="256"/>
                        </a:lnTo>
                        <a:lnTo>
                          <a:pt x="20" y="132"/>
                        </a:lnTo>
                        <a:lnTo>
                          <a:pt x="0" y="11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59" name="Freeform 3145"/>
                  <p:cNvSpPr>
                    <a:spLocks/>
                  </p:cNvSpPr>
                  <p:nvPr/>
                </p:nvSpPr>
                <p:spPr bwMode="auto">
                  <a:xfrm>
                    <a:off x="3977" y="4298"/>
                    <a:ext cx="192" cy="270"/>
                  </a:xfrm>
                  <a:custGeom>
                    <a:avLst/>
                    <a:gdLst>
                      <a:gd name="T0" fmla="*/ 0 w 192"/>
                      <a:gd name="T1" fmla="*/ 0 h 270"/>
                      <a:gd name="T2" fmla="*/ 166 w 192"/>
                      <a:gd name="T3" fmla="*/ 48 h 270"/>
                      <a:gd name="T4" fmla="*/ 192 w 192"/>
                      <a:gd name="T5" fmla="*/ 50 h 270"/>
                      <a:gd name="T6" fmla="*/ 186 w 192"/>
                      <a:gd name="T7" fmla="*/ 270 h 270"/>
                      <a:gd name="T8" fmla="*/ 150 w 192"/>
                      <a:gd name="T9" fmla="*/ 260 h 270"/>
                      <a:gd name="T10" fmla="*/ 118 w 192"/>
                      <a:gd name="T11" fmla="*/ 242 h 270"/>
                      <a:gd name="T12" fmla="*/ 112 w 192"/>
                      <a:gd name="T13" fmla="*/ 222 h 270"/>
                      <a:gd name="T14" fmla="*/ 88 w 192"/>
                      <a:gd name="T15" fmla="*/ 214 h 270"/>
                      <a:gd name="T16" fmla="*/ 64 w 192"/>
                      <a:gd name="T17" fmla="*/ 190 h 270"/>
                      <a:gd name="T18" fmla="*/ 58 w 192"/>
                      <a:gd name="T19" fmla="*/ 166 h 270"/>
                      <a:gd name="T20" fmla="*/ 50 w 192"/>
                      <a:gd name="T21" fmla="*/ 160 h 270"/>
                      <a:gd name="T22" fmla="*/ 38 w 192"/>
                      <a:gd name="T23" fmla="*/ 116 h 270"/>
                      <a:gd name="T24" fmla="*/ 42 w 192"/>
                      <a:gd name="T25" fmla="*/ 90 h 270"/>
                      <a:gd name="T26" fmla="*/ 40 w 192"/>
                      <a:gd name="T27" fmla="*/ 74 h 270"/>
                      <a:gd name="T28" fmla="*/ 22 w 192"/>
                      <a:gd name="T29" fmla="*/ 48 h 270"/>
                      <a:gd name="T30" fmla="*/ 14 w 192"/>
                      <a:gd name="T31" fmla="*/ 48 h 270"/>
                      <a:gd name="T32" fmla="*/ 10 w 192"/>
                      <a:gd name="T33" fmla="*/ 12 h 270"/>
                      <a:gd name="T34" fmla="*/ 2 w 192"/>
                      <a:gd name="T35" fmla="*/ 6 h 270"/>
                      <a:gd name="T36" fmla="*/ 0 w 192"/>
                      <a:gd name="T37" fmla="*/ 0 h 27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92"/>
                      <a:gd name="T58" fmla="*/ 0 h 270"/>
                      <a:gd name="T59" fmla="*/ 192 w 192"/>
                      <a:gd name="T60" fmla="*/ 270 h 270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92" h="270">
                        <a:moveTo>
                          <a:pt x="0" y="0"/>
                        </a:moveTo>
                        <a:lnTo>
                          <a:pt x="166" y="48"/>
                        </a:lnTo>
                        <a:lnTo>
                          <a:pt x="192" y="50"/>
                        </a:lnTo>
                        <a:lnTo>
                          <a:pt x="186" y="270"/>
                        </a:lnTo>
                        <a:lnTo>
                          <a:pt x="150" y="260"/>
                        </a:lnTo>
                        <a:lnTo>
                          <a:pt x="118" y="242"/>
                        </a:lnTo>
                        <a:lnTo>
                          <a:pt x="112" y="222"/>
                        </a:lnTo>
                        <a:lnTo>
                          <a:pt x="88" y="214"/>
                        </a:lnTo>
                        <a:lnTo>
                          <a:pt x="64" y="190"/>
                        </a:lnTo>
                        <a:lnTo>
                          <a:pt x="58" y="166"/>
                        </a:lnTo>
                        <a:lnTo>
                          <a:pt x="50" y="160"/>
                        </a:lnTo>
                        <a:lnTo>
                          <a:pt x="38" y="116"/>
                        </a:lnTo>
                        <a:lnTo>
                          <a:pt x="42" y="90"/>
                        </a:lnTo>
                        <a:lnTo>
                          <a:pt x="40" y="74"/>
                        </a:lnTo>
                        <a:lnTo>
                          <a:pt x="22" y="48"/>
                        </a:lnTo>
                        <a:lnTo>
                          <a:pt x="14" y="48"/>
                        </a:lnTo>
                        <a:lnTo>
                          <a:pt x="10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60" name="Freeform 3146"/>
                  <p:cNvSpPr>
                    <a:spLocks/>
                  </p:cNvSpPr>
                  <p:nvPr/>
                </p:nvSpPr>
                <p:spPr bwMode="auto">
                  <a:xfrm>
                    <a:off x="3977" y="4210"/>
                    <a:ext cx="250" cy="138"/>
                  </a:xfrm>
                  <a:custGeom>
                    <a:avLst/>
                    <a:gdLst>
                      <a:gd name="T0" fmla="*/ 0 w 250"/>
                      <a:gd name="T1" fmla="*/ 88 h 138"/>
                      <a:gd name="T2" fmla="*/ 10 w 250"/>
                      <a:gd name="T3" fmla="*/ 80 h 138"/>
                      <a:gd name="T4" fmla="*/ 144 w 250"/>
                      <a:gd name="T5" fmla="*/ 0 h 138"/>
                      <a:gd name="T6" fmla="*/ 230 w 250"/>
                      <a:gd name="T7" fmla="*/ 70 h 138"/>
                      <a:gd name="T8" fmla="*/ 250 w 250"/>
                      <a:gd name="T9" fmla="*/ 86 h 138"/>
                      <a:gd name="T10" fmla="*/ 192 w 250"/>
                      <a:gd name="T11" fmla="*/ 138 h 138"/>
                      <a:gd name="T12" fmla="*/ 166 w 250"/>
                      <a:gd name="T13" fmla="*/ 136 h 138"/>
                      <a:gd name="T14" fmla="*/ 0 w 250"/>
                      <a:gd name="T15" fmla="*/ 88 h 13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50"/>
                      <a:gd name="T25" fmla="*/ 0 h 138"/>
                      <a:gd name="T26" fmla="*/ 250 w 250"/>
                      <a:gd name="T27" fmla="*/ 138 h 13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50" h="138">
                        <a:moveTo>
                          <a:pt x="0" y="88"/>
                        </a:moveTo>
                        <a:lnTo>
                          <a:pt x="10" y="80"/>
                        </a:lnTo>
                        <a:lnTo>
                          <a:pt x="144" y="0"/>
                        </a:lnTo>
                        <a:lnTo>
                          <a:pt x="230" y="70"/>
                        </a:lnTo>
                        <a:lnTo>
                          <a:pt x="250" y="86"/>
                        </a:lnTo>
                        <a:lnTo>
                          <a:pt x="192" y="138"/>
                        </a:lnTo>
                        <a:lnTo>
                          <a:pt x="166" y="136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61" name="Freeform 3147"/>
                  <p:cNvSpPr>
                    <a:spLocks/>
                  </p:cNvSpPr>
                  <p:nvPr/>
                </p:nvSpPr>
                <p:spPr bwMode="auto">
                  <a:xfrm>
                    <a:off x="3811" y="4020"/>
                    <a:ext cx="184" cy="278"/>
                  </a:xfrm>
                  <a:custGeom>
                    <a:avLst/>
                    <a:gdLst>
                      <a:gd name="T0" fmla="*/ 0 w 184"/>
                      <a:gd name="T1" fmla="*/ 120 h 278"/>
                      <a:gd name="T2" fmla="*/ 10 w 184"/>
                      <a:gd name="T3" fmla="*/ 114 h 278"/>
                      <a:gd name="T4" fmla="*/ 8 w 184"/>
                      <a:gd name="T5" fmla="*/ 102 h 278"/>
                      <a:gd name="T6" fmla="*/ 4 w 184"/>
                      <a:gd name="T7" fmla="*/ 100 h 278"/>
                      <a:gd name="T8" fmla="*/ 8 w 184"/>
                      <a:gd name="T9" fmla="*/ 0 h 278"/>
                      <a:gd name="T10" fmla="*/ 184 w 184"/>
                      <a:gd name="T11" fmla="*/ 14 h 278"/>
                      <a:gd name="T12" fmla="*/ 174 w 184"/>
                      <a:gd name="T13" fmla="*/ 270 h 278"/>
                      <a:gd name="T14" fmla="*/ 166 w 184"/>
                      <a:gd name="T15" fmla="*/ 278 h 278"/>
                      <a:gd name="T16" fmla="*/ 160 w 184"/>
                      <a:gd name="T17" fmla="*/ 268 h 278"/>
                      <a:gd name="T18" fmla="*/ 124 w 184"/>
                      <a:gd name="T19" fmla="*/ 242 h 278"/>
                      <a:gd name="T20" fmla="*/ 68 w 184"/>
                      <a:gd name="T21" fmla="*/ 202 h 278"/>
                      <a:gd name="T22" fmla="*/ 64 w 184"/>
                      <a:gd name="T23" fmla="*/ 184 h 278"/>
                      <a:gd name="T24" fmla="*/ 52 w 184"/>
                      <a:gd name="T25" fmla="*/ 170 h 278"/>
                      <a:gd name="T26" fmla="*/ 36 w 184"/>
                      <a:gd name="T27" fmla="*/ 168 h 278"/>
                      <a:gd name="T28" fmla="*/ 0 w 184"/>
                      <a:gd name="T29" fmla="*/ 120 h 27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84"/>
                      <a:gd name="T46" fmla="*/ 0 h 278"/>
                      <a:gd name="T47" fmla="*/ 184 w 184"/>
                      <a:gd name="T48" fmla="*/ 278 h 27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84" h="278">
                        <a:moveTo>
                          <a:pt x="0" y="120"/>
                        </a:moveTo>
                        <a:lnTo>
                          <a:pt x="10" y="114"/>
                        </a:lnTo>
                        <a:lnTo>
                          <a:pt x="8" y="102"/>
                        </a:lnTo>
                        <a:lnTo>
                          <a:pt x="4" y="100"/>
                        </a:lnTo>
                        <a:lnTo>
                          <a:pt x="8" y="0"/>
                        </a:lnTo>
                        <a:lnTo>
                          <a:pt x="184" y="14"/>
                        </a:lnTo>
                        <a:lnTo>
                          <a:pt x="174" y="270"/>
                        </a:lnTo>
                        <a:lnTo>
                          <a:pt x="166" y="278"/>
                        </a:lnTo>
                        <a:lnTo>
                          <a:pt x="160" y="268"/>
                        </a:lnTo>
                        <a:lnTo>
                          <a:pt x="124" y="242"/>
                        </a:lnTo>
                        <a:lnTo>
                          <a:pt x="68" y="202"/>
                        </a:lnTo>
                        <a:lnTo>
                          <a:pt x="64" y="184"/>
                        </a:lnTo>
                        <a:lnTo>
                          <a:pt x="52" y="170"/>
                        </a:lnTo>
                        <a:lnTo>
                          <a:pt x="36" y="168"/>
                        </a:lnTo>
                        <a:lnTo>
                          <a:pt x="0" y="12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62" name="Freeform 3148"/>
                  <p:cNvSpPr>
                    <a:spLocks/>
                  </p:cNvSpPr>
                  <p:nvPr/>
                </p:nvSpPr>
                <p:spPr bwMode="auto">
                  <a:xfrm>
                    <a:off x="3985" y="4030"/>
                    <a:ext cx="158" cy="260"/>
                  </a:xfrm>
                  <a:custGeom>
                    <a:avLst/>
                    <a:gdLst>
                      <a:gd name="T0" fmla="*/ 10 w 158"/>
                      <a:gd name="T1" fmla="*/ 4 h 260"/>
                      <a:gd name="T2" fmla="*/ 22 w 158"/>
                      <a:gd name="T3" fmla="*/ 0 h 260"/>
                      <a:gd name="T4" fmla="*/ 158 w 158"/>
                      <a:gd name="T5" fmla="*/ 4 h 260"/>
                      <a:gd name="T6" fmla="*/ 136 w 158"/>
                      <a:gd name="T7" fmla="*/ 180 h 260"/>
                      <a:gd name="T8" fmla="*/ 0 w 158"/>
                      <a:gd name="T9" fmla="*/ 260 h 260"/>
                      <a:gd name="T10" fmla="*/ 10 w 158"/>
                      <a:gd name="T11" fmla="*/ 4 h 26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8"/>
                      <a:gd name="T19" fmla="*/ 0 h 260"/>
                      <a:gd name="T20" fmla="*/ 158 w 158"/>
                      <a:gd name="T21" fmla="*/ 260 h 26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8" h="260">
                        <a:moveTo>
                          <a:pt x="10" y="4"/>
                        </a:moveTo>
                        <a:lnTo>
                          <a:pt x="22" y="0"/>
                        </a:lnTo>
                        <a:lnTo>
                          <a:pt x="158" y="4"/>
                        </a:lnTo>
                        <a:lnTo>
                          <a:pt x="136" y="180"/>
                        </a:lnTo>
                        <a:lnTo>
                          <a:pt x="0" y="260"/>
                        </a:lnTo>
                        <a:lnTo>
                          <a:pt x="1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63" name="Freeform 3149"/>
                  <p:cNvSpPr>
                    <a:spLocks/>
                  </p:cNvSpPr>
                  <p:nvPr/>
                </p:nvSpPr>
                <p:spPr bwMode="auto">
                  <a:xfrm>
                    <a:off x="4121" y="4034"/>
                    <a:ext cx="184" cy="246"/>
                  </a:xfrm>
                  <a:custGeom>
                    <a:avLst/>
                    <a:gdLst>
                      <a:gd name="T0" fmla="*/ 22 w 184"/>
                      <a:gd name="T1" fmla="*/ 0 h 246"/>
                      <a:gd name="T2" fmla="*/ 26 w 184"/>
                      <a:gd name="T3" fmla="*/ 0 h 246"/>
                      <a:gd name="T4" fmla="*/ 28 w 184"/>
                      <a:gd name="T5" fmla="*/ 0 h 246"/>
                      <a:gd name="T6" fmla="*/ 30 w 184"/>
                      <a:gd name="T7" fmla="*/ 2 h 246"/>
                      <a:gd name="T8" fmla="*/ 42 w 184"/>
                      <a:gd name="T9" fmla="*/ 28 h 246"/>
                      <a:gd name="T10" fmla="*/ 48 w 184"/>
                      <a:gd name="T11" fmla="*/ 22 h 246"/>
                      <a:gd name="T12" fmla="*/ 66 w 184"/>
                      <a:gd name="T13" fmla="*/ 52 h 246"/>
                      <a:gd name="T14" fmla="*/ 72 w 184"/>
                      <a:gd name="T15" fmla="*/ 52 h 246"/>
                      <a:gd name="T16" fmla="*/ 84 w 184"/>
                      <a:gd name="T17" fmla="*/ 64 h 246"/>
                      <a:gd name="T18" fmla="*/ 84 w 184"/>
                      <a:gd name="T19" fmla="*/ 70 h 246"/>
                      <a:gd name="T20" fmla="*/ 98 w 184"/>
                      <a:gd name="T21" fmla="*/ 72 h 246"/>
                      <a:gd name="T22" fmla="*/ 104 w 184"/>
                      <a:gd name="T23" fmla="*/ 80 h 246"/>
                      <a:gd name="T24" fmla="*/ 108 w 184"/>
                      <a:gd name="T25" fmla="*/ 114 h 246"/>
                      <a:gd name="T26" fmla="*/ 134 w 184"/>
                      <a:gd name="T27" fmla="*/ 118 h 246"/>
                      <a:gd name="T28" fmla="*/ 142 w 184"/>
                      <a:gd name="T29" fmla="*/ 116 h 246"/>
                      <a:gd name="T30" fmla="*/ 146 w 184"/>
                      <a:gd name="T31" fmla="*/ 122 h 246"/>
                      <a:gd name="T32" fmla="*/ 172 w 184"/>
                      <a:gd name="T33" fmla="*/ 128 h 246"/>
                      <a:gd name="T34" fmla="*/ 174 w 184"/>
                      <a:gd name="T35" fmla="*/ 124 h 246"/>
                      <a:gd name="T36" fmla="*/ 184 w 184"/>
                      <a:gd name="T37" fmla="*/ 130 h 246"/>
                      <a:gd name="T38" fmla="*/ 86 w 184"/>
                      <a:gd name="T39" fmla="*/ 246 h 246"/>
                      <a:gd name="T40" fmla="*/ 0 w 184"/>
                      <a:gd name="T41" fmla="*/ 176 h 246"/>
                      <a:gd name="T42" fmla="*/ 22 w 184"/>
                      <a:gd name="T43" fmla="*/ 0 h 24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84"/>
                      <a:gd name="T67" fmla="*/ 0 h 246"/>
                      <a:gd name="T68" fmla="*/ 184 w 184"/>
                      <a:gd name="T69" fmla="*/ 246 h 246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84" h="246">
                        <a:moveTo>
                          <a:pt x="22" y="0"/>
                        </a:moveTo>
                        <a:lnTo>
                          <a:pt x="26" y="0"/>
                        </a:lnTo>
                        <a:lnTo>
                          <a:pt x="28" y="0"/>
                        </a:lnTo>
                        <a:lnTo>
                          <a:pt x="30" y="2"/>
                        </a:lnTo>
                        <a:lnTo>
                          <a:pt x="42" y="28"/>
                        </a:lnTo>
                        <a:lnTo>
                          <a:pt x="48" y="22"/>
                        </a:lnTo>
                        <a:lnTo>
                          <a:pt x="66" y="52"/>
                        </a:lnTo>
                        <a:lnTo>
                          <a:pt x="72" y="52"/>
                        </a:lnTo>
                        <a:lnTo>
                          <a:pt x="84" y="64"/>
                        </a:lnTo>
                        <a:lnTo>
                          <a:pt x="84" y="70"/>
                        </a:lnTo>
                        <a:lnTo>
                          <a:pt x="98" y="72"/>
                        </a:lnTo>
                        <a:lnTo>
                          <a:pt x="104" y="80"/>
                        </a:lnTo>
                        <a:lnTo>
                          <a:pt x="108" y="114"/>
                        </a:lnTo>
                        <a:lnTo>
                          <a:pt x="134" y="118"/>
                        </a:lnTo>
                        <a:lnTo>
                          <a:pt x="142" y="116"/>
                        </a:lnTo>
                        <a:lnTo>
                          <a:pt x="146" y="122"/>
                        </a:lnTo>
                        <a:lnTo>
                          <a:pt x="172" y="128"/>
                        </a:lnTo>
                        <a:lnTo>
                          <a:pt x="174" y="124"/>
                        </a:lnTo>
                        <a:lnTo>
                          <a:pt x="184" y="130"/>
                        </a:lnTo>
                        <a:lnTo>
                          <a:pt x="86" y="246"/>
                        </a:lnTo>
                        <a:lnTo>
                          <a:pt x="0" y="176"/>
                        </a:lnTo>
                        <a:lnTo>
                          <a:pt x="2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64" name="Freeform 3150"/>
                  <p:cNvSpPr>
                    <a:spLocks/>
                  </p:cNvSpPr>
                  <p:nvPr/>
                </p:nvSpPr>
                <p:spPr bwMode="auto">
                  <a:xfrm>
                    <a:off x="4151" y="4036"/>
                    <a:ext cx="100" cy="70"/>
                  </a:xfrm>
                  <a:custGeom>
                    <a:avLst/>
                    <a:gdLst>
                      <a:gd name="T0" fmla="*/ 0 w 100"/>
                      <a:gd name="T1" fmla="*/ 0 h 70"/>
                      <a:gd name="T2" fmla="*/ 42 w 100"/>
                      <a:gd name="T3" fmla="*/ 0 h 70"/>
                      <a:gd name="T4" fmla="*/ 98 w 100"/>
                      <a:gd name="T5" fmla="*/ 2 h 70"/>
                      <a:gd name="T6" fmla="*/ 100 w 100"/>
                      <a:gd name="T7" fmla="*/ 70 h 70"/>
                      <a:gd name="T8" fmla="*/ 68 w 100"/>
                      <a:gd name="T9" fmla="*/ 70 h 70"/>
                      <a:gd name="T10" fmla="*/ 54 w 100"/>
                      <a:gd name="T11" fmla="*/ 68 h 70"/>
                      <a:gd name="T12" fmla="*/ 54 w 100"/>
                      <a:gd name="T13" fmla="*/ 62 h 70"/>
                      <a:gd name="T14" fmla="*/ 42 w 100"/>
                      <a:gd name="T15" fmla="*/ 50 h 70"/>
                      <a:gd name="T16" fmla="*/ 36 w 100"/>
                      <a:gd name="T17" fmla="*/ 50 h 70"/>
                      <a:gd name="T18" fmla="*/ 18 w 100"/>
                      <a:gd name="T19" fmla="*/ 20 h 70"/>
                      <a:gd name="T20" fmla="*/ 12 w 100"/>
                      <a:gd name="T21" fmla="*/ 26 h 70"/>
                      <a:gd name="T22" fmla="*/ 0 w 100"/>
                      <a:gd name="T23" fmla="*/ 0 h 7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00"/>
                      <a:gd name="T37" fmla="*/ 0 h 70"/>
                      <a:gd name="T38" fmla="*/ 100 w 100"/>
                      <a:gd name="T39" fmla="*/ 70 h 7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00" h="70">
                        <a:moveTo>
                          <a:pt x="0" y="0"/>
                        </a:moveTo>
                        <a:lnTo>
                          <a:pt x="42" y="0"/>
                        </a:lnTo>
                        <a:lnTo>
                          <a:pt x="98" y="2"/>
                        </a:lnTo>
                        <a:lnTo>
                          <a:pt x="100" y="70"/>
                        </a:lnTo>
                        <a:lnTo>
                          <a:pt x="68" y="70"/>
                        </a:lnTo>
                        <a:lnTo>
                          <a:pt x="54" y="68"/>
                        </a:lnTo>
                        <a:lnTo>
                          <a:pt x="54" y="62"/>
                        </a:lnTo>
                        <a:lnTo>
                          <a:pt x="42" y="50"/>
                        </a:lnTo>
                        <a:lnTo>
                          <a:pt x="36" y="50"/>
                        </a:lnTo>
                        <a:lnTo>
                          <a:pt x="18" y="20"/>
                        </a:lnTo>
                        <a:lnTo>
                          <a:pt x="12" y="2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65" name="Freeform 3151"/>
                  <p:cNvSpPr>
                    <a:spLocks/>
                  </p:cNvSpPr>
                  <p:nvPr/>
                </p:nvSpPr>
                <p:spPr bwMode="auto">
                  <a:xfrm>
                    <a:off x="4217" y="4106"/>
                    <a:ext cx="126" cy="76"/>
                  </a:xfrm>
                  <a:custGeom>
                    <a:avLst/>
                    <a:gdLst>
                      <a:gd name="T0" fmla="*/ 34 w 126"/>
                      <a:gd name="T1" fmla="*/ 0 h 76"/>
                      <a:gd name="T2" fmla="*/ 122 w 126"/>
                      <a:gd name="T3" fmla="*/ 2 h 76"/>
                      <a:gd name="T4" fmla="*/ 126 w 126"/>
                      <a:gd name="T5" fmla="*/ 4 h 76"/>
                      <a:gd name="T6" fmla="*/ 126 w 126"/>
                      <a:gd name="T7" fmla="*/ 74 h 76"/>
                      <a:gd name="T8" fmla="*/ 118 w 126"/>
                      <a:gd name="T9" fmla="*/ 76 h 76"/>
                      <a:gd name="T10" fmla="*/ 100 w 126"/>
                      <a:gd name="T11" fmla="*/ 60 h 76"/>
                      <a:gd name="T12" fmla="*/ 94 w 126"/>
                      <a:gd name="T13" fmla="*/ 60 h 76"/>
                      <a:gd name="T14" fmla="*/ 88 w 126"/>
                      <a:gd name="T15" fmla="*/ 58 h 76"/>
                      <a:gd name="T16" fmla="*/ 78 w 126"/>
                      <a:gd name="T17" fmla="*/ 52 h 76"/>
                      <a:gd name="T18" fmla="*/ 76 w 126"/>
                      <a:gd name="T19" fmla="*/ 56 h 76"/>
                      <a:gd name="T20" fmla="*/ 50 w 126"/>
                      <a:gd name="T21" fmla="*/ 50 h 76"/>
                      <a:gd name="T22" fmla="*/ 46 w 126"/>
                      <a:gd name="T23" fmla="*/ 44 h 76"/>
                      <a:gd name="T24" fmla="*/ 40 w 126"/>
                      <a:gd name="T25" fmla="*/ 46 h 76"/>
                      <a:gd name="T26" fmla="*/ 12 w 126"/>
                      <a:gd name="T27" fmla="*/ 42 h 76"/>
                      <a:gd name="T28" fmla="*/ 8 w 126"/>
                      <a:gd name="T29" fmla="*/ 8 h 76"/>
                      <a:gd name="T30" fmla="*/ 4 w 126"/>
                      <a:gd name="T31" fmla="*/ 4 h 76"/>
                      <a:gd name="T32" fmla="*/ 0 w 126"/>
                      <a:gd name="T33" fmla="*/ 0 h 76"/>
                      <a:gd name="T34" fmla="*/ 2 w 126"/>
                      <a:gd name="T35" fmla="*/ 0 h 76"/>
                      <a:gd name="T36" fmla="*/ 34 w 126"/>
                      <a:gd name="T37" fmla="*/ 0 h 7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26"/>
                      <a:gd name="T58" fmla="*/ 0 h 76"/>
                      <a:gd name="T59" fmla="*/ 126 w 126"/>
                      <a:gd name="T60" fmla="*/ 76 h 7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26" h="76">
                        <a:moveTo>
                          <a:pt x="34" y="0"/>
                        </a:moveTo>
                        <a:lnTo>
                          <a:pt x="122" y="2"/>
                        </a:lnTo>
                        <a:lnTo>
                          <a:pt x="126" y="4"/>
                        </a:lnTo>
                        <a:lnTo>
                          <a:pt x="126" y="74"/>
                        </a:lnTo>
                        <a:lnTo>
                          <a:pt x="118" y="76"/>
                        </a:lnTo>
                        <a:lnTo>
                          <a:pt x="100" y="60"/>
                        </a:lnTo>
                        <a:lnTo>
                          <a:pt x="94" y="60"/>
                        </a:lnTo>
                        <a:lnTo>
                          <a:pt x="88" y="58"/>
                        </a:lnTo>
                        <a:lnTo>
                          <a:pt x="78" y="52"/>
                        </a:lnTo>
                        <a:lnTo>
                          <a:pt x="76" y="56"/>
                        </a:lnTo>
                        <a:lnTo>
                          <a:pt x="50" y="50"/>
                        </a:lnTo>
                        <a:lnTo>
                          <a:pt x="46" y="44"/>
                        </a:lnTo>
                        <a:lnTo>
                          <a:pt x="40" y="46"/>
                        </a:lnTo>
                        <a:lnTo>
                          <a:pt x="12" y="42"/>
                        </a:lnTo>
                        <a:lnTo>
                          <a:pt x="8" y="8"/>
                        </a:lnTo>
                        <a:lnTo>
                          <a:pt x="4" y="4"/>
                        </a:lnTo>
                        <a:lnTo>
                          <a:pt x="0" y="0"/>
                        </a:lnTo>
                        <a:lnTo>
                          <a:pt x="2" y="0"/>
                        </a:lnTo>
                        <a:lnTo>
                          <a:pt x="3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66" name="Freeform 3152"/>
                  <p:cNvSpPr>
                    <a:spLocks/>
                  </p:cNvSpPr>
                  <p:nvPr/>
                </p:nvSpPr>
                <p:spPr bwMode="auto">
                  <a:xfrm>
                    <a:off x="4249" y="4026"/>
                    <a:ext cx="92" cy="82"/>
                  </a:xfrm>
                  <a:custGeom>
                    <a:avLst/>
                    <a:gdLst>
                      <a:gd name="T0" fmla="*/ 0 w 92"/>
                      <a:gd name="T1" fmla="*/ 12 h 82"/>
                      <a:gd name="T2" fmla="*/ 48 w 92"/>
                      <a:gd name="T3" fmla="*/ 14 h 82"/>
                      <a:gd name="T4" fmla="*/ 50 w 92"/>
                      <a:gd name="T5" fmla="*/ 2 h 82"/>
                      <a:gd name="T6" fmla="*/ 92 w 92"/>
                      <a:gd name="T7" fmla="*/ 0 h 82"/>
                      <a:gd name="T8" fmla="*/ 90 w 92"/>
                      <a:gd name="T9" fmla="*/ 82 h 82"/>
                      <a:gd name="T10" fmla="*/ 2 w 92"/>
                      <a:gd name="T11" fmla="*/ 80 h 82"/>
                      <a:gd name="T12" fmla="*/ 0 w 92"/>
                      <a:gd name="T13" fmla="*/ 12 h 8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2"/>
                      <a:gd name="T22" fmla="*/ 0 h 82"/>
                      <a:gd name="T23" fmla="*/ 92 w 92"/>
                      <a:gd name="T24" fmla="*/ 82 h 8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2" h="82">
                        <a:moveTo>
                          <a:pt x="0" y="12"/>
                        </a:moveTo>
                        <a:lnTo>
                          <a:pt x="48" y="14"/>
                        </a:lnTo>
                        <a:lnTo>
                          <a:pt x="50" y="2"/>
                        </a:lnTo>
                        <a:lnTo>
                          <a:pt x="92" y="0"/>
                        </a:lnTo>
                        <a:lnTo>
                          <a:pt x="90" y="82"/>
                        </a:lnTo>
                        <a:lnTo>
                          <a:pt x="2" y="8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67" name="Freeform 3153"/>
                  <p:cNvSpPr>
                    <a:spLocks/>
                  </p:cNvSpPr>
                  <p:nvPr/>
                </p:nvSpPr>
                <p:spPr bwMode="auto">
                  <a:xfrm>
                    <a:off x="4343" y="4110"/>
                    <a:ext cx="80" cy="114"/>
                  </a:xfrm>
                  <a:custGeom>
                    <a:avLst/>
                    <a:gdLst>
                      <a:gd name="T0" fmla="*/ 0 w 80"/>
                      <a:gd name="T1" fmla="*/ 0 h 114"/>
                      <a:gd name="T2" fmla="*/ 80 w 80"/>
                      <a:gd name="T3" fmla="*/ 2 h 114"/>
                      <a:gd name="T4" fmla="*/ 78 w 80"/>
                      <a:gd name="T5" fmla="*/ 114 h 114"/>
                      <a:gd name="T6" fmla="*/ 70 w 80"/>
                      <a:gd name="T7" fmla="*/ 114 h 114"/>
                      <a:gd name="T8" fmla="*/ 58 w 80"/>
                      <a:gd name="T9" fmla="*/ 90 h 114"/>
                      <a:gd name="T10" fmla="*/ 46 w 80"/>
                      <a:gd name="T11" fmla="*/ 74 h 114"/>
                      <a:gd name="T12" fmla="*/ 30 w 80"/>
                      <a:gd name="T13" fmla="*/ 74 h 114"/>
                      <a:gd name="T14" fmla="*/ 16 w 80"/>
                      <a:gd name="T15" fmla="*/ 62 h 114"/>
                      <a:gd name="T16" fmla="*/ 6 w 80"/>
                      <a:gd name="T17" fmla="*/ 70 h 114"/>
                      <a:gd name="T18" fmla="*/ 0 w 80"/>
                      <a:gd name="T19" fmla="*/ 70 h 114"/>
                      <a:gd name="T20" fmla="*/ 0 w 80"/>
                      <a:gd name="T21" fmla="*/ 0 h 11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0"/>
                      <a:gd name="T34" fmla="*/ 0 h 114"/>
                      <a:gd name="T35" fmla="*/ 80 w 80"/>
                      <a:gd name="T36" fmla="*/ 114 h 11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0" h="114">
                        <a:moveTo>
                          <a:pt x="0" y="0"/>
                        </a:moveTo>
                        <a:lnTo>
                          <a:pt x="80" y="2"/>
                        </a:lnTo>
                        <a:lnTo>
                          <a:pt x="78" y="114"/>
                        </a:lnTo>
                        <a:lnTo>
                          <a:pt x="70" y="114"/>
                        </a:lnTo>
                        <a:lnTo>
                          <a:pt x="58" y="90"/>
                        </a:lnTo>
                        <a:lnTo>
                          <a:pt x="46" y="74"/>
                        </a:lnTo>
                        <a:lnTo>
                          <a:pt x="30" y="74"/>
                        </a:lnTo>
                        <a:lnTo>
                          <a:pt x="16" y="62"/>
                        </a:lnTo>
                        <a:lnTo>
                          <a:pt x="6" y="70"/>
                        </a:lnTo>
                        <a:lnTo>
                          <a:pt x="0" y="7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68" name="Freeform 3154"/>
                  <p:cNvSpPr>
                    <a:spLocks/>
                  </p:cNvSpPr>
                  <p:nvPr/>
                </p:nvSpPr>
                <p:spPr bwMode="auto">
                  <a:xfrm>
                    <a:off x="4339" y="4026"/>
                    <a:ext cx="88" cy="84"/>
                  </a:xfrm>
                  <a:custGeom>
                    <a:avLst/>
                    <a:gdLst>
                      <a:gd name="T0" fmla="*/ 2 w 88"/>
                      <a:gd name="T1" fmla="*/ 0 h 84"/>
                      <a:gd name="T2" fmla="*/ 88 w 88"/>
                      <a:gd name="T3" fmla="*/ 2 h 84"/>
                      <a:gd name="T4" fmla="*/ 88 w 88"/>
                      <a:gd name="T5" fmla="*/ 84 h 84"/>
                      <a:gd name="T6" fmla="*/ 4 w 88"/>
                      <a:gd name="T7" fmla="*/ 84 h 84"/>
                      <a:gd name="T8" fmla="*/ 0 w 88"/>
                      <a:gd name="T9" fmla="*/ 82 h 84"/>
                      <a:gd name="T10" fmla="*/ 2 w 88"/>
                      <a:gd name="T11" fmla="*/ 0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84"/>
                      <a:gd name="T20" fmla="*/ 88 w 88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84">
                        <a:moveTo>
                          <a:pt x="2" y="0"/>
                        </a:moveTo>
                        <a:lnTo>
                          <a:pt x="88" y="2"/>
                        </a:lnTo>
                        <a:lnTo>
                          <a:pt x="88" y="84"/>
                        </a:lnTo>
                        <a:lnTo>
                          <a:pt x="4" y="84"/>
                        </a:lnTo>
                        <a:lnTo>
                          <a:pt x="0" y="82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69" name="Freeform 3155"/>
                  <p:cNvSpPr>
                    <a:spLocks/>
                  </p:cNvSpPr>
                  <p:nvPr/>
                </p:nvSpPr>
                <p:spPr bwMode="auto">
                  <a:xfrm>
                    <a:off x="4299" y="3940"/>
                    <a:ext cx="142" cy="88"/>
                  </a:xfrm>
                  <a:custGeom>
                    <a:avLst/>
                    <a:gdLst>
                      <a:gd name="T0" fmla="*/ 0 w 142"/>
                      <a:gd name="T1" fmla="*/ 0 h 88"/>
                      <a:gd name="T2" fmla="*/ 70 w 142"/>
                      <a:gd name="T3" fmla="*/ 0 h 88"/>
                      <a:gd name="T4" fmla="*/ 118 w 142"/>
                      <a:gd name="T5" fmla="*/ 2 h 88"/>
                      <a:gd name="T6" fmla="*/ 140 w 142"/>
                      <a:gd name="T7" fmla="*/ 4 h 88"/>
                      <a:gd name="T8" fmla="*/ 142 w 142"/>
                      <a:gd name="T9" fmla="*/ 86 h 88"/>
                      <a:gd name="T10" fmla="*/ 128 w 142"/>
                      <a:gd name="T11" fmla="*/ 88 h 88"/>
                      <a:gd name="T12" fmla="*/ 42 w 142"/>
                      <a:gd name="T13" fmla="*/ 86 h 88"/>
                      <a:gd name="T14" fmla="*/ 0 w 142"/>
                      <a:gd name="T15" fmla="*/ 88 h 88"/>
                      <a:gd name="T16" fmla="*/ 0 w 142"/>
                      <a:gd name="T17" fmla="*/ 0 h 8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42"/>
                      <a:gd name="T28" fmla="*/ 0 h 88"/>
                      <a:gd name="T29" fmla="*/ 142 w 142"/>
                      <a:gd name="T30" fmla="*/ 88 h 8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42" h="88">
                        <a:moveTo>
                          <a:pt x="0" y="0"/>
                        </a:moveTo>
                        <a:lnTo>
                          <a:pt x="70" y="0"/>
                        </a:lnTo>
                        <a:lnTo>
                          <a:pt x="118" y="2"/>
                        </a:lnTo>
                        <a:lnTo>
                          <a:pt x="140" y="4"/>
                        </a:lnTo>
                        <a:lnTo>
                          <a:pt x="142" y="86"/>
                        </a:lnTo>
                        <a:lnTo>
                          <a:pt x="128" y="88"/>
                        </a:lnTo>
                        <a:lnTo>
                          <a:pt x="42" y="86"/>
                        </a:lnTo>
                        <a:lnTo>
                          <a:pt x="0" y="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70" name="Freeform 3156"/>
                  <p:cNvSpPr>
                    <a:spLocks/>
                  </p:cNvSpPr>
                  <p:nvPr/>
                </p:nvSpPr>
                <p:spPr bwMode="auto">
                  <a:xfrm>
                    <a:off x="4299" y="3856"/>
                    <a:ext cx="142" cy="88"/>
                  </a:xfrm>
                  <a:custGeom>
                    <a:avLst/>
                    <a:gdLst>
                      <a:gd name="T0" fmla="*/ 6 w 142"/>
                      <a:gd name="T1" fmla="*/ 0 h 88"/>
                      <a:gd name="T2" fmla="*/ 84 w 142"/>
                      <a:gd name="T3" fmla="*/ 2 h 88"/>
                      <a:gd name="T4" fmla="*/ 142 w 142"/>
                      <a:gd name="T5" fmla="*/ 4 h 88"/>
                      <a:gd name="T6" fmla="*/ 140 w 142"/>
                      <a:gd name="T7" fmla="*/ 88 h 88"/>
                      <a:gd name="T8" fmla="*/ 0 w 142"/>
                      <a:gd name="T9" fmla="*/ 84 h 88"/>
                      <a:gd name="T10" fmla="*/ 6 w 142"/>
                      <a:gd name="T11" fmla="*/ 0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2"/>
                      <a:gd name="T19" fmla="*/ 0 h 88"/>
                      <a:gd name="T20" fmla="*/ 142 w 142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2" h="88">
                        <a:moveTo>
                          <a:pt x="6" y="0"/>
                        </a:moveTo>
                        <a:lnTo>
                          <a:pt x="84" y="2"/>
                        </a:lnTo>
                        <a:lnTo>
                          <a:pt x="142" y="4"/>
                        </a:lnTo>
                        <a:lnTo>
                          <a:pt x="140" y="88"/>
                        </a:lnTo>
                        <a:lnTo>
                          <a:pt x="0" y="84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71" name="Freeform 3157"/>
                  <p:cNvSpPr>
                    <a:spLocks/>
                  </p:cNvSpPr>
                  <p:nvPr/>
                </p:nvSpPr>
                <p:spPr bwMode="auto">
                  <a:xfrm>
                    <a:off x="4305" y="3772"/>
                    <a:ext cx="78" cy="86"/>
                  </a:xfrm>
                  <a:custGeom>
                    <a:avLst/>
                    <a:gdLst>
                      <a:gd name="T0" fmla="*/ 0 w 78"/>
                      <a:gd name="T1" fmla="*/ 2 h 86"/>
                      <a:gd name="T2" fmla="*/ 76 w 78"/>
                      <a:gd name="T3" fmla="*/ 0 h 86"/>
                      <a:gd name="T4" fmla="*/ 78 w 78"/>
                      <a:gd name="T5" fmla="*/ 86 h 86"/>
                      <a:gd name="T6" fmla="*/ 0 w 78"/>
                      <a:gd name="T7" fmla="*/ 84 h 86"/>
                      <a:gd name="T8" fmla="*/ 0 w 78"/>
                      <a:gd name="T9" fmla="*/ 2 h 8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8"/>
                      <a:gd name="T16" fmla="*/ 0 h 86"/>
                      <a:gd name="T17" fmla="*/ 78 w 78"/>
                      <a:gd name="T18" fmla="*/ 86 h 8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8" h="86">
                        <a:moveTo>
                          <a:pt x="0" y="2"/>
                        </a:moveTo>
                        <a:lnTo>
                          <a:pt x="76" y="0"/>
                        </a:lnTo>
                        <a:lnTo>
                          <a:pt x="78" y="86"/>
                        </a:lnTo>
                        <a:lnTo>
                          <a:pt x="0" y="8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72" name="Freeform 3158"/>
                  <p:cNvSpPr>
                    <a:spLocks/>
                  </p:cNvSpPr>
                  <p:nvPr/>
                </p:nvSpPr>
                <p:spPr bwMode="auto">
                  <a:xfrm>
                    <a:off x="4381" y="3772"/>
                    <a:ext cx="86" cy="88"/>
                  </a:xfrm>
                  <a:custGeom>
                    <a:avLst/>
                    <a:gdLst>
                      <a:gd name="T0" fmla="*/ 0 w 86"/>
                      <a:gd name="T1" fmla="*/ 0 h 88"/>
                      <a:gd name="T2" fmla="*/ 86 w 86"/>
                      <a:gd name="T3" fmla="*/ 2 h 88"/>
                      <a:gd name="T4" fmla="*/ 84 w 86"/>
                      <a:gd name="T5" fmla="*/ 86 h 88"/>
                      <a:gd name="T6" fmla="*/ 60 w 86"/>
                      <a:gd name="T7" fmla="*/ 88 h 88"/>
                      <a:gd name="T8" fmla="*/ 2 w 86"/>
                      <a:gd name="T9" fmla="*/ 86 h 88"/>
                      <a:gd name="T10" fmla="*/ 0 w 86"/>
                      <a:gd name="T11" fmla="*/ 0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8"/>
                      <a:gd name="T20" fmla="*/ 86 w 86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8">
                        <a:moveTo>
                          <a:pt x="0" y="0"/>
                        </a:moveTo>
                        <a:lnTo>
                          <a:pt x="86" y="2"/>
                        </a:lnTo>
                        <a:lnTo>
                          <a:pt x="84" y="86"/>
                        </a:lnTo>
                        <a:lnTo>
                          <a:pt x="60" y="88"/>
                        </a:lnTo>
                        <a:lnTo>
                          <a:pt x="2" y="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73" name="Freeform 3159"/>
                  <p:cNvSpPr>
                    <a:spLocks/>
                  </p:cNvSpPr>
                  <p:nvPr/>
                </p:nvSpPr>
                <p:spPr bwMode="auto">
                  <a:xfrm>
                    <a:off x="4439" y="3858"/>
                    <a:ext cx="86" cy="86"/>
                  </a:xfrm>
                  <a:custGeom>
                    <a:avLst/>
                    <a:gdLst>
                      <a:gd name="T0" fmla="*/ 26 w 86"/>
                      <a:gd name="T1" fmla="*/ 0 h 86"/>
                      <a:gd name="T2" fmla="*/ 86 w 86"/>
                      <a:gd name="T3" fmla="*/ 4 h 86"/>
                      <a:gd name="T4" fmla="*/ 84 w 86"/>
                      <a:gd name="T5" fmla="*/ 86 h 86"/>
                      <a:gd name="T6" fmla="*/ 0 w 86"/>
                      <a:gd name="T7" fmla="*/ 86 h 86"/>
                      <a:gd name="T8" fmla="*/ 2 w 86"/>
                      <a:gd name="T9" fmla="*/ 2 h 86"/>
                      <a:gd name="T10" fmla="*/ 26 w 86"/>
                      <a:gd name="T11" fmla="*/ 0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6"/>
                      <a:gd name="T20" fmla="*/ 86 w 86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6">
                        <a:moveTo>
                          <a:pt x="26" y="0"/>
                        </a:moveTo>
                        <a:lnTo>
                          <a:pt x="86" y="4"/>
                        </a:lnTo>
                        <a:lnTo>
                          <a:pt x="84" y="86"/>
                        </a:lnTo>
                        <a:lnTo>
                          <a:pt x="0" y="86"/>
                        </a:lnTo>
                        <a:lnTo>
                          <a:pt x="2" y="2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74" name="Freeform 3160"/>
                  <p:cNvSpPr>
                    <a:spLocks/>
                  </p:cNvSpPr>
                  <p:nvPr/>
                </p:nvSpPr>
                <p:spPr bwMode="auto">
                  <a:xfrm>
                    <a:off x="4465" y="3774"/>
                    <a:ext cx="88" cy="88"/>
                  </a:xfrm>
                  <a:custGeom>
                    <a:avLst/>
                    <a:gdLst>
                      <a:gd name="T0" fmla="*/ 2 w 88"/>
                      <a:gd name="T1" fmla="*/ 0 h 88"/>
                      <a:gd name="T2" fmla="*/ 86 w 88"/>
                      <a:gd name="T3" fmla="*/ 4 h 88"/>
                      <a:gd name="T4" fmla="*/ 88 w 88"/>
                      <a:gd name="T5" fmla="*/ 84 h 88"/>
                      <a:gd name="T6" fmla="*/ 60 w 88"/>
                      <a:gd name="T7" fmla="*/ 88 h 88"/>
                      <a:gd name="T8" fmla="*/ 0 w 88"/>
                      <a:gd name="T9" fmla="*/ 84 h 88"/>
                      <a:gd name="T10" fmla="*/ 2 w 88"/>
                      <a:gd name="T11" fmla="*/ 0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88"/>
                      <a:gd name="T20" fmla="*/ 88 w 88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88">
                        <a:moveTo>
                          <a:pt x="2" y="0"/>
                        </a:moveTo>
                        <a:lnTo>
                          <a:pt x="86" y="4"/>
                        </a:lnTo>
                        <a:lnTo>
                          <a:pt x="88" y="84"/>
                        </a:lnTo>
                        <a:lnTo>
                          <a:pt x="60" y="88"/>
                        </a:lnTo>
                        <a:lnTo>
                          <a:pt x="0" y="84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75" name="Freeform 3161"/>
                  <p:cNvSpPr>
                    <a:spLocks/>
                  </p:cNvSpPr>
                  <p:nvPr/>
                </p:nvSpPr>
                <p:spPr bwMode="auto">
                  <a:xfrm>
                    <a:off x="4305" y="3688"/>
                    <a:ext cx="76" cy="86"/>
                  </a:xfrm>
                  <a:custGeom>
                    <a:avLst/>
                    <a:gdLst>
                      <a:gd name="T0" fmla="*/ 6 w 76"/>
                      <a:gd name="T1" fmla="*/ 2 h 86"/>
                      <a:gd name="T2" fmla="*/ 74 w 76"/>
                      <a:gd name="T3" fmla="*/ 0 h 86"/>
                      <a:gd name="T4" fmla="*/ 76 w 76"/>
                      <a:gd name="T5" fmla="*/ 84 h 86"/>
                      <a:gd name="T6" fmla="*/ 0 w 76"/>
                      <a:gd name="T7" fmla="*/ 86 h 86"/>
                      <a:gd name="T8" fmla="*/ 2 w 76"/>
                      <a:gd name="T9" fmla="*/ 54 h 86"/>
                      <a:gd name="T10" fmla="*/ 6 w 76"/>
                      <a:gd name="T11" fmla="*/ 2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6"/>
                      <a:gd name="T19" fmla="*/ 0 h 86"/>
                      <a:gd name="T20" fmla="*/ 76 w 76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6" h="86">
                        <a:moveTo>
                          <a:pt x="6" y="2"/>
                        </a:moveTo>
                        <a:lnTo>
                          <a:pt x="74" y="0"/>
                        </a:lnTo>
                        <a:lnTo>
                          <a:pt x="76" y="84"/>
                        </a:lnTo>
                        <a:lnTo>
                          <a:pt x="0" y="86"/>
                        </a:lnTo>
                        <a:lnTo>
                          <a:pt x="2" y="54"/>
                        </a:lnTo>
                        <a:lnTo>
                          <a:pt x="6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76" name="Freeform 3162"/>
                  <p:cNvSpPr>
                    <a:spLocks/>
                  </p:cNvSpPr>
                  <p:nvPr/>
                </p:nvSpPr>
                <p:spPr bwMode="auto">
                  <a:xfrm>
                    <a:off x="4379" y="3688"/>
                    <a:ext cx="92" cy="86"/>
                  </a:xfrm>
                  <a:custGeom>
                    <a:avLst/>
                    <a:gdLst>
                      <a:gd name="T0" fmla="*/ 0 w 92"/>
                      <a:gd name="T1" fmla="*/ 0 h 86"/>
                      <a:gd name="T2" fmla="*/ 92 w 92"/>
                      <a:gd name="T3" fmla="*/ 2 h 86"/>
                      <a:gd name="T4" fmla="*/ 88 w 92"/>
                      <a:gd name="T5" fmla="*/ 86 h 86"/>
                      <a:gd name="T6" fmla="*/ 2 w 92"/>
                      <a:gd name="T7" fmla="*/ 84 h 86"/>
                      <a:gd name="T8" fmla="*/ 0 w 92"/>
                      <a:gd name="T9" fmla="*/ 0 h 8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2"/>
                      <a:gd name="T16" fmla="*/ 0 h 86"/>
                      <a:gd name="T17" fmla="*/ 92 w 92"/>
                      <a:gd name="T18" fmla="*/ 86 h 8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2" h="86">
                        <a:moveTo>
                          <a:pt x="0" y="0"/>
                        </a:moveTo>
                        <a:lnTo>
                          <a:pt x="92" y="2"/>
                        </a:lnTo>
                        <a:lnTo>
                          <a:pt x="88" y="86"/>
                        </a:lnTo>
                        <a:lnTo>
                          <a:pt x="2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77" name="Freeform 3163"/>
                  <p:cNvSpPr>
                    <a:spLocks/>
                  </p:cNvSpPr>
                  <p:nvPr/>
                </p:nvSpPr>
                <p:spPr bwMode="auto">
                  <a:xfrm>
                    <a:off x="4467" y="3690"/>
                    <a:ext cx="84" cy="88"/>
                  </a:xfrm>
                  <a:custGeom>
                    <a:avLst/>
                    <a:gdLst>
                      <a:gd name="T0" fmla="*/ 4 w 84"/>
                      <a:gd name="T1" fmla="*/ 0 h 88"/>
                      <a:gd name="T2" fmla="*/ 84 w 84"/>
                      <a:gd name="T3" fmla="*/ 2 h 88"/>
                      <a:gd name="T4" fmla="*/ 84 w 84"/>
                      <a:gd name="T5" fmla="*/ 44 h 88"/>
                      <a:gd name="T6" fmla="*/ 84 w 84"/>
                      <a:gd name="T7" fmla="*/ 74 h 88"/>
                      <a:gd name="T8" fmla="*/ 84 w 84"/>
                      <a:gd name="T9" fmla="*/ 88 h 88"/>
                      <a:gd name="T10" fmla="*/ 0 w 84"/>
                      <a:gd name="T11" fmla="*/ 84 h 88"/>
                      <a:gd name="T12" fmla="*/ 4 w 84"/>
                      <a:gd name="T13" fmla="*/ 0 h 8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4"/>
                      <a:gd name="T22" fmla="*/ 0 h 88"/>
                      <a:gd name="T23" fmla="*/ 84 w 84"/>
                      <a:gd name="T24" fmla="*/ 88 h 8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4" h="88">
                        <a:moveTo>
                          <a:pt x="4" y="0"/>
                        </a:moveTo>
                        <a:lnTo>
                          <a:pt x="84" y="2"/>
                        </a:lnTo>
                        <a:lnTo>
                          <a:pt x="84" y="44"/>
                        </a:lnTo>
                        <a:lnTo>
                          <a:pt x="84" y="74"/>
                        </a:lnTo>
                        <a:lnTo>
                          <a:pt x="84" y="88"/>
                        </a:lnTo>
                        <a:lnTo>
                          <a:pt x="0" y="84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78" name="Freeform 3164"/>
                  <p:cNvSpPr>
                    <a:spLocks/>
                  </p:cNvSpPr>
                  <p:nvPr/>
                </p:nvSpPr>
                <p:spPr bwMode="auto">
                  <a:xfrm>
                    <a:off x="4311" y="3596"/>
                    <a:ext cx="70" cy="94"/>
                  </a:xfrm>
                  <a:custGeom>
                    <a:avLst/>
                    <a:gdLst>
                      <a:gd name="T0" fmla="*/ 2 w 70"/>
                      <a:gd name="T1" fmla="*/ 0 h 94"/>
                      <a:gd name="T2" fmla="*/ 70 w 70"/>
                      <a:gd name="T3" fmla="*/ 2 h 94"/>
                      <a:gd name="T4" fmla="*/ 68 w 70"/>
                      <a:gd name="T5" fmla="*/ 92 h 94"/>
                      <a:gd name="T6" fmla="*/ 0 w 70"/>
                      <a:gd name="T7" fmla="*/ 94 h 94"/>
                      <a:gd name="T8" fmla="*/ 2 w 70"/>
                      <a:gd name="T9" fmla="*/ 0 h 9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0"/>
                      <a:gd name="T16" fmla="*/ 0 h 94"/>
                      <a:gd name="T17" fmla="*/ 70 w 70"/>
                      <a:gd name="T18" fmla="*/ 94 h 9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0" h="94">
                        <a:moveTo>
                          <a:pt x="2" y="0"/>
                        </a:moveTo>
                        <a:lnTo>
                          <a:pt x="70" y="2"/>
                        </a:lnTo>
                        <a:lnTo>
                          <a:pt x="68" y="92"/>
                        </a:lnTo>
                        <a:lnTo>
                          <a:pt x="0" y="94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79" name="Freeform 3165"/>
                  <p:cNvSpPr>
                    <a:spLocks/>
                  </p:cNvSpPr>
                  <p:nvPr/>
                </p:nvSpPr>
                <p:spPr bwMode="auto">
                  <a:xfrm>
                    <a:off x="4379" y="3598"/>
                    <a:ext cx="92" cy="92"/>
                  </a:xfrm>
                  <a:custGeom>
                    <a:avLst/>
                    <a:gdLst>
                      <a:gd name="T0" fmla="*/ 2 w 92"/>
                      <a:gd name="T1" fmla="*/ 0 h 92"/>
                      <a:gd name="T2" fmla="*/ 18 w 92"/>
                      <a:gd name="T3" fmla="*/ 0 h 92"/>
                      <a:gd name="T4" fmla="*/ 90 w 92"/>
                      <a:gd name="T5" fmla="*/ 2 h 92"/>
                      <a:gd name="T6" fmla="*/ 92 w 92"/>
                      <a:gd name="T7" fmla="*/ 92 h 92"/>
                      <a:gd name="T8" fmla="*/ 0 w 92"/>
                      <a:gd name="T9" fmla="*/ 90 h 92"/>
                      <a:gd name="T10" fmla="*/ 2 w 92"/>
                      <a:gd name="T11" fmla="*/ 0 h 9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2"/>
                      <a:gd name="T19" fmla="*/ 0 h 92"/>
                      <a:gd name="T20" fmla="*/ 92 w 92"/>
                      <a:gd name="T21" fmla="*/ 92 h 9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2" h="92">
                        <a:moveTo>
                          <a:pt x="2" y="0"/>
                        </a:moveTo>
                        <a:lnTo>
                          <a:pt x="18" y="0"/>
                        </a:lnTo>
                        <a:lnTo>
                          <a:pt x="90" y="2"/>
                        </a:lnTo>
                        <a:lnTo>
                          <a:pt x="92" y="92"/>
                        </a:lnTo>
                        <a:lnTo>
                          <a:pt x="0" y="90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80" name="Freeform 3166"/>
                  <p:cNvSpPr>
                    <a:spLocks/>
                  </p:cNvSpPr>
                  <p:nvPr/>
                </p:nvSpPr>
                <p:spPr bwMode="auto">
                  <a:xfrm>
                    <a:off x="4469" y="3598"/>
                    <a:ext cx="82" cy="94"/>
                  </a:xfrm>
                  <a:custGeom>
                    <a:avLst/>
                    <a:gdLst>
                      <a:gd name="T0" fmla="*/ 0 w 82"/>
                      <a:gd name="T1" fmla="*/ 2 h 94"/>
                      <a:gd name="T2" fmla="*/ 6 w 82"/>
                      <a:gd name="T3" fmla="*/ 0 h 94"/>
                      <a:gd name="T4" fmla="*/ 82 w 82"/>
                      <a:gd name="T5" fmla="*/ 0 h 94"/>
                      <a:gd name="T6" fmla="*/ 82 w 82"/>
                      <a:gd name="T7" fmla="*/ 94 h 94"/>
                      <a:gd name="T8" fmla="*/ 2 w 82"/>
                      <a:gd name="T9" fmla="*/ 92 h 94"/>
                      <a:gd name="T10" fmla="*/ 0 w 82"/>
                      <a:gd name="T11" fmla="*/ 2 h 9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2"/>
                      <a:gd name="T19" fmla="*/ 0 h 94"/>
                      <a:gd name="T20" fmla="*/ 82 w 82"/>
                      <a:gd name="T21" fmla="*/ 94 h 9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2" h="94">
                        <a:moveTo>
                          <a:pt x="0" y="2"/>
                        </a:moveTo>
                        <a:lnTo>
                          <a:pt x="6" y="0"/>
                        </a:lnTo>
                        <a:lnTo>
                          <a:pt x="82" y="0"/>
                        </a:lnTo>
                        <a:lnTo>
                          <a:pt x="82" y="94"/>
                        </a:lnTo>
                        <a:lnTo>
                          <a:pt x="2" y="9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solidFill>
                        <a:srgbClr val="FFFF00"/>
                      </a:solidFill>
                      <a:ea typeface="ＭＳ Ｐゴシック" charset="-128"/>
                    </a:endParaRPr>
                  </a:p>
                </p:txBody>
              </p:sp>
              <p:sp>
                <p:nvSpPr>
                  <p:cNvPr id="3881" name="Freeform 3167"/>
                  <p:cNvSpPr>
                    <a:spLocks/>
                  </p:cNvSpPr>
                  <p:nvPr/>
                </p:nvSpPr>
                <p:spPr bwMode="auto">
                  <a:xfrm>
                    <a:off x="4551" y="3596"/>
                    <a:ext cx="84" cy="96"/>
                  </a:xfrm>
                  <a:custGeom>
                    <a:avLst/>
                    <a:gdLst>
                      <a:gd name="T0" fmla="*/ 0 w 84"/>
                      <a:gd name="T1" fmla="*/ 2 h 96"/>
                      <a:gd name="T2" fmla="*/ 10 w 84"/>
                      <a:gd name="T3" fmla="*/ 0 h 96"/>
                      <a:gd name="T4" fmla="*/ 84 w 84"/>
                      <a:gd name="T5" fmla="*/ 2 h 96"/>
                      <a:gd name="T6" fmla="*/ 84 w 84"/>
                      <a:gd name="T7" fmla="*/ 96 h 96"/>
                      <a:gd name="T8" fmla="*/ 0 w 84"/>
                      <a:gd name="T9" fmla="*/ 96 h 96"/>
                      <a:gd name="T10" fmla="*/ 0 w 84"/>
                      <a:gd name="T11" fmla="*/ 2 h 9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96"/>
                      <a:gd name="T20" fmla="*/ 84 w 84"/>
                      <a:gd name="T21" fmla="*/ 96 h 9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96">
                        <a:moveTo>
                          <a:pt x="0" y="2"/>
                        </a:moveTo>
                        <a:lnTo>
                          <a:pt x="10" y="0"/>
                        </a:lnTo>
                        <a:lnTo>
                          <a:pt x="84" y="2"/>
                        </a:lnTo>
                        <a:lnTo>
                          <a:pt x="84" y="96"/>
                        </a:lnTo>
                        <a:lnTo>
                          <a:pt x="0" y="9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82" name="Freeform 3168"/>
                  <p:cNvSpPr>
                    <a:spLocks/>
                  </p:cNvSpPr>
                  <p:nvPr/>
                </p:nvSpPr>
                <p:spPr bwMode="auto">
                  <a:xfrm>
                    <a:off x="4635" y="3598"/>
                    <a:ext cx="84" cy="94"/>
                  </a:xfrm>
                  <a:custGeom>
                    <a:avLst/>
                    <a:gdLst>
                      <a:gd name="T0" fmla="*/ 0 w 84"/>
                      <a:gd name="T1" fmla="*/ 0 h 94"/>
                      <a:gd name="T2" fmla="*/ 12 w 84"/>
                      <a:gd name="T3" fmla="*/ 0 h 94"/>
                      <a:gd name="T4" fmla="*/ 82 w 84"/>
                      <a:gd name="T5" fmla="*/ 0 h 94"/>
                      <a:gd name="T6" fmla="*/ 84 w 84"/>
                      <a:gd name="T7" fmla="*/ 94 h 94"/>
                      <a:gd name="T8" fmla="*/ 0 w 84"/>
                      <a:gd name="T9" fmla="*/ 94 h 94"/>
                      <a:gd name="T10" fmla="*/ 0 w 84"/>
                      <a:gd name="T11" fmla="*/ 0 h 9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94"/>
                      <a:gd name="T20" fmla="*/ 84 w 84"/>
                      <a:gd name="T21" fmla="*/ 94 h 9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94">
                        <a:moveTo>
                          <a:pt x="0" y="0"/>
                        </a:moveTo>
                        <a:lnTo>
                          <a:pt x="12" y="0"/>
                        </a:lnTo>
                        <a:lnTo>
                          <a:pt x="82" y="0"/>
                        </a:lnTo>
                        <a:lnTo>
                          <a:pt x="84" y="94"/>
                        </a:lnTo>
                        <a:lnTo>
                          <a:pt x="0" y="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83" name="Freeform 3169"/>
                  <p:cNvSpPr>
                    <a:spLocks/>
                  </p:cNvSpPr>
                  <p:nvPr/>
                </p:nvSpPr>
                <p:spPr bwMode="auto">
                  <a:xfrm>
                    <a:off x="4717" y="3596"/>
                    <a:ext cx="82" cy="96"/>
                  </a:xfrm>
                  <a:custGeom>
                    <a:avLst/>
                    <a:gdLst>
                      <a:gd name="T0" fmla="*/ 0 w 82"/>
                      <a:gd name="T1" fmla="*/ 2 h 96"/>
                      <a:gd name="T2" fmla="*/ 16 w 82"/>
                      <a:gd name="T3" fmla="*/ 0 h 96"/>
                      <a:gd name="T4" fmla="*/ 82 w 82"/>
                      <a:gd name="T5" fmla="*/ 2 h 96"/>
                      <a:gd name="T6" fmla="*/ 82 w 82"/>
                      <a:gd name="T7" fmla="*/ 18 h 96"/>
                      <a:gd name="T8" fmla="*/ 80 w 82"/>
                      <a:gd name="T9" fmla="*/ 14 h 96"/>
                      <a:gd name="T10" fmla="*/ 76 w 82"/>
                      <a:gd name="T11" fmla="*/ 18 h 96"/>
                      <a:gd name="T12" fmla="*/ 78 w 82"/>
                      <a:gd name="T13" fmla="*/ 94 h 96"/>
                      <a:gd name="T14" fmla="*/ 2 w 82"/>
                      <a:gd name="T15" fmla="*/ 96 h 96"/>
                      <a:gd name="T16" fmla="*/ 0 w 82"/>
                      <a:gd name="T17" fmla="*/ 2 h 9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2"/>
                      <a:gd name="T28" fmla="*/ 0 h 96"/>
                      <a:gd name="T29" fmla="*/ 82 w 82"/>
                      <a:gd name="T30" fmla="*/ 96 h 9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2" h="96">
                        <a:moveTo>
                          <a:pt x="0" y="2"/>
                        </a:moveTo>
                        <a:lnTo>
                          <a:pt x="16" y="0"/>
                        </a:lnTo>
                        <a:lnTo>
                          <a:pt x="82" y="2"/>
                        </a:lnTo>
                        <a:lnTo>
                          <a:pt x="82" y="18"/>
                        </a:lnTo>
                        <a:lnTo>
                          <a:pt x="80" y="14"/>
                        </a:lnTo>
                        <a:lnTo>
                          <a:pt x="76" y="18"/>
                        </a:lnTo>
                        <a:lnTo>
                          <a:pt x="78" y="94"/>
                        </a:lnTo>
                        <a:lnTo>
                          <a:pt x="2" y="9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84" name="Freeform 3170"/>
                  <p:cNvSpPr>
                    <a:spLocks/>
                  </p:cNvSpPr>
                  <p:nvPr/>
                </p:nvSpPr>
                <p:spPr bwMode="auto">
                  <a:xfrm>
                    <a:off x="4551" y="3692"/>
                    <a:ext cx="86" cy="86"/>
                  </a:xfrm>
                  <a:custGeom>
                    <a:avLst/>
                    <a:gdLst>
                      <a:gd name="T0" fmla="*/ 0 w 86"/>
                      <a:gd name="T1" fmla="*/ 0 h 86"/>
                      <a:gd name="T2" fmla="*/ 84 w 86"/>
                      <a:gd name="T3" fmla="*/ 0 h 86"/>
                      <a:gd name="T4" fmla="*/ 86 w 86"/>
                      <a:gd name="T5" fmla="*/ 86 h 86"/>
                      <a:gd name="T6" fmla="*/ 0 w 86"/>
                      <a:gd name="T7" fmla="*/ 86 h 86"/>
                      <a:gd name="T8" fmla="*/ 0 w 86"/>
                      <a:gd name="T9" fmla="*/ 0 h 8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6"/>
                      <a:gd name="T16" fmla="*/ 0 h 86"/>
                      <a:gd name="T17" fmla="*/ 86 w 86"/>
                      <a:gd name="T18" fmla="*/ 86 h 8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6" h="86">
                        <a:moveTo>
                          <a:pt x="0" y="0"/>
                        </a:moveTo>
                        <a:lnTo>
                          <a:pt x="84" y="0"/>
                        </a:lnTo>
                        <a:lnTo>
                          <a:pt x="86" y="86"/>
                        </a:lnTo>
                        <a:lnTo>
                          <a:pt x="0" y="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85" name="Freeform 3171"/>
                  <p:cNvSpPr>
                    <a:spLocks/>
                  </p:cNvSpPr>
                  <p:nvPr/>
                </p:nvSpPr>
                <p:spPr bwMode="auto">
                  <a:xfrm>
                    <a:off x="4635" y="3692"/>
                    <a:ext cx="84" cy="86"/>
                  </a:xfrm>
                  <a:custGeom>
                    <a:avLst/>
                    <a:gdLst>
                      <a:gd name="T0" fmla="*/ 0 w 84"/>
                      <a:gd name="T1" fmla="*/ 0 h 86"/>
                      <a:gd name="T2" fmla="*/ 84 w 84"/>
                      <a:gd name="T3" fmla="*/ 0 h 86"/>
                      <a:gd name="T4" fmla="*/ 84 w 84"/>
                      <a:gd name="T5" fmla="*/ 86 h 86"/>
                      <a:gd name="T6" fmla="*/ 2 w 84"/>
                      <a:gd name="T7" fmla="*/ 86 h 86"/>
                      <a:gd name="T8" fmla="*/ 0 w 84"/>
                      <a:gd name="T9" fmla="*/ 0 h 8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4"/>
                      <a:gd name="T16" fmla="*/ 0 h 86"/>
                      <a:gd name="T17" fmla="*/ 84 w 84"/>
                      <a:gd name="T18" fmla="*/ 86 h 8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4" h="86">
                        <a:moveTo>
                          <a:pt x="0" y="0"/>
                        </a:moveTo>
                        <a:lnTo>
                          <a:pt x="84" y="0"/>
                        </a:lnTo>
                        <a:lnTo>
                          <a:pt x="84" y="86"/>
                        </a:lnTo>
                        <a:lnTo>
                          <a:pt x="2" y="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86" name="Freeform 3172"/>
                  <p:cNvSpPr>
                    <a:spLocks/>
                  </p:cNvSpPr>
                  <p:nvPr/>
                </p:nvSpPr>
                <p:spPr bwMode="auto">
                  <a:xfrm>
                    <a:off x="4719" y="3690"/>
                    <a:ext cx="84" cy="88"/>
                  </a:xfrm>
                  <a:custGeom>
                    <a:avLst/>
                    <a:gdLst>
                      <a:gd name="T0" fmla="*/ 0 w 84"/>
                      <a:gd name="T1" fmla="*/ 2 h 88"/>
                      <a:gd name="T2" fmla="*/ 76 w 84"/>
                      <a:gd name="T3" fmla="*/ 0 h 88"/>
                      <a:gd name="T4" fmla="*/ 84 w 84"/>
                      <a:gd name="T5" fmla="*/ 2 h 88"/>
                      <a:gd name="T6" fmla="*/ 84 w 84"/>
                      <a:gd name="T7" fmla="*/ 88 h 88"/>
                      <a:gd name="T8" fmla="*/ 0 w 84"/>
                      <a:gd name="T9" fmla="*/ 88 h 88"/>
                      <a:gd name="T10" fmla="*/ 0 w 84"/>
                      <a:gd name="T11" fmla="*/ 2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8"/>
                      <a:gd name="T20" fmla="*/ 84 w 84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8">
                        <a:moveTo>
                          <a:pt x="0" y="2"/>
                        </a:moveTo>
                        <a:lnTo>
                          <a:pt x="76" y="0"/>
                        </a:lnTo>
                        <a:lnTo>
                          <a:pt x="84" y="2"/>
                        </a:lnTo>
                        <a:lnTo>
                          <a:pt x="84" y="88"/>
                        </a:lnTo>
                        <a:lnTo>
                          <a:pt x="0" y="8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87" name="Freeform 3173"/>
                  <p:cNvSpPr>
                    <a:spLocks/>
                  </p:cNvSpPr>
                  <p:nvPr/>
                </p:nvSpPr>
                <p:spPr bwMode="auto">
                  <a:xfrm>
                    <a:off x="4551" y="3778"/>
                    <a:ext cx="86" cy="84"/>
                  </a:xfrm>
                  <a:custGeom>
                    <a:avLst/>
                    <a:gdLst>
                      <a:gd name="T0" fmla="*/ 0 w 86"/>
                      <a:gd name="T1" fmla="*/ 0 h 84"/>
                      <a:gd name="T2" fmla="*/ 86 w 86"/>
                      <a:gd name="T3" fmla="*/ 0 h 84"/>
                      <a:gd name="T4" fmla="*/ 84 w 86"/>
                      <a:gd name="T5" fmla="*/ 82 h 84"/>
                      <a:gd name="T6" fmla="*/ 58 w 86"/>
                      <a:gd name="T7" fmla="*/ 84 h 84"/>
                      <a:gd name="T8" fmla="*/ 30 w 86"/>
                      <a:gd name="T9" fmla="*/ 82 h 84"/>
                      <a:gd name="T10" fmla="*/ 10 w 86"/>
                      <a:gd name="T11" fmla="*/ 80 h 84"/>
                      <a:gd name="T12" fmla="*/ 2 w 86"/>
                      <a:gd name="T13" fmla="*/ 80 h 84"/>
                      <a:gd name="T14" fmla="*/ 0 w 86"/>
                      <a:gd name="T15" fmla="*/ 0 h 8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6"/>
                      <a:gd name="T25" fmla="*/ 0 h 84"/>
                      <a:gd name="T26" fmla="*/ 86 w 86"/>
                      <a:gd name="T27" fmla="*/ 84 h 8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6" h="84">
                        <a:moveTo>
                          <a:pt x="0" y="0"/>
                        </a:moveTo>
                        <a:lnTo>
                          <a:pt x="86" y="0"/>
                        </a:lnTo>
                        <a:lnTo>
                          <a:pt x="84" y="82"/>
                        </a:lnTo>
                        <a:lnTo>
                          <a:pt x="58" y="84"/>
                        </a:lnTo>
                        <a:lnTo>
                          <a:pt x="30" y="82"/>
                        </a:lnTo>
                        <a:lnTo>
                          <a:pt x="10" y="80"/>
                        </a:lnTo>
                        <a:lnTo>
                          <a:pt x="2" y="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88" name="Freeform 3174"/>
                  <p:cNvSpPr>
                    <a:spLocks/>
                  </p:cNvSpPr>
                  <p:nvPr/>
                </p:nvSpPr>
                <p:spPr bwMode="auto">
                  <a:xfrm>
                    <a:off x="4635" y="3778"/>
                    <a:ext cx="84" cy="84"/>
                  </a:xfrm>
                  <a:custGeom>
                    <a:avLst/>
                    <a:gdLst>
                      <a:gd name="T0" fmla="*/ 2 w 84"/>
                      <a:gd name="T1" fmla="*/ 0 h 84"/>
                      <a:gd name="T2" fmla="*/ 84 w 84"/>
                      <a:gd name="T3" fmla="*/ 0 h 84"/>
                      <a:gd name="T4" fmla="*/ 84 w 84"/>
                      <a:gd name="T5" fmla="*/ 80 h 84"/>
                      <a:gd name="T6" fmla="*/ 62 w 84"/>
                      <a:gd name="T7" fmla="*/ 84 h 84"/>
                      <a:gd name="T8" fmla="*/ 0 w 84"/>
                      <a:gd name="T9" fmla="*/ 82 h 84"/>
                      <a:gd name="T10" fmla="*/ 2 w 84"/>
                      <a:gd name="T11" fmla="*/ 0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4"/>
                      <a:gd name="T20" fmla="*/ 84 w 84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4">
                        <a:moveTo>
                          <a:pt x="2" y="0"/>
                        </a:moveTo>
                        <a:lnTo>
                          <a:pt x="84" y="0"/>
                        </a:lnTo>
                        <a:lnTo>
                          <a:pt x="84" y="80"/>
                        </a:lnTo>
                        <a:lnTo>
                          <a:pt x="62" y="84"/>
                        </a:lnTo>
                        <a:lnTo>
                          <a:pt x="0" y="82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89" name="Freeform 3175"/>
                  <p:cNvSpPr>
                    <a:spLocks/>
                  </p:cNvSpPr>
                  <p:nvPr/>
                </p:nvSpPr>
                <p:spPr bwMode="auto">
                  <a:xfrm>
                    <a:off x="4523" y="3858"/>
                    <a:ext cx="86" cy="88"/>
                  </a:xfrm>
                  <a:custGeom>
                    <a:avLst/>
                    <a:gdLst>
                      <a:gd name="T0" fmla="*/ 2 w 86"/>
                      <a:gd name="T1" fmla="*/ 4 h 88"/>
                      <a:gd name="T2" fmla="*/ 30 w 86"/>
                      <a:gd name="T3" fmla="*/ 0 h 88"/>
                      <a:gd name="T4" fmla="*/ 86 w 86"/>
                      <a:gd name="T5" fmla="*/ 4 h 88"/>
                      <a:gd name="T6" fmla="*/ 86 w 86"/>
                      <a:gd name="T7" fmla="*/ 88 h 88"/>
                      <a:gd name="T8" fmla="*/ 0 w 86"/>
                      <a:gd name="T9" fmla="*/ 86 h 88"/>
                      <a:gd name="T10" fmla="*/ 2 w 86"/>
                      <a:gd name="T11" fmla="*/ 4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8"/>
                      <a:gd name="T20" fmla="*/ 86 w 86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8">
                        <a:moveTo>
                          <a:pt x="2" y="4"/>
                        </a:moveTo>
                        <a:lnTo>
                          <a:pt x="30" y="0"/>
                        </a:lnTo>
                        <a:lnTo>
                          <a:pt x="86" y="4"/>
                        </a:lnTo>
                        <a:lnTo>
                          <a:pt x="86" y="88"/>
                        </a:lnTo>
                        <a:lnTo>
                          <a:pt x="0" y="86"/>
                        </a:lnTo>
                        <a:lnTo>
                          <a:pt x="2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90" name="Freeform 3176"/>
                  <p:cNvSpPr>
                    <a:spLocks/>
                  </p:cNvSpPr>
                  <p:nvPr/>
                </p:nvSpPr>
                <p:spPr bwMode="auto">
                  <a:xfrm>
                    <a:off x="4609" y="3860"/>
                    <a:ext cx="88" cy="86"/>
                  </a:xfrm>
                  <a:custGeom>
                    <a:avLst/>
                    <a:gdLst>
                      <a:gd name="T0" fmla="*/ 0 w 88"/>
                      <a:gd name="T1" fmla="*/ 2 h 86"/>
                      <a:gd name="T2" fmla="*/ 26 w 88"/>
                      <a:gd name="T3" fmla="*/ 0 h 86"/>
                      <a:gd name="T4" fmla="*/ 88 w 88"/>
                      <a:gd name="T5" fmla="*/ 2 h 86"/>
                      <a:gd name="T6" fmla="*/ 86 w 88"/>
                      <a:gd name="T7" fmla="*/ 86 h 86"/>
                      <a:gd name="T8" fmla="*/ 0 w 88"/>
                      <a:gd name="T9" fmla="*/ 86 h 86"/>
                      <a:gd name="T10" fmla="*/ 0 w 88"/>
                      <a:gd name="T11" fmla="*/ 2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86"/>
                      <a:gd name="T20" fmla="*/ 88 w 88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86">
                        <a:moveTo>
                          <a:pt x="0" y="2"/>
                        </a:moveTo>
                        <a:lnTo>
                          <a:pt x="26" y="0"/>
                        </a:lnTo>
                        <a:lnTo>
                          <a:pt x="88" y="2"/>
                        </a:lnTo>
                        <a:lnTo>
                          <a:pt x="86" y="86"/>
                        </a:lnTo>
                        <a:lnTo>
                          <a:pt x="0" y="8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91" name="Freeform 3177"/>
                  <p:cNvSpPr>
                    <a:spLocks/>
                  </p:cNvSpPr>
                  <p:nvPr/>
                </p:nvSpPr>
                <p:spPr bwMode="auto">
                  <a:xfrm>
                    <a:off x="4793" y="3610"/>
                    <a:ext cx="92" cy="96"/>
                  </a:xfrm>
                  <a:custGeom>
                    <a:avLst/>
                    <a:gdLst>
                      <a:gd name="T0" fmla="*/ 4 w 92"/>
                      <a:gd name="T1" fmla="*/ 0 h 96"/>
                      <a:gd name="T2" fmla="*/ 6 w 92"/>
                      <a:gd name="T3" fmla="*/ 4 h 96"/>
                      <a:gd name="T4" fmla="*/ 44 w 92"/>
                      <a:gd name="T5" fmla="*/ 28 h 96"/>
                      <a:gd name="T6" fmla="*/ 50 w 92"/>
                      <a:gd name="T7" fmla="*/ 22 h 96"/>
                      <a:gd name="T8" fmla="*/ 62 w 92"/>
                      <a:gd name="T9" fmla="*/ 30 h 96"/>
                      <a:gd name="T10" fmla="*/ 74 w 92"/>
                      <a:gd name="T11" fmla="*/ 30 h 96"/>
                      <a:gd name="T12" fmla="*/ 80 w 92"/>
                      <a:gd name="T13" fmla="*/ 34 h 96"/>
                      <a:gd name="T14" fmla="*/ 92 w 92"/>
                      <a:gd name="T15" fmla="*/ 32 h 96"/>
                      <a:gd name="T16" fmla="*/ 90 w 92"/>
                      <a:gd name="T17" fmla="*/ 80 h 96"/>
                      <a:gd name="T18" fmla="*/ 90 w 92"/>
                      <a:gd name="T19" fmla="*/ 96 h 96"/>
                      <a:gd name="T20" fmla="*/ 78 w 92"/>
                      <a:gd name="T21" fmla="*/ 86 h 96"/>
                      <a:gd name="T22" fmla="*/ 72 w 92"/>
                      <a:gd name="T23" fmla="*/ 92 h 96"/>
                      <a:gd name="T24" fmla="*/ 70 w 92"/>
                      <a:gd name="T25" fmla="*/ 84 h 96"/>
                      <a:gd name="T26" fmla="*/ 56 w 92"/>
                      <a:gd name="T27" fmla="*/ 84 h 96"/>
                      <a:gd name="T28" fmla="*/ 54 w 92"/>
                      <a:gd name="T29" fmla="*/ 88 h 96"/>
                      <a:gd name="T30" fmla="*/ 34 w 92"/>
                      <a:gd name="T31" fmla="*/ 80 h 96"/>
                      <a:gd name="T32" fmla="*/ 10 w 92"/>
                      <a:gd name="T33" fmla="*/ 82 h 96"/>
                      <a:gd name="T34" fmla="*/ 2 w 92"/>
                      <a:gd name="T35" fmla="*/ 80 h 96"/>
                      <a:gd name="T36" fmla="*/ 0 w 92"/>
                      <a:gd name="T37" fmla="*/ 4 h 96"/>
                      <a:gd name="T38" fmla="*/ 4 w 92"/>
                      <a:gd name="T39" fmla="*/ 0 h 9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92"/>
                      <a:gd name="T61" fmla="*/ 0 h 96"/>
                      <a:gd name="T62" fmla="*/ 92 w 92"/>
                      <a:gd name="T63" fmla="*/ 96 h 9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92" h="96">
                        <a:moveTo>
                          <a:pt x="4" y="0"/>
                        </a:moveTo>
                        <a:lnTo>
                          <a:pt x="6" y="4"/>
                        </a:lnTo>
                        <a:lnTo>
                          <a:pt x="44" y="28"/>
                        </a:lnTo>
                        <a:lnTo>
                          <a:pt x="50" y="22"/>
                        </a:lnTo>
                        <a:lnTo>
                          <a:pt x="62" y="30"/>
                        </a:lnTo>
                        <a:lnTo>
                          <a:pt x="74" y="30"/>
                        </a:lnTo>
                        <a:lnTo>
                          <a:pt x="80" y="34"/>
                        </a:lnTo>
                        <a:lnTo>
                          <a:pt x="92" y="32"/>
                        </a:lnTo>
                        <a:lnTo>
                          <a:pt x="90" y="80"/>
                        </a:lnTo>
                        <a:lnTo>
                          <a:pt x="90" y="96"/>
                        </a:lnTo>
                        <a:lnTo>
                          <a:pt x="78" y="86"/>
                        </a:lnTo>
                        <a:lnTo>
                          <a:pt x="72" y="92"/>
                        </a:lnTo>
                        <a:lnTo>
                          <a:pt x="70" y="84"/>
                        </a:lnTo>
                        <a:lnTo>
                          <a:pt x="56" y="84"/>
                        </a:lnTo>
                        <a:lnTo>
                          <a:pt x="54" y="88"/>
                        </a:lnTo>
                        <a:lnTo>
                          <a:pt x="34" y="80"/>
                        </a:lnTo>
                        <a:lnTo>
                          <a:pt x="10" y="82"/>
                        </a:lnTo>
                        <a:lnTo>
                          <a:pt x="2" y="80"/>
                        </a:lnTo>
                        <a:lnTo>
                          <a:pt x="0" y="4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92" name="Freeform 3178"/>
                  <p:cNvSpPr>
                    <a:spLocks/>
                  </p:cNvSpPr>
                  <p:nvPr/>
                </p:nvSpPr>
                <p:spPr bwMode="auto">
                  <a:xfrm>
                    <a:off x="4803" y="3690"/>
                    <a:ext cx="82" cy="88"/>
                  </a:xfrm>
                  <a:custGeom>
                    <a:avLst/>
                    <a:gdLst>
                      <a:gd name="T0" fmla="*/ 0 w 82"/>
                      <a:gd name="T1" fmla="*/ 2 h 88"/>
                      <a:gd name="T2" fmla="*/ 24 w 82"/>
                      <a:gd name="T3" fmla="*/ 0 h 88"/>
                      <a:gd name="T4" fmla="*/ 44 w 82"/>
                      <a:gd name="T5" fmla="*/ 8 h 88"/>
                      <a:gd name="T6" fmla="*/ 46 w 82"/>
                      <a:gd name="T7" fmla="*/ 4 h 88"/>
                      <a:gd name="T8" fmla="*/ 60 w 82"/>
                      <a:gd name="T9" fmla="*/ 4 h 88"/>
                      <a:gd name="T10" fmla="*/ 62 w 82"/>
                      <a:gd name="T11" fmla="*/ 12 h 88"/>
                      <a:gd name="T12" fmla="*/ 68 w 82"/>
                      <a:gd name="T13" fmla="*/ 6 h 88"/>
                      <a:gd name="T14" fmla="*/ 80 w 82"/>
                      <a:gd name="T15" fmla="*/ 16 h 88"/>
                      <a:gd name="T16" fmla="*/ 82 w 82"/>
                      <a:gd name="T17" fmla="*/ 88 h 88"/>
                      <a:gd name="T18" fmla="*/ 0 w 82"/>
                      <a:gd name="T19" fmla="*/ 88 h 88"/>
                      <a:gd name="T20" fmla="*/ 0 w 82"/>
                      <a:gd name="T21" fmla="*/ 2 h 8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2"/>
                      <a:gd name="T34" fmla="*/ 0 h 88"/>
                      <a:gd name="T35" fmla="*/ 82 w 82"/>
                      <a:gd name="T36" fmla="*/ 88 h 8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2" h="88">
                        <a:moveTo>
                          <a:pt x="0" y="2"/>
                        </a:moveTo>
                        <a:lnTo>
                          <a:pt x="24" y="0"/>
                        </a:lnTo>
                        <a:lnTo>
                          <a:pt x="44" y="8"/>
                        </a:lnTo>
                        <a:lnTo>
                          <a:pt x="46" y="4"/>
                        </a:lnTo>
                        <a:lnTo>
                          <a:pt x="60" y="4"/>
                        </a:lnTo>
                        <a:lnTo>
                          <a:pt x="62" y="12"/>
                        </a:lnTo>
                        <a:lnTo>
                          <a:pt x="68" y="6"/>
                        </a:lnTo>
                        <a:lnTo>
                          <a:pt x="80" y="16"/>
                        </a:lnTo>
                        <a:lnTo>
                          <a:pt x="82" y="88"/>
                        </a:lnTo>
                        <a:lnTo>
                          <a:pt x="0" y="8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93" name="Freeform 3179"/>
                  <p:cNvSpPr>
                    <a:spLocks/>
                  </p:cNvSpPr>
                  <p:nvPr/>
                </p:nvSpPr>
                <p:spPr bwMode="auto">
                  <a:xfrm>
                    <a:off x="4883" y="3690"/>
                    <a:ext cx="88" cy="88"/>
                  </a:xfrm>
                  <a:custGeom>
                    <a:avLst/>
                    <a:gdLst>
                      <a:gd name="T0" fmla="*/ 0 w 88"/>
                      <a:gd name="T1" fmla="*/ 0 h 88"/>
                      <a:gd name="T2" fmla="*/ 86 w 88"/>
                      <a:gd name="T3" fmla="*/ 0 h 88"/>
                      <a:gd name="T4" fmla="*/ 88 w 88"/>
                      <a:gd name="T5" fmla="*/ 44 h 88"/>
                      <a:gd name="T6" fmla="*/ 88 w 88"/>
                      <a:gd name="T7" fmla="*/ 74 h 88"/>
                      <a:gd name="T8" fmla="*/ 86 w 88"/>
                      <a:gd name="T9" fmla="*/ 86 h 88"/>
                      <a:gd name="T10" fmla="*/ 2 w 88"/>
                      <a:gd name="T11" fmla="*/ 88 h 88"/>
                      <a:gd name="T12" fmla="*/ 0 w 88"/>
                      <a:gd name="T13" fmla="*/ 16 h 88"/>
                      <a:gd name="T14" fmla="*/ 0 w 88"/>
                      <a:gd name="T15" fmla="*/ 0 h 8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8"/>
                      <a:gd name="T25" fmla="*/ 0 h 88"/>
                      <a:gd name="T26" fmla="*/ 88 w 88"/>
                      <a:gd name="T27" fmla="*/ 88 h 8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8" h="88">
                        <a:moveTo>
                          <a:pt x="0" y="0"/>
                        </a:moveTo>
                        <a:lnTo>
                          <a:pt x="86" y="0"/>
                        </a:lnTo>
                        <a:lnTo>
                          <a:pt x="88" y="44"/>
                        </a:lnTo>
                        <a:lnTo>
                          <a:pt x="88" y="74"/>
                        </a:lnTo>
                        <a:lnTo>
                          <a:pt x="86" y="86"/>
                        </a:lnTo>
                        <a:lnTo>
                          <a:pt x="2" y="88"/>
                        </a:lnTo>
                        <a:lnTo>
                          <a:pt x="0" y="1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94" name="Freeform 3180"/>
                  <p:cNvSpPr>
                    <a:spLocks/>
                  </p:cNvSpPr>
                  <p:nvPr/>
                </p:nvSpPr>
                <p:spPr bwMode="auto">
                  <a:xfrm>
                    <a:off x="4969" y="3688"/>
                    <a:ext cx="88" cy="88"/>
                  </a:xfrm>
                  <a:custGeom>
                    <a:avLst/>
                    <a:gdLst>
                      <a:gd name="T0" fmla="*/ 0 w 88"/>
                      <a:gd name="T1" fmla="*/ 2 h 88"/>
                      <a:gd name="T2" fmla="*/ 84 w 88"/>
                      <a:gd name="T3" fmla="*/ 0 h 88"/>
                      <a:gd name="T4" fmla="*/ 88 w 88"/>
                      <a:gd name="T5" fmla="*/ 74 h 88"/>
                      <a:gd name="T6" fmla="*/ 88 w 88"/>
                      <a:gd name="T7" fmla="*/ 80 h 88"/>
                      <a:gd name="T8" fmla="*/ 88 w 88"/>
                      <a:gd name="T9" fmla="*/ 82 h 88"/>
                      <a:gd name="T10" fmla="*/ 86 w 88"/>
                      <a:gd name="T11" fmla="*/ 84 h 88"/>
                      <a:gd name="T12" fmla="*/ 0 w 88"/>
                      <a:gd name="T13" fmla="*/ 88 h 88"/>
                      <a:gd name="T14" fmla="*/ 0 w 88"/>
                      <a:gd name="T15" fmla="*/ 2 h 8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8"/>
                      <a:gd name="T25" fmla="*/ 0 h 88"/>
                      <a:gd name="T26" fmla="*/ 88 w 88"/>
                      <a:gd name="T27" fmla="*/ 88 h 8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8" h="88">
                        <a:moveTo>
                          <a:pt x="0" y="2"/>
                        </a:moveTo>
                        <a:lnTo>
                          <a:pt x="84" y="0"/>
                        </a:lnTo>
                        <a:lnTo>
                          <a:pt x="88" y="74"/>
                        </a:lnTo>
                        <a:lnTo>
                          <a:pt x="88" y="80"/>
                        </a:lnTo>
                        <a:lnTo>
                          <a:pt x="88" y="82"/>
                        </a:lnTo>
                        <a:lnTo>
                          <a:pt x="86" y="84"/>
                        </a:lnTo>
                        <a:lnTo>
                          <a:pt x="0" y="8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95" name="Freeform 3181"/>
                  <p:cNvSpPr>
                    <a:spLocks/>
                  </p:cNvSpPr>
                  <p:nvPr/>
                </p:nvSpPr>
                <p:spPr bwMode="auto">
                  <a:xfrm>
                    <a:off x="4719" y="3778"/>
                    <a:ext cx="84" cy="84"/>
                  </a:xfrm>
                  <a:custGeom>
                    <a:avLst/>
                    <a:gdLst>
                      <a:gd name="T0" fmla="*/ 0 w 84"/>
                      <a:gd name="T1" fmla="*/ 0 h 84"/>
                      <a:gd name="T2" fmla="*/ 84 w 84"/>
                      <a:gd name="T3" fmla="*/ 0 h 84"/>
                      <a:gd name="T4" fmla="*/ 84 w 84"/>
                      <a:gd name="T5" fmla="*/ 80 h 84"/>
                      <a:gd name="T6" fmla="*/ 58 w 84"/>
                      <a:gd name="T7" fmla="*/ 84 h 84"/>
                      <a:gd name="T8" fmla="*/ 0 w 84"/>
                      <a:gd name="T9" fmla="*/ 80 h 84"/>
                      <a:gd name="T10" fmla="*/ 0 w 84"/>
                      <a:gd name="T11" fmla="*/ 0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4"/>
                      <a:gd name="T20" fmla="*/ 84 w 84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4">
                        <a:moveTo>
                          <a:pt x="0" y="0"/>
                        </a:moveTo>
                        <a:lnTo>
                          <a:pt x="84" y="0"/>
                        </a:lnTo>
                        <a:lnTo>
                          <a:pt x="84" y="80"/>
                        </a:lnTo>
                        <a:lnTo>
                          <a:pt x="58" y="84"/>
                        </a:lnTo>
                        <a:lnTo>
                          <a:pt x="0" y="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96" name="Freeform 3182"/>
                  <p:cNvSpPr>
                    <a:spLocks/>
                  </p:cNvSpPr>
                  <p:nvPr/>
                </p:nvSpPr>
                <p:spPr bwMode="auto">
                  <a:xfrm>
                    <a:off x="4803" y="3778"/>
                    <a:ext cx="84" cy="84"/>
                  </a:xfrm>
                  <a:custGeom>
                    <a:avLst/>
                    <a:gdLst>
                      <a:gd name="T0" fmla="*/ 0 w 84"/>
                      <a:gd name="T1" fmla="*/ 0 h 84"/>
                      <a:gd name="T2" fmla="*/ 82 w 84"/>
                      <a:gd name="T3" fmla="*/ 0 h 84"/>
                      <a:gd name="T4" fmla="*/ 84 w 84"/>
                      <a:gd name="T5" fmla="*/ 80 h 84"/>
                      <a:gd name="T6" fmla="*/ 58 w 84"/>
                      <a:gd name="T7" fmla="*/ 84 h 84"/>
                      <a:gd name="T8" fmla="*/ 0 w 84"/>
                      <a:gd name="T9" fmla="*/ 80 h 84"/>
                      <a:gd name="T10" fmla="*/ 0 w 84"/>
                      <a:gd name="T11" fmla="*/ 0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4"/>
                      <a:gd name="T20" fmla="*/ 84 w 84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4">
                        <a:moveTo>
                          <a:pt x="0" y="0"/>
                        </a:moveTo>
                        <a:lnTo>
                          <a:pt x="82" y="0"/>
                        </a:lnTo>
                        <a:lnTo>
                          <a:pt x="84" y="80"/>
                        </a:lnTo>
                        <a:lnTo>
                          <a:pt x="58" y="84"/>
                        </a:lnTo>
                        <a:lnTo>
                          <a:pt x="0" y="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97" name="Freeform 3183"/>
                  <p:cNvSpPr>
                    <a:spLocks/>
                  </p:cNvSpPr>
                  <p:nvPr/>
                </p:nvSpPr>
                <p:spPr bwMode="auto">
                  <a:xfrm>
                    <a:off x="4885" y="3776"/>
                    <a:ext cx="86" cy="82"/>
                  </a:xfrm>
                  <a:custGeom>
                    <a:avLst/>
                    <a:gdLst>
                      <a:gd name="T0" fmla="*/ 0 w 86"/>
                      <a:gd name="T1" fmla="*/ 2 h 82"/>
                      <a:gd name="T2" fmla="*/ 84 w 86"/>
                      <a:gd name="T3" fmla="*/ 0 h 82"/>
                      <a:gd name="T4" fmla="*/ 86 w 86"/>
                      <a:gd name="T5" fmla="*/ 80 h 82"/>
                      <a:gd name="T6" fmla="*/ 62 w 86"/>
                      <a:gd name="T7" fmla="*/ 82 h 82"/>
                      <a:gd name="T8" fmla="*/ 2 w 86"/>
                      <a:gd name="T9" fmla="*/ 82 h 82"/>
                      <a:gd name="T10" fmla="*/ 0 w 86"/>
                      <a:gd name="T11" fmla="*/ 2 h 8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2"/>
                      <a:gd name="T20" fmla="*/ 86 w 86"/>
                      <a:gd name="T21" fmla="*/ 82 h 8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2">
                        <a:moveTo>
                          <a:pt x="0" y="2"/>
                        </a:moveTo>
                        <a:lnTo>
                          <a:pt x="84" y="0"/>
                        </a:lnTo>
                        <a:lnTo>
                          <a:pt x="86" y="80"/>
                        </a:lnTo>
                        <a:lnTo>
                          <a:pt x="62" y="82"/>
                        </a:lnTo>
                        <a:lnTo>
                          <a:pt x="2" y="8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98" name="Freeform 3184"/>
                  <p:cNvSpPr>
                    <a:spLocks/>
                  </p:cNvSpPr>
                  <p:nvPr/>
                </p:nvSpPr>
                <p:spPr bwMode="auto">
                  <a:xfrm>
                    <a:off x="4969" y="3772"/>
                    <a:ext cx="88" cy="84"/>
                  </a:xfrm>
                  <a:custGeom>
                    <a:avLst/>
                    <a:gdLst>
                      <a:gd name="T0" fmla="*/ 0 w 88"/>
                      <a:gd name="T1" fmla="*/ 4 h 84"/>
                      <a:gd name="T2" fmla="*/ 86 w 88"/>
                      <a:gd name="T3" fmla="*/ 0 h 84"/>
                      <a:gd name="T4" fmla="*/ 88 w 88"/>
                      <a:gd name="T5" fmla="*/ 76 h 84"/>
                      <a:gd name="T6" fmla="*/ 86 w 88"/>
                      <a:gd name="T7" fmla="*/ 82 h 84"/>
                      <a:gd name="T8" fmla="*/ 62 w 88"/>
                      <a:gd name="T9" fmla="*/ 84 h 84"/>
                      <a:gd name="T10" fmla="*/ 2 w 88"/>
                      <a:gd name="T11" fmla="*/ 84 h 84"/>
                      <a:gd name="T12" fmla="*/ 0 w 88"/>
                      <a:gd name="T13" fmla="*/ 4 h 8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8"/>
                      <a:gd name="T22" fmla="*/ 0 h 84"/>
                      <a:gd name="T23" fmla="*/ 88 w 88"/>
                      <a:gd name="T24" fmla="*/ 84 h 8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8" h="84">
                        <a:moveTo>
                          <a:pt x="0" y="4"/>
                        </a:moveTo>
                        <a:lnTo>
                          <a:pt x="86" y="0"/>
                        </a:lnTo>
                        <a:lnTo>
                          <a:pt x="88" y="76"/>
                        </a:lnTo>
                        <a:lnTo>
                          <a:pt x="86" y="82"/>
                        </a:lnTo>
                        <a:lnTo>
                          <a:pt x="62" y="84"/>
                        </a:lnTo>
                        <a:lnTo>
                          <a:pt x="2" y="8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899" name="Freeform 3185"/>
                  <p:cNvSpPr>
                    <a:spLocks/>
                  </p:cNvSpPr>
                  <p:nvPr/>
                </p:nvSpPr>
                <p:spPr bwMode="auto">
                  <a:xfrm>
                    <a:off x="5055" y="3760"/>
                    <a:ext cx="84" cy="88"/>
                  </a:xfrm>
                  <a:custGeom>
                    <a:avLst/>
                    <a:gdLst>
                      <a:gd name="T0" fmla="*/ 2 w 84"/>
                      <a:gd name="T1" fmla="*/ 2 h 88"/>
                      <a:gd name="T2" fmla="*/ 70 w 84"/>
                      <a:gd name="T3" fmla="*/ 0 h 88"/>
                      <a:gd name="T4" fmla="*/ 70 w 84"/>
                      <a:gd name="T5" fmla="*/ 4 h 88"/>
                      <a:gd name="T6" fmla="*/ 82 w 84"/>
                      <a:gd name="T7" fmla="*/ 4 h 88"/>
                      <a:gd name="T8" fmla="*/ 84 w 84"/>
                      <a:gd name="T9" fmla="*/ 86 h 88"/>
                      <a:gd name="T10" fmla="*/ 60 w 84"/>
                      <a:gd name="T11" fmla="*/ 88 h 88"/>
                      <a:gd name="T12" fmla="*/ 2 w 84"/>
                      <a:gd name="T13" fmla="*/ 88 h 88"/>
                      <a:gd name="T14" fmla="*/ 0 w 84"/>
                      <a:gd name="T15" fmla="*/ 12 h 88"/>
                      <a:gd name="T16" fmla="*/ 2 w 84"/>
                      <a:gd name="T17" fmla="*/ 2 h 8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4"/>
                      <a:gd name="T28" fmla="*/ 0 h 88"/>
                      <a:gd name="T29" fmla="*/ 84 w 84"/>
                      <a:gd name="T30" fmla="*/ 88 h 8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4" h="88">
                        <a:moveTo>
                          <a:pt x="2" y="2"/>
                        </a:moveTo>
                        <a:lnTo>
                          <a:pt x="70" y="0"/>
                        </a:lnTo>
                        <a:lnTo>
                          <a:pt x="70" y="4"/>
                        </a:lnTo>
                        <a:lnTo>
                          <a:pt x="82" y="4"/>
                        </a:lnTo>
                        <a:lnTo>
                          <a:pt x="84" y="86"/>
                        </a:lnTo>
                        <a:lnTo>
                          <a:pt x="60" y="88"/>
                        </a:lnTo>
                        <a:lnTo>
                          <a:pt x="2" y="88"/>
                        </a:lnTo>
                        <a:lnTo>
                          <a:pt x="0" y="12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00" name="Freeform 3186"/>
                  <p:cNvSpPr>
                    <a:spLocks/>
                  </p:cNvSpPr>
                  <p:nvPr/>
                </p:nvSpPr>
                <p:spPr bwMode="auto">
                  <a:xfrm>
                    <a:off x="5137" y="3760"/>
                    <a:ext cx="86" cy="90"/>
                  </a:xfrm>
                  <a:custGeom>
                    <a:avLst/>
                    <a:gdLst>
                      <a:gd name="T0" fmla="*/ 0 w 86"/>
                      <a:gd name="T1" fmla="*/ 4 h 90"/>
                      <a:gd name="T2" fmla="*/ 70 w 86"/>
                      <a:gd name="T3" fmla="*/ 0 h 90"/>
                      <a:gd name="T4" fmla="*/ 82 w 86"/>
                      <a:gd name="T5" fmla="*/ 2 h 90"/>
                      <a:gd name="T6" fmla="*/ 86 w 86"/>
                      <a:gd name="T7" fmla="*/ 6 h 90"/>
                      <a:gd name="T8" fmla="*/ 86 w 86"/>
                      <a:gd name="T9" fmla="*/ 86 h 90"/>
                      <a:gd name="T10" fmla="*/ 60 w 86"/>
                      <a:gd name="T11" fmla="*/ 90 h 90"/>
                      <a:gd name="T12" fmla="*/ 2 w 86"/>
                      <a:gd name="T13" fmla="*/ 86 h 90"/>
                      <a:gd name="T14" fmla="*/ 0 w 86"/>
                      <a:gd name="T15" fmla="*/ 4 h 9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6"/>
                      <a:gd name="T25" fmla="*/ 0 h 90"/>
                      <a:gd name="T26" fmla="*/ 86 w 86"/>
                      <a:gd name="T27" fmla="*/ 90 h 9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6" h="90">
                        <a:moveTo>
                          <a:pt x="0" y="4"/>
                        </a:moveTo>
                        <a:lnTo>
                          <a:pt x="70" y="0"/>
                        </a:lnTo>
                        <a:lnTo>
                          <a:pt x="82" y="2"/>
                        </a:lnTo>
                        <a:lnTo>
                          <a:pt x="86" y="6"/>
                        </a:lnTo>
                        <a:lnTo>
                          <a:pt x="86" y="86"/>
                        </a:lnTo>
                        <a:lnTo>
                          <a:pt x="60" y="90"/>
                        </a:lnTo>
                        <a:lnTo>
                          <a:pt x="2" y="8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01" name="Freeform 3187"/>
                  <p:cNvSpPr>
                    <a:spLocks/>
                  </p:cNvSpPr>
                  <p:nvPr/>
                </p:nvSpPr>
                <p:spPr bwMode="auto">
                  <a:xfrm>
                    <a:off x="5223" y="3762"/>
                    <a:ext cx="90" cy="84"/>
                  </a:xfrm>
                  <a:custGeom>
                    <a:avLst/>
                    <a:gdLst>
                      <a:gd name="T0" fmla="*/ 0 w 90"/>
                      <a:gd name="T1" fmla="*/ 4 h 84"/>
                      <a:gd name="T2" fmla="*/ 72 w 90"/>
                      <a:gd name="T3" fmla="*/ 0 h 84"/>
                      <a:gd name="T4" fmla="*/ 88 w 90"/>
                      <a:gd name="T5" fmla="*/ 0 h 84"/>
                      <a:gd name="T6" fmla="*/ 90 w 90"/>
                      <a:gd name="T7" fmla="*/ 82 h 84"/>
                      <a:gd name="T8" fmla="*/ 58 w 90"/>
                      <a:gd name="T9" fmla="*/ 84 h 84"/>
                      <a:gd name="T10" fmla="*/ 0 w 90"/>
                      <a:gd name="T11" fmla="*/ 84 h 84"/>
                      <a:gd name="T12" fmla="*/ 0 w 90"/>
                      <a:gd name="T13" fmla="*/ 4 h 8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0"/>
                      <a:gd name="T22" fmla="*/ 0 h 84"/>
                      <a:gd name="T23" fmla="*/ 90 w 90"/>
                      <a:gd name="T24" fmla="*/ 84 h 8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0" h="84">
                        <a:moveTo>
                          <a:pt x="0" y="4"/>
                        </a:moveTo>
                        <a:lnTo>
                          <a:pt x="72" y="0"/>
                        </a:lnTo>
                        <a:lnTo>
                          <a:pt x="88" y="0"/>
                        </a:lnTo>
                        <a:lnTo>
                          <a:pt x="90" y="82"/>
                        </a:lnTo>
                        <a:lnTo>
                          <a:pt x="58" y="84"/>
                        </a:lnTo>
                        <a:lnTo>
                          <a:pt x="0" y="8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02" name="Freeform 3188"/>
                  <p:cNvSpPr>
                    <a:spLocks/>
                  </p:cNvSpPr>
                  <p:nvPr/>
                </p:nvSpPr>
                <p:spPr bwMode="auto">
                  <a:xfrm>
                    <a:off x="5311" y="3758"/>
                    <a:ext cx="90" cy="86"/>
                  </a:xfrm>
                  <a:custGeom>
                    <a:avLst/>
                    <a:gdLst>
                      <a:gd name="T0" fmla="*/ 0 w 90"/>
                      <a:gd name="T1" fmla="*/ 4 h 86"/>
                      <a:gd name="T2" fmla="*/ 72 w 90"/>
                      <a:gd name="T3" fmla="*/ 0 h 86"/>
                      <a:gd name="T4" fmla="*/ 72 w 90"/>
                      <a:gd name="T5" fmla="*/ 14 h 86"/>
                      <a:gd name="T6" fmla="*/ 86 w 90"/>
                      <a:gd name="T7" fmla="*/ 14 h 86"/>
                      <a:gd name="T8" fmla="*/ 90 w 90"/>
                      <a:gd name="T9" fmla="*/ 84 h 86"/>
                      <a:gd name="T10" fmla="*/ 54 w 90"/>
                      <a:gd name="T11" fmla="*/ 86 h 86"/>
                      <a:gd name="T12" fmla="*/ 2 w 90"/>
                      <a:gd name="T13" fmla="*/ 86 h 86"/>
                      <a:gd name="T14" fmla="*/ 0 w 90"/>
                      <a:gd name="T15" fmla="*/ 4 h 8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90"/>
                      <a:gd name="T25" fmla="*/ 0 h 86"/>
                      <a:gd name="T26" fmla="*/ 90 w 90"/>
                      <a:gd name="T27" fmla="*/ 86 h 8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90" h="86">
                        <a:moveTo>
                          <a:pt x="0" y="4"/>
                        </a:moveTo>
                        <a:lnTo>
                          <a:pt x="72" y="0"/>
                        </a:lnTo>
                        <a:lnTo>
                          <a:pt x="72" y="14"/>
                        </a:lnTo>
                        <a:lnTo>
                          <a:pt x="86" y="14"/>
                        </a:lnTo>
                        <a:lnTo>
                          <a:pt x="90" y="84"/>
                        </a:lnTo>
                        <a:lnTo>
                          <a:pt x="54" y="86"/>
                        </a:lnTo>
                        <a:lnTo>
                          <a:pt x="2" y="8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03" name="Freeform 3189"/>
                  <p:cNvSpPr>
                    <a:spLocks/>
                  </p:cNvSpPr>
                  <p:nvPr/>
                </p:nvSpPr>
                <p:spPr bwMode="auto">
                  <a:xfrm>
                    <a:off x="5365" y="3842"/>
                    <a:ext cx="36" cy="34"/>
                  </a:xfrm>
                  <a:custGeom>
                    <a:avLst/>
                    <a:gdLst>
                      <a:gd name="T0" fmla="*/ 0 w 36"/>
                      <a:gd name="T1" fmla="*/ 2 h 34"/>
                      <a:gd name="T2" fmla="*/ 36 w 36"/>
                      <a:gd name="T3" fmla="*/ 0 h 34"/>
                      <a:gd name="T4" fmla="*/ 36 w 36"/>
                      <a:gd name="T5" fmla="*/ 24 h 34"/>
                      <a:gd name="T6" fmla="*/ 36 w 36"/>
                      <a:gd name="T7" fmla="*/ 28 h 34"/>
                      <a:gd name="T8" fmla="*/ 34 w 36"/>
                      <a:gd name="T9" fmla="*/ 32 h 34"/>
                      <a:gd name="T10" fmla="*/ 2 w 36"/>
                      <a:gd name="T11" fmla="*/ 34 h 34"/>
                      <a:gd name="T12" fmla="*/ 0 w 36"/>
                      <a:gd name="T13" fmla="*/ 2 h 3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6"/>
                      <a:gd name="T22" fmla="*/ 0 h 34"/>
                      <a:gd name="T23" fmla="*/ 36 w 36"/>
                      <a:gd name="T24" fmla="*/ 34 h 3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6" h="34">
                        <a:moveTo>
                          <a:pt x="0" y="2"/>
                        </a:moveTo>
                        <a:lnTo>
                          <a:pt x="36" y="0"/>
                        </a:lnTo>
                        <a:lnTo>
                          <a:pt x="36" y="24"/>
                        </a:lnTo>
                        <a:lnTo>
                          <a:pt x="36" y="28"/>
                        </a:lnTo>
                        <a:lnTo>
                          <a:pt x="34" y="32"/>
                        </a:lnTo>
                        <a:lnTo>
                          <a:pt x="2" y="3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04" name="Freeform 3190"/>
                  <p:cNvSpPr>
                    <a:spLocks/>
                  </p:cNvSpPr>
                  <p:nvPr/>
                </p:nvSpPr>
                <p:spPr bwMode="auto">
                  <a:xfrm>
                    <a:off x="5397" y="3754"/>
                    <a:ext cx="76" cy="112"/>
                  </a:xfrm>
                  <a:custGeom>
                    <a:avLst/>
                    <a:gdLst>
                      <a:gd name="T0" fmla="*/ 0 w 76"/>
                      <a:gd name="T1" fmla="*/ 18 h 112"/>
                      <a:gd name="T2" fmla="*/ 72 w 76"/>
                      <a:gd name="T3" fmla="*/ 0 h 112"/>
                      <a:gd name="T4" fmla="*/ 74 w 76"/>
                      <a:gd name="T5" fmla="*/ 34 h 112"/>
                      <a:gd name="T6" fmla="*/ 76 w 76"/>
                      <a:gd name="T7" fmla="*/ 84 h 112"/>
                      <a:gd name="T8" fmla="*/ 60 w 76"/>
                      <a:gd name="T9" fmla="*/ 86 h 112"/>
                      <a:gd name="T10" fmla="*/ 56 w 76"/>
                      <a:gd name="T11" fmla="*/ 108 h 112"/>
                      <a:gd name="T12" fmla="*/ 40 w 76"/>
                      <a:gd name="T13" fmla="*/ 112 h 112"/>
                      <a:gd name="T14" fmla="*/ 4 w 76"/>
                      <a:gd name="T15" fmla="*/ 112 h 112"/>
                      <a:gd name="T16" fmla="*/ 4 w 76"/>
                      <a:gd name="T17" fmla="*/ 88 h 112"/>
                      <a:gd name="T18" fmla="*/ 0 w 76"/>
                      <a:gd name="T19" fmla="*/ 18 h 11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6"/>
                      <a:gd name="T31" fmla="*/ 0 h 112"/>
                      <a:gd name="T32" fmla="*/ 76 w 76"/>
                      <a:gd name="T33" fmla="*/ 112 h 11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6" h="112">
                        <a:moveTo>
                          <a:pt x="0" y="18"/>
                        </a:moveTo>
                        <a:lnTo>
                          <a:pt x="72" y="0"/>
                        </a:lnTo>
                        <a:lnTo>
                          <a:pt x="74" y="34"/>
                        </a:lnTo>
                        <a:lnTo>
                          <a:pt x="76" y="84"/>
                        </a:lnTo>
                        <a:lnTo>
                          <a:pt x="60" y="86"/>
                        </a:lnTo>
                        <a:lnTo>
                          <a:pt x="56" y="108"/>
                        </a:lnTo>
                        <a:lnTo>
                          <a:pt x="40" y="112"/>
                        </a:lnTo>
                        <a:lnTo>
                          <a:pt x="4" y="112"/>
                        </a:lnTo>
                        <a:lnTo>
                          <a:pt x="4" y="88"/>
                        </a:lnTo>
                        <a:lnTo>
                          <a:pt x="0" y="1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05" name="Freeform 3191"/>
                  <p:cNvSpPr>
                    <a:spLocks/>
                  </p:cNvSpPr>
                  <p:nvPr/>
                </p:nvSpPr>
                <p:spPr bwMode="auto">
                  <a:xfrm>
                    <a:off x="5471" y="3754"/>
                    <a:ext cx="88" cy="84"/>
                  </a:xfrm>
                  <a:custGeom>
                    <a:avLst/>
                    <a:gdLst>
                      <a:gd name="T0" fmla="*/ 0 w 88"/>
                      <a:gd name="T1" fmla="*/ 34 h 84"/>
                      <a:gd name="T2" fmla="*/ 16 w 88"/>
                      <a:gd name="T3" fmla="*/ 18 h 84"/>
                      <a:gd name="T4" fmla="*/ 28 w 88"/>
                      <a:gd name="T5" fmla="*/ 16 h 84"/>
                      <a:gd name="T6" fmla="*/ 40 w 88"/>
                      <a:gd name="T7" fmla="*/ 8 h 84"/>
                      <a:gd name="T8" fmla="*/ 64 w 88"/>
                      <a:gd name="T9" fmla="*/ 0 h 84"/>
                      <a:gd name="T10" fmla="*/ 78 w 88"/>
                      <a:gd name="T11" fmla="*/ 4 h 84"/>
                      <a:gd name="T12" fmla="*/ 84 w 88"/>
                      <a:gd name="T13" fmla="*/ 2 h 84"/>
                      <a:gd name="T14" fmla="*/ 88 w 88"/>
                      <a:gd name="T15" fmla="*/ 80 h 84"/>
                      <a:gd name="T16" fmla="*/ 32 w 88"/>
                      <a:gd name="T17" fmla="*/ 82 h 84"/>
                      <a:gd name="T18" fmla="*/ 2 w 88"/>
                      <a:gd name="T19" fmla="*/ 84 h 84"/>
                      <a:gd name="T20" fmla="*/ 0 w 88"/>
                      <a:gd name="T21" fmla="*/ 34 h 8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8"/>
                      <a:gd name="T34" fmla="*/ 0 h 84"/>
                      <a:gd name="T35" fmla="*/ 88 w 88"/>
                      <a:gd name="T36" fmla="*/ 84 h 8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8" h="84">
                        <a:moveTo>
                          <a:pt x="0" y="34"/>
                        </a:moveTo>
                        <a:lnTo>
                          <a:pt x="16" y="18"/>
                        </a:lnTo>
                        <a:lnTo>
                          <a:pt x="28" y="16"/>
                        </a:lnTo>
                        <a:lnTo>
                          <a:pt x="40" y="8"/>
                        </a:lnTo>
                        <a:lnTo>
                          <a:pt x="64" y="0"/>
                        </a:lnTo>
                        <a:lnTo>
                          <a:pt x="78" y="4"/>
                        </a:lnTo>
                        <a:lnTo>
                          <a:pt x="84" y="2"/>
                        </a:lnTo>
                        <a:lnTo>
                          <a:pt x="88" y="80"/>
                        </a:lnTo>
                        <a:lnTo>
                          <a:pt x="32" y="82"/>
                        </a:lnTo>
                        <a:lnTo>
                          <a:pt x="2" y="84"/>
                        </a:lnTo>
                        <a:lnTo>
                          <a:pt x="0" y="3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06" name="Freeform 3192"/>
                  <p:cNvSpPr>
                    <a:spLocks/>
                  </p:cNvSpPr>
                  <p:nvPr/>
                </p:nvSpPr>
                <p:spPr bwMode="auto">
                  <a:xfrm>
                    <a:off x="5453" y="3836"/>
                    <a:ext cx="56" cy="46"/>
                  </a:xfrm>
                  <a:custGeom>
                    <a:avLst/>
                    <a:gdLst>
                      <a:gd name="T0" fmla="*/ 4 w 56"/>
                      <a:gd name="T1" fmla="*/ 4 h 46"/>
                      <a:gd name="T2" fmla="*/ 20 w 56"/>
                      <a:gd name="T3" fmla="*/ 2 h 46"/>
                      <a:gd name="T4" fmla="*/ 50 w 56"/>
                      <a:gd name="T5" fmla="*/ 0 h 46"/>
                      <a:gd name="T6" fmla="*/ 56 w 56"/>
                      <a:gd name="T7" fmla="*/ 46 h 46"/>
                      <a:gd name="T8" fmla="*/ 48 w 56"/>
                      <a:gd name="T9" fmla="*/ 46 h 46"/>
                      <a:gd name="T10" fmla="*/ 38 w 56"/>
                      <a:gd name="T11" fmla="*/ 40 h 46"/>
                      <a:gd name="T12" fmla="*/ 24 w 56"/>
                      <a:gd name="T13" fmla="*/ 42 h 46"/>
                      <a:gd name="T14" fmla="*/ 6 w 56"/>
                      <a:gd name="T15" fmla="*/ 26 h 46"/>
                      <a:gd name="T16" fmla="*/ 0 w 56"/>
                      <a:gd name="T17" fmla="*/ 26 h 46"/>
                      <a:gd name="T18" fmla="*/ 4 w 56"/>
                      <a:gd name="T19" fmla="*/ 4 h 4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6"/>
                      <a:gd name="T31" fmla="*/ 0 h 46"/>
                      <a:gd name="T32" fmla="*/ 56 w 56"/>
                      <a:gd name="T33" fmla="*/ 46 h 4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6" h="46">
                        <a:moveTo>
                          <a:pt x="4" y="4"/>
                        </a:moveTo>
                        <a:lnTo>
                          <a:pt x="20" y="2"/>
                        </a:lnTo>
                        <a:lnTo>
                          <a:pt x="50" y="0"/>
                        </a:lnTo>
                        <a:lnTo>
                          <a:pt x="56" y="46"/>
                        </a:lnTo>
                        <a:lnTo>
                          <a:pt x="48" y="46"/>
                        </a:lnTo>
                        <a:lnTo>
                          <a:pt x="38" y="40"/>
                        </a:lnTo>
                        <a:lnTo>
                          <a:pt x="24" y="42"/>
                        </a:lnTo>
                        <a:lnTo>
                          <a:pt x="6" y="26"/>
                        </a:lnTo>
                        <a:lnTo>
                          <a:pt x="0" y="26"/>
                        </a:lnTo>
                        <a:lnTo>
                          <a:pt x="4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07" name="Freeform 3193"/>
                  <p:cNvSpPr>
                    <a:spLocks/>
                  </p:cNvSpPr>
                  <p:nvPr/>
                </p:nvSpPr>
                <p:spPr bwMode="auto">
                  <a:xfrm>
                    <a:off x="5555" y="3748"/>
                    <a:ext cx="34" cy="86"/>
                  </a:xfrm>
                  <a:custGeom>
                    <a:avLst/>
                    <a:gdLst>
                      <a:gd name="T0" fmla="*/ 0 w 34"/>
                      <a:gd name="T1" fmla="*/ 8 h 86"/>
                      <a:gd name="T2" fmla="*/ 30 w 34"/>
                      <a:gd name="T3" fmla="*/ 0 h 86"/>
                      <a:gd name="T4" fmla="*/ 34 w 34"/>
                      <a:gd name="T5" fmla="*/ 70 h 86"/>
                      <a:gd name="T6" fmla="*/ 30 w 34"/>
                      <a:gd name="T7" fmla="*/ 76 h 86"/>
                      <a:gd name="T8" fmla="*/ 32 w 34"/>
                      <a:gd name="T9" fmla="*/ 84 h 86"/>
                      <a:gd name="T10" fmla="*/ 4 w 34"/>
                      <a:gd name="T11" fmla="*/ 86 h 86"/>
                      <a:gd name="T12" fmla="*/ 0 w 34"/>
                      <a:gd name="T13" fmla="*/ 8 h 8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4"/>
                      <a:gd name="T22" fmla="*/ 0 h 86"/>
                      <a:gd name="T23" fmla="*/ 34 w 34"/>
                      <a:gd name="T24" fmla="*/ 86 h 8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4" h="86">
                        <a:moveTo>
                          <a:pt x="0" y="8"/>
                        </a:moveTo>
                        <a:lnTo>
                          <a:pt x="30" y="0"/>
                        </a:lnTo>
                        <a:lnTo>
                          <a:pt x="34" y="70"/>
                        </a:lnTo>
                        <a:lnTo>
                          <a:pt x="30" y="76"/>
                        </a:lnTo>
                        <a:lnTo>
                          <a:pt x="32" y="84"/>
                        </a:lnTo>
                        <a:lnTo>
                          <a:pt x="4" y="86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08" name="Freeform 3194"/>
                  <p:cNvSpPr>
                    <a:spLocks/>
                  </p:cNvSpPr>
                  <p:nvPr/>
                </p:nvSpPr>
                <p:spPr bwMode="auto">
                  <a:xfrm>
                    <a:off x="5503" y="3832"/>
                    <a:ext cx="88" cy="78"/>
                  </a:xfrm>
                  <a:custGeom>
                    <a:avLst/>
                    <a:gdLst>
                      <a:gd name="T0" fmla="*/ 0 w 88"/>
                      <a:gd name="T1" fmla="*/ 4 h 78"/>
                      <a:gd name="T2" fmla="*/ 56 w 88"/>
                      <a:gd name="T3" fmla="*/ 2 h 78"/>
                      <a:gd name="T4" fmla="*/ 84 w 88"/>
                      <a:gd name="T5" fmla="*/ 0 h 78"/>
                      <a:gd name="T6" fmla="*/ 84 w 88"/>
                      <a:gd name="T7" fmla="*/ 10 h 78"/>
                      <a:gd name="T8" fmla="*/ 88 w 88"/>
                      <a:gd name="T9" fmla="*/ 76 h 78"/>
                      <a:gd name="T10" fmla="*/ 76 w 88"/>
                      <a:gd name="T11" fmla="*/ 78 h 78"/>
                      <a:gd name="T12" fmla="*/ 56 w 88"/>
                      <a:gd name="T13" fmla="*/ 72 h 78"/>
                      <a:gd name="T14" fmla="*/ 34 w 88"/>
                      <a:gd name="T15" fmla="*/ 70 h 78"/>
                      <a:gd name="T16" fmla="*/ 14 w 88"/>
                      <a:gd name="T17" fmla="*/ 56 h 78"/>
                      <a:gd name="T18" fmla="*/ 6 w 88"/>
                      <a:gd name="T19" fmla="*/ 50 h 78"/>
                      <a:gd name="T20" fmla="*/ 0 w 88"/>
                      <a:gd name="T21" fmla="*/ 4 h 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8"/>
                      <a:gd name="T34" fmla="*/ 0 h 78"/>
                      <a:gd name="T35" fmla="*/ 88 w 88"/>
                      <a:gd name="T36" fmla="*/ 78 h 7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8" h="78">
                        <a:moveTo>
                          <a:pt x="0" y="4"/>
                        </a:moveTo>
                        <a:lnTo>
                          <a:pt x="56" y="2"/>
                        </a:lnTo>
                        <a:lnTo>
                          <a:pt x="84" y="0"/>
                        </a:lnTo>
                        <a:lnTo>
                          <a:pt x="84" y="10"/>
                        </a:lnTo>
                        <a:lnTo>
                          <a:pt x="88" y="76"/>
                        </a:lnTo>
                        <a:lnTo>
                          <a:pt x="76" y="78"/>
                        </a:lnTo>
                        <a:lnTo>
                          <a:pt x="56" y="72"/>
                        </a:lnTo>
                        <a:lnTo>
                          <a:pt x="34" y="70"/>
                        </a:lnTo>
                        <a:lnTo>
                          <a:pt x="14" y="56"/>
                        </a:lnTo>
                        <a:lnTo>
                          <a:pt x="6" y="5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09" name="Freeform 3195"/>
                  <p:cNvSpPr>
                    <a:spLocks/>
                  </p:cNvSpPr>
                  <p:nvPr/>
                </p:nvSpPr>
                <p:spPr bwMode="auto">
                  <a:xfrm>
                    <a:off x="5513" y="3888"/>
                    <a:ext cx="108" cy="108"/>
                  </a:xfrm>
                  <a:custGeom>
                    <a:avLst/>
                    <a:gdLst>
                      <a:gd name="T0" fmla="*/ 4 w 108"/>
                      <a:gd name="T1" fmla="*/ 0 h 108"/>
                      <a:gd name="T2" fmla="*/ 24 w 108"/>
                      <a:gd name="T3" fmla="*/ 14 h 108"/>
                      <a:gd name="T4" fmla="*/ 40 w 108"/>
                      <a:gd name="T5" fmla="*/ 16 h 108"/>
                      <a:gd name="T6" fmla="*/ 48 w 108"/>
                      <a:gd name="T7" fmla="*/ 18 h 108"/>
                      <a:gd name="T8" fmla="*/ 66 w 108"/>
                      <a:gd name="T9" fmla="*/ 22 h 108"/>
                      <a:gd name="T10" fmla="*/ 78 w 108"/>
                      <a:gd name="T11" fmla="*/ 20 h 108"/>
                      <a:gd name="T12" fmla="*/ 80 w 108"/>
                      <a:gd name="T13" fmla="*/ 26 h 108"/>
                      <a:gd name="T14" fmla="*/ 88 w 108"/>
                      <a:gd name="T15" fmla="*/ 22 h 108"/>
                      <a:gd name="T16" fmla="*/ 96 w 108"/>
                      <a:gd name="T17" fmla="*/ 24 h 108"/>
                      <a:gd name="T18" fmla="*/ 98 w 108"/>
                      <a:gd name="T19" fmla="*/ 30 h 108"/>
                      <a:gd name="T20" fmla="*/ 102 w 108"/>
                      <a:gd name="T21" fmla="*/ 28 h 108"/>
                      <a:gd name="T22" fmla="*/ 108 w 108"/>
                      <a:gd name="T23" fmla="*/ 58 h 108"/>
                      <a:gd name="T24" fmla="*/ 108 w 108"/>
                      <a:gd name="T25" fmla="*/ 104 h 108"/>
                      <a:gd name="T26" fmla="*/ 30 w 108"/>
                      <a:gd name="T27" fmla="*/ 108 h 108"/>
                      <a:gd name="T28" fmla="*/ 26 w 108"/>
                      <a:gd name="T29" fmla="*/ 94 h 108"/>
                      <a:gd name="T30" fmla="*/ 26 w 108"/>
                      <a:gd name="T31" fmla="*/ 64 h 108"/>
                      <a:gd name="T32" fmla="*/ 2 w 108"/>
                      <a:gd name="T33" fmla="*/ 38 h 108"/>
                      <a:gd name="T34" fmla="*/ 0 w 108"/>
                      <a:gd name="T35" fmla="*/ 10 h 108"/>
                      <a:gd name="T36" fmla="*/ 4 w 108"/>
                      <a:gd name="T37" fmla="*/ 0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08"/>
                      <a:gd name="T58" fmla="*/ 0 h 108"/>
                      <a:gd name="T59" fmla="*/ 108 w 108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08" h="108">
                        <a:moveTo>
                          <a:pt x="4" y="0"/>
                        </a:moveTo>
                        <a:lnTo>
                          <a:pt x="24" y="14"/>
                        </a:lnTo>
                        <a:lnTo>
                          <a:pt x="40" y="16"/>
                        </a:lnTo>
                        <a:lnTo>
                          <a:pt x="48" y="18"/>
                        </a:lnTo>
                        <a:lnTo>
                          <a:pt x="66" y="22"/>
                        </a:lnTo>
                        <a:lnTo>
                          <a:pt x="78" y="20"/>
                        </a:lnTo>
                        <a:lnTo>
                          <a:pt x="80" y="26"/>
                        </a:lnTo>
                        <a:lnTo>
                          <a:pt x="88" y="22"/>
                        </a:lnTo>
                        <a:lnTo>
                          <a:pt x="96" y="24"/>
                        </a:lnTo>
                        <a:lnTo>
                          <a:pt x="98" y="30"/>
                        </a:lnTo>
                        <a:lnTo>
                          <a:pt x="102" y="28"/>
                        </a:lnTo>
                        <a:lnTo>
                          <a:pt x="108" y="58"/>
                        </a:lnTo>
                        <a:lnTo>
                          <a:pt x="108" y="104"/>
                        </a:lnTo>
                        <a:lnTo>
                          <a:pt x="30" y="108"/>
                        </a:lnTo>
                        <a:lnTo>
                          <a:pt x="26" y="94"/>
                        </a:lnTo>
                        <a:lnTo>
                          <a:pt x="26" y="64"/>
                        </a:lnTo>
                        <a:lnTo>
                          <a:pt x="2" y="38"/>
                        </a:lnTo>
                        <a:lnTo>
                          <a:pt x="0" y="10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10" name="Freeform 3196"/>
                  <p:cNvSpPr>
                    <a:spLocks/>
                  </p:cNvSpPr>
                  <p:nvPr/>
                </p:nvSpPr>
                <p:spPr bwMode="auto">
                  <a:xfrm>
                    <a:off x="5437" y="3862"/>
                    <a:ext cx="102" cy="92"/>
                  </a:xfrm>
                  <a:custGeom>
                    <a:avLst/>
                    <a:gdLst>
                      <a:gd name="T0" fmla="*/ 0 w 102"/>
                      <a:gd name="T1" fmla="*/ 4 h 92"/>
                      <a:gd name="T2" fmla="*/ 16 w 102"/>
                      <a:gd name="T3" fmla="*/ 0 h 92"/>
                      <a:gd name="T4" fmla="*/ 22 w 102"/>
                      <a:gd name="T5" fmla="*/ 0 h 92"/>
                      <a:gd name="T6" fmla="*/ 40 w 102"/>
                      <a:gd name="T7" fmla="*/ 16 h 92"/>
                      <a:gd name="T8" fmla="*/ 54 w 102"/>
                      <a:gd name="T9" fmla="*/ 14 h 92"/>
                      <a:gd name="T10" fmla="*/ 64 w 102"/>
                      <a:gd name="T11" fmla="*/ 20 h 92"/>
                      <a:gd name="T12" fmla="*/ 72 w 102"/>
                      <a:gd name="T13" fmla="*/ 20 h 92"/>
                      <a:gd name="T14" fmla="*/ 80 w 102"/>
                      <a:gd name="T15" fmla="*/ 26 h 92"/>
                      <a:gd name="T16" fmla="*/ 76 w 102"/>
                      <a:gd name="T17" fmla="*/ 36 h 92"/>
                      <a:gd name="T18" fmla="*/ 78 w 102"/>
                      <a:gd name="T19" fmla="*/ 64 h 92"/>
                      <a:gd name="T20" fmla="*/ 102 w 102"/>
                      <a:gd name="T21" fmla="*/ 90 h 92"/>
                      <a:gd name="T22" fmla="*/ 4 w 102"/>
                      <a:gd name="T23" fmla="*/ 92 h 92"/>
                      <a:gd name="T24" fmla="*/ 0 w 102"/>
                      <a:gd name="T25" fmla="*/ 4 h 9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02"/>
                      <a:gd name="T40" fmla="*/ 0 h 92"/>
                      <a:gd name="T41" fmla="*/ 102 w 102"/>
                      <a:gd name="T42" fmla="*/ 92 h 9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02" h="92">
                        <a:moveTo>
                          <a:pt x="0" y="4"/>
                        </a:moveTo>
                        <a:lnTo>
                          <a:pt x="16" y="0"/>
                        </a:lnTo>
                        <a:lnTo>
                          <a:pt x="22" y="0"/>
                        </a:lnTo>
                        <a:lnTo>
                          <a:pt x="40" y="16"/>
                        </a:lnTo>
                        <a:lnTo>
                          <a:pt x="54" y="14"/>
                        </a:lnTo>
                        <a:lnTo>
                          <a:pt x="64" y="20"/>
                        </a:lnTo>
                        <a:lnTo>
                          <a:pt x="72" y="20"/>
                        </a:lnTo>
                        <a:lnTo>
                          <a:pt x="80" y="26"/>
                        </a:lnTo>
                        <a:lnTo>
                          <a:pt x="76" y="36"/>
                        </a:lnTo>
                        <a:lnTo>
                          <a:pt x="78" y="64"/>
                        </a:lnTo>
                        <a:lnTo>
                          <a:pt x="102" y="90"/>
                        </a:lnTo>
                        <a:lnTo>
                          <a:pt x="4" y="92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11" name="Freeform 3197"/>
                  <p:cNvSpPr>
                    <a:spLocks/>
                  </p:cNvSpPr>
                  <p:nvPr/>
                </p:nvSpPr>
                <p:spPr bwMode="auto">
                  <a:xfrm>
                    <a:off x="5365" y="3866"/>
                    <a:ext cx="76" cy="96"/>
                  </a:xfrm>
                  <a:custGeom>
                    <a:avLst/>
                    <a:gdLst>
                      <a:gd name="T0" fmla="*/ 2 w 76"/>
                      <a:gd name="T1" fmla="*/ 10 h 96"/>
                      <a:gd name="T2" fmla="*/ 34 w 76"/>
                      <a:gd name="T3" fmla="*/ 8 h 96"/>
                      <a:gd name="T4" fmla="*/ 36 w 76"/>
                      <a:gd name="T5" fmla="*/ 0 h 96"/>
                      <a:gd name="T6" fmla="*/ 72 w 76"/>
                      <a:gd name="T7" fmla="*/ 0 h 96"/>
                      <a:gd name="T8" fmla="*/ 76 w 76"/>
                      <a:gd name="T9" fmla="*/ 88 h 96"/>
                      <a:gd name="T10" fmla="*/ 18 w 76"/>
                      <a:gd name="T11" fmla="*/ 96 h 96"/>
                      <a:gd name="T12" fmla="*/ 18 w 76"/>
                      <a:gd name="T13" fmla="*/ 84 h 96"/>
                      <a:gd name="T14" fmla="*/ 10 w 76"/>
                      <a:gd name="T15" fmla="*/ 84 h 96"/>
                      <a:gd name="T16" fmla="*/ 4 w 76"/>
                      <a:gd name="T17" fmla="*/ 72 h 96"/>
                      <a:gd name="T18" fmla="*/ 4 w 76"/>
                      <a:gd name="T19" fmla="*/ 64 h 96"/>
                      <a:gd name="T20" fmla="*/ 0 w 76"/>
                      <a:gd name="T21" fmla="*/ 60 h 96"/>
                      <a:gd name="T22" fmla="*/ 2 w 76"/>
                      <a:gd name="T23" fmla="*/ 10 h 9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76"/>
                      <a:gd name="T37" fmla="*/ 0 h 96"/>
                      <a:gd name="T38" fmla="*/ 76 w 76"/>
                      <a:gd name="T39" fmla="*/ 96 h 9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76" h="96">
                        <a:moveTo>
                          <a:pt x="2" y="10"/>
                        </a:moveTo>
                        <a:lnTo>
                          <a:pt x="34" y="8"/>
                        </a:lnTo>
                        <a:lnTo>
                          <a:pt x="36" y="0"/>
                        </a:lnTo>
                        <a:lnTo>
                          <a:pt x="72" y="0"/>
                        </a:lnTo>
                        <a:lnTo>
                          <a:pt x="76" y="88"/>
                        </a:lnTo>
                        <a:lnTo>
                          <a:pt x="18" y="96"/>
                        </a:lnTo>
                        <a:lnTo>
                          <a:pt x="18" y="84"/>
                        </a:lnTo>
                        <a:lnTo>
                          <a:pt x="10" y="84"/>
                        </a:lnTo>
                        <a:lnTo>
                          <a:pt x="4" y="72"/>
                        </a:lnTo>
                        <a:lnTo>
                          <a:pt x="4" y="64"/>
                        </a:lnTo>
                        <a:lnTo>
                          <a:pt x="0" y="60"/>
                        </a:lnTo>
                        <a:lnTo>
                          <a:pt x="2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12" name="Freeform 3198"/>
                  <p:cNvSpPr>
                    <a:spLocks/>
                  </p:cNvSpPr>
                  <p:nvPr/>
                </p:nvSpPr>
                <p:spPr bwMode="auto">
                  <a:xfrm>
                    <a:off x="5383" y="3952"/>
                    <a:ext cx="164" cy="74"/>
                  </a:xfrm>
                  <a:custGeom>
                    <a:avLst/>
                    <a:gdLst>
                      <a:gd name="T0" fmla="*/ 0 w 164"/>
                      <a:gd name="T1" fmla="*/ 10 h 74"/>
                      <a:gd name="T2" fmla="*/ 58 w 164"/>
                      <a:gd name="T3" fmla="*/ 2 h 74"/>
                      <a:gd name="T4" fmla="*/ 156 w 164"/>
                      <a:gd name="T5" fmla="*/ 0 h 74"/>
                      <a:gd name="T6" fmla="*/ 156 w 164"/>
                      <a:gd name="T7" fmla="*/ 30 h 74"/>
                      <a:gd name="T8" fmla="*/ 160 w 164"/>
                      <a:gd name="T9" fmla="*/ 44 h 74"/>
                      <a:gd name="T10" fmla="*/ 164 w 164"/>
                      <a:gd name="T11" fmla="*/ 52 h 74"/>
                      <a:gd name="T12" fmla="*/ 62 w 164"/>
                      <a:gd name="T13" fmla="*/ 74 h 74"/>
                      <a:gd name="T14" fmla="*/ 60 w 164"/>
                      <a:gd name="T15" fmla="*/ 68 h 74"/>
                      <a:gd name="T16" fmla="*/ 64 w 164"/>
                      <a:gd name="T17" fmla="*/ 62 h 74"/>
                      <a:gd name="T18" fmla="*/ 54 w 164"/>
                      <a:gd name="T19" fmla="*/ 56 h 74"/>
                      <a:gd name="T20" fmla="*/ 56 w 164"/>
                      <a:gd name="T21" fmla="*/ 46 h 74"/>
                      <a:gd name="T22" fmla="*/ 44 w 164"/>
                      <a:gd name="T23" fmla="*/ 44 h 74"/>
                      <a:gd name="T24" fmla="*/ 46 w 164"/>
                      <a:gd name="T25" fmla="*/ 36 h 74"/>
                      <a:gd name="T26" fmla="*/ 26 w 164"/>
                      <a:gd name="T27" fmla="*/ 32 h 74"/>
                      <a:gd name="T28" fmla="*/ 10 w 164"/>
                      <a:gd name="T29" fmla="*/ 14 h 74"/>
                      <a:gd name="T30" fmla="*/ 8 w 164"/>
                      <a:gd name="T31" fmla="*/ 16 h 74"/>
                      <a:gd name="T32" fmla="*/ 0 w 164"/>
                      <a:gd name="T33" fmla="*/ 10 h 7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64"/>
                      <a:gd name="T52" fmla="*/ 0 h 74"/>
                      <a:gd name="T53" fmla="*/ 164 w 164"/>
                      <a:gd name="T54" fmla="*/ 74 h 7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64" h="74">
                        <a:moveTo>
                          <a:pt x="0" y="10"/>
                        </a:moveTo>
                        <a:lnTo>
                          <a:pt x="58" y="2"/>
                        </a:lnTo>
                        <a:lnTo>
                          <a:pt x="156" y="0"/>
                        </a:lnTo>
                        <a:lnTo>
                          <a:pt x="156" y="30"/>
                        </a:lnTo>
                        <a:lnTo>
                          <a:pt x="160" y="44"/>
                        </a:lnTo>
                        <a:lnTo>
                          <a:pt x="164" y="52"/>
                        </a:lnTo>
                        <a:lnTo>
                          <a:pt x="62" y="74"/>
                        </a:lnTo>
                        <a:lnTo>
                          <a:pt x="60" y="68"/>
                        </a:lnTo>
                        <a:lnTo>
                          <a:pt x="64" y="62"/>
                        </a:lnTo>
                        <a:lnTo>
                          <a:pt x="54" y="56"/>
                        </a:lnTo>
                        <a:lnTo>
                          <a:pt x="56" y="46"/>
                        </a:lnTo>
                        <a:lnTo>
                          <a:pt x="44" y="44"/>
                        </a:lnTo>
                        <a:lnTo>
                          <a:pt x="46" y="36"/>
                        </a:lnTo>
                        <a:lnTo>
                          <a:pt x="26" y="32"/>
                        </a:lnTo>
                        <a:lnTo>
                          <a:pt x="10" y="14"/>
                        </a:lnTo>
                        <a:lnTo>
                          <a:pt x="8" y="16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13" name="Freeform 3199"/>
                  <p:cNvSpPr>
                    <a:spLocks/>
                  </p:cNvSpPr>
                  <p:nvPr/>
                </p:nvSpPr>
                <p:spPr bwMode="auto">
                  <a:xfrm>
                    <a:off x="5445" y="4004"/>
                    <a:ext cx="136" cy="114"/>
                  </a:xfrm>
                  <a:custGeom>
                    <a:avLst/>
                    <a:gdLst>
                      <a:gd name="T0" fmla="*/ 0 w 136"/>
                      <a:gd name="T1" fmla="*/ 22 h 114"/>
                      <a:gd name="T2" fmla="*/ 102 w 136"/>
                      <a:gd name="T3" fmla="*/ 0 h 114"/>
                      <a:gd name="T4" fmla="*/ 104 w 136"/>
                      <a:gd name="T5" fmla="*/ 30 h 114"/>
                      <a:gd name="T6" fmla="*/ 114 w 136"/>
                      <a:gd name="T7" fmla="*/ 58 h 114"/>
                      <a:gd name="T8" fmla="*/ 130 w 136"/>
                      <a:gd name="T9" fmla="*/ 76 h 114"/>
                      <a:gd name="T10" fmla="*/ 136 w 136"/>
                      <a:gd name="T11" fmla="*/ 94 h 114"/>
                      <a:gd name="T12" fmla="*/ 58 w 136"/>
                      <a:gd name="T13" fmla="*/ 114 h 114"/>
                      <a:gd name="T14" fmla="*/ 54 w 136"/>
                      <a:gd name="T15" fmla="*/ 104 h 114"/>
                      <a:gd name="T16" fmla="*/ 60 w 136"/>
                      <a:gd name="T17" fmla="*/ 104 h 114"/>
                      <a:gd name="T18" fmla="*/ 58 w 136"/>
                      <a:gd name="T19" fmla="*/ 98 h 114"/>
                      <a:gd name="T20" fmla="*/ 62 w 136"/>
                      <a:gd name="T21" fmla="*/ 94 h 114"/>
                      <a:gd name="T22" fmla="*/ 56 w 136"/>
                      <a:gd name="T23" fmla="*/ 84 h 114"/>
                      <a:gd name="T24" fmla="*/ 50 w 136"/>
                      <a:gd name="T25" fmla="*/ 96 h 114"/>
                      <a:gd name="T26" fmla="*/ 46 w 136"/>
                      <a:gd name="T27" fmla="*/ 90 h 114"/>
                      <a:gd name="T28" fmla="*/ 48 w 136"/>
                      <a:gd name="T29" fmla="*/ 78 h 114"/>
                      <a:gd name="T30" fmla="*/ 34 w 136"/>
                      <a:gd name="T31" fmla="*/ 78 h 114"/>
                      <a:gd name="T32" fmla="*/ 28 w 136"/>
                      <a:gd name="T33" fmla="*/ 66 h 114"/>
                      <a:gd name="T34" fmla="*/ 16 w 136"/>
                      <a:gd name="T35" fmla="*/ 62 h 114"/>
                      <a:gd name="T36" fmla="*/ 8 w 136"/>
                      <a:gd name="T37" fmla="*/ 44 h 114"/>
                      <a:gd name="T38" fmla="*/ 10 w 136"/>
                      <a:gd name="T39" fmla="*/ 34 h 114"/>
                      <a:gd name="T40" fmla="*/ 2 w 136"/>
                      <a:gd name="T41" fmla="*/ 32 h 114"/>
                      <a:gd name="T42" fmla="*/ 0 w 136"/>
                      <a:gd name="T43" fmla="*/ 22 h 114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36"/>
                      <a:gd name="T67" fmla="*/ 0 h 114"/>
                      <a:gd name="T68" fmla="*/ 136 w 136"/>
                      <a:gd name="T69" fmla="*/ 114 h 114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36" h="114">
                        <a:moveTo>
                          <a:pt x="0" y="22"/>
                        </a:moveTo>
                        <a:lnTo>
                          <a:pt x="102" y="0"/>
                        </a:lnTo>
                        <a:lnTo>
                          <a:pt x="104" y="30"/>
                        </a:lnTo>
                        <a:lnTo>
                          <a:pt x="114" y="58"/>
                        </a:lnTo>
                        <a:lnTo>
                          <a:pt x="130" y="76"/>
                        </a:lnTo>
                        <a:lnTo>
                          <a:pt x="136" y="94"/>
                        </a:lnTo>
                        <a:lnTo>
                          <a:pt x="58" y="114"/>
                        </a:lnTo>
                        <a:lnTo>
                          <a:pt x="54" y="104"/>
                        </a:lnTo>
                        <a:lnTo>
                          <a:pt x="60" y="104"/>
                        </a:lnTo>
                        <a:lnTo>
                          <a:pt x="58" y="98"/>
                        </a:lnTo>
                        <a:lnTo>
                          <a:pt x="62" y="94"/>
                        </a:lnTo>
                        <a:lnTo>
                          <a:pt x="56" y="84"/>
                        </a:lnTo>
                        <a:lnTo>
                          <a:pt x="50" y="96"/>
                        </a:lnTo>
                        <a:lnTo>
                          <a:pt x="46" y="90"/>
                        </a:lnTo>
                        <a:lnTo>
                          <a:pt x="48" y="78"/>
                        </a:lnTo>
                        <a:lnTo>
                          <a:pt x="34" y="78"/>
                        </a:lnTo>
                        <a:lnTo>
                          <a:pt x="28" y="66"/>
                        </a:lnTo>
                        <a:lnTo>
                          <a:pt x="16" y="62"/>
                        </a:lnTo>
                        <a:lnTo>
                          <a:pt x="8" y="44"/>
                        </a:lnTo>
                        <a:lnTo>
                          <a:pt x="10" y="34"/>
                        </a:lnTo>
                        <a:lnTo>
                          <a:pt x="2" y="32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14" name="Freeform 3200"/>
                  <p:cNvSpPr>
                    <a:spLocks/>
                  </p:cNvSpPr>
                  <p:nvPr/>
                </p:nvSpPr>
                <p:spPr bwMode="auto">
                  <a:xfrm>
                    <a:off x="5281" y="3844"/>
                    <a:ext cx="86" cy="84"/>
                  </a:xfrm>
                  <a:custGeom>
                    <a:avLst/>
                    <a:gdLst>
                      <a:gd name="T0" fmla="*/ 0 w 86"/>
                      <a:gd name="T1" fmla="*/ 2 h 84"/>
                      <a:gd name="T2" fmla="*/ 32 w 86"/>
                      <a:gd name="T3" fmla="*/ 0 h 84"/>
                      <a:gd name="T4" fmla="*/ 84 w 86"/>
                      <a:gd name="T5" fmla="*/ 0 h 84"/>
                      <a:gd name="T6" fmla="*/ 86 w 86"/>
                      <a:gd name="T7" fmla="*/ 32 h 84"/>
                      <a:gd name="T8" fmla="*/ 84 w 86"/>
                      <a:gd name="T9" fmla="*/ 82 h 84"/>
                      <a:gd name="T10" fmla="*/ 2 w 86"/>
                      <a:gd name="T11" fmla="*/ 84 h 84"/>
                      <a:gd name="T12" fmla="*/ 0 w 86"/>
                      <a:gd name="T13" fmla="*/ 2 h 8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6"/>
                      <a:gd name="T22" fmla="*/ 0 h 84"/>
                      <a:gd name="T23" fmla="*/ 86 w 86"/>
                      <a:gd name="T24" fmla="*/ 84 h 8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6" h="84">
                        <a:moveTo>
                          <a:pt x="0" y="2"/>
                        </a:moveTo>
                        <a:lnTo>
                          <a:pt x="32" y="0"/>
                        </a:lnTo>
                        <a:lnTo>
                          <a:pt x="84" y="0"/>
                        </a:lnTo>
                        <a:lnTo>
                          <a:pt x="86" y="32"/>
                        </a:lnTo>
                        <a:lnTo>
                          <a:pt x="84" y="82"/>
                        </a:lnTo>
                        <a:lnTo>
                          <a:pt x="2" y="8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15" name="Freeform 3201"/>
                  <p:cNvSpPr>
                    <a:spLocks/>
                  </p:cNvSpPr>
                  <p:nvPr/>
                </p:nvSpPr>
                <p:spPr bwMode="auto">
                  <a:xfrm>
                    <a:off x="5197" y="3846"/>
                    <a:ext cx="86" cy="86"/>
                  </a:xfrm>
                  <a:custGeom>
                    <a:avLst/>
                    <a:gdLst>
                      <a:gd name="T0" fmla="*/ 0 w 86"/>
                      <a:gd name="T1" fmla="*/ 4 h 86"/>
                      <a:gd name="T2" fmla="*/ 26 w 86"/>
                      <a:gd name="T3" fmla="*/ 0 h 86"/>
                      <a:gd name="T4" fmla="*/ 84 w 86"/>
                      <a:gd name="T5" fmla="*/ 0 h 86"/>
                      <a:gd name="T6" fmla="*/ 86 w 86"/>
                      <a:gd name="T7" fmla="*/ 82 h 86"/>
                      <a:gd name="T8" fmla="*/ 76 w 86"/>
                      <a:gd name="T9" fmla="*/ 84 h 86"/>
                      <a:gd name="T10" fmla="*/ 2 w 86"/>
                      <a:gd name="T11" fmla="*/ 86 h 86"/>
                      <a:gd name="T12" fmla="*/ 0 w 86"/>
                      <a:gd name="T13" fmla="*/ 4 h 8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6"/>
                      <a:gd name="T22" fmla="*/ 0 h 86"/>
                      <a:gd name="T23" fmla="*/ 86 w 86"/>
                      <a:gd name="T24" fmla="*/ 86 h 8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6" h="86">
                        <a:moveTo>
                          <a:pt x="0" y="4"/>
                        </a:moveTo>
                        <a:lnTo>
                          <a:pt x="26" y="0"/>
                        </a:lnTo>
                        <a:lnTo>
                          <a:pt x="84" y="0"/>
                        </a:lnTo>
                        <a:lnTo>
                          <a:pt x="86" y="82"/>
                        </a:lnTo>
                        <a:lnTo>
                          <a:pt x="76" y="84"/>
                        </a:lnTo>
                        <a:lnTo>
                          <a:pt x="2" y="8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16" name="Freeform 3202"/>
                  <p:cNvSpPr>
                    <a:spLocks/>
                  </p:cNvSpPr>
                  <p:nvPr/>
                </p:nvSpPr>
                <p:spPr bwMode="auto">
                  <a:xfrm>
                    <a:off x="5273" y="3926"/>
                    <a:ext cx="118" cy="96"/>
                  </a:xfrm>
                  <a:custGeom>
                    <a:avLst/>
                    <a:gdLst>
                      <a:gd name="T0" fmla="*/ 0 w 118"/>
                      <a:gd name="T1" fmla="*/ 4 h 96"/>
                      <a:gd name="T2" fmla="*/ 10 w 118"/>
                      <a:gd name="T3" fmla="*/ 2 h 96"/>
                      <a:gd name="T4" fmla="*/ 92 w 118"/>
                      <a:gd name="T5" fmla="*/ 0 h 96"/>
                      <a:gd name="T6" fmla="*/ 96 w 118"/>
                      <a:gd name="T7" fmla="*/ 4 h 96"/>
                      <a:gd name="T8" fmla="*/ 96 w 118"/>
                      <a:gd name="T9" fmla="*/ 12 h 96"/>
                      <a:gd name="T10" fmla="*/ 102 w 118"/>
                      <a:gd name="T11" fmla="*/ 24 h 96"/>
                      <a:gd name="T12" fmla="*/ 110 w 118"/>
                      <a:gd name="T13" fmla="*/ 24 h 96"/>
                      <a:gd name="T14" fmla="*/ 110 w 118"/>
                      <a:gd name="T15" fmla="*/ 36 h 96"/>
                      <a:gd name="T16" fmla="*/ 118 w 118"/>
                      <a:gd name="T17" fmla="*/ 42 h 96"/>
                      <a:gd name="T18" fmla="*/ 38 w 118"/>
                      <a:gd name="T19" fmla="*/ 92 h 96"/>
                      <a:gd name="T20" fmla="*/ 28 w 118"/>
                      <a:gd name="T21" fmla="*/ 96 h 96"/>
                      <a:gd name="T22" fmla="*/ 0 w 118"/>
                      <a:gd name="T23" fmla="*/ 58 h 96"/>
                      <a:gd name="T24" fmla="*/ 0 w 118"/>
                      <a:gd name="T25" fmla="*/ 4 h 9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18"/>
                      <a:gd name="T40" fmla="*/ 0 h 96"/>
                      <a:gd name="T41" fmla="*/ 118 w 118"/>
                      <a:gd name="T42" fmla="*/ 96 h 9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18" h="96">
                        <a:moveTo>
                          <a:pt x="0" y="4"/>
                        </a:moveTo>
                        <a:lnTo>
                          <a:pt x="10" y="2"/>
                        </a:lnTo>
                        <a:lnTo>
                          <a:pt x="92" y="0"/>
                        </a:lnTo>
                        <a:lnTo>
                          <a:pt x="96" y="4"/>
                        </a:lnTo>
                        <a:lnTo>
                          <a:pt x="96" y="12"/>
                        </a:lnTo>
                        <a:lnTo>
                          <a:pt x="102" y="24"/>
                        </a:lnTo>
                        <a:lnTo>
                          <a:pt x="110" y="24"/>
                        </a:lnTo>
                        <a:lnTo>
                          <a:pt x="110" y="36"/>
                        </a:lnTo>
                        <a:lnTo>
                          <a:pt x="118" y="42"/>
                        </a:lnTo>
                        <a:lnTo>
                          <a:pt x="38" y="92"/>
                        </a:lnTo>
                        <a:lnTo>
                          <a:pt x="28" y="96"/>
                        </a:lnTo>
                        <a:lnTo>
                          <a:pt x="0" y="5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17" name="Freeform 3203"/>
                  <p:cNvSpPr>
                    <a:spLocks/>
                  </p:cNvSpPr>
                  <p:nvPr/>
                </p:nvSpPr>
                <p:spPr bwMode="auto">
                  <a:xfrm>
                    <a:off x="5189" y="3930"/>
                    <a:ext cx="84" cy="80"/>
                  </a:xfrm>
                  <a:custGeom>
                    <a:avLst/>
                    <a:gdLst>
                      <a:gd name="T0" fmla="*/ 0 w 84"/>
                      <a:gd name="T1" fmla="*/ 2 h 80"/>
                      <a:gd name="T2" fmla="*/ 10 w 84"/>
                      <a:gd name="T3" fmla="*/ 2 h 80"/>
                      <a:gd name="T4" fmla="*/ 84 w 84"/>
                      <a:gd name="T5" fmla="*/ 0 h 80"/>
                      <a:gd name="T6" fmla="*/ 84 w 84"/>
                      <a:gd name="T7" fmla="*/ 54 h 80"/>
                      <a:gd name="T8" fmla="*/ 28 w 84"/>
                      <a:gd name="T9" fmla="*/ 72 h 80"/>
                      <a:gd name="T10" fmla="*/ 22 w 84"/>
                      <a:gd name="T11" fmla="*/ 72 h 80"/>
                      <a:gd name="T12" fmla="*/ 20 w 84"/>
                      <a:gd name="T13" fmla="*/ 78 h 80"/>
                      <a:gd name="T14" fmla="*/ 12 w 84"/>
                      <a:gd name="T15" fmla="*/ 80 h 80"/>
                      <a:gd name="T16" fmla="*/ 2 w 84"/>
                      <a:gd name="T17" fmla="*/ 68 h 80"/>
                      <a:gd name="T18" fmla="*/ 2 w 84"/>
                      <a:gd name="T19" fmla="*/ 46 h 80"/>
                      <a:gd name="T20" fmla="*/ 0 w 84"/>
                      <a:gd name="T21" fmla="*/ 2 h 8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84"/>
                      <a:gd name="T34" fmla="*/ 0 h 80"/>
                      <a:gd name="T35" fmla="*/ 84 w 84"/>
                      <a:gd name="T36" fmla="*/ 80 h 8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84" h="80">
                        <a:moveTo>
                          <a:pt x="0" y="2"/>
                        </a:moveTo>
                        <a:lnTo>
                          <a:pt x="10" y="2"/>
                        </a:lnTo>
                        <a:lnTo>
                          <a:pt x="84" y="0"/>
                        </a:lnTo>
                        <a:lnTo>
                          <a:pt x="84" y="54"/>
                        </a:lnTo>
                        <a:lnTo>
                          <a:pt x="28" y="72"/>
                        </a:lnTo>
                        <a:lnTo>
                          <a:pt x="22" y="72"/>
                        </a:lnTo>
                        <a:lnTo>
                          <a:pt x="20" y="78"/>
                        </a:lnTo>
                        <a:lnTo>
                          <a:pt x="12" y="80"/>
                        </a:lnTo>
                        <a:lnTo>
                          <a:pt x="2" y="68"/>
                        </a:lnTo>
                        <a:lnTo>
                          <a:pt x="2" y="4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18" name="Freeform 3204"/>
                  <p:cNvSpPr>
                    <a:spLocks/>
                  </p:cNvSpPr>
                  <p:nvPr/>
                </p:nvSpPr>
                <p:spPr bwMode="auto">
                  <a:xfrm>
                    <a:off x="5115" y="3846"/>
                    <a:ext cx="84" cy="88"/>
                  </a:xfrm>
                  <a:custGeom>
                    <a:avLst/>
                    <a:gdLst>
                      <a:gd name="T0" fmla="*/ 0 w 84"/>
                      <a:gd name="T1" fmla="*/ 2 h 88"/>
                      <a:gd name="T2" fmla="*/ 24 w 84"/>
                      <a:gd name="T3" fmla="*/ 0 h 88"/>
                      <a:gd name="T4" fmla="*/ 82 w 84"/>
                      <a:gd name="T5" fmla="*/ 4 h 88"/>
                      <a:gd name="T6" fmla="*/ 84 w 84"/>
                      <a:gd name="T7" fmla="*/ 86 h 88"/>
                      <a:gd name="T8" fmla="*/ 4 w 84"/>
                      <a:gd name="T9" fmla="*/ 88 h 88"/>
                      <a:gd name="T10" fmla="*/ 0 w 84"/>
                      <a:gd name="T11" fmla="*/ 2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8"/>
                      <a:gd name="T20" fmla="*/ 84 w 84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8">
                        <a:moveTo>
                          <a:pt x="0" y="2"/>
                        </a:moveTo>
                        <a:lnTo>
                          <a:pt x="24" y="0"/>
                        </a:lnTo>
                        <a:lnTo>
                          <a:pt x="82" y="4"/>
                        </a:lnTo>
                        <a:lnTo>
                          <a:pt x="84" y="86"/>
                        </a:lnTo>
                        <a:lnTo>
                          <a:pt x="4" y="8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19" name="Freeform 3205"/>
                  <p:cNvSpPr>
                    <a:spLocks/>
                  </p:cNvSpPr>
                  <p:nvPr/>
                </p:nvSpPr>
                <p:spPr bwMode="auto">
                  <a:xfrm>
                    <a:off x="5031" y="3848"/>
                    <a:ext cx="88" cy="96"/>
                  </a:xfrm>
                  <a:custGeom>
                    <a:avLst/>
                    <a:gdLst>
                      <a:gd name="T0" fmla="*/ 0 w 88"/>
                      <a:gd name="T1" fmla="*/ 8 h 96"/>
                      <a:gd name="T2" fmla="*/ 24 w 88"/>
                      <a:gd name="T3" fmla="*/ 6 h 96"/>
                      <a:gd name="T4" fmla="*/ 26 w 88"/>
                      <a:gd name="T5" fmla="*/ 0 h 96"/>
                      <a:gd name="T6" fmla="*/ 84 w 88"/>
                      <a:gd name="T7" fmla="*/ 0 h 96"/>
                      <a:gd name="T8" fmla="*/ 88 w 88"/>
                      <a:gd name="T9" fmla="*/ 86 h 96"/>
                      <a:gd name="T10" fmla="*/ 84 w 88"/>
                      <a:gd name="T11" fmla="*/ 92 h 96"/>
                      <a:gd name="T12" fmla="*/ 20 w 88"/>
                      <a:gd name="T13" fmla="*/ 96 h 96"/>
                      <a:gd name="T14" fmla="*/ 2 w 88"/>
                      <a:gd name="T15" fmla="*/ 94 h 96"/>
                      <a:gd name="T16" fmla="*/ 0 w 88"/>
                      <a:gd name="T17" fmla="*/ 8 h 9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8"/>
                      <a:gd name="T28" fmla="*/ 0 h 96"/>
                      <a:gd name="T29" fmla="*/ 88 w 88"/>
                      <a:gd name="T30" fmla="*/ 96 h 9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8" h="96">
                        <a:moveTo>
                          <a:pt x="0" y="8"/>
                        </a:moveTo>
                        <a:lnTo>
                          <a:pt x="24" y="6"/>
                        </a:lnTo>
                        <a:lnTo>
                          <a:pt x="26" y="0"/>
                        </a:lnTo>
                        <a:lnTo>
                          <a:pt x="84" y="0"/>
                        </a:lnTo>
                        <a:lnTo>
                          <a:pt x="88" y="86"/>
                        </a:lnTo>
                        <a:lnTo>
                          <a:pt x="84" y="92"/>
                        </a:lnTo>
                        <a:lnTo>
                          <a:pt x="20" y="96"/>
                        </a:lnTo>
                        <a:lnTo>
                          <a:pt x="2" y="94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20" name="Freeform 3206"/>
                  <p:cNvSpPr>
                    <a:spLocks/>
                  </p:cNvSpPr>
                  <p:nvPr/>
                </p:nvSpPr>
                <p:spPr bwMode="auto">
                  <a:xfrm>
                    <a:off x="5115" y="3932"/>
                    <a:ext cx="76" cy="60"/>
                  </a:xfrm>
                  <a:custGeom>
                    <a:avLst/>
                    <a:gdLst>
                      <a:gd name="T0" fmla="*/ 0 w 76"/>
                      <a:gd name="T1" fmla="*/ 8 h 60"/>
                      <a:gd name="T2" fmla="*/ 4 w 76"/>
                      <a:gd name="T3" fmla="*/ 2 h 60"/>
                      <a:gd name="T4" fmla="*/ 74 w 76"/>
                      <a:gd name="T5" fmla="*/ 0 h 60"/>
                      <a:gd name="T6" fmla="*/ 76 w 76"/>
                      <a:gd name="T7" fmla="*/ 44 h 60"/>
                      <a:gd name="T8" fmla="*/ 48 w 76"/>
                      <a:gd name="T9" fmla="*/ 44 h 60"/>
                      <a:gd name="T10" fmla="*/ 24 w 76"/>
                      <a:gd name="T11" fmla="*/ 60 h 60"/>
                      <a:gd name="T12" fmla="*/ 0 w 76"/>
                      <a:gd name="T13" fmla="*/ 8 h 6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6"/>
                      <a:gd name="T22" fmla="*/ 0 h 60"/>
                      <a:gd name="T23" fmla="*/ 76 w 76"/>
                      <a:gd name="T24" fmla="*/ 60 h 6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6" h="60">
                        <a:moveTo>
                          <a:pt x="0" y="8"/>
                        </a:moveTo>
                        <a:lnTo>
                          <a:pt x="4" y="2"/>
                        </a:lnTo>
                        <a:lnTo>
                          <a:pt x="74" y="0"/>
                        </a:lnTo>
                        <a:lnTo>
                          <a:pt x="76" y="44"/>
                        </a:lnTo>
                        <a:lnTo>
                          <a:pt x="48" y="44"/>
                        </a:lnTo>
                        <a:lnTo>
                          <a:pt x="24" y="60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21" name="Freeform 3207"/>
                  <p:cNvSpPr>
                    <a:spLocks/>
                  </p:cNvSpPr>
                  <p:nvPr/>
                </p:nvSpPr>
                <p:spPr bwMode="auto">
                  <a:xfrm>
                    <a:off x="5139" y="3976"/>
                    <a:ext cx="52" cy="48"/>
                  </a:xfrm>
                  <a:custGeom>
                    <a:avLst/>
                    <a:gdLst>
                      <a:gd name="T0" fmla="*/ 0 w 52"/>
                      <a:gd name="T1" fmla="*/ 16 h 48"/>
                      <a:gd name="T2" fmla="*/ 24 w 52"/>
                      <a:gd name="T3" fmla="*/ 0 h 48"/>
                      <a:gd name="T4" fmla="*/ 52 w 52"/>
                      <a:gd name="T5" fmla="*/ 0 h 48"/>
                      <a:gd name="T6" fmla="*/ 52 w 52"/>
                      <a:gd name="T7" fmla="*/ 22 h 48"/>
                      <a:gd name="T8" fmla="*/ 12 w 52"/>
                      <a:gd name="T9" fmla="*/ 48 h 48"/>
                      <a:gd name="T10" fmla="*/ 0 w 52"/>
                      <a:gd name="T11" fmla="*/ 16 h 4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2"/>
                      <a:gd name="T19" fmla="*/ 0 h 48"/>
                      <a:gd name="T20" fmla="*/ 52 w 52"/>
                      <a:gd name="T21" fmla="*/ 48 h 4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2" h="48">
                        <a:moveTo>
                          <a:pt x="0" y="16"/>
                        </a:moveTo>
                        <a:lnTo>
                          <a:pt x="24" y="0"/>
                        </a:lnTo>
                        <a:lnTo>
                          <a:pt x="52" y="0"/>
                        </a:lnTo>
                        <a:lnTo>
                          <a:pt x="52" y="22"/>
                        </a:lnTo>
                        <a:lnTo>
                          <a:pt x="12" y="48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22" name="Freeform 3208"/>
                  <p:cNvSpPr>
                    <a:spLocks/>
                  </p:cNvSpPr>
                  <p:nvPr/>
                </p:nvSpPr>
                <p:spPr bwMode="auto">
                  <a:xfrm>
                    <a:off x="5041" y="3940"/>
                    <a:ext cx="110" cy="118"/>
                  </a:xfrm>
                  <a:custGeom>
                    <a:avLst/>
                    <a:gdLst>
                      <a:gd name="T0" fmla="*/ 8 w 110"/>
                      <a:gd name="T1" fmla="*/ 4 h 118"/>
                      <a:gd name="T2" fmla="*/ 74 w 110"/>
                      <a:gd name="T3" fmla="*/ 0 h 118"/>
                      <a:gd name="T4" fmla="*/ 98 w 110"/>
                      <a:gd name="T5" fmla="*/ 52 h 118"/>
                      <a:gd name="T6" fmla="*/ 110 w 110"/>
                      <a:gd name="T7" fmla="*/ 84 h 118"/>
                      <a:gd name="T8" fmla="*/ 86 w 110"/>
                      <a:gd name="T9" fmla="*/ 98 h 118"/>
                      <a:gd name="T10" fmla="*/ 56 w 110"/>
                      <a:gd name="T11" fmla="*/ 118 h 118"/>
                      <a:gd name="T12" fmla="*/ 48 w 110"/>
                      <a:gd name="T13" fmla="*/ 106 h 118"/>
                      <a:gd name="T14" fmla="*/ 36 w 110"/>
                      <a:gd name="T15" fmla="*/ 112 h 118"/>
                      <a:gd name="T16" fmla="*/ 0 w 110"/>
                      <a:gd name="T17" fmla="*/ 50 h 118"/>
                      <a:gd name="T18" fmla="*/ 10 w 110"/>
                      <a:gd name="T19" fmla="*/ 42 h 118"/>
                      <a:gd name="T20" fmla="*/ 8 w 110"/>
                      <a:gd name="T21" fmla="*/ 4 h 11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10"/>
                      <a:gd name="T34" fmla="*/ 0 h 118"/>
                      <a:gd name="T35" fmla="*/ 110 w 110"/>
                      <a:gd name="T36" fmla="*/ 118 h 11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10" h="118">
                        <a:moveTo>
                          <a:pt x="8" y="4"/>
                        </a:moveTo>
                        <a:lnTo>
                          <a:pt x="74" y="0"/>
                        </a:lnTo>
                        <a:lnTo>
                          <a:pt x="98" y="52"/>
                        </a:lnTo>
                        <a:lnTo>
                          <a:pt x="110" y="84"/>
                        </a:lnTo>
                        <a:lnTo>
                          <a:pt x="86" y="98"/>
                        </a:lnTo>
                        <a:lnTo>
                          <a:pt x="56" y="118"/>
                        </a:lnTo>
                        <a:lnTo>
                          <a:pt x="48" y="106"/>
                        </a:lnTo>
                        <a:lnTo>
                          <a:pt x="36" y="112"/>
                        </a:lnTo>
                        <a:lnTo>
                          <a:pt x="0" y="50"/>
                        </a:lnTo>
                        <a:lnTo>
                          <a:pt x="10" y="42"/>
                        </a:lnTo>
                        <a:lnTo>
                          <a:pt x="8" y="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23" name="Freeform 3209"/>
                  <p:cNvSpPr>
                    <a:spLocks/>
                  </p:cNvSpPr>
                  <p:nvPr/>
                </p:nvSpPr>
                <p:spPr bwMode="auto">
                  <a:xfrm>
                    <a:off x="4947" y="3856"/>
                    <a:ext cx="86" cy="88"/>
                  </a:xfrm>
                  <a:custGeom>
                    <a:avLst/>
                    <a:gdLst>
                      <a:gd name="T0" fmla="*/ 0 w 86"/>
                      <a:gd name="T1" fmla="*/ 2 h 88"/>
                      <a:gd name="T2" fmla="*/ 24 w 86"/>
                      <a:gd name="T3" fmla="*/ 0 h 88"/>
                      <a:gd name="T4" fmla="*/ 84 w 86"/>
                      <a:gd name="T5" fmla="*/ 0 h 88"/>
                      <a:gd name="T6" fmla="*/ 86 w 86"/>
                      <a:gd name="T7" fmla="*/ 86 h 88"/>
                      <a:gd name="T8" fmla="*/ 0 w 86"/>
                      <a:gd name="T9" fmla="*/ 88 h 88"/>
                      <a:gd name="T10" fmla="*/ 0 w 86"/>
                      <a:gd name="T11" fmla="*/ 2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8"/>
                      <a:gd name="T20" fmla="*/ 86 w 86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8">
                        <a:moveTo>
                          <a:pt x="0" y="2"/>
                        </a:moveTo>
                        <a:lnTo>
                          <a:pt x="24" y="0"/>
                        </a:lnTo>
                        <a:lnTo>
                          <a:pt x="84" y="0"/>
                        </a:lnTo>
                        <a:lnTo>
                          <a:pt x="86" y="86"/>
                        </a:lnTo>
                        <a:lnTo>
                          <a:pt x="0" y="8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24" name="Freeform 3210"/>
                  <p:cNvSpPr>
                    <a:spLocks/>
                  </p:cNvSpPr>
                  <p:nvPr/>
                </p:nvSpPr>
                <p:spPr bwMode="auto">
                  <a:xfrm>
                    <a:off x="4859" y="3858"/>
                    <a:ext cx="88" cy="86"/>
                  </a:xfrm>
                  <a:custGeom>
                    <a:avLst/>
                    <a:gdLst>
                      <a:gd name="T0" fmla="*/ 2 w 88"/>
                      <a:gd name="T1" fmla="*/ 4 h 86"/>
                      <a:gd name="T2" fmla="*/ 28 w 88"/>
                      <a:gd name="T3" fmla="*/ 0 h 86"/>
                      <a:gd name="T4" fmla="*/ 88 w 88"/>
                      <a:gd name="T5" fmla="*/ 0 h 86"/>
                      <a:gd name="T6" fmla="*/ 88 w 88"/>
                      <a:gd name="T7" fmla="*/ 86 h 86"/>
                      <a:gd name="T8" fmla="*/ 0 w 88"/>
                      <a:gd name="T9" fmla="*/ 86 h 86"/>
                      <a:gd name="T10" fmla="*/ 2 w 88"/>
                      <a:gd name="T11" fmla="*/ 4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86"/>
                      <a:gd name="T20" fmla="*/ 88 w 88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86">
                        <a:moveTo>
                          <a:pt x="2" y="4"/>
                        </a:moveTo>
                        <a:lnTo>
                          <a:pt x="28" y="0"/>
                        </a:lnTo>
                        <a:lnTo>
                          <a:pt x="88" y="0"/>
                        </a:lnTo>
                        <a:lnTo>
                          <a:pt x="88" y="86"/>
                        </a:lnTo>
                        <a:lnTo>
                          <a:pt x="0" y="86"/>
                        </a:lnTo>
                        <a:lnTo>
                          <a:pt x="2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25" name="Freeform 3211"/>
                  <p:cNvSpPr>
                    <a:spLocks/>
                  </p:cNvSpPr>
                  <p:nvPr/>
                </p:nvSpPr>
                <p:spPr bwMode="auto">
                  <a:xfrm>
                    <a:off x="4945" y="3942"/>
                    <a:ext cx="106" cy="90"/>
                  </a:xfrm>
                  <a:custGeom>
                    <a:avLst/>
                    <a:gdLst>
                      <a:gd name="T0" fmla="*/ 0 w 106"/>
                      <a:gd name="T1" fmla="*/ 4 h 90"/>
                      <a:gd name="T2" fmla="*/ 88 w 106"/>
                      <a:gd name="T3" fmla="*/ 0 h 90"/>
                      <a:gd name="T4" fmla="*/ 104 w 106"/>
                      <a:gd name="T5" fmla="*/ 2 h 90"/>
                      <a:gd name="T6" fmla="*/ 106 w 106"/>
                      <a:gd name="T7" fmla="*/ 40 h 90"/>
                      <a:gd name="T8" fmla="*/ 96 w 106"/>
                      <a:gd name="T9" fmla="*/ 48 h 90"/>
                      <a:gd name="T10" fmla="*/ 34 w 106"/>
                      <a:gd name="T11" fmla="*/ 90 h 90"/>
                      <a:gd name="T12" fmla="*/ 0 w 106"/>
                      <a:gd name="T13" fmla="*/ 86 h 90"/>
                      <a:gd name="T14" fmla="*/ 0 w 106"/>
                      <a:gd name="T15" fmla="*/ 4 h 9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6"/>
                      <a:gd name="T25" fmla="*/ 0 h 90"/>
                      <a:gd name="T26" fmla="*/ 106 w 106"/>
                      <a:gd name="T27" fmla="*/ 90 h 9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6" h="90">
                        <a:moveTo>
                          <a:pt x="0" y="4"/>
                        </a:moveTo>
                        <a:lnTo>
                          <a:pt x="88" y="0"/>
                        </a:lnTo>
                        <a:lnTo>
                          <a:pt x="104" y="2"/>
                        </a:lnTo>
                        <a:lnTo>
                          <a:pt x="106" y="40"/>
                        </a:lnTo>
                        <a:lnTo>
                          <a:pt x="96" y="48"/>
                        </a:lnTo>
                        <a:lnTo>
                          <a:pt x="34" y="90"/>
                        </a:lnTo>
                        <a:lnTo>
                          <a:pt x="0" y="8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26" name="Freeform 3212"/>
                  <p:cNvSpPr>
                    <a:spLocks/>
                  </p:cNvSpPr>
                  <p:nvPr/>
                </p:nvSpPr>
                <p:spPr bwMode="auto">
                  <a:xfrm>
                    <a:off x="4859" y="3944"/>
                    <a:ext cx="86" cy="86"/>
                  </a:xfrm>
                  <a:custGeom>
                    <a:avLst/>
                    <a:gdLst>
                      <a:gd name="T0" fmla="*/ 0 w 86"/>
                      <a:gd name="T1" fmla="*/ 0 h 86"/>
                      <a:gd name="T2" fmla="*/ 86 w 86"/>
                      <a:gd name="T3" fmla="*/ 2 h 86"/>
                      <a:gd name="T4" fmla="*/ 86 w 86"/>
                      <a:gd name="T5" fmla="*/ 84 h 86"/>
                      <a:gd name="T6" fmla="*/ 74 w 86"/>
                      <a:gd name="T7" fmla="*/ 86 h 86"/>
                      <a:gd name="T8" fmla="*/ 2 w 86"/>
                      <a:gd name="T9" fmla="*/ 84 h 86"/>
                      <a:gd name="T10" fmla="*/ 0 w 86"/>
                      <a:gd name="T11" fmla="*/ 0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6"/>
                      <a:gd name="T20" fmla="*/ 86 w 86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6">
                        <a:moveTo>
                          <a:pt x="0" y="0"/>
                        </a:moveTo>
                        <a:lnTo>
                          <a:pt x="86" y="2"/>
                        </a:lnTo>
                        <a:lnTo>
                          <a:pt x="86" y="84"/>
                        </a:lnTo>
                        <a:lnTo>
                          <a:pt x="74" y="86"/>
                        </a:lnTo>
                        <a:lnTo>
                          <a:pt x="2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27" name="Freeform 3213"/>
                  <p:cNvSpPr>
                    <a:spLocks/>
                  </p:cNvSpPr>
                  <p:nvPr/>
                </p:nvSpPr>
                <p:spPr bwMode="auto">
                  <a:xfrm>
                    <a:off x="4979" y="3990"/>
                    <a:ext cx="126" cy="114"/>
                  </a:xfrm>
                  <a:custGeom>
                    <a:avLst/>
                    <a:gdLst>
                      <a:gd name="T0" fmla="*/ 0 w 126"/>
                      <a:gd name="T1" fmla="*/ 42 h 114"/>
                      <a:gd name="T2" fmla="*/ 62 w 126"/>
                      <a:gd name="T3" fmla="*/ 0 h 114"/>
                      <a:gd name="T4" fmla="*/ 98 w 126"/>
                      <a:gd name="T5" fmla="*/ 62 h 114"/>
                      <a:gd name="T6" fmla="*/ 110 w 126"/>
                      <a:gd name="T7" fmla="*/ 56 h 114"/>
                      <a:gd name="T8" fmla="*/ 118 w 126"/>
                      <a:gd name="T9" fmla="*/ 68 h 114"/>
                      <a:gd name="T10" fmla="*/ 126 w 126"/>
                      <a:gd name="T11" fmla="*/ 80 h 114"/>
                      <a:gd name="T12" fmla="*/ 72 w 126"/>
                      <a:gd name="T13" fmla="*/ 114 h 114"/>
                      <a:gd name="T14" fmla="*/ 66 w 126"/>
                      <a:gd name="T15" fmla="*/ 108 h 114"/>
                      <a:gd name="T16" fmla="*/ 54 w 126"/>
                      <a:gd name="T17" fmla="*/ 108 h 114"/>
                      <a:gd name="T18" fmla="*/ 44 w 126"/>
                      <a:gd name="T19" fmla="*/ 112 h 114"/>
                      <a:gd name="T20" fmla="*/ 0 w 126"/>
                      <a:gd name="T21" fmla="*/ 42 h 11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26"/>
                      <a:gd name="T34" fmla="*/ 0 h 114"/>
                      <a:gd name="T35" fmla="*/ 126 w 126"/>
                      <a:gd name="T36" fmla="*/ 114 h 11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26" h="114">
                        <a:moveTo>
                          <a:pt x="0" y="42"/>
                        </a:moveTo>
                        <a:lnTo>
                          <a:pt x="62" y="0"/>
                        </a:lnTo>
                        <a:lnTo>
                          <a:pt x="98" y="62"/>
                        </a:lnTo>
                        <a:lnTo>
                          <a:pt x="110" y="56"/>
                        </a:lnTo>
                        <a:lnTo>
                          <a:pt x="118" y="68"/>
                        </a:lnTo>
                        <a:lnTo>
                          <a:pt x="126" y="80"/>
                        </a:lnTo>
                        <a:lnTo>
                          <a:pt x="72" y="114"/>
                        </a:lnTo>
                        <a:lnTo>
                          <a:pt x="66" y="108"/>
                        </a:lnTo>
                        <a:lnTo>
                          <a:pt x="54" y="108"/>
                        </a:lnTo>
                        <a:lnTo>
                          <a:pt x="44" y="112"/>
                        </a:lnTo>
                        <a:lnTo>
                          <a:pt x="0" y="4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28" name="Freeform 3214"/>
                  <p:cNvSpPr>
                    <a:spLocks/>
                  </p:cNvSpPr>
                  <p:nvPr/>
                </p:nvSpPr>
                <p:spPr bwMode="auto">
                  <a:xfrm>
                    <a:off x="4933" y="4028"/>
                    <a:ext cx="90" cy="120"/>
                  </a:xfrm>
                  <a:custGeom>
                    <a:avLst/>
                    <a:gdLst>
                      <a:gd name="T0" fmla="*/ 0 w 90"/>
                      <a:gd name="T1" fmla="*/ 2 h 120"/>
                      <a:gd name="T2" fmla="*/ 12 w 90"/>
                      <a:gd name="T3" fmla="*/ 0 h 120"/>
                      <a:gd name="T4" fmla="*/ 46 w 90"/>
                      <a:gd name="T5" fmla="*/ 4 h 120"/>
                      <a:gd name="T6" fmla="*/ 90 w 90"/>
                      <a:gd name="T7" fmla="*/ 74 h 120"/>
                      <a:gd name="T8" fmla="*/ 72 w 90"/>
                      <a:gd name="T9" fmla="*/ 76 h 120"/>
                      <a:gd name="T10" fmla="*/ 70 w 90"/>
                      <a:gd name="T11" fmla="*/ 86 h 120"/>
                      <a:gd name="T12" fmla="*/ 36 w 90"/>
                      <a:gd name="T13" fmla="*/ 112 h 120"/>
                      <a:gd name="T14" fmla="*/ 18 w 90"/>
                      <a:gd name="T15" fmla="*/ 120 h 120"/>
                      <a:gd name="T16" fmla="*/ 0 w 90"/>
                      <a:gd name="T17" fmla="*/ 116 h 120"/>
                      <a:gd name="T18" fmla="*/ 0 w 90"/>
                      <a:gd name="T19" fmla="*/ 2 h 12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90"/>
                      <a:gd name="T31" fmla="*/ 0 h 120"/>
                      <a:gd name="T32" fmla="*/ 90 w 90"/>
                      <a:gd name="T33" fmla="*/ 120 h 12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90" h="120">
                        <a:moveTo>
                          <a:pt x="0" y="2"/>
                        </a:moveTo>
                        <a:lnTo>
                          <a:pt x="12" y="0"/>
                        </a:lnTo>
                        <a:lnTo>
                          <a:pt x="46" y="4"/>
                        </a:lnTo>
                        <a:lnTo>
                          <a:pt x="90" y="74"/>
                        </a:lnTo>
                        <a:lnTo>
                          <a:pt x="72" y="76"/>
                        </a:lnTo>
                        <a:lnTo>
                          <a:pt x="70" y="86"/>
                        </a:lnTo>
                        <a:lnTo>
                          <a:pt x="36" y="112"/>
                        </a:lnTo>
                        <a:lnTo>
                          <a:pt x="18" y="120"/>
                        </a:lnTo>
                        <a:lnTo>
                          <a:pt x="0" y="11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29" name="Freeform 3215"/>
                  <p:cNvSpPr>
                    <a:spLocks/>
                  </p:cNvSpPr>
                  <p:nvPr/>
                </p:nvSpPr>
                <p:spPr bwMode="auto">
                  <a:xfrm>
                    <a:off x="4777" y="3858"/>
                    <a:ext cx="84" cy="88"/>
                  </a:xfrm>
                  <a:custGeom>
                    <a:avLst/>
                    <a:gdLst>
                      <a:gd name="T0" fmla="*/ 0 w 84"/>
                      <a:gd name="T1" fmla="*/ 4 h 88"/>
                      <a:gd name="T2" fmla="*/ 26 w 84"/>
                      <a:gd name="T3" fmla="*/ 0 h 88"/>
                      <a:gd name="T4" fmla="*/ 84 w 84"/>
                      <a:gd name="T5" fmla="*/ 4 h 88"/>
                      <a:gd name="T6" fmla="*/ 82 w 84"/>
                      <a:gd name="T7" fmla="*/ 86 h 88"/>
                      <a:gd name="T8" fmla="*/ 2 w 84"/>
                      <a:gd name="T9" fmla="*/ 88 h 88"/>
                      <a:gd name="T10" fmla="*/ 0 w 84"/>
                      <a:gd name="T11" fmla="*/ 4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8"/>
                      <a:gd name="T20" fmla="*/ 84 w 84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8">
                        <a:moveTo>
                          <a:pt x="0" y="4"/>
                        </a:moveTo>
                        <a:lnTo>
                          <a:pt x="26" y="0"/>
                        </a:lnTo>
                        <a:lnTo>
                          <a:pt x="84" y="4"/>
                        </a:lnTo>
                        <a:lnTo>
                          <a:pt x="82" y="86"/>
                        </a:lnTo>
                        <a:lnTo>
                          <a:pt x="2" y="8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30" name="Freeform 3216"/>
                  <p:cNvSpPr>
                    <a:spLocks/>
                  </p:cNvSpPr>
                  <p:nvPr/>
                </p:nvSpPr>
                <p:spPr bwMode="auto">
                  <a:xfrm>
                    <a:off x="4777" y="3944"/>
                    <a:ext cx="84" cy="86"/>
                  </a:xfrm>
                  <a:custGeom>
                    <a:avLst/>
                    <a:gdLst>
                      <a:gd name="T0" fmla="*/ 2 w 84"/>
                      <a:gd name="T1" fmla="*/ 2 h 86"/>
                      <a:gd name="T2" fmla="*/ 82 w 84"/>
                      <a:gd name="T3" fmla="*/ 0 h 86"/>
                      <a:gd name="T4" fmla="*/ 84 w 84"/>
                      <a:gd name="T5" fmla="*/ 84 h 86"/>
                      <a:gd name="T6" fmla="*/ 68 w 84"/>
                      <a:gd name="T7" fmla="*/ 86 h 86"/>
                      <a:gd name="T8" fmla="*/ 0 w 84"/>
                      <a:gd name="T9" fmla="*/ 84 h 86"/>
                      <a:gd name="T10" fmla="*/ 2 w 84"/>
                      <a:gd name="T11" fmla="*/ 2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6"/>
                      <a:gd name="T20" fmla="*/ 84 w 84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6">
                        <a:moveTo>
                          <a:pt x="2" y="2"/>
                        </a:moveTo>
                        <a:lnTo>
                          <a:pt x="82" y="0"/>
                        </a:lnTo>
                        <a:lnTo>
                          <a:pt x="84" y="84"/>
                        </a:lnTo>
                        <a:lnTo>
                          <a:pt x="68" y="86"/>
                        </a:lnTo>
                        <a:lnTo>
                          <a:pt x="0" y="84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31" name="Freeform 3217"/>
                  <p:cNvSpPr>
                    <a:spLocks/>
                  </p:cNvSpPr>
                  <p:nvPr/>
                </p:nvSpPr>
                <p:spPr bwMode="auto">
                  <a:xfrm>
                    <a:off x="4695" y="3858"/>
                    <a:ext cx="84" cy="88"/>
                  </a:xfrm>
                  <a:custGeom>
                    <a:avLst/>
                    <a:gdLst>
                      <a:gd name="T0" fmla="*/ 0 w 84"/>
                      <a:gd name="T1" fmla="*/ 88 h 88"/>
                      <a:gd name="T2" fmla="*/ 2 w 84"/>
                      <a:gd name="T3" fmla="*/ 4 h 88"/>
                      <a:gd name="T4" fmla="*/ 24 w 84"/>
                      <a:gd name="T5" fmla="*/ 0 h 88"/>
                      <a:gd name="T6" fmla="*/ 82 w 84"/>
                      <a:gd name="T7" fmla="*/ 4 h 88"/>
                      <a:gd name="T8" fmla="*/ 84 w 84"/>
                      <a:gd name="T9" fmla="*/ 88 h 88"/>
                      <a:gd name="T10" fmla="*/ 0 w 84"/>
                      <a:gd name="T11" fmla="*/ 88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8"/>
                      <a:gd name="T20" fmla="*/ 84 w 84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8">
                        <a:moveTo>
                          <a:pt x="0" y="88"/>
                        </a:moveTo>
                        <a:lnTo>
                          <a:pt x="2" y="4"/>
                        </a:lnTo>
                        <a:lnTo>
                          <a:pt x="24" y="0"/>
                        </a:lnTo>
                        <a:lnTo>
                          <a:pt x="82" y="4"/>
                        </a:lnTo>
                        <a:lnTo>
                          <a:pt x="84" y="88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32" name="Freeform 3218"/>
                  <p:cNvSpPr>
                    <a:spLocks/>
                  </p:cNvSpPr>
                  <p:nvPr/>
                </p:nvSpPr>
                <p:spPr bwMode="auto">
                  <a:xfrm>
                    <a:off x="4845" y="4028"/>
                    <a:ext cx="88" cy="128"/>
                  </a:xfrm>
                  <a:custGeom>
                    <a:avLst/>
                    <a:gdLst>
                      <a:gd name="T0" fmla="*/ 0 w 88"/>
                      <a:gd name="T1" fmla="*/ 2 h 128"/>
                      <a:gd name="T2" fmla="*/ 16 w 88"/>
                      <a:gd name="T3" fmla="*/ 0 h 128"/>
                      <a:gd name="T4" fmla="*/ 88 w 88"/>
                      <a:gd name="T5" fmla="*/ 2 h 128"/>
                      <a:gd name="T6" fmla="*/ 88 w 88"/>
                      <a:gd name="T7" fmla="*/ 116 h 128"/>
                      <a:gd name="T8" fmla="*/ 80 w 88"/>
                      <a:gd name="T9" fmla="*/ 116 h 128"/>
                      <a:gd name="T10" fmla="*/ 74 w 88"/>
                      <a:gd name="T11" fmla="*/ 126 h 128"/>
                      <a:gd name="T12" fmla="*/ 64 w 88"/>
                      <a:gd name="T13" fmla="*/ 128 h 128"/>
                      <a:gd name="T14" fmla="*/ 56 w 88"/>
                      <a:gd name="T15" fmla="*/ 118 h 128"/>
                      <a:gd name="T16" fmla="*/ 52 w 88"/>
                      <a:gd name="T17" fmla="*/ 118 h 128"/>
                      <a:gd name="T18" fmla="*/ 50 w 88"/>
                      <a:gd name="T19" fmla="*/ 124 h 128"/>
                      <a:gd name="T20" fmla="*/ 36 w 88"/>
                      <a:gd name="T21" fmla="*/ 124 h 128"/>
                      <a:gd name="T22" fmla="*/ 32 w 88"/>
                      <a:gd name="T23" fmla="*/ 114 h 128"/>
                      <a:gd name="T24" fmla="*/ 22 w 88"/>
                      <a:gd name="T25" fmla="*/ 114 h 128"/>
                      <a:gd name="T26" fmla="*/ 18 w 88"/>
                      <a:gd name="T27" fmla="*/ 120 h 128"/>
                      <a:gd name="T28" fmla="*/ 12 w 88"/>
                      <a:gd name="T29" fmla="*/ 108 h 128"/>
                      <a:gd name="T30" fmla="*/ 6 w 88"/>
                      <a:gd name="T31" fmla="*/ 108 h 128"/>
                      <a:gd name="T32" fmla="*/ 10 w 88"/>
                      <a:gd name="T33" fmla="*/ 98 h 128"/>
                      <a:gd name="T34" fmla="*/ 4 w 88"/>
                      <a:gd name="T35" fmla="*/ 96 h 128"/>
                      <a:gd name="T36" fmla="*/ 0 w 88"/>
                      <a:gd name="T37" fmla="*/ 2 h 12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8"/>
                      <a:gd name="T58" fmla="*/ 0 h 128"/>
                      <a:gd name="T59" fmla="*/ 88 w 88"/>
                      <a:gd name="T60" fmla="*/ 128 h 12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8" h="128">
                        <a:moveTo>
                          <a:pt x="0" y="2"/>
                        </a:moveTo>
                        <a:lnTo>
                          <a:pt x="16" y="0"/>
                        </a:lnTo>
                        <a:lnTo>
                          <a:pt x="88" y="2"/>
                        </a:lnTo>
                        <a:lnTo>
                          <a:pt x="88" y="116"/>
                        </a:lnTo>
                        <a:lnTo>
                          <a:pt x="80" y="116"/>
                        </a:lnTo>
                        <a:lnTo>
                          <a:pt x="74" y="126"/>
                        </a:lnTo>
                        <a:lnTo>
                          <a:pt x="64" y="128"/>
                        </a:lnTo>
                        <a:lnTo>
                          <a:pt x="56" y="118"/>
                        </a:lnTo>
                        <a:lnTo>
                          <a:pt x="52" y="118"/>
                        </a:lnTo>
                        <a:lnTo>
                          <a:pt x="50" y="124"/>
                        </a:lnTo>
                        <a:lnTo>
                          <a:pt x="36" y="124"/>
                        </a:lnTo>
                        <a:lnTo>
                          <a:pt x="32" y="114"/>
                        </a:lnTo>
                        <a:lnTo>
                          <a:pt x="22" y="114"/>
                        </a:lnTo>
                        <a:lnTo>
                          <a:pt x="18" y="120"/>
                        </a:lnTo>
                        <a:lnTo>
                          <a:pt x="12" y="108"/>
                        </a:lnTo>
                        <a:lnTo>
                          <a:pt x="6" y="108"/>
                        </a:lnTo>
                        <a:lnTo>
                          <a:pt x="10" y="98"/>
                        </a:lnTo>
                        <a:lnTo>
                          <a:pt x="4" y="9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33" name="Freeform 3219"/>
                  <p:cNvSpPr>
                    <a:spLocks/>
                  </p:cNvSpPr>
                  <p:nvPr/>
                </p:nvSpPr>
                <p:spPr bwMode="auto">
                  <a:xfrm>
                    <a:off x="4763" y="4028"/>
                    <a:ext cx="86" cy="102"/>
                  </a:xfrm>
                  <a:custGeom>
                    <a:avLst/>
                    <a:gdLst>
                      <a:gd name="T0" fmla="*/ 0 w 86"/>
                      <a:gd name="T1" fmla="*/ 2 h 102"/>
                      <a:gd name="T2" fmla="*/ 14 w 86"/>
                      <a:gd name="T3" fmla="*/ 0 h 102"/>
                      <a:gd name="T4" fmla="*/ 82 w 86"/>
                      <a:gd name="T5" fmla="*/ 2 h 102"/>
                      <a:gd name="T6" fmla="*/ 86 w 86"/>
                      <a:gd name="T7" fmla="*/ 96 h 102"/>
                      <a:gd name="T8" fmla="*/ 20 w 86"/>
                      <a:gd name="T9" fmla="*/ 102 h 102"/>
                      <a:gd name="T10" fmla="*/ 0 w 86"/>
                      <a:gd name="T11" fmla="*/ 98 h 102"/>
                      <a:gd name="T12" fmla="*/ 0 w 86"/>
                      <a:gd name="T13" fmla="*/ 80 h 102"/>
                      <a:gd name="T14" fmla="*/ 0 w 86"/>
                      <a:gd name="T15" fmla="*/ 2 h 10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6"/>
                      <a:gd name="T25" fmla="*/ 0 h 102"/>
                      <a:gd name="T26" fmla="*/ 86 w 86"/>
                      <a:gd name="T27" fmla="*/ 102 h 10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6" h="102">
                        <a:moveTo>
                          <a:pt x="0" y="2"/>
                        </a:moveTo>
                        <a:lnTo>
                          <a:pt x="14" y="0"/>
                        </a:lnTo>
                        <a:lnTo>
                          <a:pt x="82" y="2"/>
                        </a:lnTo>
                        <a:lnTo>
                          <a:pt x="86" y="96"/>
                        </a:lnTo>
                        <a:lnTo>
                          <a:pt x="20" y="102"/>
                        </a:lnTo>
                        <a:lnTo>
                          <a:pt x="0" y="98"/>
                        </a:lnTo>
                        <a:lnTo>
                          <a:pt x="0" y="8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34" name="Freeform 3220"/>
                  <p:cNvSpPr>
                    <a:spLocks/>
                  </p:cNvSpPr>
                  <p:nvPr/>
                </p:nvSpPr>
                <p:spPr bwMode="auto">
                  <a:xfrm>
                    <a:off x="4695" y="3946"/>
                    <a:ext cx="84" cy="84"/>
                  </a:xfrm>
                  <a:custGeom>
                    <a:avLst/>
                    <a:gdLst>
                      <a:gd name="T0" fmla="*/ 0 w 84"/>
                      <a:gd name="T1" fmla="*/ 0 h 84"/>
                      <a:gd name="T2" fmla="*/ 84 w 84"/>
                      <a:gd name="T3" fmla="*/ 0 h 84"/>
                      <a:gd name="T4" fmla="*/ 82 w 84"/>
                      <a:gd name="T5" fmla="*/ 82 h 84"/>
                      <a:gd name="T6" fmla="*/ 68 w 84"/>
                      <a:gd name="T7" fmla="*/ 84 h 84"/>
                      <a:gd name="T8" fmla="*/ 0 w 84"/>
                      <a:gd name="T9" fmla="*/ 84 h 84"/>
                      <a:gd name="T10" fmla="*/ 0 w 84"/>
                      <a:gd name="T11" fmla="*/ 0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4"/>
                      <a:gd name="T20" fmla="*/ 84 w 84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4">
                        <a:moveTo>
                          <a:pt x="0" y="0"/>
                        </a:moveTo>
                        <a:lnTo>
                          <a:pt x="84" y="0"/>
                        </a:lnTo>
                        <a:lnTo>
                          <a:pt x="82" y="82"/>
                        </a:lnTo>
                        <a:lnTo>
                          <a:pt x="68" y="84"/>
                        </a:lnTo>
                        <a:lnTo>
                          <a:pt x="0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35" name="Freeform 3221"/>
                  <p:cNvSpPr>
                    <a:spLocks/>
                  </p:cNvSpPr>
                  <p:nvPr/>
                </p:nvSpPr>
                <p:spPr bwMode="auto">
                  <a:xfrm>
                    <a:off x="4607" y="3946"/>
                    <a:ext cx="88" cy="84"/>
                  </a:xfrm>
                  <a:custGeom>
                    <a:avLst/>
                    <a:gdLst>
                      <a:gd name="T0" fmla="*/ 2 w 88"/>
                      <a:gd name="T1" fmla="*/ 0 h 84"/>
                      <a:gd name="T2" fmla="*/ 88 w 88"/>
                      <a:gd name="T3" fmla="*/ 0 h 84"/>
                      <a:gd name="T4" fmla="*/ 88 w 88"/>
                      <a:gd name="T5" fmla="*/ 84 h 84"/>
                      <a:gd name="T6" fmla="*/ 60 w 88"/>
                      <a:gd name="T7" fmla="*/ 84 h 84"/>
                      <a:gd name="T8" fmla="*/ 0 w 88"/>
                      <a:gd name="T9" fmla="*/ 84 h 84"/>
                      <a:gd name="T10" fmla="*/ 2 w 88"/>
                      <a:gd name="T11" fmla="*/ 0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8"/>
                      <a:gd name="T19" fmla="*/ 0 h 84"/>
                      <a:gd name="T20" fmla="*/ 88 w 88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8" h="84">
                        <a:moveTo>
                          <a:pt x="2" y="0"/>
                        </a:moveTo>
                        <a:lnTo>
                          <a:pt x="88" y="0"/>
                        </a:lnTo>
                        <a:lnTo>
                          <a:pt x="88" y="84"/>
                        </a:lnTo>
                        <a:lnTo>
                          <a:pt x="60" y="84"/>
                        </a:lnTo>
                        <a:lnTo>
                          <a:pt x="0" y="84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36" name="Freeform 3222"/>
                  <p:cNvSpPr>
                    <a:spLocks/>
                  </p:cNvSpPr>
                  <p:nvPr/>
                </p:nvSpPr>
                <p:spPr bwMode="auto">
                  <a:xfrm>
                    <a:off x="4665" y="4030"/>
                    <a:ext cx="98" cy="78"/>
                  </a:xfrm>
                  <a:custGeom>
                    <a:avLst/>
                    <a:gdLst>
                      <a:gd name="T0" fmla="*/ 2 w 98"/>
                      <a:gd name="T1" fmla="*/ 0 h 78"/>
                      <a:gd name="T2" fmla="*/ 30 w 98"/>
                      <a:gd name="T3" fmla="*/ 0 h 78"/>
                      <a:gd name="T4" fmla="*/ 98 w 98"/>
                      <a:gd name="T5" fmla="*/ 0 h 78"/>
                      <a:gd name="T6" fmla="*/ 98 w 98"/>
                      <a:gd name="T7" fmla="*/ 78 h 78"/>
                      <a:gd name="T8" fmla="*/ 0 w 98"/>
                      <a:gd name="T9" fmla="*/ 78 h 78"/>
                      <a:gd name="T10" fmla="*/ 2 w 98"/>
                      <a:gd name="T11" fmla="*/ 0 h 7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8"/>
                      <a:gd name="T19" fmla="*/ 0 h 78"/>
                      <a:gd name="T20" fmla="*/ 98 w 98"/>
                      <a:gd name="T21" fmla="*/ 78 h 7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8" h="78">
                        <a:moveTo>
                          <a:pt x="2" y="0"/>
                        </a:moveTo>
                        <a:lnTo>
                          <a:pt x="30" y="0"/>
                        </a:lnTo>
                        <a:lnTo>
                          <a:pt x="98" y="0"/>
                        </a:lnTo>
                        <a:lnTo>
                          <a:pt x="98" y="78"/>
                        </a:lnTo>
                        <a:lnTo>
                          <a:pt x="0" y="78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37" name="Freeform 3223"/>
                  <p:cNvSpPr>
                    <a:spLocks/>
                  </p:cNvSpPr>
                  <p:nvPr/>
                </p:nvSpPr>
                <p:spPr bwMode="auto">
                  <a:xfrm>
                    <a:off x="4593" y="4030"/>
                    <a:ext cx="74" cy="102"/>
                  </a:xfrm>
                  <a:custGeom>
                    <a:avLst/>
                    <a:gdLst>
                      <a:gd name="T0" fmla="*/ 2 w 74"/>
                      <a:gd name="T1" fmla="*/ 0 h 102"/>
                      <a:gd name="T2" fmla="*/ 14 w 74"/>
                      <a:gd name="T3" fmla="*/ 0 h 102"/>
                      <a:gd name="T4" fmla="*/ 74 w 74"/>
                      <a:gd name="T5" fmla="*/ 0 h 102"/>
                      <a:gd name="T6" fmla="*/ 72 w 74"/>
                      <a:gd name="T7" fmla="*/ 78 h 102"/>
                      <a:gd name="T8" fmla="*/ 68 w 74"/>
                      <a:gd name="T9" fmla="*/ 76 h 102"/>
                      <a:gd name="T10" fmla="*/ 66 w 74"/>
                      <a:gd name="T11" fmla="*/ 98 h 102"/>
                      <a:gd name="T12" fmla="*/ 2 w 74"/>
                      <a:gd name="T13" fmla="*/ 102 h 102"/>
                      <a:gd name="T14" fmla="*/ 0 w 74"/>
                      <a:gd name="T15" fmla="*/ 82 h 102"/>
                      <a:gd name="T16" fmla="*/ 2 w 74"/>
                      <a:gd name="T17" fmla="*/ 0 h 10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4"/>
                      <a:gd name="T28" fmla="*/ 0 h 102"/>
                      <a:gd name="T29" fmla="*/ 74 w 74"/>
                      <a:gd name="T30" fmla="*/ 102 h 10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4" h="102">
                        <a:moveTo>
                          <a:pt x="2" y="0"/>
                        </a:moveTo>
                        <a:lnTo>
                          <a:pt x="14" y="0"/>
                        </a:lnTo>
                        <a:lnTo>
                          <a:pt x="74" y="0"/>
                        </a:lnTo>
                        <a:lnTo>
                          <a:pt x="72" y="78"/>
                        </a:lnTo>
                        <a:lnTo>
                          <a:pt x="68" y="76"/>
                        </a:lnTo>
                        <a:lnTo>
                          <a:pt x="66" y="98"/>
                        </a:lnTo>
                        <a:lnTo>
                          <a:pt x="2" y="102"/>
                        </a:lnTo>
                        <a:lnTo>
                          <a:pt x="0" y="82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38" name="Freeform 3224"/>
                  <p:cNvSpPr>
                    <a:spLocks/>
                  </p:cNvSpPr>
                  <p:nvPr/>
                </p:nvSpPr>
                <p:spPr bwMode="auto">
                  <a:xfrm>
                    <a:off x="4523" y="3944"/>
                    <a:ext cx="86" cy="86"/>
                  </a:xfrm>
                  <a:custGeom>
                    <a:avLst/>
                    <a:gdLst>
                      <a:gd name="T0" fmla="*/ 0 w 86"/>
                      <a:gd name="T1" fmla="*/ 0 h 86"/>
                      <a:gd name="T2" fmla="*/ 86 w 86"/>
                      <a:gd name="T3" fmla="*/ 2 h 86"/>
                      <a:gd name="T4" fmla="*/ 84 w 86"/>
                      <a:gd name="T5" fmla="*/ 86 h 86"/>
                      <a:gd name="T6" fmla="*/ 72 w 86"/>
                      <a:gd name="T7" fmla="*/ 86 h 86"/>
                      <a:gd name="T8" fmla="*/ 0 w 86"/>
                      <a:gd name="T9" fmla="*/ 84 h 86"/>
                      <a:gd name="T10" fmla="*/ 0 w 86"/>
                      <a:gd name="T11" fmla="*/ 0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6"/>
                      <a:gd name="T19" fmla="*/ 0 h 86"/>
                      <a:gd name="T20" fmla="*/ 86 w 86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6" h="86">
                        <a:moveTo>
                          <a:pt x="0" y="0"/>
                        </a:moveTo>
                        <a:lnTo>
                          <a:pt x="86" y="2"/>
                        </a:lnTo>
                        <a:lnTo>
                          <a:pt x="84" y="86"/>
                        </a:lnTo>
                        <a:lnTo>
                          <a:pt x="72" y="86"/>
                        </a:lnTo>
                        <a:lnTo>
                          <a:pt x="0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39" name="Freeform 3225"/>
                  <p:cNvSpPr>
                    <a:spLocks/>
                  </p:cNvSpPr>
                  <p:nvPr/>
                </p:nvSpPr>
                <p:spPr bwMode="auto">
                  <a:xfrm>
                    <a:off x="4439" y="3944"/>
                    <a:ext cx="84" cy="84"/>
                  </a:xfrm>
                  <a:custGeom>
                    <a:avLst/>
                    <a:gdLst>
                      <a:gd name="T0" fmla="*/ 0 w 84"/>
                      <a:gd name="T1" fmla="*/ 0 h 84"/>
                      <a:gd name="T2" fmla="*/ 84 w 84"/>
                      <a:gd name="T3" fmla="*/ 0 h 84"/>
                      <a:gd name="T4" fmla="*/ 84 w 84"/>
                      <a:gd name="T5" fmla="*/ 84 h 84"/>
                      <a:gd name="T6" fmla="*/ 72 w 84"/>
                      <a:gd name="T7" fmla="*/ 84 h 84"/>
                      <a:gd name="T8" fmla="*/ 2 w 84"/>
                      <a:gd name="T9" fmla="*/ 82 h 84"/>
                      <a:gd name="T10" fmla="*/ 0 w 84"/>
                      <a:gd name="T11" fmla="*/ 0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4"/>
                      <a:gd name="T20" fmla="*/ 84 w 84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4">
                        <a:moveTo>
                          <a:pt x="0" y="0"/>
                        </a:moveTo>
                        <a:lnTo>
                          <a:pt x="84" y="0"/>
                        </a:lnTo>
                        <a:lnTo>
                          <a:pt x="84" y="84"/>
                        </a:lnTo>
                        <a:lnTo>
                          <a:pt x="72" y="84"/>
                        </a:lnTo>
                        <a:lnTo>
                          <a:pt x="2" y="8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40" name="Freeform 3226"/>
                  <p:cNvSpPr>
                    <a:spLocks/>
                  </p:cNvSpPr>
                  <p:nvPr/>
                </p:nvSpPr>
                <p:spPr bwMode="auto">
                  <a:xfrm>
                    <a:off x="4427" y="4026"/>
                    <a:ext cx="84" cy="86"/>
                  </a:xfrm>
                  <a:custGeom>
                    <a:avLst/>
                    <a:gdLst>
                      <a:gd name="T0" fmla="*/ 0 w 84"/>
                      <a:gd name="T1" fmla="*/ 2 h 86"/>
                      <a:gd name="T2" fmla="*/ 14 w 84"/>
                      <a:gd name="T3" fmla="*/ 0 h 86"/>
                      <a:gd name="T4" fmla="*/ 84 w 84"/>
                      <a:gd name="T5" fmla="*/ 2 h 86"/>
                      <a:gd name="T6" fmla="*/ 84 w 84"/>
                      <a:gd name="T7" fmla="*/ 86 h 86"/>
                      <a:gd name="T8" fmla="*/ 0 w 84"/>
                      <a:gd name="T9" fmla="*/ 84 h 86"/>
                      <a:gd name="T10" fmla="*/ 0 w 84"/>
                      <a:gd name="T11" fmla="*/ 2 h 8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6"/>
                      <a:gd name="T20" fmla="*/ 84 w 84"/>
                      <a:gd name="T21" fmla="*/ 86 h 8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6">
                        <a:moveTo>
                          <a:pt x="0" y="2"/>
                        </a:moveTo>
                        <a:lnTo>
                          <a:pt x="14" y="0"/>
                        </a:lnTo>
                        <a:lnTo>
                          <a:pt x="84" y="2"/>
                        </a:lnTo>
                        <a:lnTo>
                          <a:pt x="84" y="86"/>
                        </a:lnTo>
                        <a:lnTo>
                          <a:pt x="0" y="8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41" name="Freeform 3227"/>
                  <p:cNvSpPr>
                    <a:spLocks/>
                  </p:cNvSpPr>
                  <p:nvPr/>
                </p:nvSpPr>
                <p:spPr bwMode="auto">
                  <a:xfrm>
                    <a:off x="4511" y="4028"/>
                    <a:ext cx="84" cy="84"/>
                  </a:xfrm>
                  <a:custGeom>
                    <a:avLst/>
                    <a:gdLst>
                      <a:gd name="T0" fmla="*/ 0 w 84"/>
                      <a:gd name="T1" fmla="*/ 0 h 84"/>
                      <a:gd name="T2" fmla="*/ 12 w 84"/>
                      <a:gd name="T3" fmla="*/ 0 h 84"/>
                      <a:gd name="T4" fmla="*/ 84 w 84"/>
                      <a:gd name="T5" fmla="*/ 2 h 84"/>
                      <a:gd name="T6" fmla="*/ 82 w 84"/>
                      <a:gd name="T7" fmla="*/ 84 h 84"/>
                      <a:gd name="T8" fmla="*/ 0 w 84"/>
                      <a:gd name="T9" fmla="*/ 84 h 84"/>
                      <a:gd name="T10" fmla="*/ 0 w 84"/>
                      <a:gd name="T11" fmla="*/ 0 h 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4"/>
                      <a:gd name="T19" fmla="*/ 0 h 84"/>
                      <a:gd name="T20" fmla="*/ 84 w 84"/>
                      <a:gd name="T21" fmla="*/ 84 h 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4" h="84">
                        <a:moveTo>
                          <a:pt x="0" y="0"/>
                        </a:moveTo>
                        <a:lnTo>
                          <a:pt x="12" y="0"/>
                        </a:lnTo>
                        <a:lnTo>
                          <a:pt x="84" y="2"/>
                        </a:lnTo>
                        <a:lnTo>
                          <a:pt x="82" y="84"/>
                        </a:lnTo>
                        <a:lnTo>
                          <a:pt x="0" y="8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42" name="Freeform 3228"/>
                  <p:cNvSpPr>
                    <a:spLocks/>
                  </p:cNvSpPr>
                  <p:nvPr/>
                </p:nvSpPr>
                <p:spPr bwMode="auto">
                  <a:xfrm>
                    <a:off x="4421" y="4110"/>
                    <a:ext cx="90" cy="116"/>
                  </a:xfrm>
                  <a:custGeom>
                    <a:avLst/>
                    <a:gdLst>
                      <a:gd name="T0" fmla="*/ 2 w 90"/>
                      <a:gd name="T1" fmla="*/ 2 h 116"/>
                      <a:gd name="T2" fmla="*/ 6 w 90"/>
                      <a:gd name="T3" fmla="*/ 0 h 116"/>
                      <a:gd name="T4" fmla="*/ 90 w 90"/>
                      <a:gd name="T5" fmla="*/ 2 h 116"/>
                      <a:gd name="T6" fmla="*/ 90 w 90"/>
                      <a:gd name="T7" fmla="*/ 116 h 116"/>
                      <a:gd name="T8" fmla="*/ 0 w 90"/>
                      <a:gd name="T9" fmla="*/ 114 h 116"/>
                      <a:gd name="T10" fmla="*/ 2 w 90"/>
                      <a:gd name="T11" fmla="*/ 2 h 11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0"/>
                      <a:gd name="T19" fmla="*/ 0 h 116"/>
                      <a:gd name="T20" fmla="*/ 90 w 90"/>
                      <a:gd name="T21" fmla="*/ 116 h 11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0" h="116">
                        <a:moveTo>
                          <a:pt x="2" y="2"/>
                        </a:moveTo>
                        <a:lnTo>
                          <a:pt x="6" y="0"/>
                        </a:lnTo>
                        <a:lnTo>
                          <a:pt x="90" y="2"/>
                        </a:lnTo>
                        <a:lnTo>
                          <a:pt x="90" y="116"/>
                        </a:lnTo>
                        <a:lnTo>
                          <a:pt x="0" y="114"/>
                        </a:lnTo>
                        <a:lnTo>
                          <a:pt x="2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43" name="Freeform 3229"/>
                  <p:cNvSpPr>
                    <a:spLocks/>
                  </p:cNvSpPr>
                  <p:nvPr/>
                </p:nvSpPr>
                <p:spPr bwMode="auto">
                  <a:xfrm>
                    <a:off x="4511" y="4112"/>
                    <a:ext cx="84" cy="114"/>
                  </a:xfrm>
                  <a:custGeom>
                    <a:avLst/>
                    <a:gdLst>
                      <a:gd name="T0" fmla="*/ 0 w 84"/>
                      <a:gd name="T1" fmla="*/ 0 h 114"/>
                      <a:gd name="T2" fmla="*/ 82 w 84"/>
                      <a:gd name="T3" fmla="*/ 0 h 114"/>
                      <a:gd name="T4" fmla="*/ 84 w 84"/>
                      <a:gd name="T5" fmla="*/ 20 h 114"/>
                      <a:gd name="T6" fmla="*/ 82 w 84"/>
                      <a:gd name="T7" fmla="*/ 26 h 114"/>
                      <a:gd name="T8" fmla="*/ 80 w 84"/>
                      <a:gd name="T9" fmla="*/ 114 h 114"/>
                      <a:gd name="T10" fmla="*/ 0 w 84"/>
                      <a:gd name="T11" fmla="*/ 114 h 114"/>
                      <a:gd name="T12" fmla="*/ 0 w 84"/>
                      <a:gd name="T13" fmla="*/ 0 h 11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4"/>
                      <a:gd name="T22" fmla="*/ 0 h 114"/>
                      <a:gd name="T23" fmla="*/ 84 w 84"/>
                      <a:gd name="T24" fmla="*/ 114 h 11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4" h="114">
                        <a:moveTo>
                          <a:pt x="0" y="0"/>
                        </a:moveTo>
                        <a:lnTo>
                          <a:pt x="82" y="0"/>
                        </a:lnTo>
                        <a:lnTo>
                          <a:pt x="84" y="20"/>
                        </a:lnTo>
                        <a:lnTo>
                          <a:pt x="82" y="26"/>
                        </a:lnTo>
                        <a:lnTo>
                          <a:pt x="80" y="114"/>
                        </a:lnTo>
                        <a:lnTo>
                          <a:pt x="0" y="1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44" name="Freeform 3230"/>
                  <p:cNvSpPr>
                    <a:spLocks/>
                  </p:cNvSpPr>
                  <p:nvPr/>
                </p:nvSpPr>
                <p:spPr bwMode="auto">
                  <a:xfrm>
                    <a:off x="4591" y="4138"/>
                    <a:ext cx="96" cy="88"/>
                  </a:xfrm>
                  <a:custGeom>
                    <a:avLst/>
                    <a:gdLst>
                      <a:gd name="T0" fmla="*/ 2 w 96"/>
                      <a:gd name="T1" fmla="*/ 0 h 88"/>
                      <a:gd name="T2" fmla="*/ 96 w 96"/>
                      <a:gd name="T3" fmla="*/ 0 h 88"/>
                      <a:gd name="T4" fmla="*/ 96 w 96"/>
                      <a:gd name="T5" fmla="*/ 84 h 88"/>
                      <a:gd name="T6" fmla="*/ 48 w 96"/>
                      <a:gd name="T7" fmla="*/ 88 h 88"/>
                      <a:gd name="T8" fmla="*/ 0 w 96"/>
                      <a:gd name="T9" fmla="*/ 88 h 88"/>
                      <a:gd name="T10" fmla="*/ 2 w 96"/>
                      <a:gd name="T11" fmla="*/ 0 h 8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6"/>
                      <a:gd name="T19" fmla="*/ 0 h 88"/>
                      <a:gd name="T20" fmla="*/ 96 w 96"/>
                      <a:gd name="T21" fmla="*/ 88 h 8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6" h="88">
                        <a:moveTo>
                          <a:pt x="2" y="0"/>
                        </a:moveTo>
                        <a:lnTo>
                          <a:pt x="96" y="0"/>
                        </a:lnTo>
                        <a:lnTo>
                          <a:pt x="96" y="84"/>
                        </a:lnTo>
                        <a:lnTo>
                          <a:pt x="48" y="88"/>
                        </a:lnTo>
                        <a:lnTo>
                          <a:pt x="0" y="88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45" name="Freeform 3231"/>
                  <p:cNvSpPr>
                    <a:spLocks/>
                  </p:cNvSpPr>
                  <p:nvPr/>
                </p:nvSpPr>
                <p:spPr bwMode="auto">
                  <a:xfrm>
                    <a:off x="4593" y="4106"/>
                    <a:ext cx="190" cy="118"/>
                  </a:xfrm>
                  <a:custGeom>
                    <a:avLst/>
                    <a:gdLst>
                      <a:gd name="T0" fmla="*/ 2 w 190"/>
                      <a:gd name="T1" fmla="*/ 26 h 118"/>
                      <a:gd name="T2" fmla="*/ 66 w 190"/>
                      <a:gd name="T3" fmla="*/ 22 h 118"/>
                      <a:gd name="T4" fmla="*/ 68 w 190"/>
                      <a:gd name="T5" fmla="*/ 0 h 118"/>
                      <a:gd name="T6" fmla="*/ 170 w 190"/>
                      <a:gd name="T7" fmla="*/ 2 h 118"/>
                      <a:gd name="T8" fmla="*/ 170 w 190"/>
                      <a:gd name="T9" fmla="*/ 20 h 118"/>
                      <a:gd name="T10" fmla="*/ 190 w 190"/>
                      <a:gd name="T11" fmla="*/ 24 h 118"/>
                      <a:gd name="T12" fmla="*/ 190 w 190"/>
                      <a:gd name="T13" fmla="*/ 118 h 118"/>
                      <a:gd name="T14" fmla="*/ 94 w 190"/>
                      <a:gd name="T15" fmla="*/ 116 h 118"/>
                      <a:gd name="T16" fmla="*/ 94 w 190"/>
                      <a:gd name="T17" fmla="*/ 32 h 118"/>
                      <a:gd name="T18" fmla="*/ 0 w 190"/>
                      <a:gd name="T19" fmla="*/ 32 h 118"/>
                      <a:gd name="T20" fmla="*/ 2 w 190"/>
                      <a:gd name="T21" fmla="*/ 26 h 11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90"/>
                      <a:gd name="T34" fmla="*/ 0 h 118"/>
                      <a:gd name="T35" fmla="*/ 190 w 190"/>
                      <a:gd name="T36" fmla="*/ 118 h 11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90" h="118">
                        <a:moveTo>
                          <a:pt x="2" y="26"/>
                        </a:moveTo>
                        <a:lnTo>
                          <a:pt x="66" y="22"/>
                        </a:lnTo>
                        <a:lnTo>
                          <a:pt x="68" y="0"/>
                        </a:lnTo>
                        <a:lnTo>
                          <a:pt x="170" y="2"/>
                        </a:lnTo>
                        <a:lnTo>
                          <a:pt x="170" y="20"/>
                        </a:lnTo>
                        <a:lnTo>
                          <a:pt x="190" y="24"/>
                        </a:lnTo>
                        <a:lnTo>
                          <a:pt x="190" y="118"/>
                        </a:lnTo>
                        <a:lnTo>
                          <a:pt x="94" y="116"/>
                        </a:lnTo>
                        <a:lnTo>
                          <a:pt x="94" y="32"/>
                        </a:lnTo>
                        <a:lnTo>
                          <a:pt x="0" y="32"/>
                        </a:lnTo>
                        <a:lnTo>
                          <a:pt x="2" y="2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46" name="Freeform 3232"/>
                  <p:cNvSpPr>
                    <a:spLocks/>
                  </p:cNvSpPr>
                  <p:nvPr/>
                </p:nvSpPr>
                <p:spPr bwMode="auto">
                  <a:xfrm>
                    <a:off x="4783" y="4124"/>
                    <a:ext cx="80" cy="100"/>
                  </a:xfrm>
                  <a:custGeom>
                    <a:avLst/>
                    <a:gdLst>
                      <a:gd name="T0" fmla="*/ 0 w 80"/>
                      <a:gd name="T1" fmla="*/ 6 h 100"/>
                      <a:gd name="T2" fmla="*/ 66 w 80"/>
                      <a:gd name="T3" fmla="*/ 0 h 100"/>
                      <a:gd name="T4" fmla="*/ 72 w 80"/>
                      <a:gd name="T5" fmla="*/ 2 h 100"/>
                      <a:gd name="T6" fmla="*/ 68 w 80"/>
                      <a:gd name="T7" fmla="*/ 12 h 100"/>
                      <a:gd name="T8" fmla="*/ 74 w 80"/>
                      <a:gd name="T9" fmla="*/ 12 h 100"/>
                      <a:gd name="T10" fmla="*/ 80 w 80"/>
                      <a:gd name="T11" fmla="*/ 24 h 100"/>
                      <a:gd name="T12" fmla="*/ 80 w 80"/>
                      <a:gd name="T13" fmla="*/ 96 h 100"/>
                      <a:gd name="T14" fmla="*/ 0 w 80"/>
                      <a:gd name="T15" fmla="*/ 100 h 100"/>
                      <a:gd name="T16" fmla="*/ 0 w 80"/>
                      <a:gd name="T17" fmla="*/ 6 h 10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0"/>
                      <a:gd name="T28" fmla="*/ 0 h 100"/>
                      <a:gd name="T29" fmla="*/ 80 w 80"/>
                      <a:gd name="T30" fmla="*/ 100 h 10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0" h="100">
                        <a:moveTo>
                          <a:pt x="0" y="6"/>
                        </a:moveTo>
                        <a:lnTo>
                          <a:pt x="66" y="0"/>
                        </a:lnTo>
                        <a:lnTo>
                          <a:pt x="72" y="2"/>
                        </a:lnTo>
                        <a:lnTo>
                          <a:pt x="68" y="12"/>
                        </a:lnTo>
                        <a:lnTo>
                          <a:pt x="74" y="12"/>
                        </a:lnTo>
                        <a:lnTo>
                          <a:pt x="80" y="24"/>
                        </a:lnTo>
                        <a:lnTo>
                          <a:pt x="80" y="96"/>
                        </a:lnTo>
                        <a:lnTo>
                          <a:pt x="0" y="100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47" name="Freeform 3233"/>
                  <p:cNvSpPr>
                    <a:spLocks/>
                  </p:cNvSpPr>
                  <p:nvPr/>
                </p:nvSpPr>
                <p:spPr bwMode="auto">
                  <a:xfrm>
                    <a:off x="4783" y="4220"/>
                    <a:ext cx="102" cy="78"/>
                  </a:xfrm>
                  <a:custGeom>
                    <a:avLst/>
                    <a:gdLst>
                      <a:gd name="T0" fmla="*/ 0 w 102"/>
                      <a:gd name="T1" fmla="*/ 4 h 78"/>
                      <a:gd name="T2" fmla="*/ 80 w 102"/>
                      <a:gd name="T3" fmla="*/ 0 h 78"/>
                      <a:gd name="T4" fmla="*/ 80 w 102"/>
                      <a:gd name="T5" fmla="*/ 28 h 78"/>
                      <a:gd name="T6" fmla="*/ 100 w 102"/>
                      <a:gd name="T7" fmla="*/ 34 h 78"/>
                      <a:gd name="T8" fmla="*/ 102 w 102"/>
                      <a:gd name="T9" fmla="*/ 76 h 78"/>
                      <a:gd name="T10" fmla="*/ 0 w 102"/>
                      <a:gd name="T11" fmla="*/ 78 h 78"/>
                      <a:gd name="T12" fmla="*/ 0 w 102"/>
                      <a:gd name="T13" fmla="*/ 4 h 7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2"/>
                      <a:gd name="T22" fmla="*/ 0 h 78"/>
                      <a:gd name="T23" fmla="*/ 102 w 102"/>
                      <a:gd name="T24" fmla="*/ 78 h 7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2" h="78">
                        <a:moveTo>
                          <a:pt x="0" y="4"/>
                        </a:moveTo>
                        <a:lnTo>
                          <a:pt x="80" y="0"/>
                        </a:lnTo>
                        <a:lnTo>
                          <a:pt x="80" y="28"/>
                        </a:lnTo>
                        <a:lnTo>
                          <a:pt x="100" y="34"/>
                        </a:lnTo>
                        <a:lnTo>
                          <a:pt x="102" y="76"/>
                        </a:lnTo>
                        <a:lnTo>
                          <a:pt x="0" y="7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48" name="Freeform 3234"/>
                  <p:cNvSpPr>
                    <a:spLocks/>
                  </p:cNvSpPr>
                  <p:nvPr/>
                </p:nvSpPr>
                <p:spPr bwMode="auto">
                  <a:xfrm>
                    <a:off x="4863" y="4142"/>
                    <a:ext cx="88" cy="112"/>
                  </a:xfrm>
                  <a:custGeom>
                    <a:avLst/>
                    <a:gdLst>
                      <a:gd name="T0" fmla="*/ 0 w 88"/>
                      <a:gd name="T1" fmla="*/ 6 h 112"/>
                      <a:gd name="T2" fmla="*/ 4 w 88"/>
                      <a:gd name="T3" fmla="*/ 0 h 112"/>
                      <a:gd name="T4" fmla="*/ 14 w 88"/>
                      <a:gd name="T5" fmla="*/ 0 h 112"/>
                      <a:gd name="T6" fmla="*/ 18 w 88"/>
                      <a:gd name="T7" fmla="*/ 10 h 112"/>
                      <a:gd name="T8" fmla="*/ 32 w 88"/>
                      <a:gd name="T9" fmla="*/ 10 h 112"/>
                      <a:gd name="T10" fmla="*/ 34 w 88"/>
                      <a:gd name="T11" fmla="*/ 4 h 112"/>
                      <a:gd name="T12" fmla="*/ 38 w 88"/>
                      <a:gd name="T13" fmla="*/ 4 h 112"/>
                      <a:gd name="T14" fmla="*/ 46 w 88"/>
                      <a:gd name="T15" fmla="*/ 14 h 112"/>
                      <a:gd name="T16" fmla="*/ 56 w 88"/>
                      <a:gd name="T17" fmla="*/ 12 h 112"/>
                      <a:gd name="T18" fmla="*/ 62 w 88"/>
                      <a:gd name="T19" fmla="*/ 2 h 112"/>
                      <a:gd name="T20" fmla="*/ 70 w 88"/>
                      <a:gd name="T21" fmla="*/ 2 h 112"/>
                      <a:gd name="T22" fmla="*/ 88 w 88"/>
                      <a:gd name="T23" fmla="*/ 6 h 112"/>
                      <a:gd name="T24" fmla="*/ 88 w 88"/>
                      <a:gd name="T25" fmla="*/ 108 h 112"/>
                      <a:gd name="T26" fmla="*/ 20 w 88"/>
                      <a:gd name="T27" fmla="*/ 112 h 112"/>
                      <a:gd name="T28" fmla="*/ 0 w 88"/>
                      <a:gd name="T29" fmla="*/ 106 h 112"/>
                      <a:gd name="T30" fmla="*/ 0 w 88"/>
                      <a:gd name="T31" fmla="*/ 78 h 112"/>
                      <a:gd name="T32" fmla="*/ 0 w 88"/>
                      <a:gd name="T33" fmla="*/ 6 h 11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88"/>
                      <a:gd name="T52" fmla="*/ 0 h 112"/>
                      <a:gd name="T53" fmla="*/ 88 w 88"/>
                      <a:gd name="T54" fmla="*/ 112 h 11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88" h="112">
                        <a:moveTo>
                          <a:pt x="0" y="6"/>
                        </a:moveTo>
                        <a:lnTo>
                          <a:pt x="4" y="0"/>
                        </a:lnTo>
                        <a:lnTo>
                          <a:pt x="14" y="0"/>
                        </a:lnTo>
                        <a:lnTo>
                          <a:pt x="18" y="10"/>
                        </a:lnTo>
                        <a:lnTo>
                          <a:pt x="32" y="10"/>
                        </a:lnTo>
                        <a:lnTo>
                          <a:pt x="34" y="4"/>
                        </a:lnTo>
                        <a:lnTo>
                          <a:pt x="38" y="4"/>
                        </a:lnTo>
                        <a:lnTo>
                          <a:pt x="46" y="14"/>
                        </a:lnTo>
                        <a:lnTo>
                          <a:pt x="56" y="12"/>
                        </a:lnTo>
                        <a:lnTo>
                          <a:pt x="62" y="2"/>
                        </a:lnTo>
                        <a:lnTo>
                          <a:pt x="70" y="2"/>
                        </a:lnTo>
                        <a:lnTo>
                          <a:pt x="88" y="6"/>
                        </a:lnTo>
                        <a:lnTo>
                          <a:pt x="88" y="108"/>
                        </a:lnTo>
                        <a:lnTo>
                          <a:pt x="20" y="112"/>
                        </a:lnTo>
                        <a:lnTo>
                          <a:pt x="0" y="106"/>
                        </a:lnTo>
                        <a:lnTo>
                          <a:pt x="0" y="78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49" name="Freeform 3235"/>
                  <p:cNvSpPr>
                    <a:spLocks/>
                  </p:cNvSpPr>
                  <p:nvPr/>
                </p:nvSpPr>
                <p:spPr bwMode="auto">
                  <a:xfrm>
                    <a:off x="4783" y="4296"/>
                    <a:ext cx="140" cy="88"/>
                  </a:xfrm>
                  <a:custGeom>
                    <a:avLst/>
                    <a:gdLst>
                      <a:gd name="T0" fmla="*/ 0 w 140"/>
                      <a:gd name="T1" fmla="*/ 2 h 88"/>
                      <a:gd name="T2" fmla="*/ 102 w 140"/>
                      <a:gd name="T3" fmla="*/ 0 h 88"/>
                      <a:gd name="T4" fmla="*/ 100 w 140"/>
                      <a:gd name="T5" fmla="*/ 38 h 88"/>
                      <a:gd name="T6" fmla="*/ 140 w 140"/>
                      <a:gd name="T7" fmla="*/ 40 h 88"/>
                      <a:gd name="T8" fmla="*/ 140 w 140"/>
                      <a:gd name="T9" fmla="*/ 84 h 88"/>
                      <a:gd name="T10" fmla="*/ 56 w 140"/>
                      <a:gd name="T11" fmla="*/ 88 h 88"/>
                      <a:gd name="T12" fmla="*/ 0 w 140"/>
                      <a:gd name="T13" fmla="*/ 88 h 88"/>
                      <a:gd name="T14" fmla="*/ 0 w 140"/>
                      <a:gd name="T15" fmla="*/ 2 h 8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40"/>
                      <a:gd name="T25" fmla="*/ 0 h 88"/>
                      <a:gd name="T26" fmla="*/ 140 w 140"/>
                      <a:gd name="T27" fmla="*/ 88 h 8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40" h="88">
                        <a:moveTo>
                          <a:pt x="0" y="2"/>
                        </a:moveTo>
                        <a:lnTo>
                          <a:pt x="102" y="0"/>
                        </a:lnTo>
                        <a:lnTo>
                          <a:pt x="100" y="38"/>
                        </a:lnTo>
                        <a:lnTo>
                          <a:pt x="140" y="40"/>
                        </a:lnTo>
                        <a:lnTo>
                          <a:pt x="140" y="84"/>
                        </a:lnTo>
                        <a:lnTo>
                          <a:pt x="56" y="88"/>
                        </a:lnTo>
                        <a:lnTo>
                          <a:pt x="0" y="88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50" name="Freeform 3236"/>
                  <p:cNvSpPr>
                    <a:spLocks/>
                  </p:cNvSpPr>
                  <p:nvPr/>
                </p:nvSpPr>
                <p:spPr bwMode="auto">
                  <a:xfrm>
                    <a:off x="4883" y="4250"/>
                    <a:ext cx="92" cy="86"/>
                  </a:xfrm>
                  <a:custGeom>
                    <a:avLst/>
                    <a:gdLst>
                      <a:gd name="T0" fmla="*/ 0 w 92"/>
                      <a:gd name="T1" fmla="*/ 4 h 86"/>
                      <a:gd name="T2" fmla="*/ 68 w 92"/>
                      <a:gd name="T3" fmla="*/ 0 h 86"/>
                      <a:gd name="T4" fmla="*/ 70 w 92"/>
                      <a:gd name="T5" fmla="*/ 4 h 86"/>
                      <a:gd name="T6" fmla="*/ 90 w 92"/>
                      <a:gd name="T7" fmla="*/ 4 h 86"/>
                      <a:gd name="T8" fmla="*/ 92 w 92"/>
                      <a:gd name="T9" fmla="*/ 84 h 86"/>
                      <a:gd name="T10" fmla="*/ 40 w 92"/>
                      <a:gd name="T11" fmla="*/ 86 h 86"/>
                      <a:gd name="T12" fmla="*/ 0 w 92"/>
                      <a:gd name="T13" fmla="*/ 84 h 86"/>
                      <a:gd name="T14" fmla="*/ 2 w 92"/>
                      <a:gd name="T15" fmla="*/ 46 h 86"/>
                      <a:gd name="T16" fmla="*/ 0 w 92"/>
                      <a:gd name="T17" fmla="*/ 4 h 8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92"/>
                      <a:gd name="T28" fmla="*/ 0 h 86"/>
                      <a:gd name="T29" fmla="*/ 92 w 92"/>
                      <a:gd name="T30" fmla="*/ 86 h 8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92" h="86">
                        <a:moveTo>
                          <a:pt x="0" y="4"/>
                        </a:moveTo>
                        <a:lnTo>
                          <a:pt x="68" y="0"/>
                        </a:lnTo>
                        <a:lnTo>
                          <a:pt x="70" y="4"/>
                        </a:lnTo>
                        <a:lnTo>
                          <a:pt x="90" y="4"/>
                        </a:lnTo>
                        <a:lnTo>
                          <a:pt x="92" y="84"/>
                        </a:lnTo>
                        <a:lnTo>
                          <a:pt x="40" y="86"/>
                        </a:lnTo>
                        <a:lnTo>
                          <a:pt x="0" y="84"/>
                        </a:lnTo>
                        <a:lnTo>
                          <a:pt x="2" y="46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51" name="Freeform 3237"/>
                  <p:cNvSpPr>
                    <a:spLocks/>
                  </p:cNvSpPr>
                  <p:nvPr/>
                </p:nvSpPr>
                <p:spPr bwMode="auto">
                  <a:xfrm>
                    <a:off x="5309" y="3966"/>
                    <a:ext cx="138" cy="106"/>
                  </a:xfrm>
                  <a:custGeom>
                    <a:avLst/>
                    <a:gdLst>
                      <a:gd name="T0" fmla="*/ 0 w 138"/>
                      <a:gd name="T1" fmla="*/ 54 h 106"/>
                      <a:gd name="T2" fmla="*/ 84 w 138"/>
                      <a:gd name="T3" fmla="*/ 0 h 106"/>
                      <a:gd name="T4" fmla="*/ 100 w 138"/>
                      <a:gd name="T5" fmla="*/ 18 h 106"/>
                      <a:gd name="T6" fmla="*/ 120 w 138"/>
                      <a:gd name="T7" fmla="*/ 22 h 106"/>
                      <a:gd name="T8" fmla="*/ 118 w 138"/>
                      <a:gd name="T9" fmla="*/ 30 h 106"/>
                      <a:gd name="T10" fmla="*/ 130 w 138"/>
                      <a:gd name="T11" fmla="*/ 32 h 106"/>
                      <a:gd name="T12" fmla="*/ 128 w 138"/>
                      <a:gd name="T13" fmla="*/ 42 h 106"/>
                      <a:gd name="T14" fmla="*/ 138 w 138"/>
                      <a:gd name="T15" fmla="*/ 48 h 106"/>
                      <a:gd name="T16" fmla="*/ 134 w 138"/>
                      <a:gd name="T17" fmla="*/ 54 h 106"/>
                      <a:gd name="T18" fmla="*/ 136 w 138"/>
                      <a:gd name="T19" fmla="*/ 60 h 106"/>
                      <a:gd name="T20" fmla="*/ 68 w 138"/>
                      <a:gd name="T21" fmla="*/ 106 h 106"/>
                      <a:gd name="T22" fmla="*/ 30 w 138"/>
                      <a:gd name="T23" fmla="*/ 104 h 106"/>
                      <a:gd name="T24" fmla="*/ 0 w 138"/>
                      <a:gd name="T25" fmla="*/ 54 h 10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38"/>
                      <a:gd name="T40" fmla="*/ 0 h 106"/>
                      <a:gd name="T41" fmla="*/ 138 w 138"/>
                      <a:gd name="T42" fmla="*/ 106 h 10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38" h="106">
                        <a:moveTo>
                          <a:pt x="0" y="54"/>
                        </a:moveTo>
                        <a:lnTo>
                          <a:pt x="84" y="0"/>
                        </a:lnTo>
                        <a:lnTo>
                          <a:pt x="100" y="18"/>
                        </a:lnTo>
                        <a:lnTo>
                          <a:pt x="120" y="22"/>
                        </a:lnTo>
                        <a:lnTo>
                          <a:pt x="118" y="30"/>
                        </a:lnTo>
                        <a:lnTo>
                          <a:pt x="130" y="32"/>
                        </a:lnTo>
                        <a:lnTo>
                          <a:pt x="128" y="42"/>
                        </a:lnTo>
                        <a:lnTo>
                          <a:pt x="138" y="48"/>
                        </a:lnTo>
                        <a:lnTo>
                          <a:pt x="134" y="54"/>
                        </a:lnTo>
                        <a:lnTo>
                          <a:pt x="136" y="60"/>
                        </a:lnTo>
                        <a:lnTo>
                          <a:pt x="68" y="106"/>
                        </a:lnTo>
                        <a:lnTo>
                          <a:pt x="30" y="104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52" name="Freeform 3238"/>
                  <p:cNvSpPr>
                    <a:spLocks/>
                  </p:cNvSpPr>
                  <p:nvPr/>
                </p:nvSpPr>
                <p:spPr bwMode="auto">
                  <a:xfrm>
                    <a:off x="5377" y="4026"/>
                    <a:ext cx="116" cy="114"/>
                  </a:xfrm>
                  <a:custGeom>
                    <a:avLst/>
                    <a:gdLst>
                      <a:gd name="T0" fmla="*/ 0 w 116"/>
                      <a:gd name="T1" fmla="*/ 46 h 114"/>
                      <a:gd name="T2" fmla="*/ 68 w 116"/>
                      <a:gd name="T3" fmla="*/ 0 h 114"/>
                      <a:gd name="T4" fmla="*/ 70 w 116"/>
                      <a:gd name="T5" fmla="*/ 10 h 114"/>
                      <a:gd name="T6" fmla="*/ 78 w 116"/>
                      <a:gd name="T7" fmla="*/ 12 h 114"/>
                      <a:gd name="T8" fmla="*/ 76 w 116"/>
                      <a:gd name="T9" fmla="*/ 22 h 114"/>
                      <a:gd name="T10" fmla="*/ 84 w 116"/>
                      <a:gd name="T11" fmla="*/ 40 h 114"/>
                      <a:gd name="T12" fmla="*/ 96 w 116"/>
                      <a:gd name="T13" fmla="*/ 44 h 114"/>
                      <a:gd name="T14" fmla="*/ 102 w 116"/>
                      <a:gd name="T15" fmla="*/ 56 h 114"/>
                      <a:gd name="T16" fmla="*/ 116 w 116"/>
                      <a:gd name="T17" fmla="*/ 56 h 114"/>
                      <a:gd name="T18" fmla="*/ 114 w 116"/>
                      <a:gd name="T19" fmla="*/ 68 h 114"/>
                      <a:gd name="T20" fmla="*/ 116 w 116"/>
                      <a:gd name="T21" fmla="*/ 72 h 114"/>
                      <a:gd name="T22" fmla="*/ 48 w 116"/>
                      <a:gd name="T23" fmla="*/ 114 h 114"/>
                      <a:gd name="T24" fmla="*/ 0 w 116"/>
                      <a:gd name="T25" fmla="*/ 46 h 1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16"/>
                      <a:gd name="T40" fmla="*/ 0 h 114"/>
                      <a:gd name="T41" fmla="*/ 116 w 116"/>
                      <a:gd name="T42" fmla="*/ 114 h 11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16" h="114">
                        <a:moveTo>
                          <a:pt x="0" y="46"/>
                        </a:moveTo>
                        <a:lnTo>
                          <a:pt x="68" y="0"/>
                        </a:lnTo>
                        <a:lnTo>
                          <a:pt x="70" y="10"/>
                        </a:lnTo>
                        <a:lnTo>
                          <a:pt x="78" y="12"/>
                        </a:lnTo>
                        <a:lnTo>
                          <a:pt x="76" y="22"/>
                        </a:lnTo>
                        <a:lnTo>
                          <a:pt x="84" y="40"/>
                        </a:lnTo>
                        <a:lnTo>
                          <a:pt x="96" y="44"/>
                        </a:lnTo>
                        <a:lnTo>
                          <a:pt x="102" y="56"/>
                        </a:lnTo>
                        <a:lnTo>
                          <a:pt x="116" y="56"/>
                        </a:lnTo>
                        <a:lnTo>
                          <a:pt x="114" y="68"/>
                        </a:lnTo>
                        <a:lnTo>
                          <a:pt x="116" y="72"/>
                        </a:lnTo>
                        <a:lnTo>
                          <a:pt x="48" y="114"/>
                        </a:lnTo>
                        <a:lnTo>
                          <a:pt x="0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53" name="Freeform 3239"/>
                  <p:cNvSpPr>
                    <a:spLocks/>
                  </p:cNvSpPr>
                  <p:nvPr/>
                </p:nvSpPr>
                <p:spPr bwMode="auto">
                  <a:xfrm>
                    <a:off x="5307" y="4070"/>
                    <a:ext cx="118" cy="112"/>
                  </a:xfrm>
                  <a:custGeom>
                    <a:avLst/>
                    <a:gdLst>
                      <a:gd name="T0" fmla="*/ 0 w 118"/>
                      <a:gd name="T1" fmla="*/ 24 h 112"/>
                      <a:gd name="T2" fmla="*/ 32 w 118"/>
                      <a:gd name="T3" fmla="*/ 0 h 112"/>
                      <a:gd name="T4" fmla="*/ 70 w 118"/>
                      <a:gd name="T5" fmla="*/ 2 h 112"/>
                      <a:gd name="T6" fmla="*/ 118 w 118"/>
                      <a:gd name="T7" fmla="*/ 70 h 112"/>
                      <a:gd name="T8" fmla="*/ 98 w 118"/>
                      <a:gd name="T9" fmla="*/ 82 h 112"/>
                      <a:gd name="T10" fmla="*/ 100 w 118"/>
                      <a:gd name="T11" fmla="*/ 84 h 112"/>
                      <a:gd name="T12" fmla="*/ 100 w 118"/>
                      <a:gd name="T13" fmla="*/ 88 h 112"/>
                      <a:gd name="T14" fmla="*/ 94 w 118"/>
                      <a:gd name="T15" fmla="*/ 92 h 112"/>
                      <a:gd name="T16" fmla="*/ 80 w 118"/>
                      <a:gd name="T17" fmla="*/ 102 h 112"/>
                      <a:gd name="T18" fmla="*/ 62 w 118"/>
                      <a:gd name="T19" fmla="*/ 112 h 112"/>
                      <a:gd name="T20" fmla="*/ 22 w 118"/>
                      <a:gd name="T21" fmla="*/ 56 h 112"/>
                      <a:gd name="T22" fmla="*/ 0 w 118"/>
                      <a:gd name="T23" fmla="*/ 24 h 11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18"/>
                      <a:gd name="T37" fmla="*/ 0 h 112"/>
                      <a:gd name="T38" fmla="*/ 118 w 118"/>
                      <a:gd name="T39" fmla="*/ 112 h 11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18" h="112">
                        <a:moveTo>
                          <a:pt x="0" y="24"/>
                        </a:moveTo>
                        <a:lnTo>
                          <a:pt x="32" y="0"/>
                        </a:lnTo>
                        <a:lnTo>
                          <a:pt x="70" y="2"/>
                        </a:lnTo>
                        <a:lnTo>
                          <a:pt x="118" y="70"/>
                        </a:lnTo>
                        <a:lnTo>
                          <a:pt x="98" y="82"/>
                        </a:lnTo>
                        <a:lnTo>
                          <a:pt x="100" y="84"/>
                        </a:lnTo>
                        <a:lnTo>
                          <a:pt x="100" y="88"/>
                        </a:lnTo>
                        <a:lnTo>
                          <a:pt x="94" y="92"/>
                        </a:lnTo>
                        <a:lnTo>
                          <a:pt x="80" y="102"/>
                        </a:lnTo>
                        <a:lnTo>
                          <a:pt x="62" y="112"/>
                        </a:lnTo>
                        <a:lnTo>
                          <a:pt x="22" y="56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54" name="Freeform 3240"/>
                  <p:cNvSpPr>
                    <a:spLocks/>
                  </p:cNvSpPr>
                  <p:nvPr/>
                </p:nvSpPr>
                <p:spPr bwMode="auto">
                  <a:xfrm>
                    <a:off x="5211" y="3984"/>
                    <a:ext cx="128" cy="110"/>
                  </a:xfrm>
                  <a:custGeom>
                    <a:avLst/>
                    <a:gdLst>
                      <a:gd name="T0" fmla="*/ 6 w 128"/>
                      <a:gd name="T1" fmla="*/ 18 h 110"/>
                      <a:gd name="T2" fmla="*/ 62 w 128"/>
                      <a:gd name="T3" fmla="*/ 0 h 110"/>
                      <a:gd name="T4" fmla="*/ 90 w 128"/>
                      <a:gd name="T5" fmla="*/ 38 h 110"/>
                      <a:gd name="T6" fmla="*/ 98 w 128"/>
                      <a:gd name="T7" fmla="*/ 36 h 110"/>
                      <a:gd name="T8" fmla="*/ 128 w 128"/>
                      <a:gd name="T9" fmla="*/ 86 h 110"/>
                      <a:gd name="T10" fmla="*/ 96 w 128"/>
                      <a:gd name="T11" fmla="*/ 110 h 110"/>
                      <a:gd name="T12" fmla="*/ 76 w 128"/>
                      <a:gd name="T13" fmla="*/ 78 h 110"/>
                      <a:gd name="T14" fmla="*/ 38 w 128"/>
                      <a:gd name="T15" fmla="*/ 102 h 110"/>
                      <a:gd name="T16" fmla="*/ 32 w 128"/>
                      <a:gd name="T17" fmla="*/ 98 h 110"/>
                      <a:gd name="T18" fmla="*/ 38 w 128"/>
                      <a:gd name="T19" fmla="*/ 82 h 110"/>
                      <a:gd name="T20" fmla="*/ 14 w 128"/>
                      <a:gd name="T21" fmla="*/ 66 h 110"/>
                      <a:gd name="T22" fmla="*/ 20 w 128"/>
                      <a:gd name="T23" fmla="*/ 56 h 110"/>
                      <a:gd name="T24" fmla="*/ 10 w 128"/>
                      <a:gd name="T25" fmla="*/ 48 h 110"/>
                      <a:gd name="T26" fmla="*/ 2 w 128"/>
                      <a:gd name="T27" fmla="*/ 52 h 110"/>
                      <a:gd name="T28" fmla="*/ 6 w 128"/>
                      <a:gd name="T29" fmla="*/ 38 h 110"/>
                      <a:gd name="T30" fmla="*/ 0 w 128"/>
                      <a:gd name="T31" fmla="*/ 28 h 110"/>
                      <a:gd name="T32" fmla="*/ 6 w 128"/>
                      <a:gd name="T33" fmla="*/ 18 h 11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28"/>
                      <a:gd name="T52" fmla="*/ 0 h 110"/>
                      <a:gd name="T53" fmla="*/ 128 w 128"/>
                      <a:gd name="T54" fmla="*/ 110 h 11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28" h="110">
                        <a:moveTo>
                          <a:pt x="6" y="18"/>
                        </a:moveTo>
                        <a:lnTo>
                          <a:pt x="62" y="0"/>
                        </a:lnTo>
                        <a:lnTo>
                          <a:pt x="90" y="38"/>
                        </a:lnTo>
                        <a:lnTo>
                          <a:pt x="98" y="36"/>
                        </a:lnTo>
                        <a:lnTo>
                          <a:pt x="128" y="86"/>
                        </a:lnTo>
                        <a:lnTo>
                          <a:pt x="96" y="110"/>
                        </a:lnTo>
                        <a:lnTo>
                          <a:pt x="76" y="78"/>
                        </a:lnTo>
                        <a:lnTo>
                          <a:pt x="38" y="102"/>
                        </a:lnTo>
                        <a:lnTo>
                          <a:pt x="32" y="98"/>
                        </a:lnTo>
                        <a:lnTo>
                          <a:pt x="38" y="82"/>
                        </a:lnTo>
                        <a:lnTo>
                          <a:pt x="14" y="66"/>
                        </a:lnTo>
                        <a:lnTo>
                          <a:pt x="20" y="56"/>
                        </a:lnTo>
                        <a:lnTo>
                          <a:pt x="10" y="48"/>
                        </a:lnTo>
                        <a:lnTo>
                          <a:pt x="2" y="52"/>
                        </a:lnTo>
                        <a:lnTo>
                          <a:pt x="6" y="38"/>
                        </a:lnTo>
                        <a:lnTo>
                          <a:pt x="0" y="28"/>
                        </a:lnTo>
                        <a:lnTo>
                          <a:pt x="6" y="1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55" name="Freeform 3241"/>
                  <p:cNvSpPr>
                    <a:spLocks/>
                  </p:cNvSpPr>
                  <p:nvPr/>
                </p:nvSpPr>
                <p:spPr bwMode="auto">
                  <a:xfrm>
                    <a:off x="5197" y="4062"/>
                    <a:ext cx="132" cy="120"/>
                  </a:xfrm>
                  <a:custGeom>
                    <a:avLst/>
                    <a:gdLst>
                      <a:gd name="T0" fmla="*/ 0 w 132"/>
                      <a:gd name="T1" fmla="*/ 54 h 120"/>
                      <a:gd name="T2" fmla="*/ 52 w 132"/>
                      <a:gd name="T3" fmla="*/ 24 h 120"/>
                      <a:gd name="T4" fmla="*/ 90 w 132"/>
                      <a:gd name="T5" fmla="*/ 0 h 120"/>
                      <a:gd name="T6" fmla="*/ 110 w 132"/>
                      <a:gd name="T7" fmla="*/ 32 h 120"/>
                      <a:gd name="T8" fmla="*/ 132 w 132"/>
                      <a:gd name="T9" fmla="*/ 64 h 120"/>
                      <a:gd name="T10" fmla="*/ 54 w 132"/>
                      <a:gd name="T11" fmla="*/ 114 h 120"/>
                      <a:gd name="T12" fmla="*/ 44 w 132"/>
                      <a:gd name="T13" fmla="*/ 120 h 120"/>
                      <a:gd name="T14" fmla="*/ 32 w 132"/>
                      <a:gd name="T15" fmla="*/ 108 h 120"/>
                      <a:gd name="T16" fmla="*/ 0 w 132"/>
                      <a:gd name="T17" fmla="*/ 54 h 12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32"/>
                      <a:gd name="T28" fmla="*/ 0 h 120"/>
                      <a:gd name="T29" fmla="*/ 132 w 132"/>
                      <a:gd name="T30" fmla="*/ 120 h 12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32" h="120">
                        <a:moveTo>
                          <a:pt x="0" y="54"/>
                        </a:moveTo>
                        <a:lnTo>
                          <a:pt x="52" y="24"/>
                        </a:lnTo>
                        <a:lnTo>
                          <a:pt x="90" y="0"/>
                        </a:lnTo>
                        <a:lnTo>
                          <a:pt x="110" y="32"/>
                        </a:lnTo>
                        <a:lnTo>
                          <a:pt x="132" y="64"/>
                        </a:lnTo>
                        <a:lnTo>
                          <a:pt x="54" y="114"/>
                        </a:lnTo>
                        <a:lnTo>
                          <a:pt x="44" y="120"/>
                        </a:lnTo>
                        <a:lnTo>
                          <a:pt x="32" y="108"/>
                        </a:lnTo>
                        <a:lnTo>
                          <a:pt x="0" y="5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56" name="Freeform 3242"/>
                  <p:cNvSpPr>
                    <a:spLocks/>
                  </p:cNvSpPr>
                  <p:nvPr/>
                </p:nvSpPr>
                <p:spPr bwMode="auto">
                  <a:xfrm>
                    <a:off x="5251" y="4126"/>
                    <a:ext cx="118" cy="106"/>
                  </a:xfrm>
                  <a:custGeom>
                    <a:avLst/>
                    <a:gdLst>
                      <a:gd name="T0" fmla="*/ 0 w 118"/>
                      <a:gd name="T1" fmla="*/ 50 h 106"/>
                      <a:gd name="T2" fmla="*/ 78 w 118"/>
                      <a:gd name="T3" fmla="*/ 0 h 106"/>
                      <a:gd name="T4" fmla="*/ 118 w 118"/>
                      <a:gd name="T5" fmla="*/ 56 h 106"/>
                      <a:gd name="T6" fmla="*/ 76 w 118"/>
                      <a:gd name="T7" fmla="*/ 84 h 106"/>
                      <a:gd name="T8" fmla="*/ 34 w 118"/>
                      <a:gd name="T9" fmla="*/ 106 h 106"/>
                      <a:gd name="T10" fmla="*/ 0 w 118"/>
                      <a:gd name="T11" fmla="*/ 50 h 10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8"/>
                      <a:gd name="T19" fmla="*/ 0 h 106"/>
                      <a:gd name="T20" fmla="*/ 118 w 118"/>
                      <a:gd name="T21" fmla="*/ 106 h 10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8" h="106">
                        <a:moveTo>
                          <a:pt x="0" y="50"/>
                        </a:moveTo>
                        <a:lnTo>
                          <a:pt x="78" y="0"/>
                        </a:lnTo>
                        <a:lnTo>
                          <a:pt x="118" y="56"/>
                        </a:lnTo>
                        <a:lnTo>
                          <a:pt x="76" y="84"/>
                        </a:lnTo>
                        <a:lnTo>
                          <a:pt x="34" y="106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57" name="Freeform 3243"/>
                  <p:cNvSpPr>
                    <a:spLocks/>
                  </p:cNvSpPr>
                  <p:nvPr/>
                </p:nvSpPr>
                <p:spPr bwMode="auto">
                  <a:xfrm>
                    <a:off x="5127" y="3998"/>
                    <a:ext cx="122" cy="118"/>
                  </a:xfrm>
                  <a:custGeom>
                    <a:avLst/>
                    <a:gdLst>
                      <a:gd name="T0" fmla="*/ 0 w 122"/>
                      <a:gd name="T1" fmla="*/ 40 h 118"/>
                      <a:gd name="T2" fmla="*/ 24 w 122"/>
                      <a:gd name="T3" fmla="*/ 26 h 118"/>
                      <a:gd name="T4" fmla="*/ 64 w 122"/>
                      <a:gd name="T5" fmla="*/ 0 h 118"/>
                      <a:gd name="T6" fmla="*/ 74 w 122"/>
                      <a:gd name="T7" fmla="*/ 12 h 118"/>
                      <a:gd name="T8" fmla="*/ 82 w 122"/>
                      <a:gd name="T9" fmla="*/ 10 h 118"/>
                      <a:gd name="T10" fmla="*/ 84 w 122"/>
                      <a:gd name="T11" fmla="*/ 4 h 118"/>
                      <a:gd name="T12" fmla="*/ 90 w 122"/>
                      <a:gd name="T13" fmla="*/ 6 h 118"/>
                      <a:gd name="T14" fmla="*/ 84 w 122"/>
                      <a:gd name="T15" fmla="*/ 14 h 118"/>
                      <a:gd name="T16" fmla="*/ 90 w 122"/>
                      <a:gd name="T17" fmla="*/ 24 h 118"/>
                      <a:gd name="T18" fmla="*/ 86 w 122"/>
                      <a:gd name="T19" fmla="*/ 38 h 118"/>
                      <a:gd name="T20" fmla="*/ 94 w 122"/>
                      <a:gd name="T21" fmla="*/ 34 h 118"/>
                      <a:gd name="T22" fmla="*/ 104 w 122"/>
                      <a:gd name="T23" fmla="*/ 42 h 118"/>
                      <a:gd name="T24" fmla="*/ 98 w 122"/>
                      <a:gd name="T25" fmla="*/ 52 h 118"/>
                      <a:gd name="T26" fmla="*/ 122 w 122"/>
                      <a:gd name="T27" fmla="*/ 68 h 118"/>
                      <a:gd name="T28" fmla="*/ 116 w 122"/>
                      <a:gd name="T29" fmla="*/ 84 h 118"/>
                      <a:gd name="T30" fmla="*/ 122 w 122"/>
                      <a:gd name="T31" fmla="*/ 88 h 118"/>
                      <a:gd name="T32" fmla="*/ 70 w 122"/>
                      <a:gd name="T33" fmla="*/ 118 h 118"/>
                      <a:gd name="T34" fmla="*/ 52 w 122"/>
                      <a:gd name="T35" fmla="*/ 96 h 118"/>
                      <a:gd name="T36" fmla="*/ 40 w 122"/>
                      <a:gd name="T37" fmla="*/ 102 h 118"/>
                      <a:gd name="T38" fmla="*/ 0 w 122"/>
                      <a:gd name="T39" fmla="*/ 40 h 118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22"/>
                      <a:gd name="T61" fmla="*/ 0 h 118"/>
                      <a:gd name="T62" fmla="*/ 122 w 122"/>
                      <a:gd name="T63" fmla="*/ 118 h 118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22" h="118">
                        <a:moveTo>
                          <a:pt x="0" y="40"/>
                        </a:moveTo>
                        <a:lnTo>
                          <a:pt x="24" y="26"/>
                        </a:lnTo>
                        <a:lnTo>
                          <a:pt x="64" y="0"/>
                        </a:lnTo>
                        <a:lnTo>
                          <a:pt x="74" y="12"/>
                        </a:lnTo>
                        <a:lnTo>
                          <a:pt x="82" y="10"/>
                        </a:lnTo>
                        <a:lnTo>
                          <a:pt x="84" y="4"/>
                        </a:lnTo>
                        <a:lnTo>
                          <a:pt x="90" y="6"/>
                        </a:lnTo>
                        <a:lnTo>
                          <a:pt x="84" y="14"/>
                        </a:lnTo>
                        <a:lnTo>
                          <a:pt x="90" y="24"/>
                        </a:lnTo>
                        <a:lnTo>
                          <a:pt x="86" y="38"/>
                        </a:lnTo>
                        <a:lnTo>
                          <a:pt x="94" y="34"/>
                        </a:lnTo>
                        <a:lnTo>
                          <a:pt x="104" y="42"/>
                        </a:lnTo>
                        <a:lnTo>
                          <a:pt x="98" y="52"/>
                        </a:lnTo>
                        <a:lnTo>
                          <a:pt x="122" y="68"/>
                        </a:lnTo>
                        <a:lnTo>
                          <a:pt x="116" y="84"/>
                        </a:lnTo>
                        <a:lnTo>
                          <a:pt x="122" y="88"/>
                        </a:lnTo>
                        <a:lnTo>
                          <a:pt x="70" y="118"/>
                        </a:lnTo>
                        <a:lnTo>
                          <a:pt x="52" y="96"/>
                        </a:lnTo>
                        <a:lnTo>
                          <a:pt x="40" y="102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58" name="Freeform 3244"/>
                  <p:cNvSpPr>
                    <a:spLocks/>
                  </p:cNvSpPr>
                  <p:nvPr/>
                </p:nvSpPr>
                <p:spPr bwMode="auto">
                  <a:xfrm>
                    <a:off x="5051" y="4038"/>
                    <a:ext cx="116" cy="116"/>
                  </a:xfrm>
                  <a:custGeom>
                    <a:avLst/>
                    <a:gdLst>
                      <a:gd name="T0" fmla="*/ 0 w 116"/>
                      <a:gd name="T1" fmla="*/ 66 h 116"/>
                      <a:gd name="T2" fmla="*/ 54 w 116"/>
                      <a:gd name="T3" fmla="*/ 32 h 116"/>
                      <a:gd name="T4" fmla="*/ 46 w 116"/>
                      <a:gd name="T5" fmla="*/ 20 h 116"/>
                      <a:gd name="T6" fmla="*/ 76 w 116"/>
                      <a:gd name="T7" fmla="*/ 0 h 116"/>
                      <a:gd name="T8" fmla="*/ 116 w 116"/>
                      <a:gd name="T9" fmla="*/ 62 h 116"/>
                      <a:gd name="T10" fmla="*/ 48 w 116"/>
                      <a:gd name="T11" fmla="*/ 106 h 116"/>
                      <a:gd name="T12" fmla="*/ 34 w 116"/>
                      <a:gd name="T13" fmla="*/ 116 h 116"/>
                      <a:gd name="T14" fmla="*/ 0 w 116"/>
                      <a:gd name="T15" fmla="*/ 66 h 11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16"/>
                      <a:gd name="T25" fmla="*/ 0 h 116"/>
                      <a:gd name="T26" fmla="*/ 116 w 116"/>
                      <a:gd name="T27" fmla="*/ 116 h 11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16" h="116">
                        <a:moveTo>
                          <a:pt x="0" y="66"/>
                        </a:moveTo>
                        <a:lnTo>
                          <a:pt x="54" y="32"/>
                        </a:lnTo>
                        <a:lnTo>
                          <a:pt x="46" y="20"/>
                        </a:lnTo>
                        <a:lnTo>
                          <a:pt x="76" y="0"/>
                        </a:lnTo>
                        <a:lnTo>
                          <a:pt x="116" y="62"/>
                        </a:lnTo>
                        <a:lnTo>
                          <a:pt x="48" y="106"/>
                        </a:lnTo>
                        <a:lnTo>
                          <a:pt x="34" y="116"/>
                        </a:lnTo>
                        <a:lnTo>
                          <a:pt x="0" y="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59" name="Freeform 3245"/>
                  <p:cNvSpPr>
                    <a:spLocks/>
                  </p:cNvSpPr>
                  <p:nvPr/>
                </p:nvSpPr>
                <p:spPr bwMode="auto">
                  <a:xfrm>
                    <a:off x="5099" y="4094"/>
                    <a:ext cx="130" cy="126"/>
                  </a:xfrm>
                  <a:custGeom>
                    <a:avLst/>
                    <a:gdLst>
                      <a:gd name="T0" fmla="*/ 0 w 130"/>
                      <a:gd name="T1" fmla="*/ 50 h 126"/>
                      <a:gd name="T2" fmla="*/ 68 w 130"/>
                      <a:gd name="T3" fmla="*/ 6 h 126"/>
                      <a:gd name="T4" fmla="*/ 80 w 130"/>
                      <a:gd name="T5" fmla="*/ 0 h 126"/>
                      <a:gd name="T6" fmla="*/ 98 w 130"/>
                      <a:gd name="T7" fmla="*/ 22 h 126"/>
                      <a:gd name="T8" fmla="*/ 130 w 130"/>
                      <a:gd name="T9" fmla="*/ 76 h 126"/>
                      <a:gd name="T10" fmla="*/ 50 w 130"/>
                      <a:gd name="T11" fmla="*/ 126 h 126"/>
                      <a:gd name="T12" fmla="*/ 0 w 130"/>
                      <a:gd name="T13" fmla="*/ 50 h 12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30"/>
                      <a:gd name="T22" fmla="*/ 0 h 126"/>
                      <a:gd name="T23" fmla="*/ 130 w 130"/>
                      <a:gd name="T24" fmla="*/ 126 h 12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30" h="126">
                        <a:moveTo>
                          <a:pt x="0" y="50"/>
                        </a:moveTo>
                        <a:lnTo>
                          <a:pt x="68" y="6"/>
                        </a:lnTo>
                        <a:lnTo>
                          <a:pt x="80" y="0"/>
                        </a:lnTo>
                        <a:lnTo>
                          <a:pt x="98" y="22"/>
                        </a:lnTo>
                        <a:lnTo>
                          <a:pt x="130" y="76"/>
                        </a:lnTo>
                        <a:lnTo>
                          <a:pt x="50" y="126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60" name="Freeform 3246"/>
                  <p:cNvSpPr>
                    <a:spLocks/>
                  </p:cNvSpPr>
                  <p:nvPr/>
                </p:nvSpPr>
                <p:spPr bwMode="auto">
                  <a:xfrm>
                    <a:off x="5149" y="4170"/>
                    <a:ext cx="136" cy="108"/>
                  </a:xfrm>
                  <a:custGeom>
                    <a:avLst/>
                    <a:gdLst>
                      <a:gd name="T0" fmla="*/ 0 w 136"/>
                      <a:gd name="T1" fmla="*/ 58 h 108"/>
                      <a:gd name="T2" fmla="*/ 0 w 136"/>
                      <a:gd name="T3" fmla="*/ 50 h 108"/>
                      <a:gd name="T4" fmla="*/ 80 w 136"/>
                      <a:gd name="T5" fmla="*/ 0 h 108"/>
                      <a:gd name="T6" fmla="*/ 92 w 136"/>
                      <a:gd name="T7" fmla="*/ 12 h 108"/>
                      <a:gd name="T8" fmla="*/ 102 w 136"/>
                      <a:gd name="T9" fmla="*/ 6 h 108"/>
                      <a:gd name="T10" fmla="*/ 136 w 136"/>
                      <a:gd name="T11" fmla="*/ 62 h 108"/>
                      <a:gd name="T12" fmla="*/ 108 w 136"/>
                      <a:gd name="T13" fmla="*/ 80 h 108"/>
                      <a:gd name="T14" fmla="*/ 100 w 136"/>
                      <a:gd name="T15" fmla="*/ 108 h 108"/>
                      <a:gd name="T16" fmla="*/ 48 w 136"/>
                      <a:gd name="T17" fmla="*/ 86 h 108"/>
                      <a:gd name="T18" fmla="*/ 26 w 136"/>
                      <a:gd name="T19" fmla="*/ 86 h 108"/>
                      <a:gd name="T20" fmla="*/ 12 w 136"/>
                      <a:gd name="T21" fmla="*/ 82 h 108"/>
                      <a:gd name="T22" fmla="*/ 0 w 136"/>
                      <a:gd name="T23" fmla="*/ 58 h 10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36"/>
                      <a:gd name="T37" fmla="*/ 0 h 108"/>
                      <a:gd name="T38" fmla="*/ 136 w 136"/>
                      <a:gd name="T39" fmla="*/ 108 h 10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36" h="108">
                        <a:moveTo>
                          <a:pt x="0" y="58"/>
                        </a:moveTo>
                        <a:lnTo>
                          <a:pt x="0" y="50"/>
                        </a:lnTo>
                        <a:lnTo>
                          <a:pt x="80" y="0"/>
                        </a:lnTo>
                        <a:lnTo>
                          <a:pt x="92" y="12"/>
                        </a:lnTo>
                        <a:lnTo>
                          <a:pt x="102" y="6"/>
                        </a:lnTo>
                        <a:lnTo>
                          <a:pt x="136" y="62"/>
                        </a:lnTo>
                        <a:lnTo>
                          <a:pt x="108" y="80"/>
                        </a:lnTo>
                        <a:lnTo>
                          <a:pt x="100" y="108"/>
                        </a:lnTo>
                        <a:lnTo>
                          <a:pt x="48" y="86"/>
                        </a:lnTo>
                        <a:lnTo>
                          <a:pt x="26" y="86"/>
                        </a:lnTo>
                        <a:lnTo>
                          <a:pt x="12" y="82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61" name="Freeform 3247"/>
                  <p:cNvSpPr>
                    <a:spLocks/>
                  </p:cNvSpPr>
                  <p:nvPr/>
                </p:nvSpPr>
                <p:spPr bwMode="auto">
                  <a:xfrm>
                    <a:off x="5129" y="4252"/>
                    <a:ext cx="150" cy="96"/>
                  </a:xfrm>
                  <a:custGeom>
                    <a:avLst/>
                    <a:gdLst>
                      <a:gd name="T0" fmla="*/ 0 w 150"/>
                      <a:gd name="T1" fmla="*/ 56 h 96"/>
                      <a:gd name="T2" fmla="*/ 12 w 150"/>
                      <a:gd name="T3" fmla="*/ 20 h 96"/>
                      <a:gd name="T4" fmla="*/ 32 w 150"/>
                      <a:gd name="T5" fmla="*/ 0 h 96"/>
                      <a:gd name="T6" fmla="*/ 46 w 150"/>
                      <a:gd name="T7" fmla="*/ 4 h 96"/>
                      <a:gd name="T8" fmla="*/ 68 w 150"/>
                      <a:gd name="T9" fmla="*/ 4 h 96"/>
                      <a:gd name="T10" fmla="*/ 120 w 150"/>
                      <a:gd name="T11" fmla="*/ 26 h 96"/>
                      <a:gd name="T12" fmla="*/ 128 w 150"/>
                      <a:gd name="T13" fmla="*/ 30 h 96"/>
                      <a:gd name="T14" fmla="*/ 150 w 150"/>
                      <a:gd name="T15" fmla="*/ 84 h 96"/>
                      <a:gd name="T16" fmla="*/ 114 w 150"/>
                      <a:gd name="T17" fmla="*/ 96 h 96"/>
                      <a:gd name="T18" fmla="*/ 106 w 150"/>
                      <a:gd name="T19" fmla="*/ 84 h 96"/>
                      <a:gd name="T20" fmla="*/ 80 w 150"/>
                      <a:gd name="T21" fmla="*/ 78 h 96"/>
                      <a:gd name="T22" fmla="*/ 72 w 150"/>
                      <a:gd name="T23" fmla="*/ 74 h 96"/>
                      <a:gd name="T24" fmla="*/ 58 w 150"/>
                      <a:gd name="T25" fmla="*/ 80 h 96"/>
                      <a:gd name="T26" fmla="*/ 56 w 150"/>
                      <a:gd name="T27" fmla="*/ 86 h 96"/>
                      <a:gd name="T28" fmla="*/ 48 w 150"/>
                      <a:gd name="T29" fmla="*/ 84 h 96"/>
                      <a:gd name="T30" fmla="*/ 42 w 150"/>
                      <a:gd name="T31" fmla="*/ 92 h 96"/>
                      <a:gd name="T32" fmla="*/ 10 w 150"/>
                      <a:gd name="T33" fmla="*/ 56 h 96"/>
                      <a:gd name="T34" fmla="*/ 0 w 150"/>
                      <a:gd name="T35" fmla="*/ 56 h 9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50"/>
                      <a:gd name="T55" fmla="*/ 0 h 96"/>
                      <a:gd name="T56" fmla="*/ 150 w 150"/>
                      <a:gd name="T57" fmla="*/ 96 h 9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50" h="96">
                        <a:moveTo>
                          <a:pt x="0" y="56"/>
                        </a:moveTo>
                        <a:lnTo>
                          <a:pt x="12" y="20"/>
                        </a:lnTo>
                        <a:lnTo>
                          <a:pt x="32" y="0"/>
                        </a:lnTo>
                        <a:lnTo>
                          <a:pt x="46" y="4"/>
                        </a:lnTo>
                        <a:lnTo>
                          <a:pt x="68" y="4"/>
                        </a:lnTo>
                        <a:lnTo>
                          <a:pt x="120" y="26"/>
                        </a:lnTo>
                        <a:lnTo>
                          <a:pt x="128" y="30"/>
                        </a:lnTo>
                        <a:lnTo>
                          <a:pt x="150" y="84"/>
                        </a:lnTo>
                        <a:lnTo>
                          <a:pt x="114" y="96"/>
                        </a:lnTo>
                        <a:lnTo>
                          <a:pt x="106" y="84"/>
                        </a:lnTo>
                        <a:lnTo>
                          <a:pt x="80" y="78"/>
                        </a:lnTo>
                        <a:lnTo>
                          <a:pt x="72" y="74"/>
                        </a:lnTo>
                        <a:lnTo>
                          <a:pt x="58" y="80"/>
                        </a:lnTo>
                        <a:lnTo>
                          <a:pt x="56" y="86"/>
                        </a:lnTo>
                        <a:lnTo>
                          <a:pt x="48" y="84"/>
                        </a:lnTo>
                        <a:lnTo>
                          <a:pt x="42" y="92"/>
                        </a:lnTo>
                        <a:lnTo>
                          <a:pt x="10" y="56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62" name="Freeform 3248"/>
                  <p:cNvSpPr>
                    <a:spLocks/>
                  </p:cNvSpPr>
                  <p:nvPr/>
                </p:nvSpPr>
                <p:spPr bwMode="auto">
                  <a:xfrm>
                    <a:off x="5249" y="4210"/>
                    <a:ext cx="114" cy="126"/>
                  </a:xfrm>
                  <a:custGeom>
                    <a:avLst/>
                    <a:gdLst>
                      <a:gd name="T0" fmla="*/ 0 w 114"/>
                      <a:gd name="T1" fmla="*/ 68 h 126"/>
                      <a:gd name="T2" fmla="*/ 8 w 114"/>
                      <a:gd name="T3" fmla="*/ 40 h 126"/>
                      <a:gd name="T4" fmla="*/ 36 w 114"/>
                      <a:gd name="T5" fmla="*/ 22 h 126"/>
                      <a:gd name="T6" fmla="*/ 78 w 114"/>
                      <a:gd name="T7" fmla="*/ 0 h 126"/>
                      <a:gd name="T8" fmla="*/ 82 w 114"/>
                      <a:gd name="T9" fmla="*/ 8 h 126"/>
                      <a:gd name="T10" fmla="*/ 90 w 114"/>
                      <a:gd name="T11" fmla="*/ 12 h 126"/>
                      <a:gd name="T12" fmla="*/ 90 w 114"/>
                      <a:gd name="T13" fmla="*/ 24 h 126"/>
                      <a:gd name="T14" fmla="*/ 114 w 114"/>
                      <a:gd name="T15" fmla="*/ 62 h 126"/>
                      <a:gd name="T16" fmla="*/ 114 w 114"/>
                      <a:gd name="T17" fmla="*/ 68 h 126"/>
                      <a:gd name="T18" fmla="*/ 62 w 114"/>
                      <a:gd name="T19" fmla="*/ 102 h 126"/>
                      <a:gd name="T20" fmla="*/ 30 w 114"/>
                      <a:gd name="T21" fmla="*/ 126 h 126"/>
                      <a:gd name="T22" fmla="*/ 8 w 114"/>
                      <a:gd name="T23" fmla="*/ 72 h 126"/>
                      <a:gd name="T24" fmla="*/ 0 w 114"/>
                      <a:gd name="T25" fmla="*/ 68 h 12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14"/>
                      <a:gd name="T40" fmla="*/ 0 h 126"/>
                      <a:gd name="T41" fmla="*/ 114 w 114"/>
                      <a:gd name="T42" fmla="*/ 126 h 12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14" h="126">
                        <a:moveTo>
                          <a:pt x="0" y="68"/>
                        </a:moveTo>
                        <a:lnTo>
                          <a:pt x="8" y="40"/>
                        </a:lnTo>
                        <a:lnTo>
                          <a:pt x="36" y="22"/>
                        </a:lnTo>
                        <a:lnTo>
                          <a:pt x="78" y="0"/>
                        </a:lnTo>
                        <a:lnTo>
                          <a:pt x="82" y="8"/>
                        </a:lnTo>
                        <a:lnTo>
                          <a:pt x="90" y="12"/>
                        </a:lnTo>
                        <a:lnTo>
                          <a:pt x="90" y="24"/>
                        </a:lnTo>
                        <a:lnTo>
                          <a:pt x="114" y="62"/>
                        </a:lnTo>
                        <a:lnTo>
                          <a:pt x="114" y="68"/>
                        </a:lnTo>
                        <a:lnTo>
                          <a:pt x="62" y="102"/>
                        </a:lnTo>
                        <a:lnTo>
                          <a:pt x="30" y="126"/>
                        </a:lnTo>
                        <a:lnTo>
                          <a:pt x="8" y="72"/>
                        </a:lnTo>
                        <a:lnTo>
                          <a:pt x="0" y="68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63" name="Freeform 3249"/>
                  <p:cNvSpPr>
                    <a:spLocks/>
                  </p:cNvSpPr>
                  <p:nvPr/>
                </p:nvSpPr>
                <p:spPr bwMode="auto">
                  <a:xfrm>
                    <a:off x="5327" y="4158"/>
                    <a:ext cx="98" cy="128"/>
                  </a:xfrm>
                  <a:custGeom>
                    <a:avLst/>
                    <a:gdLst>
                      <a:gd name="T0" fmla="*/ 0 w 98"/>
                      <a:gd name="T1" fmla="*/ 52 h 128"/>
                      <a:gd name="T2" fmla="*/ 42 w 98"/>
                      <a:gd name="T3" fmla="*/ 24 h 128"/>
                      <a:gd name="T4" fmla="*/ 80 w 98"/>
                      <a:gd name="T5" fmla="*/ 0 h 128"/>
                      <a:gd name="T6" fmla="*/ 80 w 98"/>
                      <a:gd name="T7" fmla="*/ 12 h 128"/>
                      <a:gd name="T8" fmla="*/ 94 w 98"/>
                      <a:gd name="T9" fmla="*/ 62 h 128"/>
                      <a:gd name="T10" fmla="*/ 98 w 98"/>
                      <a:gd name="T11" fmla="*/ 72 h 128"/>
                      <a:gd name="T12" fmla="*/ 82 w 98"/>
                      <a:gd name="T13" fmla="*/ 80 h 128"/>
                      <a:gd name="T14" fmla="*/ 66 w 98"/>
                      <a:gd name="T15" fmla="*/ 114 h 128"/>
                      <a:gd name="T16" fmla="*/ 44 w 98"/>
                      <a:gd name="T17" fmla="*/ 128 h 128"/>
                      <a:gd name="T18" fmla="*/ 36 w 98"/>
                      <a:gd name="T19" fmla="*/ 120 h 128"/>
                      <a:gd name="T20" fmla="*/ 36 w 98"/>
                      <a:gd name="T21" fmla="*/ 114 h 128"/>
                      <a:gd name="T22" fmla="*/ 12 w 98"/>
                      <a:gd name="T23" fmla="*/ 76 h 128"/>
                      <a:gd name="T24" fmla="*/ 12 w 98"/>
                      <a:gd name="T25" fmla="*/ 64 h 128"/>
                      <a:gd name="T26" fmla="*/ 4 w 98"/>
                      <a:gd name="T27" fmla="*/ 60 h 128"/>
                      <a:gd name="T28" fmla="*/ 0 w 98"/>
                      <a:gd name="T29" fmla="*/ 52 h 12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98"/>
                      <a:gd name="T46" fmla="*/ 0 h 128"/>
                      <a:gd name="T47" fmla="*/ 98 w 98"/>
                      <a:gd name="T48" fmla="*/ 128 h 12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98" h="128">
                        <a:moveTo>
                          <a:pt x="0" y="52"/>
                        </a:moveTo>
                        <a:lnTo>
                          <a:pt x="42" y="24"/>
                        </a:lnTo>
                        <a:lnTo>
                          <a:pt x="80" y="0"/>
                        </a:lnTo>
                        <a:lnTo>
                          <a:pt x="80" y="12"/>
                        </a:lnTo>
                        <a:lnTo>
                          <a:pt x="94" y="62"/>
                        </a:lnTo>
                        <a:lnTo>
                          <a:pt x="98" y="72"/>
                        </a:lnTo>
                        <a:lnTo>
                          <a:pt x="82" y="80"/>
                        </a:lnTo>
                        <a:lnTo>
                          <a:pt x="66" y="114"/>
                        </a:lnTo>
                        <a:lnTo>
                          <a:pt x="44" y="128"/>
                        </a:lnTo>
                        <a:lnTo>
                          <a:pt x="36" y="120"/>
                        </a:lnTo>
                        <a:lnTo>
                          <a:pt x="36" y="114"/>
                        </a:lnTo>
                        <a:lnTo>
                          <a:pt x="12" y="76"/>
                        </a:lnTo>
                        <a:lnTo>
                          <a:pt x="12" y="64"/>
                        </a:lnTo>
                        <a:lnTo>
                          <a:pt x="4" y="60"/>
                        </a:lnTo>
                        <a:lnTo>
                          <a:pt x="0" y="5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64" name="Freeform 3250"/>
                  <p:cNvSpPr>
                    <a:spLocks/>
                  </p:cNvSpPr>
                  <p:nvPr/>
                </p:nvSpPr>
                <p:spPr bwMode="auto">
                  <a:xfrm>
                    <a:off x="5405" y="4088"/>
                    <a:ext cx="114" cy="142"/>
                  </a:xfrm>
                  <a:custGeom>
                    <a:avLst/>
                    <a:gdLst>
                      <a:gd name="T0" fmla="*/ 0 w 114"/>
                      <a:gd name="T1" fmla="*/ 64 h 142"/>
                      <a:gd name="T2" fmla="*/ 20 w 114"/>
                      <a:gd name="T3" fmla="*/ 52 h 142"/>
                      <a:gd name="T4" fmla="*/ 88 w 114"/>
                      <a:gd name="T5" fmla="*/ 10 h 142"/>
                      <a:gd name="T6" fmla="*/ 90 w 114"/>
                      <a:gd name="T7" fmla="*/ 12 h 142"/>
                      <a:gd name="T8" fmla="*/ 96 w 114"/>
                      <a:gd name="T9" fmla="*/ 0 h 142"/>
                      <a:gd name="T10" fmla="*/ 102 w 114"/>
                      <a:gd name="T11" fmla="*/ 10 h 142"/>
                      <a:gd name="T12" fmla="*/ 98 w 114"/>
                      <a:gd name="T13" fmla="*/ 14 h 142"/>
                      <a:gd name="T14" fmla="*/ 100 w 114"/>
                      <a:gd name="T15" fmla="*/ 18 h 142"/>
                      <a:gd name="T16" fmla="*/ 94 w 114"/>
                      <a:gd name="T17" fmla="*/ 20 h 142"/>
                      <a:gd name="T18" fmla="*/ 98 w 114"/>
                      <a:gd name="T19" fmla="*/ 30 h 142"/>
                      <a:gd name="T20" fmla="*/ 100 w 114"/>
                      <a:gd name="T21" fmla="*/ 36 h 142"/>
                      <a:gd name="T22" fmla="*/ 96 w 114"/>
                      <a:gd name="T23" fmla="*/ 40 h 142"/>
                      <a:gd name="T24" fmla="*/ 104 w 114"/>
                      <a:gd name="T25" fmla="*/ 44 h 142"/>
                      <a:gd name="T26" fmla="*/ 114 w 114"/>
                      <a:gd name="T27" fmla="*/ 66 h 142"/>
                      <a:gd name="T28" fmla="*/ 98 w 114"/>
                      <a:gd name="T29" fmla="*/ 88 h 142"/>
                      <a:gd name="T30" fmla="*/ 104 w 114"/>
                      <a:gd name="T31" fmla="*/ 94 h 142"/>
                      <a:gd name="T32" fmla="*/ 96 w 114"/>
                      <a:gd name="T33" fmla="*/ 104 h 142"/>
                      <a:gd name="T34" fmla="*/ 98 w 114"/>
                      <a:gd name="T35" fmla="*/ 110 h 142"/>
                      <a:gd name="T36" fmla="*/ 88 w 114"/>
                      <a:gd name="T37" fmla="*/ 114 h 142"/>
                      <a:gd name="T38" fmla="*/ 62 w 114"/>
                      <a:gd name="T39" fmla="*/ 112 h 142"/>
                      <a:gd name="T40" fmla="*/ 34 w 114"/>
                      <a:gd name="T41" fmla="*/ 132 h 142"/>
                      <a:gd name="T42" fmla="*/ 20 w 114"/>
                      <a:gd name="T43" fmla="*/ 142 h 142"/>
                      <a:gd name="T44" fmla="*/ 2 w 114"/>
                      <a:gd name="T45" fmla="*/ 82 h 142"/>
                      <a:gd name="T46" fmla="*/ 2 w 114"/>
                      <a:gd name="T47" fmla="*/ 70 h 142"/>
                      <a:gd name="T48" fmla="*/ 0 w 114"/>
                      <a:gd name="T49" fmla="*/ 64 h 142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114"/>
                      <a:gd name="T76" fmla="*/ 0 h 142"/>
                      <a:gd name="T77" fmla="*/ 114 w 114"/>
                      <a:gd name="T78" fmla="*/ 142 h 142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114" h="142">
                        <a:moveTo>
                          <a:pt x="0" y="64"/>
                        </a:moveTo>
                        <a:lnTo>
                          <a:pt x="20" y="52"/>
                        </a:lnTo>
                        <a:lnTo>
                          <a:pt x="88" y="10"/>
                        </a:lnTo>
                        <a:lnTo>
                          <a:pt x="90" y="12"/>
                        </a:lnTo>
                        <a:lnTo>
                          <a:pt x="96" y="0"/>
                        </a:lnTo>
                        <a:lnTo>
                          <a:pt x="102" y="10"/>
                        </a:lnTo>
                        <a:lnTo>
                          <a:pt x="98" y="14"/>
                        </a:lnTo>
                        <a:lnTo>
                          <a:pt x="100" y="18"/>
                        </a:lnTo>
                        <a:lnTo>
                          <a:pt x="94" y="20"/>
                        </a:lnTo>
                        <a:lnTo>
                          <a:pt x="98" y="30"/>
                        </a:lnTo>
                        <a:lnTo>
                          <a:pt x="100" y="36"/>
                        </a:lnTo>
                        <a:lnTo>
                          <a:pt x="96" y="40"/>
                        </a:lnTo>
                        <a:lnTo>
                          <a:pt x="104" y="44"/>
                        </a:lnTo>
                        <a:lnTo>
                          <a:pt x="114" y="66"/>
                        </a:lnTo>
                        <a:lnTo>
                          <a:pt x="98" y="88"/>
                        </a:lnTo>
                        <a:lnTo>
                          <a:pt x="104" y="94"/>
                        </a:lnTo>
                        <a:lnTo>
                          <a:pt x="96" y="104"/>
                        </a:lnTo>
                        <a:lnTo>
                          <a:pt x="98" y="110"/>
                        </a:lnTo>
                        <a:lnTo>
                          <a:pt x="88" y="114"/>
                        </a:lnTo>
                        <a:lnTo>
                          <a:pt x="62" y="112"/>
                        </a:lnTo>
                        <a:lnTo>
                          <a:pt x="34" y="132"/>
                        </a:lnTo>
                        <a:lnTo>
                          <a:pt x="20" y="142"/>
                        </a:lnTo>
                        <a:lnTo>
                          <a:pt x="2" y="82"/>
                        </a:lnTo>
                        <a:lnTo>
                          <a:pt x="2" y="70"/>
                        </a:lnTo>
                        <a:lnTo>
                          <a:pt x="0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65" name="Freeform 3251"/>
                  <p:cNvSpPr>
                    <a:spLocks/>
                  </p:cNvSpPr>
                  <p:nvPr/>
                </p:nvSpPr>
                <p:spPr bwMode="auto">
                  <a:xfrm>
                    <a:off x="5425" y="4198"/>
                    <a:ext cx="102" cy="60"/>
                  </a:xfrm>
                  <a:custGeom>
                    <a:avLst/>
                    <a:gdLst>
                      <a:gd name="T0" fmla="*/ 0 w 102"/>
                      <a:gd name="T1" fmla="*/ 32 h 60"/>
                      <a:gd name="T2" fmla="*/ 14 w 102"/>
                      <a:gd name="T3" fmla="*/ 22 h 60"/>
                      <a:gd name="T4" fmla="*/ 42 w 102"/>
                      <a:gd name="T5" fmla="*/ 2 h 60"/>
                      <a:gd name="T6" fmla="*/ 68 w 102"/>
                      <a:gd name="T7" fmla="*/ 4 h 60"/>
                      <a:gd name="T8" fmla="*/ 78 w 102"/>
                      <a:gd name="T9" fmla="*/ 0 h 60"/>
                      <a:gd name="T10" fmla="*/ 94 w 102"/>
                      <a:gd name="T11" fmla="*/ 2 h 60"/>
                      <a:gd name="T12" fmla="*/ 98 w 102"/>
                      <a:gd name="T13" fmla="*/ 8 h 60"/>
                      <a:gd name="T14" fmla="*/ 94 w 102"/>
                      <a:gd name="T15" fmla="*/ 12 h 60"/>
                      <a:gd name="T16" fmla="*/ 94 w 102"/>
                      <a:gd name="T17" fmla="*/ 26 h 60"/>
                      <a:gd name="T18" fmla="*/ 102 w 102"/>
                      <a:gd name="T19" fmla="*/ 34 h 60"/>
                      <a:gd name="T20" fmla="*/ 96 w 102"/>
                      <a:gd name="T21" fmla="*/ 38 h 60"/>
                      <a:gd name="T22" fmla="*/ 84 w 102"/>
                      <a:gd name="T23" fmla="*/ 38 h 60"/>
                      <a:gd name="T24" fmla="*/ 64 w 102"/>
                      <a:gd name="T25" fmla="*/ 48 h 60"/>
                      <a:gd name="T26" fmla="*/ 12 w 102"/>
                      <a:gd name="T27" fmla="*/ 60 h 60"/>
                      <a:gd name="T28" fmla="*/ 0 w 102"/>
                      <a:gd name="T29" fmla="*/ 32 h 6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02"/>
                      <a:gd name="T46" fmla="*/ 0 h 60"/>
                      <a:gd name="T47" fmla="*/ 102 w 102"/>
                      <a:gd name="T48" fmla="*/ 60 h 6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02" h="60">
                        <a:moveTo>
                          <a:pt x="0" y="32"/>
                        </a:moveTo>
                        <a:lnTo>
                          <a:pt x="14" y="22"/>
                        </a:lnTo>
                        <a:lnTo>
                          <a:pt x="42" y="2"/>
                        </a:lnTo>
                        <a:lnTo>
                          <a:pt x="68" y="4"/>
                        </a:lnTo>
                        <a:lnTo>
                          <a:pt x="78" y="0"/>
                        </a:lnTo>
                        <a:lnTo>
                          <a:pt x="94" y="2"/>
                        </a:lnTo>
                        <a:lnTo>
                          <a:pt x="98" y="8"/>
                        </a:lnTo>
                        <a:lnTo>
                          <a:pt x="94" y="12"/>
                        </a:lnTo>
                        <a:lnTo>
                          <a:pt x="94" y="26"/>
                        </a:lnTo>
                        <a:lnTo>
                          <a:pt x="102" y="34"/>
                        </a:lnTo>
                        <a:lnTo>
                          <a:pt x="96" y="38"/>
                        </a:lnTo>
                        <a:lnTo>
                          <a:pt x="84" y="38"/>
                        </a:lnTo>
                        <a:lnTo>
                          <a:pt x="64" y="48"/>
                        </a:lnTo>
                        <a:lnTo>
                          <a:pt x="12" y="60"/>
                        </a:lnTo>
                        <a:lnTo>
                          <a:pt x="0" y="3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66" name="Freeform 3252"/>
                  <p:cNvSpPr>
                    <a:spLocks/>
                  </p:cNvSpPr>
                  <p:nvPr/>
                </p:nvSpPr>
                <p:spPr bwMode="auto">
                  <a:xfrm>
                    <a:off x="5543" y="3992"/>
                    <a:ext cx="104" cy="136"/>
                  </a:xfrm>
                  <a:custGeom>
                    <a:avLst/>
                    <a:gdLst>
                      <a:gd name="T0" fmla="*/ 0 w 104"/>
                      <a:gd name="T1" fmla="*/ 4 h 136"/>
                      <a:gd name="T2" fmla="*/ 78 w 104"/>
                      <a:gd name="T3" fmla="*/ 0 h 136"/>
                      <a:gd name="T4" fmla="*/ 82 w 104"/>
                      <a:gd name="T5" fmla="*/ 54 h 136"/>
                      <a:gd name="T6" fmla="*/ 84 w 104"/>
                      <a:gd name="T7" fmla="*/ 64 h 136"/>
                      <a:gd name="T8" fmla="*/ 86 w 104"/>
                      <a:gd name="T9" fmla="*/ 70 h 136"/>
                      <a:gd name="T10" fmla="*/ 84 w 104"/>
                      <a:gd name="T11" fmla="*/ 74 h 136"/>
                      <a:gd name="T12" fmla="*/ 84 w 104"/>
                      <a:gd name="T13" fmla="*/ 82 h 136"/>
                      <a:gd name="T14" fmla="*/ 92 w 104"/>
                      <a:gd name="T15" fmla="*/ 96 h 136"/>
                      <a:gd name="T16" fmla="*/ 90 w 104"/>
                      <a:gd name="T17" fmla="*/ 102 h 136"/>
                      <a:gd name="T18" fmla="*/ 100 w 104"/>
                      <a:gd name="T19" fmla="*/ 108 h 136"/>
                      <a:gd name="T20" fmla="*/ 104 w 104"/>
                      <a:gd name="T21" fmla="*/ 114 h 136"/>
                      <a:gd name="T22" fmla="*/ 88 w 104"/>
                      <a:gd name="T23" fmla="*/ 136 h 136"/>
                      <a:gd name="T24" fmla="*/ 68 w 104"/>
                      <a:gd name="T25" fmla="*/ 130 h 136"/>
                      <a:gd name="T26" fmla="*/ 52 w 104"/>
                      <a:gd name="T27" fmla="*/ 108 h 136"/>
                      <a:gd name="T28" fmla="*/ 38 w 104"/>
                      <a:gd name="T29" fmla="*/ 106 h 136"/>
                      <a:gd name="T30" fmla="*/ 32 w 104"/>
                      <a:gd name="T31" fmla="*/ 88 h 136"/>
                      <a:gd name="T32" fmla="*/ 16 w 104"/>
                      <a:gd name="T33" fmla="*/ 70 h 136"/>
                      <a:gd name="T34" fmla="*/ 6 w 104"/>
                      <a:gd name="T35" fmla="*/ 36 h 136"/>
                      <a:gd name="T36" fmla="*/ 4 w 104"/>
                      <a:gd name="T37" fmla="*/ 12 h 136"/>
                      <a:gd name="T38" fmla="*/ 0 w 104"/>
                      <a:gd name="T39" fmla="*/ 4 h 1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04"/>
                      <a:gd name="T61" fmla="*/ 0 h 136"/>
                      <a:gd name="T62" fmla="*/ 104 w 104"/>
                      <a:gd name="T63" fmla="*/ 136 h 13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04" h="136">
                        <a:moveTo>
                          <a:pt x="0" y="4"/>
                        </a:moveTo>
                        <a:lnTo>
                          <a:pt x="78" y="0"/>
                        </a:lnTo>
                        <a:lnTo>
                          <a:pt x="82" y="54"/>
                        </a:lnTo>
                        <a:lnTo>
                          <a:pt x="84" y="64"/>
                        </a:lnTo>
                        <a:lnTo>
                          <a:pt x="86" y="70"/>
                        </a:lnTo>
                        <a:lnTo>
                          <a:pt x="84" y="74"/>
                        </a:lnTo>
                        <a:lnTo>
                          <a:pt x="84" y="82"/>
                        </a:lnTo>
                        <a:lnTo>
                          <a:pt x="92" y="96"/>
                        </a:lnTo>
                        <a:lnTo>
                          <a:pt x="90" y="102"/>
                        </a:lnTo>
                        <a:lnTo>
                          <a:pt x="100" y="108"/>
                        </a:lnTo>
                        <a:lnTo>
                          <a:pt x="104" y="114"/>
                        </a:lnTo>
                        <a:lnTo>
                          <a:pt x="88" y="136"/>
                        </a:lnTo>
                        <a:lnTo>
                          <a:pt x="68" y="130"/>
                        </a:lnTo>
                        <a:lnTo>
                          <a:pt x="52" y="108"/>
                        </a:lnTo>
                        <a:lnTo>
                          <a:pt x="38" y="106"/>
                        </a:lnTo>
                        <a:lnTo>
                          <a:pt x="32" y="88"/>
                        </a:lnTo>
                        <a:lnTo>
                          <a:pt x="16" y="70"/>
                        </a:lnTo>
                        <a:lnTo>
                          <a:pt x="6" y="36"/>
                        </a:lnTo>
                        <a:lnTo>
                          <a:pt x="4" y="12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67" name="Freeform 3253"/>
                  <p:cNvSpPr>
                    <a:spLocks/>
                  </p:cNvSpPr>
                  <p:nvPr/>
                </p:nvSpPr>
                <p:spPr bwMode="auto">
                  <a:xfrm>
                    <a:off x="5625" y="4040"/>
                    <a:ext cx="114" cy="118"/>
                  </a:xfrm>
                  <a:custGeom>
                    <a:avLst/>
                    <a:gdLst>
                      <a:gd name="T0" fmla="*/ 0 w 114"/>
                      <a:gd name="T1" fmla="*/ 6 h 118"/>
                      <a:gd name="T2" fmla="*/ 84 w 114"/>
                      <a:gd name="T3" fmla="*/ 0 h 118"/>
                      <a:gd name="T4" fmla="*/ 98 w 114"/>
                      <a:gd name="T5" fmla="*/ 36 h 118"/>
                      <a:gd name="T6" fmla="*/ 102 w 114"/>
                      <a:gd name="T7" fmla="*/ 42 h 118"/>
                      <a:gd name="T8" fmla="*/ 110 w 114"/>
                      <a:gd name="T9" fmla="*/ 46 h 118"/>
                      <a:gd name="T10" fmla="*/ 114 w 114"/>
                      <a:gd name="T11" fmla="*/ 118 h 118"/>
                      <a:gd name="T12" fmla="*/ 88 w 114"/>
                      <a:gd name="T13" fmla="*/ 96 h 118"/>
                      <a:gd name="T14" fmla="*/ 88 w 114"/>
                      <a:gd name="T15" fmla="*/ 84 h 118"/>
                      <a:gd name="T16" fmla="*/ 76 w 114"/>
                      <a:gd name="T17" fmla="*/ 88 h 118"/>
                      <a:gd name="T18" fmla="*/ 68 w 114"/>
                      <a:gd name="T19" fmla="*/ 80 h 118"/>
                      <a:gd name="T20" fmla="*/ 26 w 114"/>
                      <a:gd name="T21" fmla="*/ 72 h 118"/>
                      <a:gd name="T22" fmla="*/ 22 w 114"/>
                      <a:gd name="T23" fmla="*/ 66 h 118"/>
                      <a:gd name="T24" fmla="*/ 18 w 114"/>
                      <a:gd name="T25" fmla="*/ 60 h 118"/>
                      <a:gd name="T26" fmla="*/ 8 w 114"/>
                      <a:gd name="T27" fmla="*/ 54 h 118"/>
                      <a:gd name="T28" fmla="*/ 10 w 114"/>
                      <a:gd name="T29" fmla="*/ 48 h 118"/>
                      <a:gd name="T30" fmla="*/ 2 w 114"/>
                      <a:gd name="T31" fmla="*/ 36 h 118"/>
                      <a:gd name="T32" fmla="*/ 2 w 114"/>
                      <a:gd name="T33" fmla="*/ 26 h 118"/>
                      <a:gd name="T34" fmla="*/ 4 w 114"/>
                      <a:gd name="T35" fmla="*/ 22 h 118"/>
                      <a:gd name="T36" fmla="*/ 2 w 114"/>
                      <a:gd name="T37" fmla="*/ 16 h 118"/>
                      <a:gd name="T38" fmla="*/ 0 w 114"/>
                      <a:gd name="T39" fmla="*/ 6 h 118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14"/>
                      <a:gd name="T61" fmla="*/ 0 h 118"/>
                      <a:gd name="T62" fmla="*/ 114 w 114"/>
                      <a:gd name="T63" fmla="*/ 118 h 118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14" h="118">
                        <a:moveTo>
                          <a:pt x="0" y="6"/>
                        </a:moveTo>
                        <a:lnTo>
                          <a:pt x="84" y="0"/>
                        </a:lnTo>
                        <a:lnTo>
                          <a:pt x="98" y="36"/>
                        </a:lnTo>
                        <a:lnTo>
                          <a:pt x="102" y="42"/>
                        </a:lnTo>
                        <a:lnTo>
                          <a:pt x="110" y="46"/>
                        </a:lnTo>
                        <a:lnTo>
                          <a:pt x="114" y="118"/>
                        </a:lnTo>
                        <a:lnTo>
                          <a:pt x="88" y="96"/>
                        </a:lnTo>
                        <a:lnTo>
                          <a:pt x="88" y="84"/>
                        </a:lnTo>
                        <a:lnTo>
                          <a:pt x="76" y="88"/>
                        </a:lnTo>
                        <a:lnTo>
                          <a:pt x="68" y="80"/>
                        </a:lnTo>
                        <a:lnTo>
                          <a:pt x="26" y="72"/>
                        </a:lnTo>
                        <a:lnTo>
                          <a:pt x="22" y="66"/>
                        </a:lnTo>
                        <a:lnTo>
                          <a:pt x="18" y="60"/>
                        </a:lnTo>
                        <a:lnTo>
                          <a:pt x="8" y="54"/>
                        </a:lnTo>
                        <a:lnTo>
                          <a:pt x="10" y="48"/>
                        </a:lnTo>
                        <a:lnTo>
                          <a:pt x="2" y="36"/>
                        </a:lnTo>
                        <a:lnTo>
                          <a:pt x="2" y="26"/>
                        </a:lnTo>
                        <a:lnTo>
                          <a:pt x="4" y="22"/>
                        </a:lnTo>
                        <a:lnTo>
                          <a:pt x="2" y="16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68" name="Freeform 3254"/>
                  <p:cNvSpPr>
                    <a:spLocks/>
                  </p:cNvSpPr>
                  <p:nvPr/>
                </p:nvSpPr>
                <p:spPr bwMode="auto">
                  <a:xfrm>
                    <a:off x="5631" y="4106"/>
                    <a:ext cx="144" cy="94"/>
                  </a:xfrm>
                  <a:custGeom>
                    <a:avLst/>
                    <a:gdLst>
                      <a:gd name="T0" fmla="*/ 0 w 144"/>
                      <a:gd name="T1" fmla="*/ 22 h 94"/>
                      <a:gd name="T2" fmla="*/ 16 w 144"/>
                      <a:gd name="T3" fmla="*/ 0 h 94"/>
                      <a:gd name="T4" fmla="*/ 20 w 144"/>
                      <a:gd name="T5" fmla="*/ 6 h 94"/>
                      <a:gd name="T6" fmla="*/ 62 w 144"/>
                      <a:gd name="T7" fmla="*/ 14 h 94"/>
                      <a:gd name="T8" fmla="*/ 70 w 144"/>
                      <a:gd name="T9" fmla="*/ 22 h 94"/>
                      <a:gd name="T10" fmla="*/ 82 w 144"/>
                      <a:gd name="T11" fmla="*/ 18 h 94"/>
                      <a:gd name="T12" fmla="*/ 82 w 144"/>
                      <a:gd name="T13" fmla="*/ 30 h 94"/>
                      <a:gd name="T14" fmla="*/ 108 w 144"/>
                      <a:gd name="T15" fmla="*/ 52 h 94"/>
                      <a:gd name="T16" fmla="*/ 144 w 144"/>
                      <a:gd name="T17" fmla="*/ 76 h 94"/>
                      <a:gd name="T18" fmla="*/ 106 w 144"/>
                      <a:gd name="T19" fmla="*/ 88 h 94"/>
                      <a:gd name="T20" fmla="*/ 94 w 144"/>
                      <a:gd name="T21" fmla="*/ 94 h 94"/>
                      <a:gd name="T22" fmla="*/ 72 w 144"/>
                      <a:gd name="T23" fmla="*/ 88 h 94"/>
                      <a:gd name="T24" fmla="*/ 24 w 144"/>
                      <a:gd name="T25" fmla="*/ 76 h 94"/>
                      <a:gd name="T26" fmla="*/ 20 w 144"/>
                      <a:gd name="T27" fmla="*/ 54 h 94"/>
                      <a:gd name="T28" fmla="*/ 16 w 144"/>
                      <a:gd name="T29" fmla="*/ 52 h 94"/>
                      <a:gd name="T30" fmla="*/ 16 w 144"/>
                      <a:gd name="T31" fmla="*/ 46 h 94"/>
                      <a:gd name="T32" fmla="*/ 4 w 144"/>
                      <a:gd name="T33" fmla="*/ 38 h 94"/>
                      <a:gd name="T34" fmla="*/ 6 w 144"/>
                      <a:gd name="T35" fmla="*/ 36 h 94"/>
                      <a:gd name="T36" fmla="*/ 8 w 144"/>
                      <a:gd name="T37" fmla="*/ 34 h 94"/>
                      <a:gd name="T38" fmla="*/ 8 w 144"/>
                      <a:gd name="T39" fmla="*/ 32 h 94"/>
                      <a:gd name="T40" fmla="*/ 2 w 144"/>
                      <a:gd name="T41" fmla="*/ 30 h 94"/>
                      <a:gd name="T42" fmla="*/ 0 w 144"/>
                      <a:gd name="T43" fmla="*/ 22 h 94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44"/>
                      <a:gd name="T67" fmla="*/ 0 h 94"/>
                      <a:gd name="T68" fmla="*/ 144 w 144"/>
                      <a:gd name="T69" fmla="*/ 94 h 94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44" h="94">
                        <a:moveTo>
                          <a:pt x="0" y="22"/>
                        </a:moveTo>
                        <a:lnTo>
                          <a:pt x="16" y="0"/>
                        </a:lnTo>
                        <a:lnTo>
                          <a:pt x="20" y="6"/>
                        </a:lnTo>
                        <a:lnTo>
                          <a:pt x="62" y="14"/>
                        </a:lnTo>
                        <a:lnTo>
                          <a:pt x="70" y="22"/>
                        </a:lnTo>
                        <a:lnTo>
                          <a:pt x="82" y="18"/>
                        </a:lnTo>
                        <a:lnTo>
                          <a:pt x="82" y="30"/>
                        </a:lnTo>
                        <a:lnTo>
                          <a:pt x="108" y="52"/>
                        </a:lnTo>
                        <a:lnTo>
                          <a:pt x="144" y="76"/>
                        </a:lnTo>
                        <a:lnTo>
                          <a:pt x="106" y="88"/>
                        </a:lnTo>
                        <a:lnTo>
                          <a:pt x="94" y="94"/>
                        </a:lnTo>
                        <a:lnTo>
                          <a:pt x="72" y="88"/>
                        </a:lnTo>
                        <a:lnTo>
                          <a:pt x="24" y="76"/>
                        </a:lnTo>
                        <a:lnTo>
                          <a:pt x="20" y="54"/>
                        </a:lnTo>
                        <a:lnTo>
                          <a:pt x="16" y="52"/>
                        </a:lnTo>
                        <a:lnTo>
                          <a:pt x="16" y="46"/>
                        </a:lnTo>
                        <a:lnTo>
                          <a:pt x="4" y="38"/>
                        </a:lnTo>
                        <a:lnTo>
                          <a:pt x="6" y="36"/>
                        </a:lnTo>
                        <a:lnTo>
                          <a:pt x="8" y="34"/>
                        </a:lnTo>
                        <a:lnTo>
                          <a:pt x="8" y="32"/>
                        </a:lnTo>
                        <a:lnTo>
                          <a:pt x="2" y="30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69" name="Freeform 3255"/>
                  <p:cNvSpPr>
                    <a:spLocks/>
                  </p:cNvSpPr>
                  <p:nvPr/>
                </p:nvSpPr>
                <p:spPr bwMode="auto">
                  <a:xfrm>
                    <a:off x="5683" y="4194"/>
                    <a:ext cx="108" cy="106"/>
                  </a:xfrm>
                  <a:custGeom>
                    <a:avLst/>
                    <a:gdLst>
                      <a:gd name="T0" fmla="*/ 20 w 108"/>
                      <a:gd name="T1" fmla="*/ 0 h 106"/>
                      <a:gd name="T2" fmla="*/ 42 w 108"/>
                      <a:gd name="T3" fmla="*/ 6 h 106"/>
                      <a:gd name="T4" fmla="*/ 54 w 108"/>
                      <a:gd name="T5" fmla="*/ 0 h 106"/>
                      <a:gd name="T6" fmla="*/ 60 w 108"/>
                      <a:gd name="T7" fmla="*/ 4 h 106"/>
                      <a:gd name="T8" fmla="*/ 66 w 108"/>
                      <a:gd name="T9" fmla="*/ 2 h 106"/>
                      <a:gd name="T10" fmla="*/ 76 w 108"/>
                      <a:gd name="T11" fmla="*/ 6 h 106"/>
                      <a:gd name="T12" fmla="*/ 74 w 108"/>
                      <a:gd name="T13" fmla="*/ 16 h 106"/>
                      <a:gd name="T14" fmla="*/ 82 w 108"/>
                      <a:gd name="T15" fmla="*/ 24 h 106"/>
                      <a:gd name="T16" fmla="*/ 78 w 108"/>
                      <a:gd name="T17" fmla="*/ 38 h 106"/>
                      <a:gd name="T18" fmla="*/ 108 w 108"/>
                      <a:gd name="T19" fmla="*/ 78 h 106"/>
                      <a:gd name="T20" fmla="*/ 104 w 108"/>
                      <a:gd name="T21" fmla="*/ 88 h 106"/>
                      <a:gd name="T22" fmla="*/ 106 w 108"/>
                      <a:gd name="T23" fmla="*/ 100 h 106"/>
                      <a:gd name="T24" fmla="*/ 28 w 108"/>
                      <a:gd name="T25" fmla="*/ 106 h 106"/>
                      <a:gd name="T26" fmla="*/ 24 w 108"/>
                      <a:gd name="T27" fmla="*/ 96 h 106"/>
                      <a:gd name="T28" fmla="*/ 0 w 108"/>
                      <a:gd name="T29" fmla="*/ 12 h 106"/>
                      <a:gd name="T30" fmla="*/ 20 w 108"/>
                      <a:gd name="T31" fmla="*/ 0 h 10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08"/>
                      <a:gd name="T49" fmla="*/ 0 h 106"/>
                      <a:gd name="T50" fmla="*/ 108 w 108"/>
                      <a:gd name="T51" fmla="*/ 106 h 10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08" h="106">
                        <a:moveTo>
                          <a:pt x="20" y="0"/>
                        </a:moveTo>
                        <a:lnTo>
                          <a:pt x="42" y="6"/>
                        </a:lnTo>
                        <a:lnTo>
                          <a:pt x="54" y="0"/>
                        </a:lnTo>
                        <a:lnTo>
                          <a:pt x="60" y="4"/>
                        </a:lnTo>
                        <a:lnTo>
                          <a:pt x="66" y="2"/>
                        </a:lnTo>
                        <a:lnTo>
                          <a:pt x="76" y="6"/>
                        </a:lnTo>
                        <a:lnTo>
                          <a:pt x="74" y="16"/>
                        </a:lnTo>
                        <a:lnTo>
                          <a:pt x="82" y="24"/>
                        </a:lnTo>
                        <a:lnTo>
                          <a:pt x="78" y="38"/>
                        </a:lnTo>
                        <a:lnTo>
                          <a:pt x="108" y="78"/>
                        </a:lnTo>
                        <a:lnTo>
                          <a:pt x="104" y="88"/>
                        </a:lnTo>
                        <a:lnTo>
                          <a:pt x="106" y="100"/>
                        </a:lnTo>
                        <a:lnTo>
                          <a:pt x="28" y="106"/>
                        </a:lnTo>
                        <a:lnTo>
                          <a:pt x="24" y="96"/>
                        </a:lnTo>
                        <a:lnTo>
                          <a:pt x="0" y="12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70" name="Freeform 3256"/>
                  <p:cNvSpPr>
                    <a:spLocks/>
                  </p:cNvSpPr>
                  <p:nvPr/>
                </p:nvSpPr>
                <p:spPr bwMode="auto">
                  <a:xfrm>
                    <a:off x="5501" y="4098"/>
                    <a:ext cx="132" cy="134"/>
                  </a:xfrm>
                  <a:custGeom>
                    <a:avLst/>
                    <a:gdLst>
                      <a:gd name="T0" fmla="*/ 2 w 132"/>
                      <a:gd name="T1" fmla="*/ 20 h 134"/>
                      <a:gd name="T2" fmla="*/ 80 w 132"/>
                      <a:gd name="T3" fmla="*/ 0 h 134"/>
                      <a:gd name="T4" fmla="*/ 94 w 132"/>
                      <a:gd name="T5" fmla="*/ 2 h 134"/>
                      <a:gd name="T6" fmla="*/ 110 w 132"/>
                      <a:gd name="T7" fmla="*/ 24 h 134"/>
                      <a:gd name="T8" fmla="*/ 130 w 132"/>
                      <a:gd name="T9" fmla="*/ 30 h 134"/>
                      <a:gd name="T10" fmla="*/ 132 w 132"/>
                      <a:gd name="T11" fmla="*/ 38 h 134"/>
                      <a:gd name="T12" fmla="*/ 56 w 132"/>
                      <a:gd name="T13" fmla="*/ 108 h 134"/>
                      <a:gd name="T14" fmla="*/ 26 w 132"/>
                      <a:gd name="T15" fmla="*/ 134 h 134"/>
                      <a:gd name="T16" fmla="*/ 18 w 132"/>
                      <a:gd name="T17" fmla="*/ 126 h 134"/>
                      <a:gd name="T18" fmla="*/ 18 w 132"/>
                      <a:gd name="T19" fmla="*/ 112 h 134"/>
                      <a:gd name="T20" fmla="*/ 22 w 132"/>
                      <a:gd name="T21" fmla="*/ 108 h 134"/>
                      <a:gd name="T22" fmla="*/ 18 w 132"/>
                      <a:gd name="T23" fmla="*/ 102 h 134"/>
                      <a:gd name="T24" fmla="*/ 2 w 132"/>
                      <a:gd name="T25" fmla="*/ 100 h 134"/>
                      <a:gd name="T26" fmla="*/ 0 w 132"/>
                      <a:gd name="T27" fmla="*/ 94 h 134"/>
                      <a:gd name="T28" fmla="*/ 8 w 132"/>
                      <a:gd name="T29" fmla="*/ 84 h 134"/>
                      <a:gd name="T30" fmla="*/ 2 w 132"/>
                      <a:gd name="T31" fmla="*/ 78 h 134"/>
                      <a:gd name="T32" fmla="*/ 18 w 132"/>
                      <a:gd name="T33" fmla="*/ 56 h 134"/>
                      <a:gd name="T34" fmla="*/ 8 w 132"/>
                      <a:gd name="T35" fmla="*/ 34 h 134"/>
                      <a:gd name="T36" fmla="*/ 0 w 132"/>
                      <a:gd name="T37" fmla="*/ 30 h 134"/>
                      <a:gd name="T38" fmla="*/ 4 w 132"/>
                      <a:gd name="T39" fmla="*/ 26 h 134"/>
                      <a:gd name="T40" fmla="*/ 2 w 132"/>
                      <a:gd name="T41" fmla="*/ 20 h 13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32"/>
                      <a:gd name="T64" fmla="*/ 0 h 134"/>
                      <a:gd name="T65" fmla="*/ 132 w 132"/>
                      <a:gd name="T66" fmla="*/ 134 h 134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32" h="134">
                        <a:moveTo>
                          <a:pt x="2" y="20"/>
                        </a:moveTo>
                        <a:lnTo>
                          <a:pt x="80" y="0"/>
                        </a:lnTo>
                        <a:lnTo>
                          <a:pt x="94" y="2"/>
                        </a:lnTo>
                        <a:lnTo>
                          <a:pt x="110" y="24"/>
                        </a:lnTo>
                        <a:lnTo>
                          <a:pt x="130" y="30"/>
                        </a:lnTo>
                        <a:lnTo>
                          <a:pt x="132" y="38"/>
                        </a:lnTo>
                        <a:lnTo>
                          <a:pt x="56" y="108"/>
                        </a:lnTo>
                        <a:lnTo>
                          <a:pt x="26" y="134"/>
                        </a:lnTo>
                        <a:lnTo>
                          <a:pt x="18" y="126"/>
                        </a:lnTo>
                        <a:lnTo>
                          <a:pt x="18" y="112"/>
                        </a:lnTo>
                        <a:lnTo>
                          <a:pt x="22" y="108"/>
                        </a:lnTo>
                        <a:lnTo>
                          <a:pt x="18" y="102"/>
                        </a:lnTo>
                        <a:lnTo>
                          <a:pt x="2" y="100"/>
                        </a:lnTo>
                        <a:lnTo>
                          <a:pt x="0" y="94"/>
                        </a:lnTo>
                        <a:lnTo>
                          <a:pt x="8" y="84"/>
                        </a:lnTo>
                        <a:lnTo>
                          <a:pt x="2" y="78"/>
                        </a:lnTo>
                        <a:lnTo>
                          <a:pt x="18" y="56"/>
                        </a:lnTo>
                        <a:lnTo>
                          <a:pt x="8" y="34"/>
                        </a:lnTo>
                        <a:lnTo>
                          <a:pt x="0" y="30"/>
                        </a:lnTo>
                        <a:lnTo>
                          <a:pt x="4" y="26"/>
                        </a:lnTo>
                        <a:lnTo>
                          <a:pt x="2" y="2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71" name="Freeform 3257"/>
                  <p:cNvSpPr>
                    <a:spLocks/>
                  </p:cNvSpPr>
                  <p:nvPr/>
                </p:nvSpPr>
                <p:spPr bwMode="auto">
                  <a:xfrm>
                    <a:off x="5557" y="4136"/>
                    <a:ext cx="98" cy="112"/>
                  </a:xfrm>
                  <a:custGeom>
                    <a:avLst/>
                    <a:gdLst>
                      <a:gd name="T0" fmla="*/ 0 w 98"/>
                      <a:gd name="T1" fmla="*/ 70 h 112"/>
                      <a:gd name="T2" fmla="*/ 76 w 98"/>
                      <a:gd name="T3" fmla="*/ 0 h 112"/>
                      <a:gd name="T4" fmla="*/ 82 w 98"/>
                      <a:gd name="T5" fmla="*/ 2 h 112"/>
                      <a:gd name="T6" fmla="*/ 78 w 98"/>
                      <a:gd name="T7" fmla="*/ 8 h 112"/>
                      <a:gd name="T8" fmla="*/ 90 w 98"/>
                      <a:gd name="T9" fmla="*/ 16 h 112"/>
                      <a:gd name="T10" fmla="*/ 90 w 98"/>
                      <a:gd name="T11" fmla="*/ 22 h 112"/>
                      <a:gd name="T12" fmla="*/ 94 w 98"/>
                      <a:gd name="T13" fmla="*/ 24 h 112"/>
                      <a:gd name="T14" fmla="*/ 98 w 98"/>
                      <a:gd name="T15" fmla="*/ 46 h 112"/>
                      <a:gd name="T16" fmla="*/ 44 w 98"/>
                      <a:gd name="T17" fmla="*/ 112 h 112"/>
                      <a:gd name="T18" fmla="*/ 38 w 98"/>
                      <a:gd name="T19" fmla="*/ 108 h 112"/>
                      <a:gd name="T20" fmla="*/ 36 w 98"/>
                      <a:gd name="T21" fmla="*/ 100 h 112"/>
                      <a:gd name="T22" fmla="*/ 24 w 98"/>
                      <a:gd name="T23" fmla="*/ 96 h 112"/>
                      <a:gd name="T24" fmla="*/ 22 w 98"/>
                      <a:gd name="T25" fmla="*/ 108 h 112"/>
                      <a:gd name="T26" fmla="*/ 12 w 98"/>
                      <a:gd name="T27" fmla="*/ 108 h 112"/>
                      <a:gd name="T28" fmla="*/ 6 w 98"/>
                      <a:gd name="T29" fmla="*/ 104 h 112"/>
                      <a:gd name="T30" fmla="*/ 0 w 98"/>
                      <a:gd name="T31" fmla="*/ 88 h 112"/>
                      <a:gd name="T32" fmla="*/ 0 w 98"/>
                      <a:gd name="T33" fmla="*/ 70 h 11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98"/>
                      <a:gd name="T52" fmla="*/ 0 h 112"/>
                      <a:gd name="T53" fmla="*/ 98 w 98"/>
                      <a:gd name="T54" fmla="*/ 112 h 11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98" h="112">
                        <a:moveTo>
                          <a:pt x="0" y="70"/>
                        </a:moveTo>
                        <a:lnTo>
                          <a:pt x="76" y="0"/>
                        </a:lnTo>
                        <a:lnTo>
                          <a:pt x="82" y="2"/>
                        </a:lnTo>
                        <a:lnTo>
                          <a:pt x="78" y="8"/>
                        </a:lnTo>
                        <a:lnTo>
                          <a:pt x="90" y="16"/>
                        </a:lnTo>
                        <a:lnTo>
                          <a:pt x="90" y="22"/>
                        </a:lnTo>
                        <a:lnTo>
                          <a:pt x="94" y="24"/>
                        </a:lnTo>
                        <a:lnTo>
                          <a:pt x="98" y="46"/>
                        </a:lnTo>
                        <a:lnTo>
                          <a:pt x="44" y="112"/>
                        </a:lnTo>
                        <a:lnTo>
                          <a:pt x="38" y="108"/>
                        </a:lnTo>
                        <a:lnTo>
                          <a:pt x="36" y="100"/>
                        </a:lnTo>
                        <a:lnTo>
                          <a:pt x="24" y="96"/>
                        </a:lnTo>
                        <a:lnTo>
                          <a:pt x="22" y="108"/>
                        </a:lnTo>
                        <a:lnTo>
                          <a:pt x="12" y="108"/>
                        </a:lnTo>
                        <a:lnTo>
                          <a:pt x="6" y="104"/>
                        </a:lnTo>
                        <a:lnTo>
                          <a:pt x="0" y="88"/>
                        </a:lnTo>
                        <a:lnTo>
                          <a:pt x="0" y="7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72" name="Freeform 3258"/>
                  <p:cNvSpPr>
                    <a:spLocks/>
                  </p:cNvSpPr>
                  <p:nvPr/>
                </p:nvSpPr>
                <p:spPr bwMode="auto">
                  <a:xfrm>
                    <a:off x="5601" y="4182"/>
                    <a:ext cx="110" cy="126"/>
                  </a:xfrm>
                  <a:custGeom>
                    <a:avLst/>
                    <a:gdLst>
                      <a:gd name="T0" fmla="*/ 0 w 110"/>
                      <a:gd name="T1" fmla="*/ 66 h 126"/>
                      <a:gd name="T2" fmla="*/ 54 w 110"/>
                      <a:gd name="T3" fmla="*/ 0 h 126"/>
                      <a:gd name="T4" fmla="*/ 102 w 110"/>
                      <a:gd name="T5" fmla="*/ 12 h 126"/>
                      <a:gd name="T6" fmla="*/ 82 w 110"/>
                      <a:gd name="T7" fmla="*/ 24 h 126"/>
                      <a:gd name="T8" fmla="*/ 104 w 110"/>
                      <a:gd name="T9" fmla="*/ 106 h 126"/>
                      <a:gd name="T10" fmla="*/ 110 w 110"/>
                      <a:gd name="T11" fmla="*/ 118 h 126"/>
                      <a:gd name="T12" fmla="*/ 108 w 110"/>
                      <a:gd name="T13" fmla="*/ 120 h 126"/>
                      <a:gd name="T14" fmla="*/ 78 w 110"/>
                      <a:gd name="T15" fmla="*/ 126 h 126"/>
                      <a:gd name="T16" fmla="*/ 58 w 110"/>
                      <a:gd name="T17" fmla="*/ 126 h 126"/>
                      <a:gd name="T18" fmla="*/ 58 w 110"/>
                      <a:gd name="T19" fmla="*/ 120 h 126"/>
                      <a:gd name="T20" fmla="*/ 64 w 110"/>
                      <a:gd name="T21" fmla="*/ 114 h 126"/>
                      <a:gd name="T22" fmla="*/ 30 w 110"/>
                      <a:gd name="T23" fmla="*/ 112 h 126"/>
                      <a:gd name="T24" fmla="*/ 28 w 110"/>
                      <a:gd name="T25" fmla="*/ 94 h 126"/>
                      <a:gd name="T26" fmla="*/ 26 w 110"/>
                      <a:gd name="T27" fmla="*/ 90 h 126"/>
                      <a:gd name="T28" fmla="*/ 16 w 110"/>
                      <a:gd name="T29" fmla="*/ 96 h 126"/>
                      <a:gd name="T30" fmla="*/ 10 w 110"/>
                      <a:gd name="T31" fmla="*/ 86 h 126"/>
                      <a:gd name="T32" fmla="*/ 12 w 110"/>
                      <a:gd name="T33" fmla="*/ 78 h 126"/>
                      <a:gd name="T34" fmla="*/ 8 w 110"/>
                      <a:gd name="T35" fmla="*/ 72 h 126"/>
                      <a:gd name="T36" fmla="*/ 0 w 110"/>
                      <a:gd name="T37" fmla="*/ 66 h 12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10"/>
                      <a:gd name="T58" fmla="*/ 0 h 126"/>
                      <a:gd name="T59" fmla="*/ 110 w 110"/>
                      <a:gd name="T60" fmla="*/ 126 h 12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10" h="126">
                        <a:moveTo>
                          <a:pt x="0" y="66"/>
                        </a:moveTo>
                        <a:lnTo>
                          <a:pt x="54" y="0"/>
                        </a:lnTo>
                        <a:lnTo>
                          <a:pt x="102" y="12"/>
                        </a:lnTo>
                        <a:lnTo>
                          <a:pt x="82" y="24"/>
                        </a:lnTo>
                        <a:lnTo>
                          <a:pt x="104" y="106"/>
                        </a:lnTo>
                        <a:lnTo>
                          <a:pt x="110" y="118"/>
                        </a:lnTo>
                        <a:lnTo>
                          <a:pt x="108" y="120"/>
                        </a:lnTo>
                        <a:lnTo>
                          <a:pt x="78" y="126"/>
                        </a:lnTo>
                        <a:lnTo>
                          <a:pt x="58" y="126"/>
                        </a:lnTo>
                        <a:lnTo>
                          <a:pt x="58" y="120"/>
                        </a:lnTo>
                        <a:lnTo>
                          <a:pt x="64" y="114"/>
                        </a:lnTo>
                        <a:lnTo>
                          <a:pt x="30" y="112"/>
                        </a:lnTo>
                        <a:lnTo>
                          <a:pt x="28" y="94"/>
                        </a:lnTo>
                        <a:lnTo>
                          <a:pt x="26" y="90"/>
                        </a:lnTo>
                        <a:lnTo>
                          <a:pt x="16" y="96"/>
                        </a:lnTo>
                        <a:lnTo>
                          <a:pt x="10" y="86"/>
                        </a:lnTo>
                        <a:lnTo>
                          <a:pt x="12" y="78"/>
                        </a:lnTo>
                        <a:lnTo>
                          <a:pt x="8" y="72"/>
                        </a:lnTo>
                        <a:lnTo>
                          <a:pt x="0" y="6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73" name="Freeform 3259"/>
                  <p:cNvSpPr>
                    <a:spLocks/>
                  </p:cNvSpPr>
                  <p:nvPr/>
                </p:nvSpPr>
                <p:spPr bwMode="auto">
                  <a:xfrm>
                    <a:off x="5569" y="4232"/>
                    <a:ext cx="96" cy="114"/>
                  </a:xfrm>
                  <a:custGeom>
                    <a:avLst/>
                    <a:gdLst>
                      <a:gd name="T0" fmla="*/ 0 w 96"/>
                      <a:gd name="T1" fmla="*/ 12 h 114"/>
                      <a:gd name="T2" fmla="*/ 10 w 96"/>
                      <a:gd name="T3" fmla="*/ 12 h 114"/>
                      <a:gd name="T4" fmla="*/ 12 w 96"/>
                      <a:gd name="T5" fmla="*/ 0 h 114"/>
                      <a:gd name="T6" fmla="*/ 24 w 96"/>
                      <a:gd name="T7" fmla="*/ 4 h 114"/>
                      <a:gd name="T8" fmla="*/ 26 w 96"/>
                      <a:gd name="T9" fmla="*/ 12 h 114"/>
                      <a:gd name="T10" fmla="*/ 32 w 96"/>
                      <a:gd name="T11" fmla="*/ 16 h 114"/>
                      <a:gd name="T12" fmla="*/ 40 w 96"/>
                      <a:gd name="T13" fmla="*/ 22 h 114"/>
                      <a:gd name="T14" fmla="*/ 44 w 96"/>
                      <a:gd name="T15" fmla="*/ 28 h 114"/>
                      <a:gd name="T16" fmla="*/ 42 w 96"/>
                      <a:gd name="T17" fmla="*/ 36 h 114"/>
                      <a:gd name="T18" fmla="*/ 48 w 96"/>
                      <a:gd name="T19" fmla="*/ 46 h 114"/>
                      <a:gd name="T20" fmla="*/ 58 w 96"/>
                      <a:gd name="T21" fmla="*/ 40 h 114"/>
                      <a:gd name="T22" fmla="*/ 60 w 96"/>
                      <a:gd name="T23" fmla="*/ 44 h 114"/>
                      <a:gd name="T24" fmla="*/ 62 w 96"/>
                      <a:gd name="T25" fmla="*/ 62 h 114"/>
                      <a:gd name="T26" fmla="*/ 96 w 96"/>
                      <a:gd name="T27" fmla="*/ 64 h 114"/>
                      <a:gd name="T28" fmla="*/ 90 w 96"/>
                      <a:gd name="T29" fmla="*/ 70 h 114"/>
                      <a:gd name="T30" fmla="*/ 90 w 96"/>
                      <a:gd name="T31" fmla="*/ 76 h 114"/>
                      <a:gd name="T32" fmla="*/ 42 w 96"/>
                      <a:gd name="T33" fmla="*/ 108 h 114"/>
                      <a:gd name="T34" fmla="*/ 32 w 96"/>
                      <a:gd name="T35" fmla="*/ 114 h 114"/>
                      <a:gd name="T36" fmla="*/ 12 w 96"/>
                      <a:gd name="T37" fmla="*/ 86 h 114"/>
                      <a:gd name="T38" fmla="*/ 6 w 96"/>
                      <a:gd name="T39" fmla="*/ 76 h 114"/>
                      <a:gd name="T40" fmla="*/ 0 w 96"/>
                      <a:gd name="T41" fmla="*/ 12 h 11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96"/>
                      <a:gd name="T64" fmla="*/ 0 h 114"/>
                      <a:gd name="T65" fmla="*/ 96 w 96"/>
                      <a:gd name="T66" fmla="*/ 114 h 114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96" h="114">
                        <a:moveTo>
                          <a:pt x="0" y="12"/>
                        </a:moveTo>
                        <a:lnTo>
                          <a:pt x="10" y="12"/>
                        </a:lnTo>
                        <a:lnTo>
                          <a:pt x="12" y="0"/>
                        </a:lnTo>
                        <a:lnTo>
                          <a:pt x="24" y="4"/>
                        </a:lnTo>
                        <a:lnTo>
                          <a:pt x="26" y="12"/>
                        </a:lnTo>
                        <a:lnTo>
                          <a:pt x="32" y="16"/>
                        </a:lnTo>
                        <a:lnTo>
                          <a:pt x="40" y="22"/>
                        </a:lnTo>
                        <a:lnTo>
                          <a:pt x="44" y="28"/>
                        </a:lnTo>
                        <a:lnTo>
                          <a:pt x="42" y="36"/>
                        </a:lnTo>
                        <a:lnTo>
                          <a:pt x="48" y="46"/>
                        </a:lnTo>
                        <a:lnTo>
                          <a:pt x="58" y="40"/>
                        </a:lnTo>
                        <a:lnTo>
                          <a:pt x="60" y="44"/>
                        </a:lnTo>
                        <a:lnTo>
                          <a:pt x="62" y="62"/>
                        </a:lnTo>
                        <a:lnTo>
                          <a:pt x="96" y="64"/>
                        </a:lnTo>
                        <a:lnTo>
                          <a:pt x="90" y="70"/>
                        </a:lnTo>
                        <a:lnTo>
                          <a:pt x="90" y="76"/>
                        </a:lnTo>
                        <a:lnTo>
                          <a:pt x="42" y="108"/>
                        </a:lnTo>
                        <a:lnTo>
                          <a:pt x="32" y="114"/>
                        </a:lnTo>
                        <a:lnTo>
                          <a:pt x="12" y="86"/>
                        </a:lnTo>
                        <a:lnTo>
                          <a:pt x="6" y="76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74" name="Freeform 3260"/>
                  <p:cNvSpPr>
                    <a:spLocks/>
                  </p:cNvSpPr>
                  <p:nvPr/>
                </p:nvSpPr>
                <p:spPr bwMode="auto">
                  <a:xfrm>
                    <a:off x="5489" y="4206"/>
                    <a:ext cx="86" cy="104"/>
                  </a:xfrm>
                  <a:custGeom>
                    <a:avLst/>
                    <a:gdLst>
                      <a:gd name="T0" fmla="*/ 0 w 86"/>
                      <a:gd name="T1" fmla="*/ 40 h 104"/>
                      <a:gd name="T2" fmla="*/ 20 w 86"/>
                      <a:gd name="T3" fmla="*/ 30 h 104"/>
                      <a:gd name="T4" fmla="*/ 32 w 86"/>
                      <a:gd name="T5" fmla="*/ 30 h 104"/>
                      <a:gd name="T6" fmla="*/ 38 w 86"/>
                      <a:gd name="T7" fmla="*/ 26 h 104"/>
                      <a:gd name="T8" fmla="*/ 68 w 86"/>
                      <a:gd name="T9" fmla="*/ 0 h 104"/>
                      <a:gd name="T10" fmla="*/ 68 w 86"/>
                      <a:gd name="T11" fmla="*/ 18 h 104"/>
                      <a:gd name="T12" fmla="*/ 74 w 86"/>
                      <a:gd name="T13" fmla="*/ 34 h 104"/>
                      <a:gd name="T14" fmla="*/ 80 w 86"/>
                      <a:gd name="T15" fmla="*/ 38 h 104"/>
                      <a:gd name="T16" fmla="*/ 86 w 86"/>
                      <a:gd name="T17" fmla="*/ 102 h 104"/>
                      <a:gd name="T18" fmla="*/ 46 w 86"/>
                      <a:gd name="T19" fmla="*/ 104 h 104"/>
                      <a:gd name="T20" fmla="*/ 12 w 86"/>
                      <a:gd name="T21" fmla="*/ 82 h 104"/>
                      <a:gd name="T22" fmla="*/ 8 w 86"/>
                      <a:gd name="T23" fmla="*/ 86 h 104"/>
                      <a:gd name="T24" fmla="*/ 0 w 86"/>
                      <a:gd name="T25" fmla="*/ 40 h 10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86"/>
                      <a:gd name="T40" fmla="*/ 0 h 104"/>
                      <a:gd name="T41" fmla="*/ 86 w 86"/>
                      <a:gd name="T42" fmla="*/ 104 h 10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86" h="104">
                        <a:moveTo>
                          <a:pt x="0" y="40"/>
                        </a:moveTo>
                        <a:lnTo>
                          <a:pt x="20" y="30"/>
                        </a:lnTo>
                        <a:lnTo>
                          <a:pt x="32" y="30"/>
                        </a:lnTo>
                        <a:lnTo>
                          <a:pt x="38" y="26"/>
                        </a:lnTo>
                        <a:lnTo>
                          <a:pt x="68" y="0"/>
                        </a:lnTo>
                        <a:lnTo>
                          <a:pt x="68" y="18"/>
                        </a:lnTo>
                        <a:lnTo>
                          <a:pt x="74" y="34"/>
                        </a:lnTo>
                        <a:lnTo>
                          <a:pt x="80" y="38"/>
                        </a:lnTo>
                        <a:lnTo>
                          <a:pt x="86" y="102"/>
                        </a:lnTo>
                        <a:lnTo>
                          <a:pt x="46" y="104"/>
                        </a:lnTo>
                        <a:lnTo>
                          <a:pt x="12" y="82"/>
                        </a:lnTo>
                        <a:lnTo>
                          <a:pt x="8" y="86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75" name="Freeform 3261"/>
                  <p:cNvSpPr>
                    <a:spLocks/>
                  </p:cNvSpPr>
                  <p:nvPr/>
                </p:nvSpPr>
                <p:spPr bwMode="auto">
                  <a:xfrm>
                    <a:off x="5437" y="4246"/>
                    <a:ext cx="66" cy="128"/>
                  </a:xfrm>
                  <a:custGeom>
                    <a:avLst/>
                    <a:gdLst>
                      <a:gd name="T0" fmla="*/ 0 w 66"/>
                      <a:gd name="T1" fmla="*/ 12 h 128"/>
                      <a:gd name="T2" fmla="*/ 52 w 66"/>
                      <a:gd name="T3" fmla="*/ 0 h 128"/>
                      <a:gd name="T4" fmla="*/ 60 w 66"/>
                      <a:gd name="T5" fmla="*/ 46 h 128"/>
                      <a:gd name="T6" fmla="*/ 66 w 66"/>
                      <a:gd name="T7" fmla="*/ 120 h 128"/>
                      <a:gd name="T8" fmla="*/ 20 w 66"/>
                      <a:gd name="T9" fmla="*/ 128 h 128"/>
                      <a:gd name="T10" fmla="*/ 22 w 66"/>
                      <a:gd name="T11" fmla="*/ 122 h 128"/>
                      <a:gd name="T12" fmla="*/ 20 w 66"/>
                      <a:gd name="T13" fmla="*/ 114 h 128"/>
                      <a:gd name="T14" fmla="*/ 8 w 66"/>
                      <a:gd name="T15" fmla="*/ 108 h 128"/>
                      <a:gd name="T16" fmla="*/ 8 w 66"/>
                      <a:gd name="T17" fmla="*/ 100 h 128"/>
                      <a:gd name="T18" fmla="*/ 12 w 66"/>
                      <a:gd name="T19" fmla="*/ 94 h 128"/>
                      <a:gd name="T20" fmla="*/ 18 w 66"/>
                      <a:gd name="T21" fmla="*/ 90 h 128"/>
                      <a:gd name="T22" fmla="*/ 12 w 66"/>
                      <a:gd name="T23" fmla="*/ 84 h 128"/>
                      <a:gd name="T24" fmla="*/ 0 w 66"/>
                      <a:gd name="T25" fmla="*/ 50 h 128"/>
                      <a:gd name="T26" fmla="*/ 2 w 66"/>
                      <a:gd name="T27" fmla="*/ 44 h 128"/>
                      <a:gd name="T28" fmla="*/ 0 w 66"/>
                      <a:gd name="T29" fmla="*/ 12 h 12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66"/>
                      <a:gd name="T46" fmla="*/ 0 h 128"/>
                      <a:gd name="T47" fmla="*/ 66 w 66"/>
                      <a:gd name="T48" fmla="*/ 128 h 128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66" h="128">
                        <a:moveTo>
                          <a:pt x="0" y="12"/>
                        </a:moveTo>
                        <a:lnTo>
                          <a:pt x="52" y="0"/>
                        </a:lnTo>
                        <a:lnTo>
                          <a:pt x="60" y="46"/>
                        </a:lnTo>
                        <a:lnTo>
                          <a:pt x="66" y="120"/>
                        </a:lnTo>
                        <a:lnTo>
                          <a:pt x="20" y="128"/>
                        </a:lnTo>
                        <a:lnTo>
                          <a:pt x="22" y="122"/>
                        </a:lnTo>
                        <a:lnTo>
                          <a:pt x="20" y="114"/>
                        </a:lnTo>
                        <a:lnTo>
                          <a:pt x="8" y="108"/>
                        </a:lnTo>
                        <a:lnTo>
                          <a:pt x="8" y="100"/>
                        </a:lnTo>
                        <a:lnTo>
                          <a:pt x="12" y="94"/>
                        </a:lnTo>
                        <a:lnTo>
                          <a:pt x="18" y="90"/>
                        </a:lnTo>
                        <a:lnTo>
                          <a:pt x="12" y="84"/>
                        </a:lnTo>
                        <a:lnTo>
                          <a:pt x="0" y="50"/>
                        </a:lnTo>
                        <a:lnTo>
                          <a:pt x="2" y="44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76" name="Freeform 3262"/>
                  <p:cNvSpPr>
                    <a:spLocks/>
                  </p:cNvSpPr>
                  <p:nvPr/>
                </p:nvSpPr>
                <p:spPr bwMode="auto">
                  <a:xfrm>
                    <a:off x="5369" y="4230"/>
                    <a:ext cx="86" cy="116"/>
                  </a:xfrm>
                  <a:custGeom>
                    <a:avLst/>
                    <a:gdLst>
                      <a:gd name="T0" fmla="*/ 2 w 86"/>
                      <a:gd name="T1" fmla="*/ 56 h 116"/>
                      <a:gd name="T2" fmla="*/ 24 w 86"/>
                      <a:gd name="T3" fmla="*/ 42 h 116"/>
                      <a:gd name="T4" fmla="*/ 40 w 86"/>
                      <a:gd name="T5" fmla="*/ 8 h 116"/>
                      <a:gd name="T6" fmla="*/ 56 w 86"/>
                      <a:gd name="T7" fmla="*/ 0 h 116"/>
                      <a:gd name="T8" fmla="*/ 68 w 86"/>
                      <a:gd name="T9" fmla="*/ 28 h 116"/>
                      <a:gd name="T10" fmla="*/ 70 w 86"/>
                      <a:gd name="T11" fmla="*/ 60 h 116"/>
                      <a:gd name="T12" fmla="*/ 68 w 86"/>
                      <a:gd name="T13" fmla="*/ 66 h 116"/>
                      <a:gd name="T14" fmla="*/ 80 w 86"/>
                      <a:gd name="T15" fmla="*/ 100 h 116"/>
                      <a:gd name="T16" fmla="*/ 86 w 86"/>
                      <a:gd name="T17" fmla="*/ 106 h 116"/>
                      <a:gd name="T18" fmla="*/ 80 w 86"/>
                      <a:gd name="T19" fmla="*/ 110 h 116"/>
                      <a:gd name="T20" fmla="*/ 76 w 86"/>
                      <a:gd name="T21" fmla="*/ 116 h 116"/>
                      <a:gd name="T22" fmla="*/ 68 w 86"/>
                      <a:gd name="T23" fmla="*/ 112 h 116"/>
                      <a:gd name="T24" fmla="*/ 56 w 86"/>
                      <a:gd name="T25" fmla="*/ 116 h 116"/>
                      <a:gd name="T26" fmla="*/ 52 w 86"/>
                      <a:gd name="T27" fmla="*/ 114 h 116"/>
                      <a:gd name="T28" fmla="*/ 54 w 86"/>
                      <a:gd name="T29" fmla="*/ 106 h 116"/>
                      <a:gd name="T30" fmla="*/ 40 w 86"/>
                      <a:gd name="T31" fmla="*/ 82 h 116"/>
                      <a:gd name="T32" fmla="*/ 34 w 86"/>
                      <a:gd name="T33" fmla="*/ 86 h 116"/>
                      <a:gd name="T34" fmla="*/ 30 w 86"/>
                      <a:gd name="T35" fmla="*/ 76 h 116"/>
                      <a:gd name="T36" fmla="*/ 4 w 86"/>
                      <a:gd name="T37" fmla="*/ 66 h 116"/>
                      <a:gd name="T38" fmla="*/ 0 w 86"/>
                      <a:gd name="T39" fmla="*/ 60 h 116"/>
                      <a:gd name="T40" fmla="*/ 2 w 86"/>
                      <a:gd name="T41" fmla="*/ 56 h 11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86"/>
                      <a:gd name="T64" fmla="*/ 0 h 116"/>
                      <a:gd name="T65" fmla="*/ 86 w 86"/>
                      <a:gd name="T66" fmla="*/ 116 h 11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86" h="116">
                        <a:moveTo>
                          <a:pt x="2" y="56"/>
                        </a:moveTo>
                        <a:lnTo>
                          <a:pt x="24" y="42"/>
                        </a:lnTo>
                        <a:lnTo>
                          <a:pt x="40" y="8"/>
                        </a:lnTo>
                        <a:lnTo>
                          <a:pt x="56" y="0"/>
                        </a:lnTo>
                        <a:lnTo>
                          <a:pt x="68" y="28"/>
                        </a:lnTo>
                        <a:lnTo>
                          <a:pt x="70" y="60"/>
                        </a:lnTo>
                        <a:lnTo>
                          <a:pt x="68" y="66"/>
                        </a:lnTo>
                        <a:lnTo>
                          <a:pt x="80" y="100"/>
                        </a:lnTo>
                        <a:lnTo>
                          <a:pt x="86" y="106"/>
                        </a:lnTo>
                        <a:lnTo>
                          <a:pt x="80" y="110"/>
                        </a:lnTo>
                        <a:lnTo>
                          <a:pt x="76" y="116"/>
                        </a:lnTo>
                        <a:lnTo>
                          <a:pt x="68" y="112"/>
                        </a:lnTo>
                        <a:lnTo>
                          <a:pt x="56" y="116"/>
                        </a:lnTo>
                        <a:lnTo>
                          <a:pt x="52" y="114"/>
                        </a:lnTo>
                        <a:lnTo>
                          <a:pt x="54" y="106"/>
                        </a:lnTo>
                        <a:lnTo>
                          <a:pt x="40" y="82"/>
                        </a:lnTo>
                        <a:lnTo>
                          <a:pt x="34" y="86"/>
                        </a:lnTo>
                        <a:lnTo>
                          <a:pt x="30" y="76"/>
                        </a:lnTo>
                        <a:lnTo>
                          <a:pt x="4" y="66"/>
                        </a:lnTo>
                        <a:lnTo>
                          <a:pt x="0" y="60"/>
                        </a:lnTo>
                        <a:lnTo>
                          <a:pt x="2" y="5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77" name="Freeform 3263"/>
                  <p:cNvSpPr>
                    <a:spLocks/>
                  </p:cNvSpPr>
                  <p:nvPr/>
                </p:nvSpPr>
                <p:spPr bwMode="auto">
                  <a:xfrm>
                    <a:off x="5311" y="4278"/>
                    <a:ext cx="112" cy="84"/>
                  </a:xfrm>
                  <a:custGeom>
                    <a:avLst/>
                    <a:gdLst>
                      <a:gd name="T0" fmla="*/ 0 w 112"/>
                      <a:gd name="T1" fmla="*/ 34 h 84"/>
                      <a:gd name="T2" fmla="*/ 52 w 112"/>
                      <a:gd name="T3" fmla="*/ 0 h 84"/>
                      <a:gd name="T4" fmla="*/ 60 w 112"/>
                      <a:gd name="T5" fmla="*/ 8 h 84"/>
                      <a:gd name="T6" fmla="*/ 58 w 112"/>
                      <a:gd name="T7" fmla="*/ 12 h 84"/>
                      <a:gd name="T8" fmla="*/ 62 w 112"/>
                      <a:gd name="T9" fmla="*/ 18 h 84"/>
                      <a:gd name="T10" fmla="*/ 88 w 112"/>
                      <a:gd name="T11" fmla="*/ 28 h 84"/>
                      <a:gd name="T12" fmla="*/ 92 w 112"/>
                      <a:gd name="T13" fmla="*/ 38 h 84"/>
                      <a:gd name="T14" fmla="*/ 98 w 112"/>
                      <a:gd name="T15" fmla="*/ 34 h 84"/>
                      <a:gd name="T16" fmla="*/ 112 w 112"/>
                      <a:gd name="T17" fmla="*/ 58 h 84"/>
                      <a:gd name="T18" fmla="*/ 110 w 112"/>
                      <a:gd name="T19" fmla="*/ 66 h 84"/>
                      <a:gd name="T20" fmla="*/ 92 w 112"/>
                      <a:gd name="T21" fmla="*/ 70 h 84"/>
                      <a:gd name="T22" fmla="*/ 86 w 112"/>
                      <a:gd name="T23" fmla="*/ 76 h 84"/>
                      <a:gd name="T24" fmla="*/ 54 w 112"/>
                      <a:gd name="T25" fmla="*/ 84 h 84"/>
                      <a:gd name="T26" fmla="*/ 48 w 112"/>
                      <a:gd name="T27" fmla="*/ 78 h 84"/>
                      <a:gd name="T28" fmla="*/ 38 w 112"/>
                      <a:gd name="T29" fmla="*/ 82 h 84"/>
                      <a:gd name="T30" fmla="*/ 10 w 112"/>
                      <a:gd name="T31" fmla="*/ 52 h 84"/>
                      <a:gd name="T32" fmla="*/ 10 w 112"/>
                      <a:gd name="T33" fmla="*/ 44 h 84"/>
                      <a:gd name="T34" fmla="*/ 0 w 112"/>
                      <a:gd name="T35" fmla="*/ 34 h 8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12"/>
                      <a:gd name="T55" fmla="*/ 0 h 84"/>
                      <a:gd name="T56" fmla="*/ 112 w 112"/>
                      <a:gd name="T57" fmla="*/ 84 h 8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12" h="84">
                        <a:moveTo>
                          <a:pt x="0" y="34"/>
                        </a:moveTo>
                        <a:lnTo>
                          <a:pt x="52" y="0"/>
                        </a:lnTo>
                        <a:lnTo>
                          <a:pt x="60" y="8"/>
                        </a:lnTo>
                        <a:lnTo>
                          <a:pt x="58" y="12"/>
                        </a:lnTo>
                        <a:lnTo>
                          <a:pt x="62" y="18"/>
                        </a:lnTo>
                        <a:lnTo>
                          <a:pt x="88" y="28"/>
                        </a:lnTo>
                        <a:lnTo>
                          <a:pt x="92" y="38"/>
                        </a:lnTo>
                        <a:lnTo>
                          <a:pt x="98" y="34"/>
                        </a:lnTo>
                        <a:lnTo>
                          <a:pt x="112" y="58"/>
                        </a:lnTo>
                        <a:lnTo>
                          <a:pt x="110" y="66"/>
                        </a:lnTo>
                        <a:lnTo>
                          <a:pt x="92" y="70"/>
                        </a:lnTo>
                        <a:lnTo>
                          <a:pt x="86" y="76"/>
                        </a:lnTo>
                        <a:lnTo>
                          <a:pt x="54" y="84"/>
                        </a:lnTo>
                        <a:lnTo>
                          <a:pt x="48" y="78"/>
                        </a:lnTo>
                        <a:lnTo>
                          <a:pt x="38" y="82"/>
                        </a:lnTo>
                        <a:lnTo>
                          <a:pt x="10" y="52"/>
                        </a:lnTo>
                        <a:lnTo>
                          <a:pt x="10" y="44"/>
                        </a:lnTo>
                        <a:lnTo>
                          <a:pt x="0" y="3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78" name="Freeform 3264"/>
                  <p:cNvSpPr>
                    <a:spLocks/>
                  </p:cNvSpPr>
                  <p:nvPr/>
                </p:nvSpPr>
                <p:spPr bwMode="auto">
                  <a:xfrm>
                    <a:off x="5347" y="4342"/>
                    <a:ext cx="112" cy="68"/>
                  </a:xfrm>
                  <a:custGeom>
                    <a:avLst/>
                    <a:gdLst>
                      <a:gd name="T0" fmla="*/ 0 w 112"/>
                      <a:gd name="T1" fmla="*/ 46 h 68"/>
                      <a:gd name="T2" fmla="*/ 4 w 112"/>
                      <a:gd name="T3" fmla="*/ 30 h 68"/>
                      <a:gd name="T4" fmla="*/ 12 w 112"/>
                      <a:gd name="T5" fmla="*/ 30 h 68"/>
                      <a:gd name="T6" fmla="*/ 18 w 112"/>
                      <a:gd name="T7" fmla="*/ 20 h 68"/>
                      <a:gd name="T8" fmla="*/ 50 w 112"/>
                      <a:gd name="T9" fmla="*/ 12 h 68"/>
                      <a:gd name="T10" fmla="*/ 56 w 112"/>
                      <a:gd name="T11" fmla="*/ 6 h 68"/>
                      <a:gd name="T12" fmla="*/ 74 w 112"/>
                      <a:gd name="T13" fmla="*/ 2 h 68"/>
                      <a:gd name="T14" fmla="*/ 78 w 112"/>
                      <a:gd name="T15" fmla="*/ 4 h 68"/>
                      <a:gd name="T16" fmla="*/ 90 w 112"/>
                      <a:gd name="T17" fmla="*/ 0 h 68"/>
                      <a:gd name="T18" fmla="*/ 98 w 112"/>
                      <a:gd name="T19" fmla="*/ 4 h 68"/>
                      <a:gd name="T20" fmla="*/ 98 w 112"/>
                      <a:gd name="T21" fmla="*/ 12 h 68"/>
                      <a:gd name="T22" fmla="*/ 110 w 112"/>
                      <a:gd name="T23" fmla="*/ 18 h 68"/>
                      <a:gd name="T24" fmla="*/ 112 w 112"/>
                      <a:gd name="T25" fmla="*/ 26 h 68"/>
                      <a:gd name="T26" fmla="*/ 110 w 112"/>
                      <a:gd name="T27" fmla="*/ 32 h 68"/>
                      <a:gd name="T28" fmla="*/ 98 w 112"/>
                      <a:gd name="T29" fmla="*/ 34 h 68"/>
                      <a:gd name="T30" fmla="*/ 102 w 112"/>
                      <a:gd name="T31" fmla="*/ 44 h 68"/>
                      <a:gd name="T32" fmla="*/ 96 w 112"/>
                      <a:gd name="T33" fmla="*/ 46 h 68"/>
                      <a:gd name="T34" fmla="*/ 96 w 112"/>
                      <a:gd name="T35" fmla="*/ 50 h 68"/>
                      <a:gd name="T36" fmla="*/ 104 w 112"/>
                      <a:gd name="T37" fmla="*/ 56 h 68"/>
                      <a:gd name="T38" fmla="*/ 104 w 112"/>
                      <a:gd name="T39" fmla="*/ 62 h 68"/>
                      <a:gd name="T40" fmla="*/ 94 w 112"/>
                      <a:gd name="T41" fmla="*/ 64 h 68"/>
                      <a:gd name="T42" fmla="*/ 80 w 112"/>
                      <a:gd name="T43" fmla="*/ 56 h 68"/>
                      <a:gd name="T44" fmla="*/ 44 w 112"/>
                      <a:gd name="T45" fmla="*/ 64 h 68"/>
                      <a:gd name="T46" fmla="*/ 24 w 112"/>
                      <a:gd name="T47" fmla="*/ 68 h 68"/>
                      <a:gd name="T48" fmla="*/ 16 w 112"/>
                      <a:gd name="T49" fmla="*/ 48 h 68"/>
                      <a:gd name="T50" fmla="*/ 0 w 112"/>
                      <a:gd name="T51" fmla="*/ 46 h 68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12"/>
                      <a:gd name="T79" fmla="*/ 0 h 68"/>
                      <a:gd name="T80" fmla="*/ 112 w 112"/>
                      <a:gd name="T81" fmla="*/ 68 h 68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12" h="68">
                        <a:moveTo>
                          <a:pt x="0" y="46"/>
                        </a:moveTo>
                        <a:lnTo>
                          <a:pt x="4" y="30"/>
                        </a:lnTo>
                        <a:lnTo>
                          <a:pt x="12" y="30"/>
                        </a:lnTo>
                        <a:lnTo>
                          <a:pt x="18" y="20"/>
                        </a:lnTo>
                        <a:lnTo>
                          <a:pt x="50" y="12"/>
                        </a:lnTo>
                        <a:lnTo>
                          <a:pt x="56" y="6"/>
                        </a:lnTo>
                        <a:lnTo>
                          <a:pt x="74" y="2"/>
                        </a:lnTo>
                        <a:lnTo>
                          <a:pt x="78" y="4"/>
                        </a:lnTo>
                        <a:lnTo>
                          <a:pt x="90" y="0"/>
                        </a:lnTo>
                        <a:lnTo>
                          <a:pt x="98" y="4"/>
                        </a:lnTo>
                        <a:lnTo>
                          <a:pt x="98" y="12"/>
                        </a:lnTo>
                        <a:lnTo>
                          <a:pt x="110" y="18"/>
                        </a:lnTo>
                        <a:lnTo>
                          <a:pt x="112" y="26"/>
                        </a:lnTo>
                        <a:lnTo>
                          <a:pt x="110" y="32"/>
                        </a:lnTo>
                        <a:lnTo>
                          <a:pt x="98" y="34"/>
                        </a:lnTo>
                        <a:lnTo>
                          <a:pt x="102" y="44"/>
                        </a:lnTo>
                        <a:lnTo>
                          <a:pt x="96" y="46"/>
                        </a:lnTo>
                        <a:lnTo>
                          <a:pt x="96" y="50"/>
                        </a:lnTo>
                        <a:lnTo>
                          <a:pt x="104" y="56"/>
                        </a:lnTo>
                        <a:lnTo>
                          <a:pt x="104" y="62"/>
                        </a:lnTo>
                        <a:lnTo>
                          <a:pt x="94" y="64"/>
                        </a:lnTo>
                        <a:lnTo>
                          <a:pt x="80" y="56"/>
                        </a:lnTo>
                        <a:lnTo>
                          <a:pt x="44" y="64"/>
                        </a:lnTo>
                        <a:lnTo>
                          <a:pt x="24" y="68"/>
                        </a:lnTo>
                        <a:lnTo>
                          <a:pt x="16" y="48"/>
                        </a:lnTo>
                        <a:lnTo>
                          <a:pt x="0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79" name="Freeform 3265"/>
                  <p:cNvSpPr>
                    <a:spLocks/>
                  </p:cNvSpPr>
                  <p:nvPr/>
                </p:nvSpPr>
                <p:spPr bwMode="auto">
                  <a:xfrm>
                    <a:off x="5443" y="4366"/>
                    <a:ext cx="64" cy="102"/>
                  </a:xfrm>
                  <a:custGeom>
                    <a:avLst/>
                    <a:gdLst>
                      <a:gd name="T0" fmla="*/ 14 w 64"/>
                      <a:gd name="T1" fmla="*/ 8 h 102"/>
                      <a:gd name="T2" fmla="*/ 60 w 64"/>
                      <a:gd name="T3" fmla="*/ 0 h 102"/>
                      <a:gd name="T4" fmla="*/ 64 w 64"/>
                      <a:gd name="T5" fmla="*/ 28 h 102"/>
                      <a:gd name="T6" fmla="*/ 60 w 64"/>
                      <a:gd name="T7" fmla="*/ 28 h 102"/>
                      <a:gd name="T8" fmla="*/ 36 w 64"/>
                      <a:gd name="T9" fmla="*/ 16 h 102"/>
                      <a:gd name="T10" fmla="*/ 60 w 64"/>
                      <a:gd name="T11" fmla="*/ 88 h 102"/>
                      <a:gd name="T12" fmla="*/ 30 w 64"/>
                      <a:gd name="T13" fmla="*/ 102 h 102"/>
                      <a:gd name="T14" fmla="*/ 28 w 64"/>
                      <a:gd name="T15" fmla="*/ 92 h 102"/>
                      <a:gd name="T16" fmla="*/ 14 w 64"/>
                      <a:gd name="T17" fmla="*/ 82 h 102"/>
                      <a:gd name="T18" fmla="*/ 18 w 64"/>
                      <a:gd name="T19" fmla="*/ 76 h 102"/>
                      <a:gd name="T20" fmla="*/ 10 w 64"/>
                      <a:gd name="T21" fmla="*/ 64 h 102"/>
                      <a:gd name="T22" fmla="*/ 14 w 64"/>
                      <a:gd name="T23" fmla="*/ 42 h 102"/>
                      <a:gd name="T24" fmla="*/ 8 w 64"/>
                      <a:gd name="T25" fmla="*/ 38 h 102"/>
                      <a:gd name="T26" fmla="*/ 8 w 64"/>
                      <a:gd name="T27" fmla="*/ 32 h 102"/>
                      <a:gd name="T28" fmla="*/ 0 w 64"/>
                      <a:gd name="T29" fmla="*/ 26 h 102"/>
                      <a:gd name="T30" fmla="*/ 0 w 64"/>
                      <a:gd name="T31" fmla="*/ 22 h 102"/>
                      <a:gd name="T32" fmla="*/ 6 w 64"/>
                      <a:gd name="T33" fmla="*/ 20 h 102"/>
                      <a:gd name="T34" fmla="*/ 2 w 64"/>
                      <a:gd name="T35" fmla="*/ 10 h 102"/>
                      <a:gd name="T36" fmla="*/ 14 w 64"/>
                      <a:gd name="T37" fmla="*/ 8 h 102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64"/>
                      <a:gd name="T58" fmla="*/ 0 h 102"/>
                      <a:gd name="T59" fmla="*/ 64 w 64"/>
                      <a:gd name="T60" fmla="*/ 102 h 102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64" h="102">
                        <a:moveTo>
                          <a:pt x="14" y="8"/>
                        </a:moveTo>
                        <a:lnTo>
                          <a:pt x="60" y="0"/>
                        </a:lnTo>
                        <a:lnTo>
                          <a:pt x="64" y="28"/>
                        </a:lnTo>
                        <a:lnTo>
                          <a:pt x="60" y="28"/>
                        </a:lnTo>
                        <a:lnTo>
                          <a:pt x="36" y="16"/>
                        </a:lnTo>
                        <a:lnTo>
                          <a:pt x="60" y="88"/>
                        </a:lnTo>
                        <a:lnTo>
                          <a:pt x="30" y="102"/>
                        </a:lnTo>
                        <a:lnTo>
                          <a:pt x="28" y="92"/>
                        </a:lnTo>
                        <a:lnTo>
                          <a:pt x="14" y="82"/>
                        </a:lnTo>
                        <a:lnTo>
                          <a:pt x="18" y="76"/>
                        </a:lnTo>
                        <a:lnTo>
                          <a:pt x="10" y="64"/>
                        </a:lnTo>
                        <a:lnTo>
                          <a:pt x="14" y="42"/>
                        </a:lnTo>
                        <a:lnTo>
                          <a:pt x="8" y="38"/>
                        </a:lnTo>
                        <a:lnTo>
                          <a:pt x="8" y="32"/>
                        </a:lnTo>
                        <a:lnTo>
                          <a:pt x="0" y="26"/>
                        </a:lnTo>
                        <a:lnTo>
                          <a:pt x="0" y="22"/>
                        </a:lnTo>
                        <a:lnTo>
                          <a:pt x="6" y="20"/>
                        </a:lnTo>
                        <a:lnTo>
                          <a:pt x="2" y="10"/>
                        </a:lnTo>
                        <a:lnTo>
                          <a:pt x="14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80" name="Freeform 3266"/>
                  <p:cNvSpPr>
                    <a:spLocks/>
                  </p:cNvSpPr>
                  <p:nvPr/>
                </p:nvSpPr>
                <p:spPr bwMode="auto">
                  <a:xfrm>
                    <a:off x="5371" y="4398"/>
                    <a:ext cx="104" cy="96"/>
                  </a:xfrm>
                  <a:custGeom>
                    <a:avLst/>
                    <a:gdLst>
                      <a:gd name="T0" fmla="*/ 0 w 104"/>
                      <a:gd name="T1" fmla="*/ 12 h 96"/>
                      <a:gd name="T2" fmla="*/ 56 w 104"/>
                      <a:gd name="T3" fmla="*/ 0 h 96"/>
                      <a:gd name="T4" fmla="*/ 70 w 104"/>
                      <a:gd name="T5" fmla="*/ 8 h 96"/>
                      <a:gd name="T6" fmla="*/ 80 w 104"/>
                      <a:gd name="T7" fmla="*/ 6 h 96"/>
                      <a:gd name="T8" fmla="*/ 86 w 104"/>
                      <a:gd name="T9" fmla="*/ 10 h 96"/>
                      <a:gd name="T10" fmla="*/ 82 w 104"/>
                      <a:gd name="T11" fmla="*/ 32 h 96"/>
                      <a:gd name="T12" fmla="*/ 90 w 104"/>
                      <a:gd name="T13" fmla="*/ 44 h 96"/>
                      <a:gd name="T14" fmla="*/ 86 w 104"/>
                      <a:gd name="T15" fmla="*/ 50 h 96"/>
                      <a:gd name="T16" fmla="*/ 100 w 104"/>
                      <a:gd name="T17" fmla="*/ 60 h 96"/>
                      <a:gd name="T18" fmla="*/ 102 w 104"/>
                      <a:gd name="T19" fmla="*/ 70 h 96"/>
                      <a:gd name="T20" fmla="*/ 104 w 104"/>
                      <a:gd name="T21" fmla="*/ 76 h 96"/>
                      <a:gd name="T22" fmla="*/ 98 w 104"/>
                      <a:gd name="T23" fmla="*/ 80 h 96"/>
                      <a:gd name="T24" fmla="*/ 102 w 104"/>
                      <a:gd name="T25" fmla="*/ 86 h 96"/>
                      <a:gd name="T26" fmla="*/ 102 w 104"/>
                      <a:gd name="T27" fmla="*/ 92 h 96"/>
                      <a:gd name="T28" fmla="*/ 98 w 104"/>
                      <a:gd name="T29" fmla="*/ 96 h 96"/>
                      <a:gd name="T30" fmla="*/ 92 w 104"/>
                      <a:gd name="T31" fmla="*/ 96 h 96"/>
                      <a:gd name="T32" fmla="*/ 76 w 104"/>
                      <a:gd name="T33" fmla="*/ 90 h 96"/>
                      <a:gd name="T34" fmla="*/ 54 w 104"/>
                      <a:gd name="T35" fmla="*/ 70 h 96"/>
                      <a:gd name="T36" fmla="*/ 44 w 104"/>
                      <a:gd name="T37" fmla="*/ 52 h 96"/>
                      <a:gd name="T38" fmla="*/ 38 w 104"/>
                      <a:gd name="T39" fmla="*/ 56 h 96"/>
                      <a:gd name="T40" fmla="*/ 18 w 104"/>
                      <a:gd name="T41" fmla="*/ 44 h 96"/>
                      <a:gd name="T42" fmla="*/ 10 w 104"/>
                      <a:gd name="T43" fmla="*/ 32 h 96"/>
                      <a:gd name="T44" fmla="*/ 0 w 104"/>
                      <a:gd name="T45" fmla="*/ 12 h 9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04"/>
                      <a:gd name="T70" fmla="*/ 0 h 96"/>
                      <a:gd name="T71" fmla="*/ 104 w 104"/>
                      <a:gd name="T72" fmla="*/ 96 h 9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04" h="96">
                        <a:moveTo>
                          <a:pt x="0" y="12"/>
                        </a:moveTo>
                        <a:lnTo>
                          <a:pt x="56" y="0"/>
                        </a:lnTo>
                        <a:lnTo>
                          <a:pt x="70" y="8"/>
                        </a:lnTo>
                        <a:lnTo>
                          <a:pt x="80" y="6"/>
                        </a:lnTo>
                        <a:lnTo>
                          <a:pt x="86" y="10"/>
                        </a:lnTo>
                        <a:lnTo>
                          <a:pt x="82" y="32"/>
                        </a:lnTo>
                        <a:lnTo>
                          <a:pt x="90" y="44"/>
                        </a:lnTo>
                        <a:lnTo>
                          <a:pt x="86" y="50"/>
                        </a:lnTo>
                        <a:lnTo>
                          <a:pt x="100" y="60"/>
                        </a:lnTo>
                        <a:lnTo>
                          <a:pt x="102" y="70"/>
                        </a:lnTo>
                        <a:lnTo>
                          <a:pt x="104" y="76"/>
                        </a:lnTo>
                        <a:lnTo>
                          <a:pt x="98" y="80"/>
                        </a:lnTo>
                        <a:lnTo>
                          <a:pt x="102" y="86"/>
                        </a:lnTo>
                        <a:lnTo>
                          <a:pt x="102" y="92"/>
                        </a:lnTo>
                        <a:lnTo>
                          <a:pt x="98" y="96"/>
                        </a:lnTo>
                        <a:lnTo>
                          <a:pt x="92" y="96"/>
                        </a:lnTo>
                        <a:lnTo>
                          <a:pt x="76" y="90"/>
                        </a:lnTo>
                        <a:lnTo>
                          <a:pt x="54" y="70"/>
                        </a:lnTo>
                        <a:lnTo>
                          <a:pt x="44" y="52"/>
                        </a:lnTo>
                        <a:lnTo>
                          <a:pt x="38" y="56"/>
                        </a:lnTo>
                        <a:lnTo>
                          <a:pt x="18" y="44"/>
                        </a:lnTo>
                        <a:lnTo>
                          <a:pt x="10" y="32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81" name="Freeform 3267"/>
                  <p:cNvSpPr>
                    <a:spLocks/>
                  </p:cNvSpPr>
                  <p:nvPr/>
                </p:nvSpPr>
                <p:spPr bwMode="auto">
                  <a:xfrm>
                    <a:off x="5331" y="4430"/>
                    <a:ext cx="116" cy="140"/>
                  </a:xfrm>
                  <a:custGeom>
                    <a:avLst/>
                    <a:gdLst>
                      <a:gd name="T0" fmla="*/ 0 w 116"/>
                      <a:gd name="T1" fmla="*/ 62 h 140"/>
                      <a:gd name="T2" fmla="*/ 50 w 116"/>
                      <a:gd name="T3" fmla="*/ 0 h 140"/>
                      <a:gd name="T4" fmla="*/ 58 w 116"/>
                      <a:gd name="T5" fmla="*/ 12 h 140"/>
                      <a:gd name="T6" fmla="*/ 78 w 116"/>
                      <a:gd name="T7" fmla="*/ 24 h 140"/>
                      <a:gd name="T8" fmla="*/ 84 w 116"/>
                      <a:gd name="T9" fmla="*/ 20 h 140"/>
                      <a:gd name="T10" fmla="*/ 94 w 116"/>
                      <a:gd name="T11" fmla="*/ 38 h 140"/>
                      <a:gd name="T12" fmla="*/ 116 w 116"/>
                      <a:gd name="T13" fmla="*/ 58 h 140"/>
                      <a:gd name="T14" fmla="*/ 92 w 116"/>
                      <a:gd name="T15" fmla="*/ 80 h 140"/>
                      <a:gd name="T16" fmla="*/ 86 w 116"/>
                      <a:gd name="T17" fmla="*/ 98 h 140"/>
                      <a:gd name="T18" fmla="*/ 44 w 116"/>
                      <a:gd name="T19" fmla="*/ 140 h 140"/>
                      <a:gd name="T20" fmla="*/ 38 w 116"/>
                      <a:gd name="T21" fmla="*/ 136 h 140"/>
                      <a:gd name="T22" fmla="*/ 54 w 116"/>
                      <a:gd name="T23" fmla="*/ 118 h 140"/>
                      <a:gd name="T24" fmla="*/ 12 w 116"/>
                      <a:gd name="T25" fmla="*/ 72 h 140"/>
                      <a:gd name="T26" fmla="*/ 8 w 116"/>
                      <a:gd name="T27" fmla="*/ 74 h 140"/>
                      <a:gd name="T28" fmla="*/ 0 w 116"/>
                      <a:gd name="T29" fmla="*/ 62 h 14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16"/>
                      <a:gd name="T46" fmla="*/ 0 h 140"/>
                      <a:gd name="T47" fmla="*/ 116 w 116"/>
                      <a:gd name="T48" fmla="*/ 140 h 14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16" h="140">
                        <a:moveTo>
                          <a:pt x="0" y="62"/>
                        </a:moveTo>
                        <a:lnTo>
                          <a:pt x="50" y="0"/>
                        </a:lnTo>
                        <a:lnTo>
                          <a:pt x="58" y="12"/>
                        </a:lnTo>
                        <a:lnTo>
                          <a:pt x="78" y="24"/>
                        </a:lnTo>
                        <a:lnTo>
                          <a:pt x="84" y="20"/>
                        </a:lnTo>
                        <a:lnTo>
                          <a:pt x="94" y="38"/>
                        </a:lnTo>
                        <a:lnTo>
                          <a:pt x="116" y="58"/>
                        </a:lnTo>
                        <a:lnTo>
                          <a:pt x="92" y="80"/>
                        </a:lnTo>
                        <a:lnTo>
                          <a:pt x="86" y="98"/>
                        </a:lnTo>
                        <a:lnTo>
                          <a:pt x="44" y="140"/>
                        </a:lnTo>
                        <a:lnTo>
                          <a:pt x="38" y="136"/>
                        </a:lnTo>
                        <a:lnTo>
                          <a:pt x="54" y="118"/>
                        </a:lnTo>
                        <a:lnTo>
                          <a:pt x="12" y="72"/>
                        </a:lnTo>
                        <a:lnTo>
                          <a:pt x="8" y="74"/>
                        </a:lnTo>
                        <a:lnTo>
                          <a:pt x="0" y="6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82" name="Freeform 3268"/>
                  <p:cNvSpPr>
                    <a:spLocks/>
                  </p:cNvSpPr>
                  <p:nvPr/>
                </p:nvSpPr>
                <p:spPr bwMode="auto">
                  <a:xfrm>
                    <a:off x="5269" y="4492"/>
                    <a:ext cx="116" cy="114"/>
                  </a:xfrm>
                  <a:custGeom>
                    <a:avLst/>
                    <a:gdLst>
                      <a:gd name="T0" fmla="*/ 16 w 116"/>
                      <a:gd name="T1" fmla="*/ 2 h 114"/>
                      <a:gd name="T2" fmla="*/ 62 w 116"/>
                      <a:gd name="T3" fmla="*/ 0 h 114"/>
                      <a:gd name="T4" fmla="*/ 70 w 116"/>
                      <a:gd name="T5" fmla="*/ 12 h 114"/>
                      <a:gd name="T6" fmla="*/ 74 w 116"/>
                      <a:gd name="T7" fmla="*/ 10 h 114"/>
                      <a:gd name="T8" fmla="*/ 116 w 116"/>
                      <a:gd name="T9" fmla="*/ 56 h 114"/>
                      <a:gd name="T10" fmla="*/ 100 w 116"/>
                      <a:gd name="T11" fmla="*/ 74 h 114"/>
                      <a:gd name="T12" fmla="*/ 56 w 116"/>
                      <a:gd name="T13" fmla="*/ 114 h 114"/>
                      <a:gd name="T14" fmla="*/ 48 w 116"/>
                      <a:gd name="T15" fmla="*/ 108 h 114"/>
                      <a:gd name="T16" fmla="*/ 0 w 116"/>
                      <a:gd name="T17" fmla="*/ 52 h 114"/>
                      <a:gd name="T18" fmla="*/ 8 w 116"/>
                      <a:gd name="T19" fmla="*/ 28 h 114"/>
                      <a:gd name="T20" fmla="*/ 8 w 116"/>
                      <a:gd name="T21" fmla="*/ 8 h 114"/>
                      <a:gd name="T22" fmla="*/ 16 w 116"/>
                      <a:gd name="T23" fmla="*/ 2 h 11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16"/>
                      <a:gd name="T37" fmla="*/ 0 h 114"/>
                      <a:gd name="T38" fmla="*/ 116 w 116"/>
                      <a:gd name="T39" fmla="*/ 114 h 11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16" h="114">
                        <a:moveTo>
                          <a:pt x="16" y="2"/>
                        </a:moveTo>
                        <a:lnTo>
                          <a:pt x="62" y="0"/>
                        </a:lnTo>
                        <a:lnTo>
                          <a:pt x="70" y="12"/>
                        </a:lnTo>
                        <a:lnTo>
                          <a:pt x="74" y="10"/>
                        </a:lnTo>
                        <a:lnTo>
                          <a:pt x="116" y="56"/>
                        </a:lnTo>
                        <a:lnTo>
                          <a:pt x="100" y="74"/>
                        </a:lnTo>
                        <a:lnTo>
                          <a:pt x="56" y="114"/>
                        </a:lnTo>
                        <a:lnTo>
                          <a:pt x="48" y="108"/>
                        </a:lnTo>
                        <a:lnTo>
                          <a:pt x="0" y="52"/>
                        </a:lnTo>
                        <a:lnTo>
                          <a:pt x="8" y="28"/>
                        </a:lnTo>
                        <a:lnTo>
                          <a:pt x="8" y="8"/>
                        </a:lnTo>
                        <a:lnTo>
                          <a:pt x="16" y="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83" name="Freeform 3269"/>
                  <p:cNvSpPr>
                    <a:spLocks/>
                  </p:cNvSpPr>
                  <p:nvPr/>
                </p:nvSpPr>
                <p:spPr bwMode="auto">
                  <a:xfrm>
                    <a:off x="5255" y="4388"/>
                    <a:ext cx="126" cy="106"/>
                  </a:xfrm>
                  <a:custGeom>
                    <a:avLst/>
                    <a:gdLst>
                      <a:gd name="T0" fmla="*/ 30 w 126"/>
                      <a:gd name="T1" fmla="*/ 106 h 106"/>
                      <a:gd name="T2" fmla="*/ 32 w 126"/>
                      <a:gd name="T3" fmla="*/ 102 h 106"/>
                      <a:gd name="T4" fmla="*/ 0 w 126"/>
                      <a:gd name="T5" fmla="*/ 78 h 106"/>
                      <a:gd name="T6" fmla="*/ 46 w 126"/>
                      <a:gd name="T7" fmla="*/ 22 h 106"/>
                      <a:gd name="T8" fmla="*/ 48 w 126"/>
                      <a:gd name="T9" fmla="*/ 26 h 106"/>
                      <a:gd name="T10" fmla="*/ 66 w 126"/>
                      <a:gd name="T11" fmla="*/ 14 h 106"/>
                      <a:gd name="T12" fmla="*/ 92 w 126"/>
                      <a:gd name="T13" fmla="*/ 0 h 106"/>
                      <a:gd name="T14" fmla="*/ 108 w 126"/>
                      <a:gd name="T15" fmla="*/ 2 h 106"/>
                      <a:gd name="T16" fmla="*/ 116 w 126"/>
                      <a:gd name="T17" fmla="*/ 22 h 106"/>
                      <a:gd name="T18" fmla="*/ 126 w 126"/>
                      <a:gd name="T19" fmla="*/ 42 h 106"/>
                      <a:gd name="T20" fmla="*/ 76 w 126"/>
                      <a:gd name="T21" fmla="*/ 104 h 106"/>
                      <a:gd name="T22" fmla="*/ 30 w 126"/>
                      <a:gd name="T23" fmla="*/ 106 h 10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26"/>
                      <a:gd name="T37" fmla="*/ 0 h 106"/>
                      <a:gd name="T38" fmla="*/ 126 w 126"/>
                      <a:gd name="T39" fmla="*/ 106 h 10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26" h="106">
                        <a:moveTo>
                          <a:pt x="30" y="106"/>
                        </a:moveTo>
                        <a:lnTo>
                          <a:pt x="32" y="102"/>
                        </a:lnTo>
                        <a:lnTo>
                          <a:pt x="0" y="78"/>
                        </a:lnTo>
                        <a:lnTo>
                          <a:pt x="46" y="22"/>
                        </a:lnTo>
                        <a:lnTo>
                          <a:pt x="48" y="26"/>
                        </a:lnTo>
                        <a:lnTo>
                          <a:pt x="66" y="14"/>
                        </a:lnTo>
                        <a:lnTo>
                          <a:pt x="92" y="0"/>
                        </a:lnTo>
                        <a:lnTo>
                          <a:pt x="108" y="2"/>
                        </a:lnTo>
                        <a:lnTo>
                          <a:pt x="116" y="22"/>
                        </a:lnTo>
                        <a:lnTo>
                          <a:pt x="126" y="42"/>
                        </a:lnTo>
                        <a:lnTo>
                          <a:pt x="76" y="104"/>
                        </a:lnTo>
                        <a:lnTo>
                          <a:pt x="30" y="106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84" name="Freeform 3270"/>
                  <p:cNvSpPr>
                    <a:spLocks/>
                  </p:cNvSpPr>
                  <p:nvPr/>
                </p:nvSpPr>
                <p:spPr bwMode="auto">
                  <a:xfrm>
                    <a:off x="5243" y="4312"/>
                    <a:ext cx="122" cy="102"/>
                  </a:xfrm>
                  <a:custGeom>
                    <a:avLst/>
                    <a:gdLst>
                      <a:gd name="T0" fmla="*/ 0 w 122"/>
                      <a:gd name="T1" fmla="*/ 36 h 102"/>
                      <a:gd name="T2" fmla="*/ 36 w 122"/>
                      <a:gd name="T3" fmla="*/ 24 h 102"/>
                      <a:gd name="T4" fmla="*/ 68 w 122"/>
                      <a:gd name="T5" fmla="*/ 0 h 102"/>
                      <a:gd name="T6" fmla="*/ 78 w 122"/>
                      <a:gd name="T7" fmla="*/ 10 h 102"/>
                      <a:gd name="T8" fmla="*/ 78 w 122"/>
                      <a:gd name="T9" fmla="*/ 18 h 102"/>
                      <a:gd name="T10" fmla="*/ 106 w 122"/>
                      <a:gd name="T11" fmla="*/ 48 h 102"/>
                      <a:gd name="T12" fmla="*/ 116 w 122"/>
                      <a:gd name="T13" fmla="*/ 44 h 102"/>
                      <a:gd name="T14" fmla="*/ 122 w 122"/>
                      <a:gd name="T15" fmla="*/ 50 h 102"/>
                      <a:gd name="T16" fmla="*/ 116 w 122"/>
                      <a:gd name="T17" fmla="*/ 60 h 102"/>
                      <a:gd name="T18" fmla="*/ 108 w 122"/>
                      <a:gd name="T19" fmla="*/ 60 h 102"/>
                      <a:gd name="T20" fmla="*/ 104 w 122"/>
                      <a:gd name="T21" fmla="*/ 76 h 102"/>
                      <a:gd name="T22" fmla="*/ 78 w 122"/>
                      <a:gd name="T23" fmla="*/ 90 h 102"/>
                      <a:gd name="T24" fmla="*/ 60 w 122"/>
                      <a:gd name="T25" fmla="*/ 102 h 102"/>
                      <a:gd name="T26" fmla="*/ 58 w 122"/>
                      <a:gd name="T27" fmla="*/ 98 h 102"/>
                      <a:gd name="T28" fmla="*/ 50 w 122"/>
                      <a:gd name="T29" fmla="*/ 66 h 102"/>
                      <a:gd name="T30" fmla="*/ 20 w 122"/>
                      <a:gd name="T31" fmla="*/ 44 h 102"/>
                      <a:gd name="T32" fmla="*/ 0 w 122"/>
                      <a:gd name="T33" fmla="*/ 36 h 10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22"/>
                      <a:gd name="T52" fmla="*/ 0 h 102"/>
                      <a:gd name="T53" fmla="*/ 122 w 122"/>
                      <a:gd name="T54" fmla="*/ 102 h 10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22" h="102">
                        <a:moveTo>
                          <a:pt x="0" y="36"/>
                        </a:moveTo>
                        <a:lnTo>
                          <a:pt x="36" y="24"/>
                        </a:lnTo>
                        <a:lnTo>
                          <a:pt x="68" y="0"/>
                        </a:lnTo>
                        <a:lnTo>
                          <a:pt x="78" y="10"/>
                        </a:lnTo>
                        <a:lnTo>
                          <a:pt x="78" y="18"/>
                        </a:lnTo>
                        <a:lnTo>
                          <a:pt x="106" y="48"/>
                        </a:lnTo>
                        <a:lnTo>
                          <a:pt x="116" y="44"/>
                        </a:lnTo>
                        <a:lnTo>
                          <a:pt x="122" y="50"/>
                        </a:lnTo>
                        <a:lnTo>
                          <a:pt x="116" y="60"/>
                        </a:lnTo>
                        <a:lnTo>
                          <a:pt x="108" y="60"/>
                        </a:lnTo>
                        <a:lnTo>
                          <a:pt x="104" y="76"/>
                        </a:lnTo>
                        <a:lnTo>
                          <a:pt x="78" y="90"/>
                        </a:lnTo>
                        <a:lnTo>
                          <a:pt x="60" y="102"/>
                        </a:lnTo>
                        <a:lnTo>
                          <a:pt x="58" y="98"/>
                        </a:lnTo>
                        <a:lnTo>
                          <a:pt x="50" y="66"/>
                        </a:lnTo>
                        <a:lnTo>
                          <a:pt x="20" y="44"/>
                        </a:lnTo>
                        <a:lnTo>
                          <a:pt x="0" y="3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85" name="Freeform 3271"/>
                  <p:cNvSpPr>
                    <a:spLocks/>
                  </p:cNvSpPr>
                  <p:nvPr/>
                </p:nvSpPr>
                <p:spPr bwMode="auto">
                  <a:xfrm>
                    <a:off x="5199" y="4348"/>
                    <a:ext cx="102" cy="118"/>
                  </a:xfrm>
                  <a:custGeom>
                    <a:avLst/>
                    <a:gdLst>
                      <a:gd name="T0" fmla="*/ 0 w 102"/>
                      <a:gd name="T1" fmla="*/ 64 h 118"/>
                      <a:gd name="T2" fmla="*/ 24 w 102"/>
                      <a:gd name="T3" fmla="*/ 40 h 118"/>
                      <a:gd name="T4" fmla="*/ 32 w 102"/>
                      <a:gd name="T5" fmla="*/ 14 h 118"/>
                      <a:gd name="T6" fmla="*/ 44 w 102"/>
                      <a:gd name="T7" fmla="*/ 0 h 118"/>
                      <a:gd name="T8" fmla="*/ 64 w 102"/>
                      <a:gd name="T9" fmla="*/ 8 h 118"/>
                      <a:gd name="T10" fmla="*/ 94 w 102"/>
                      <a:gd name="T11" fmla="*/ 30 h 118"/>
                      <a:gd name="T12" fmla="*/ 102 w 102"/>
                      <a:gd name="T13" fmla="*/ 62 h 118"/>
                      <a:gd name="T14" fmla="*/ 56 w 102"/>
                      <a:gd name="T15" fmla="*/ 118 h 118"/>
                      <a:gd name="T16" fmla="*/ 0 w 102"/>
                      <a:gd name="T17" fmla="*/ 64 h 11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02"/>
                      <a:gd name="T28" fmla="*/ 0 h 118"/>
                      <a:gd name="T29" fmla="*/ 102 w 102"/>
                      <a:gd name="T30" fmla="*/ 118 h 11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02" h="118">
                        <a:moveTo>
                          <a:pt x="0" y="64"/>
                        </a:moveTo>
                        <a:lnTo>
                          <a:pt x="24" y="40"/>
                        </a:lnTo>
                        <a:lnTo>
                          <a:pt x="32" y="14"/>
                        </a:lnTo>
                        <a:lnTo>
                          <a:pt x="44" y="0"/>
                        </a:lnTo>
                        <a:lnTo>
                          <a:pt x="64" y="8"/>
                        </a:lnTo>
                        <a:lnTo>
                          <a:pt x="94" y="30"/>
                        </a:lnTo>
                        <a:lnTo>
                          <a:pt x="102" y="62"/>
                        </a:lnTo>
                        <a:lnTo>
                          <a:pt x="56" y="118"/>
                        </a:lnTo>
                        <a:lnTo>
                          <a:pt x="0" y="6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86" name="Freeform 3272"/>
                  <p:cNvSpPr>
                    <a:spLocks/>
                  </p:cNvSpPr>
                  <p:nvPr/>
                </p:nvSpPr>
                <p:spPr bwMode="auto">
                  <a:xfrm>
                    <a:off x="5113" y="4308"/>
                    <a:ext cx="130" cy="114"/>
                  </a:xfrm>
                  <a:custGeom>
                    <a:avLst/>
                    <a:gdLst>
                      <a:gd name="T0" fmla="*/ 4 w 130"/>
                      <a:gd name="T1" fmla="*/ 22 h 114"/>
                      <a:gd name="T2" fmla="*/ 16 w 130"/>
                      <a:gd name="T3" fmla="*/ 0 h 114"/>
                      <a:gd name="T4" fmla="*/ 26 w 130"/>
                      <a:gd name="T5" fmla="*/ 0 h 114"/>
                      <a:gd name="T6" fmla="*/ 58 w 130"/>
                      <a:gd name="T7" fmla="*/ 36 h 114"/>
                      <a:gd name="T8" fmla="*/ 64 w 130"/>
                      <a:gd name="T9" fmla="*/ 28 h 114"/>
                      <a:gd name="T10" fmla="*/ 72 w 130"/>
                      <a:gd name="T11" fmla="*/ 30 h 114"/>
                      <a:gd name="T12" fmla="*/ 74 w 130"/>
                      <a:gd name="T13" fmla="*/ 24 h 114"/>
                      <a:gd name="T14" fmla="*/ 88 w 130"/>
                      <a:gd name="T15" fmla="*/ 18 h 114"/>
                      <a:gd name="T16" fmla="*/ 96 w 130"/>
                      <a:gd name="T17" fmla="*/ 22 h 114"/>
                      <a:gd name="T18" fmla="*/ 122 w 130"/>
                      <a:gd name="T19" fmla="*/ 28 h 114"/>
                      <a:gd name="T20" fmla="*/ 130 w 130"/>
                      <a:gd name="T21" fmla="*/ 40 h 114"/>
                      <a:gd name="T22" fmla="*/ 118 w 130"/>
                      <a:gd name="T23" fmla="*/ 54 h 114"/>
                      <a:gd name="T24" fmla="*/ 110 w 130"/>
                      <a:gd name="T25" fmla="*/ 80 h 114"/>
                      <a:gd name="T26" fmla="*/ 86 w 130"/>
                      <a:gd name="T27" fmla="*/ 104 h 114"/>
                      <a:gd name="T28" fmla="*/ 74 w 130"/>
                      <a:gd name="T29" fmla="*/ 114 h 114"/>
                      <a:gd name="T30" fmla="*/ 0 w 130"/>
                      <a:gd name="T31" fmla="*/ 56 h 114"/>
                      <a:gd name="T32" fmla="*/ 8 w 130"/>
                      <a:gd name="T33" fmla="*/ 40 h 114"/>
                      <a:gd name="T34" fmla="*/ 12 w 130"/>
                      <a:gd name="T35" fmla="*/ 28 h 114"/>
                      <a:gd name="T36" fmla="*/ 4 w 130"/>
                      <a:gd name="T37" fmla="*/ 22 h 11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30"/>
                      <a:gd name="T58" fmla="*/ 0 h 114"/>
                      <a:gd name="T59" fmla="*/ 130 w 130"/>
                      <a:gd name="T60" fmla="*/ 114 h 11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30" h="114">
                        <a:moveTo>
                          <a:pt x="4" y="22"/>
                        </a:moveTo>
                        <a:lnTo>
                          <a:pt x="16" y="0"/>
                        </a:lnTo>
                        <a:lnTo>
                          <a:pt x="26" y="0"/>
                        </a:lnTo>
                        <a:lnTo>
                          <a:pt x="58" y="36"/>
                        </a:lnTo>
                        <a:lnTo>
                          <a:pt x="64" y="28"/>
                        </a:lnTo>
                        <a:lnTo>
                          <a:pt x="72" y="30"/>
                        </a:lnTo>
                        <a:lnTo>
                          <a:pt x="74" y="24"/>
                        </a:lnTo>
                        <a:lnTo>
                          <a:pt x="88" y="18"/>
                        </a:lnTo>
                        <a:lnTo>
                          <a:pt x="96" y="22"/>
                        </a:lnTo>
                        <a:lnTo>
                          <a:pt x="122" y="28"/>
                        </a:lnTo>
                        <a:lnTo>
                          <a:pt x="130" y="40"/>
                        </a:lnTo>
                        <a:lnTo>
                          <a:pt x="118" y="54"/>
                        </a:lnTo>
                        <a:lnTo>
                          <a:pt x="110" y="80"/>
                        </a:lnTo>
                        <a:lnTo>
                          <a:pt x="86" y="104"/>
                        </a:lnTo>
                        <a:lnTo>
                          <a:pt x="74" y="114"/>
                        </a:lnTo>
                        <a:lnTo>
                          <a:pt x="0" y="56"/>
                        </a:lnTo>
                        <a:lnTo>
                          <a:pt x="8" y="40"/>
                        </a:lnTo>
                        <a:lnTo>
                          <a:pt x="12" y="28"/>
                        </a:lnTo>
                        <a:lnTo>
                          <a:pt x="4" y="2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87" name="Freeform 3273"/>
                  <p:cNvSpPr>
                    <a:spLocks/>
                  </p:cNvSpPr>
                  <p:nvPr/>
                </p:nvSpPr>
                <p:spPr bwMode="auto">
                  <a:xfrm>
                    <a:off x="5187" y="4544"/>
                    <a:ext cx="130" cy="114"/>
                  </a:xfrm>
                  <a:custGeom>
                    <a:avLst/>
                    <a:gdLst>
                      <a:gd name="T0" fmla="*/ 0 w 130"/>
                      <a:gd name="T1" fmla="*/ 74 h 114"/>
                      <a:gd name="T2" fmla="*/ 20 w 130"/>
                      <a:gd name="T3" fmla="*/ 56 h 114"/>
                      <a:gd name="T4" fmla="*/ 82 w 130"/>
                      <a:gd name="T5" fmla="*/ 0 h 114"/>
                      <a:gd name="T6" fmla="*/ 130 w 130"/>
                      <a:gd name="T7" fmla="*/ 56 h 114"/>
                      <a:gd name="T8" fmla="*/ 74 w 130"/>
                      <a:gd name="T9" fmla="*/ 102 h 114"/>
                      <a:gd name="T10" fmla="*/ 68 w 130"/>
                      <a:gd name="T11" fmla="*/ 96 h 114"/>
                      <a:gd name="T12" fmla="*/ 54 w 130"/>
                      <a:gd name="T13" fmla="*/ 92 h 114"/>
                      <a:gd name="T14" fmla="*/ 32 w 130"/>
                      <a:gd name="T15" fmla="*/ 114 h 114"/>
                      <a:gd name="T16" fmla="*/ 0 w 130"/>
                      <a:gd name="T17" fmla="*/ 74 h 11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30"/>
                      <a:gd name="T28" fmla="*/ 0 h 114"/>
                      <a:gd name="T29" fmla="*/ 130 w 130"/>
                      <a:gd name="T30" fmla="*/ 114 h 11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30" h="114">
                        <a:moveTo>
                          <a:pt x="0" y="74"/>
                        </a:moveTo>
                        <a:lnTo>
                          <a:pt x="20" y="56"/>
                        </a:lnTo>
                        <a:lnTo>
                          <a:pt x="82" y="0"/>
                        </a:lnTo>
                        <a:lnTo>
                          <a:pt x="130" y="56"/>
                        </a:lnTo>
                        <a:lnTo>
                          <a:pt x="74" y="102"/>
                        </a:lnTo>
                        <a:lnTo>
                          <a:pt x="68" y="96"/>
                        </a:lnTo>
                        <a:lnTo>
                          <a:pt x="54" y="92"/>
                        </a:lnTo>
                        <a:lnTo>
                          <a:pt x="32" y="114"/>
                        </a:lnTo>
                        <a:lnTo>
                          <a:pt x="0" y="7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88" name="Freeform 3274"/>
                  <p:cNvSpPr>
                    <a:spLocks/>
                  </p:cNvSpPr>
                  <p:nvPr/>
                </p:nvSpPr>
                <p:spPr bwMode="auto">
                  <a:xfrm>
                    <a:off x="5169" y="4466"/>
                    <a:ext cx="118" cy="134"/>
                  </a:xfrm>
                  <a:custGeom>
                    <a:avLst/>
                    <a:gdLst>
                      <a:gd name="T0" fmla="*/ 0 w 118"/>
                      <a:gd name="T1" fmla="*/ 84 h 134"/>
                      <a:gd name="T2" fmla="*/ 34 w 118"/>
                      <a:gd name="T3" fmla="*/ 28 h 134"/>
                      <a:gd name="T4" fmla="*/ 40 w 118"/>
                      <a:gd name="T5" fmla="*/ 30 h 134"/>
                      <a:gd name="T6" fmla="*/ 68 w 118"/>
                      <a:gd name="T7" fmla="*/ 10 h 134"/>
                      <a:gd name="T8" fmla="*/ 86 w 118"/>
                      <a:gd name="T9" fmla="*/ 0 h 134"/>
                      <a:gd name="T10" fmla="*/ 118 w 118"/>
                      <a:gd name="T11" fmla="*/ 24 h 134"/>
                      <a:gd name="T12" fmla="*/ 116 w 118"/>
                      <a:gd name="T13" fmla="*/ 28 h 134"/>
                      <a:gd name="T14" fmla="*/ 108 w 118"/>
                      <a:gd name="T15" fmla="*/ 34 h 134"/>
                      <a:gd name="T16" fmla="*/ 108 w 118"/>
                      <a:gd name="T17" fmla="*/ 54 h 134"/>
                      <a:gd name="T18" fmla="*/ 100 w 118"/>
                      <a:gd name="T19" fmla="*/ 78 h 134"/>
                      <a:gd name="T20" fmla="*/ 38 w 118"/>
                      <a:gd name="T21" fmla="*/ 134 h 134"/>
                      <a:gd name="T22" fmla="*/ 18 w 118"/>
                      <a:gd name="T23" fmla="*/ 112 h 134"/>
                      <a:gd name="T24" fmla="*/ 0 w 118"/>
                      <a:gd name="T25" fmla="*/ 92 h 134"/>
                      <a:gd name="T26" fmla="*/ 0 w 118"/>
                      <a:gd name="T27" fmla="*/ 84 h 13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18"/>
                      <a:gd name="T43" fmla="*/ 0 h 134"/>
                      <a:gd name="T44" fmla="*/ 118 w 118"/>
                      <a:gd name="T45" fmla="*/ 134 h 13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18" h="134">
                        <a:moveTo>
                          <a:pt x="0" y="84"/>
                        </a:moveTo>
                        <a:lnTo>
                          <a:pt x="34" y="28"/>
                        </a:lnTo>
                        <a:lnTo>
                          <a:pt x="40" y="30"/>
                        </a:lnTo>
                        <a:lnTo>
                          <a:pt x="68" y="10"/>
                        </a:lnTo>
                        <a:lnTo>
                          <a:pt x="86" y="0"/>
                        </a:lnTo>
                        <a:lnTo>
                          <a:pt x="118" y="24"/>
                        </a:lnTo>
                        <a:lnTo>
                          <a:pt x="116" y="28"/>
                        </a:lnTo>
                        <a:lnTo>
                          <a:pt x="108" y="34"/>
                        </a:lnTo>
                        <a:lnTo>
                          <a:pt x="108" y="54"/>
                        </a:lnTo>
                        <a:lnTo>
                          <a:pt x="100" y="78"/>
                        </a:lnTo>
                        <a:lnTo>
                          <a:pt x="38" y="134"/>
                        </a:lnTo>
                        <a:lnTo>
                          <a:pt x="18" y="112"/>
                        </a:lnTo>
                        <a:lnTo>
                          <a:pt x="0" y="92"/>
                        </a:lnTo>
                        <a:lnTo>
                          <a:pt x="0" y="84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89" name="Freeform 3275"/>
                  <p:cNvSpPr>
                    <a:spLocks/>
                  </p:cNvSpPr>
                  <p:nvPr/>
                </p:nvSpPr>
                <p:spPr bwMode="auto">
                  <a:xfrm>
                    <a:off x="5091" y="4456"/>
                    <a:ext cx="112" cy="94"/>
                  </a:xfrm>
                  <a:custGeom>
                    <a:avLst/>
                    <a:gdLst>
                      <a:gd name="T0" fmla="*/ 26 w 112"/>
                      <a:gd name="T1" fmla="*/ 82 h 94"/>
                      <a:gd name="T2" fmla="*/ 32 w 112"/>
                      <a:gd name="T3" fmla="*/ 76 h 94"/>
                      <a:gd name="T4" fmla="*/ 20 w 112"/>
                      <a:gd name="T5" fmla="*/ 70 h 94"/>
                      <a:gd name="T6" fmla="*/ 16 w 112"/>
                      <a:gd name="T7" fmla="*/ 74 h 94"/>
                      <a:gd name="T8" fmla="*/ 12 w 112"/>
                      <a:gd name="T9" fmla="*/ 60 h 94"/>
                      <a:gd name="T10" fmla="*/ 2 w 112"/>
                      <a:gd name="T11" fmla="*/ 60 h 94"/>
                      <a:gd name="T12" fmla="*/ 0 w 112"/>
                      <a:gd name="T13" fmla="*/ 50 h 94"/>
                      <a:gd name="T14" fmla="*/ 30 w 112"/>
                      <a:gd name="T15" fmla="*/ 34 h 94"/>
                      <a:gd name="T16" fmla="*/ 46 w 112"/>
                      <a:gd name="T17" fmla="*/ 20 h 94"/>
                      <a:gd name="T18" fmla="*/ 70 w 112"/>
                      <a:gd name="T19" fmla="*/ 0 h 94"/>
                      <a:gd name="T20" fmla="*/ 78 w 112"/>
                      <a:gd name="T21" fmla="*/ 10 h 94"/>
                      <a:gd name="T22" fmla="*/ 100 w 112"/>
                      <a:gd name="T23" fmla="*/ 32 h 94"/>
                      <a:gd name="T24" fmla="*/ 112 w 112"/>
                      <a:gd name="T25" fmla="*/ 38 h 94"/>
                      <a:gd name="T26" fmla="*/ 78 w 112"/>
                      <a:gd name="T27" fmla="*/ 94 h 94"/>
                      <a:gd name="T28" fmla="*/ 74 w 112"/>
                      <a:gd name="T29" fmla="*/ 90 h 94"/>
                      <a:gd name="T30" fmla="*/ 38 w 112"/>
                      <a:gd name="T31" fmla="*/ 92 h 94"/>
                      <a:gd name="T32" fmla="*/ 32 w 112"/>
                      <a:gd name="T33" fmla="*/ 94 h 94"/>
                      <a:gd name="T34" fmla="*/ 26 w 112"/>
                      <a:gd name="T35" fmla="*/ 82 h 9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12"/>
                      <a:gd name="T55" fmla="*/ 0 h 94"/>
                      <a:gd name="T56" fmla="*/ 112 w 112"/>
                      <a:gd name="T57" fmla="*/ 94 h 9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12" h="94">
                        <a:moveTo>
                          <a:pt x="26" y="82"/>
                        </a:moveTo>
                        <a:lnTo>
                          <a:pt x="32" y="76"/>
                        </a:lnTo>
                        <a:lnTo>
                          <a:pt x="20" y="70"/>
                        </a:lnTo>
                        <a:lnTo>
                          <a:pt x="16" y="74"/>
                        </a:lnTo>
                        <a:lnTo>
                          <a:pt x="12" y="60"/>
                        </a:lnTo>
                        <a:lnTo>
                          <a:pt x="2" y="60"/>
                        </a:lnTo>
                        <a:lnTo>
                          <a:pt x="0" y="50"/>
                        </a:lnTo>
                        <a:lnTo>
                          <a:pt x="30" y="34"/>
                        </a:lnTo>
                        <a:lnTo>
                          <a:pt x="46" y="20"/>
                        </a:lnTo>
                        <a:lnTo>
                          <a:pt x="70" y="0"/>
                        </a:lnTo>
                        <a:lnTo>
                          <a:pt x="78" y="10"/>
                        </a:lnTo>
                        <a:lnTo>
                          <a:pt x="100" y="32"/>
                        </a:lnTo>
                        <a:lnTo>
                          <a:pt x="112" y="38"/>
                        </a:lnTo>
                        <a:lnTo>
                          <a:pt x="78" y="94"/>
                        </a:lnTo>
                        <a:lnTo>
                          <a:pt x="74" y="90"/>
                        </a:lnTo>
                        <a:lnTo>
                          <a:pt x="38" y="92"/>
                        </a:lnTo>
                        <a:lnTo>
                          <a:pt x="32" y="94"/>
                        </a:lnTo>
                        <a:lnTo>
                          <a:pt x="26" y="82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90" name="Freeform 3276"/>
                  <p:cNvSpPr>
                    <a:spLocks/>
                  </p:cNvSpPr>
                  <p:nvPr/>
                </p:nvSpPr>
                <p:spPr bwMode="auto">
                  <a:xfrm>
                    <a:off x="5155" y="4412"/>
                    <a:ext cx="100" cy="84"/>
                  </a:xfrm>
                  <a:custGeom>
                    <a:avLst/>
                    <a:gdLst>
                      <a:gd name="T0" fmla="*/ 6 w 100"/>
                      <a:gd name="T1" fmla="*/ 44 h 84"/>
                      <a:gd name="T2" fmla="*/ 0 w 100"/>
                      <a:gd name="T3" fmla="*/ 40 h 84"/>
                      <a:gd name="T4" fmla="*/ 22 w 100"/>
                      <a:gd name="T5" fmla="*/ 16 h 84"/>
                      <a:gd name="T6" fmla="*/ 32 w 100"/>
                      <a:gd name="T7" fmla="*/ 10 h 84"/>
                      <a:gd name="T8" fmla="*/ 44 w 100"/>
                      <a:gd name="T9" fmla="*/ 0 h 84"/>
                      <a:gd name="T10" fmla="*/ 100 w 100"/>
                      <a:gd name="T11" fmla="*/ 54 h 84"/>
                      <a:gd name="T12" fmla="*/ 82 w 100"/>
                      <a:gd name="T13" fmla="*/ 64 h 84"/>
                      <a:gd name="T14" fmla="*/ 54 w 100"/>
                      <a:gd name="T15" fmla="*/ 84 h 84"/>
                      <a:gd name="T16" fmla="*/ 36 w 100"/>
                      <a:gd name="T17" fmla="*/ 76 h 84"/>
                      <a:gd name="T18" fmla="*/ 14 w 100"/>
                      <a:gd name="T19" fmla="*/ 54 h 84"/>
                      <a:gd name="T20" fmla="*/ 6 w 100"/>
                      <a:gd name="T21" fmla="*/ 44 h 8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00"/>
                      <a:gd name="T34" fmla="*/ 0 h 84"/>
                      <a:gd name="T35" fmla="*/ 100 w 100"/>
                      <a:gd name="T36" fmla="*/ 84 h 8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00" h="84">
                        <a:moveTo>
                          <a:pt x="6" y="44"/>
                        </a:moveTo>
                        <a:lnTo>
                          <a:pt x="0" y="40"/>
                        </a:lnTo>
                        <a:lnTo>
                          <a:pt x="22" y="16"/>
                        </a:lnTo>
                        <a:lnTo>
                          <a:pt x="32" y="10"/>
                        </a:lnTo>
                        <a:lnTo>
                          <a:pt x="44" y="0"/>
                        </a:lnTo>
                        <a:lnTo>
                          <a:pt x="100" y="54"/>
                        </a:lnTo>
                        <a:lnTo>
                          <a:pt x="82" y="64"/>
                        </a:lnTo>
                        <a:lnTo>
                          <a:pt x="54" y="84"/>
                        </a:lnTo>
                        <a:lnTo>
                          <a:pt x="36" y="76"/>
                        </a:lnTo>
                        <a:lnTo>
                          <a:pt x="14" y="54"/>
                        </a:lnTo>
                        <a:lnTo>
                          <a:pt x="6" y="4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91" name="Freeform 3277"/>
                  <p:cNvSpPr>
                    <a:spLocks/>
                  </p:cNvSpPr>
                  <p:nvPr/>
                </p:nvSpPr>
                <p:spPr bwMode="auto">
                  <a:xfrm>
                    <a:off x="5089" y="4364"/>
                    <a:ext cx="98" cy="112"/>
                  </a:xfrm>
                  <a:custGeom>
                    <a:avLst/>
                    <a:gdLst>
                      <a:gd name="T0" fmla="*/ 48 w 98"/>
                      <a:gd name="T1" fmla="*/ 112 h 112"/>
                      <a:gd name="T2" fmla="*/ 46 w 98"/>
                      <a:gd name="T3" fmla="*/ 92 h 112"/>
                      <a:gd name="T4" fmla="*/ 0 w 98"/>
                      <a:gd name="T5" fmla="*/ 56 h 112"/>
                      <a:gd name="T6" fmla="*/ 24 w 98"/>
                      <a:gd name="T7" fmla="*/ 0 h 112"/>
                      <a:gd name="T8" fmla="*/ 98 w 98"/>
                      <a:gd name="T9" fmla="*/ 58 h 112"/>
                      <a:gd name="T10" fmla="*/ 88 w 98"/>
                      <a:gd name="T11" fmla="*/ 64 h 112"/>
                      <a:gd name="T12" fmla="*/ 66 w 98"/>
                      <a:gd name="T13" fmla="*/ 88 h 112"/>
                      <a:gd name="T14" fmla="*/ 72 w 98"/>
                      <a:gd name="T15" fmla="*/ 92 h 112"/>
                      <a:gd name="T16" fmla="*/ 48 w 98"/>
                      <a:gd name="T17" fmla="*/ 112 h 11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98"/>
                      <a:gd name="T28" fmla="*/ 0 h 112"/>
                      <a:gd name="T29" fmla="*/ 98 w 98"/>
                      <a:gd name="T30" fmla="*/ 112 h 11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98" h="112">
                        <a:moveTo>
                          <a:pt x="48" y="112"/>
                        </a:moveTo>
                        <a:lnTo>
                          <a:pt x="46" y="92"/>
                        </a:lnTo>
                        <a:lnTo>
                          <a:pt x="0" y="56"/>
                        </a:lnTo>
                        <a:lnTo>
                          <a:pt x="24" y="0"/>
                        </a:lnTo>
                        <a:lnTo>
                          <a:pt x="98" y="58"/>
                        </a:lnTo>
                        <a:lnTo>
                          <a:pt x="88" y="64"/>
                        </a:lnTo>
                        <a:lnTo>
                          <a:pt x="66" y="88"/>
                        </a:lnTo>
                        <a:lnTo>
                          <a:pt x="72" y="92"/>
                        </a:lnTo>
                        <a:lnTo>
                          <a:pt x="48" y="11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92" name="Freeform 3278"/>
                  <p:cNvSpPr>
                    <a:spLocks/>
                  </p:cNvSpPr>
                  <p:nvPr/>
                </p:nvSpPr>
                <p:spPr bwMode="auto">
                  <a:xfrm>
                    <a:off x="5003" y="4476"/>
                    <a:ext cx="120" cy="124"/>
                  </a:xfrm>
                  <a:custGeom>
                    <a:avLst/>
                    <a:gdLst>
                      <a:gd name="T0" fmla="*/ 2 w 120"/>
                      <a:gd name="T1" fmla="*/ 100 h 124"/>
                      <a:gd name="T2" fmla="*/ 0 w 120"/>
                      <a:gd name="T3" fmla="*/ 20 h 124"/>
                      <a:gd name="T4" fmla="*/ 6 w 120"/>
                      <a:gd name="T5" fmla="*/ 10 h 124"/>
                      <a:gd name="T6" fmla="*/ 32 w 120"/>
                      <a:gd name="T7" fmla="*/ 2 h 124"/>
                      <a:gd name="T8" fmla="*/ 46 w 120"/>
                      <a:gd name="T9" fmla="*/ 0 h 124"/>
                      <a:gd name="T10" fmla="*/ 62 w 120"/>
                      <a:gd name="T11" fmla="*/ 6 h 124"/>
                      <a:gd name="T12" fmla="*/ 66 w 120"/>
                      <a:gd name="T13" fmla="*/ 2 h 124"/>
                      <a:gd name="T14" fmla="*/ 78 w 120"/>
                      <a:gd name="T15" fmla="*/ 6 h 124"/>
                      <a:gd name="T16" fmla="*/ 72 w 120"/>
                      <a:gd name="T17" fmla="*/ 14 h 124"/>
                      <a:gd name="T18" fmla="*/ 88 w 120"/>
                      <a:gd name="T19" fmla="*/ 30 h 124"/>
                      <a:gd name="T20" fmla="*/ 90 w 120"/>
                      <a:gd name="T21" fmla="*/ 40 h 124"/>
                      <a:gd name="T22" fmla="*/ 100 w 120"/>
                      <a:gd name="T23" fmla="*/ 40 h 124"/>
                      <a:gd name="T24" fmla="*/ 104 w 120"/>
                      <a:gd name="T25" fmla="*/ 54 h 124"/>
                      <a:gd name="T26" fmla="*/ 108 w 120"/>
                      <a:gd name="T27" fmla="*/ 50 h 124"/>
                      <a:gd name="T28" fmla="*/ 120 w 120"/>
                      <a:gd name="T29" fmla="*/ 56 h 124"/>
                      <a:gd name="T30" fmla="*/ 114 w 120"/>
                      <a:gd name="T31" fmla="*/ 62 h 124"/>
                      <a:gd name="T32" fmla="*/ 74 w 120"/>
                      <a:gd name="T33" fmla="*/ 124 h 124"/>
                      <a:gd name="T34" fmla="*/ 2 w 120"/>
                      <a:gd name="T35" fmla="*/ 100 h 12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20"/>
                      <a:gd name="T55" fmla="*/ 0 h 124"/>
                      <a:gd name="T56" fmla="*/ 120 w 120"/>
                      <a:gd name="T57" fmla="*/ 124 h 12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20" h="124">
                        <a:moveTo>
                          <a:pt x="2" y="100"/>
                        </a:moveTo>
                        <a:lnTo>
                          <a:pt x="0" y="20"/>
                        </a:lnTo>
                        <a:lnTo>
                          <a:pt x="6" y="10"/>
                        </a:lnTo>
                        <a:lnTo>
                          <a:pt x="32" y="2"/>
                        </a:lnTo>
                        <a:lnTo>
                          <a:pt x="46" y="0"/>
                        </a:lnTo>
                        <a:lnTo>
                          <a:pt x="62" y="6"/>
                        </a:lnTo>
                        <a:lnTo>
                          <a:pt x="66" y="2"/>
                        </a:lnTo>
                        <a:lnTo>
                          <a:pt x="78" y="6"/>
                        </a:lnTo>
                        <a:lnTo>
                          <a:pt x="72" y="14"/>
                        </a:lnTo>
                        <a:lnTo>
                          <a:pt x="88" y="30"/>
                        </a:lnTo>
                        <a:lnTo>
                          <a:pt x="90" y="40"/>
                        </a:lnTo>
                        <a:lnTo>
                          <a:pt x="100" y="40"/>
                        </a:lnTo>
                        <a:lnTo>
                          <a:pt x="104" y="54"/>
                        </a:lnTo>
                        <a:lnTo>
                          <a:pt x="108" y="50"/>
                        </a:lnTo>
                        <a:lnTo>
                          <a:pt x="120" y="56"/>
                        </a:lnTo>
                        <a:lnTo>
                          <a:pt x="114" y="62"/>
                        </a:lnTo>
                        <a:lnTo>
                          <a:pt x="74" y="124"/>
                        </a:lnTo>
                        <a:lnTo>
                          <a:pt x="2" y="10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93" name="Freeform 3279"/>
                  <p:cNvSpPr>
                    <a:spLocks/>
                  </p:cNvSpPr>
                  <p:nvPr/>
                </p:nvSpPr>
                <p:spPr bwMode="auto">
                  <a:xfrm>
                    <a:off x="5035" y="4420"/>
                    <a:ext cx="102" cy="86"/>
                  </a:xfrm>
                  <a:custGeom>
                    <a:avLst/>
                    <a:gdLst>
                      <a:gd name="T0" fmla="*/ 0 w 102"/>
                      <a:gd name="T1" fmla="*/ 58 h 86"/>
                      <a:gd name="T2" fmla="*/ 34 w 102"/>
                      <a:gd name="T3" fmla="*/ 18 h 86"/>
                      <a:gd name="T4" fmla="*/ 44 w 102"/>
                      <a:gd name="T5" fmla="*/ 8 h 86"/>
                      <a:gd name="T6" fmla="*/ 50 w 102"/>
                      <a:gd name="T7" fmla="*/ 2 h 86"/>
                      <a:gd name="T8" fmla="*/ 54 w 102"/>
                      <a:gd name="T9" fmla="*/ 0 h 86"/>
                      <a:gd name="T10" fmla="*/ 100 w 102"/>
                      <a:gd name="T11" fmla="*/ 36 h 86"/>
                      <a:gd name="T12" fmla="*/ 102 w 102"/>
                      <a:gd name="T13" fmla="*/ 56 h 86"/>
                      <a:gd name="T14" fmla="*/ 88 w 102"/>
                      <a:gd name="T15" fmla="*/ 68 h 86"/>
                      <a:gd name="T16" fmla="*/ 56 w 102"/>
                      <a:gd name="T17" fmla="*/ 86 h 86"/>
                      <a:gd name="T18" fmla="*/ 40 w 102"/>
                      <a:gd name="T19" fmla="*/ 70 h 86"/>
                      <a:gd name="T20" fmla="*/ 46 w 102"/>
                      <a:gd name="T21" fmla="*/ 62 h 86"/>
                      <a:gd name="T22" fmla="*/ 34 w 102"/>
                      <a:gd name="T23" fmla="*/ 58 h 86"/>
                      <a:gd name="T24" fmla="*/ 30 w 102"/>
                      <a:gd name="T25" fmla="*/ 62 h 86"/>
                      <a:gd name="T26" fmla="*/ 14 w 102"/>
                      <a:gd name="T27" fmla="*/ 56 h 86"/>
                      <a:gd name="T28" fmla="*/ 0 w 102"/>
                      <a:gd name="T29" fmla="*/ 58 h 8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02"/>
                      <a:gd name="T46" fmla="*/ 0 h 86"/>
                      <a:gd name="T47" fmla="*/ 102 w 102"/>
                      <a:gd name="T48" fmla="*/ 86 h 8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02" h="86">
                        <a:moveTo>
                          <a:pt x="0" y="58"/>
                        </a:moveTo>
                        <a:lnTo>
                          <a:pt x="34" y="18"/>
                        </a:lnTo>
                        <a:lnTo>
                          <a:pt x="44" y="8"/>
                        </a:lnTo>
                        <a:lnTo>
                          <a:pt x="50" y="2"/>
                        </a:lnTo>
                        <a:lnTo>
                          <a:pt x="54" y="0"/>
                        </a:lnTo>
                        <a:lnTo>
                          <a:pt x="100" y="36"/>
                        </a:lnTo>
                        <a:lnTo>
                          <a:pt x="102" y="56"/>
                        </a:lnTo>
                        <a:lnTo>
                          <a:pt x="88" y="68"/>
                        </a:lnTo>
                        <a:lnTo>
                          <a:pt x="56" y="86"/>
                        </a:lnTo>
                        <a:lnTo>
                          <a:pt x="40" y="70"/>
                        </a:lnTo>
                        <a:lnTo>
                          <a:pt x="46" y="62"/>
                        </a:lnTo>
                        <a:lnTo>
                          <a:pt x="34" y="58"/>
                        </a:lnTo>
                        <a:lnTo>
                          <a:pt x="30" y="62"/>
                        </a:lnTo>
                        <a:lnTo>
                          <a:pt x="14" y="56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94" name="Freeform 3280"/>
                  <p:cNvSpPr>
                    <a:spLocks/>
                  </p:cNvSpPr>
                  <p:nvPr/>
                </p:nvSpPr>
                <p:spPr bwMode="auto">
                  <a:xfrm>
                    <a:off x="4985" y="4408"/>
                    <a:ext cx="84" cy="78"/>
                  </a:xfrm>
                  <a:custGeom>
                    <a:avLst/>
                    <a:gdLst>
                      <a:gd name="T0" fmla="*/ 0 w 84"/>
                      <a:gd name="T1" fmla="*/ 4 h 78"/>
                      <a:gd name="T2" fmla="*/ 56 w 84"/>
                      <a:gd name="T3" fmla="*/ 0 h 78"/>
                      <a:gd name="T4" fmla="*/ 84 w 84"/>
                      <a:gd name="T5" fmla="*/ 30 h 78"/>
                      <a:gd name="T6" fmla="*/ 50 w 84"/>
                      <a:gd name="T7" fmla="*/ 70 h 78"/>
                      <a:gd name="T8" fmla="*/ 24 w 84"/>
                      <a:gd name="T9" fmla="*/ 78 h 78"/>
                      <a:gd name="T10" fmla="*/ 2 w 84"/>
                      <a:gd name="T11" fmla="*/ 68 h 78"/>
                      <a:gd name="T12" fmla="*/ 0 w 84"/>
                      <a:gd name="T13" fmla="*/ 4 h 7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4"/>
                      <a:gd name="T22" fmla="*/ 0 h 78"/>
                      <a:gd name="T23" fmla="*/ 84 w 84"/>
                      <a:gd name="T24" fmla="*/ 78 h 7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4" h="78">
                        <a:moveTo>
                          <a:pt x="0" y="4"/>
                        </a:moveTo>
                        <a:lnTo>
                          <a:pt x="56" y="0"/>
                        </a:lnTo>
                        <a:lnTo>
                          <a:pt x="84" y="30"/>
                        </a:lnTo>
                        <a:lnTo>
                          <a:pt x="50" y="70"/>
                        </a:lnTo>
                        <a:lnTo>
                          <a:pt x="24" y="78"/>
                        </a:lnTo>
                        <a:lnTo>
                          <a:pt x="2" y="6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95" name="Freeform 3281"/>
                  <p:cNvSpPr>
                    <a:spLocks/>
                  </p:cNvSpPr>
                  <p:nvPr/>
                </p:nvSpPr>
                <p:spPr bwMode="auto">
                  <a:xfrm>
                    <a:off x="4923" y="4334"/>
                    <a:ext cx="118" cy="78"/>
                  </a:xfrm>
                  <a:custGeom>
                    <a:avLst/>
                    <a:gdLst>
                      <a:gd name="T0" fmla="*/ 0 w 118"/>
                      <a:gd name="T1" fmla="*/ 2 h 78"/>
                      <a:gd name="T2" fmla="*/ 52 w 118"/>
                      <a:gd name="T3" fmla="*/ 0 h 78"/>
                      <a:gd name="T4" fmla="*/ 114 w 118"/>
                      <a:gd name="T5" fmla="*/ 0 h 78"/>
                      <a:gd name="T6" fmla="*/ 118 w 118"/>
                      <a:gd name="T7" fmla="*/ 74 h 78"/>
                      <a:gd name="T8" fmla="*/ 62 w 118"/>
                      <a:gd name="T9" fmla="*/ 78 h 78"/>
                      <a:gd name="T10" fmla="*/ 0 w 118"/>
                      <a:gd name="T11" fmla="*/ 76 h 78"/>
                      <a:gd name="T12" fmla="*/ 0 w 118"/>
                      <a:gd name="T13" fmla="*/ 46 h 78"/>
                      <a:gd name="T14" fmla="*/ 0 w 118"/>
                      <a:gd name="T15" fmla="*/ 2 h 7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18"/>
                      <a:gd name="T25" fmla="*/ 0 h 78"/>
                      <a:gd name="T26" fmla="*/ 118 w 118"/>
                      <a:gd name="T27" fmla="*/ 78 h 7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18" h="78">
                        <a:moveTo>
                          <a:pt x="0" y="2"/>
                        </a:moveTo>
                        <a:lnTo>
                          <a:pt x="52" y="0"/>
                        </a:lnTo>
                        <a:lnTo>
                          <a:pt x="114" y="0"/>
                        </a:lnTo>
                        <a:lnTo>
                          <a:pt x="118" y="74"/>
                        </a:lnTo>
                        <a:lnTo>
                          <a:pt x="62" y="78"/>
                        </a:lnTo>
                        <a:lnTo>
                          <a:pt x="0" y="76"/>
                        </a:lnTo>
                        <a:lnTo>
                          <a:pt x="0" y="4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96" name="Freeform 3282"/>
                  <p:cNvSpPr>
                    <a:spLocks/>
                  </p:cNvSpPr>
                  <p:nvPr/>
                </p:nvSpPr>
                <p:spPr bwMode="auto">
                  <a:xfrm>
                    <a:off x="5037" y="4332"/>
                    <a:ext cx="84" cy="106"/>
                  </a:xfrm>
                  <a:custGeom>
                    <a:avLst/>
                    <a:gdLst>
                      <a:gd name="T0" fmla="*/ 0 w 84"/>
                      <a:gd name="T1" fmla="*/ 2 h 106"/>
                      <a:gd name="T2" fmla="*/ 38 w 84"/>
                      <a:gd name="T3" fmla="*/ 0 h 106"/>
                      <a:gd name="T4" fmla="*/ 84 w 84"/>
                      <a:gd name="T5" fmla="*/ 16 h 106"/>
                      <a:gd name="T6" fmla="*/ 76 w 84"/>
                      <a:gd name="T7" fmla="*/ 32 h 106"/>
                      <a:gd name="T8" fmla="*/ 52 w 84"/>
                      <a:gd name="T9" fmla="*/ 88 h 106"/>
                      <a:gd name="T10" fmla="*/ 32 w 84"/>
                      <a:gd name="T11" fmla="*/ 106 h 106"/>
                      <a:gd name="T12" fmla="*/ 4 w 84"/>
                      <a:gd name="T13" fmla="*/ 76 h 106"/>
                      <a:gd name="T14" fmla="*/ 0 w 84"/>
                      <a:gd name="T15" fmla="*/ 2 h 10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4"/>
                      <a:gd name="T25" fmla="*/ 0 h 106"/>
                      <a:gd name="T26" fmla="*/ 84 w 84"/>
                      <a:gd name="T27" fmla="*/ 106 h 10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4" h="106">
                        <a:moveTo>
                          <a:pt x="0" y="2"/>
                        </a:moveTo>
                        <a:lnTo>
                          <a:pt x="38" y="0"/>
                        </a:lnTo>
                        <a:lnTo>
                          <a:pt x="84" y="16"/>
                        </a:lnTo>
                        <a:lnTo>
                          <a:pt x="76" y="32"/>
                        </a:lnTo>
                        <a:lnTo>
                          <a:pt x="52" y="88"/>
                        </a:lnTo>
                        <a:lnTo>
                          <a:pt x="32" y="106"/>
                        </a:lnTo>
                        <a:lnTo>
                          <a:pt x="4" y="76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97" name="Freeform 3283"/>
                  <p:cNvSpPr>
                    <a:spLocks/>
                  </p:cNvSpPr>
                  <p:nvPr/>
                </p:nvSpPr>
                <p:spPr bwMode="auto">
                  <a:xfrm>
                    <a:off x="4973" y="4254"/>
                    <a:ext cx="102" cy="80"/>
                  </a:xfrm>
                  <a:custGeom>
                    <a:avLst/>
                    <a:gdLst>
                      <a:gd name="T0" fmla="*/ 0 w 102"/>
                      <a:gd name="T1" fmla="*/ 0 h 80"/>
                      <a:gd name="T2" fmla="*/ 88 w 102"/>
                      <a:gd name="T3" fmla="*/ 0 h 80"/>
                      <a:gd name="T4" fmla="*/ 90 w 102"/>
                      <a:gd name="T5" fmla="*/ 14 h 80"/>
                      <a:gd name="T6" fmla="*/ 98 w 102"/>
                      <a:gd name="T7" fmla="*/ 14 h 80"/>
                      <a:gd name="T8" fmla="*/ 92 w 102"/>
                      <a:gd name="T9" fmla="*/ 26 h 80"/>
                      <a:gd name="T10" fmla="*/ 94 w 102"/>
                      <a:gd name="T11" fmla="*/ 30 h 80"/>
                      <a:gd name="T12" fmla="*/ 102 w 102"/>
                      <a:gd name="T13" fmla="*/ 30 h 80"/>
                      <a:gd name="T14" fmla="*/ 94 w 102"/>
                      <a:gd name="T15" fmla="*/ 46 h 80"/>
                      <a:gd name="T16" fmla="*/ 94 w 102"/>
                      <a:gd name="T17" fmla="*/ 64 h 80"/>
                      <a:gd name="T18" fmla="*/ 102 w 102"/>
                      <a:gd name="T19" fmla="*/ 66 h 80"/>
                      <a:gd name="T20" fmla="*/ 102 w 102"/>
                      <a:gd name="T21" fmla="*/ 78 h 80"/>
                      <a:gd name="T22" fmla="*/ 64 w 102"/>
                      <a:gd name="T23" fmla="*/ 80 h 80"/>
                      <a:gd name="T24" fmla="*/ 2 w 102"/>
                      <a:gd name="T25" fmla="*/ 80 h 80"/>
                      <a:gd name="T26" fmla="*/ 0 w 102"/>
                      <a:gd name="T27" fmla="*/ 0 h 8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02"/>
                      <a:gd name="T43" fmla="*/ 0 h 80"/>
                      <a:gd name="T44" fmla="*/ 102 w 102"/>
                      <a:gd name="T45" fmla="*/ 80 h 8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02" h="80">
                        <a:moveTo>
                          <a:pt x="0" y="0"/>
                        </a:moveTo>
                        <a:lnTo>
                          <a:pt x="88" y="0"/>
                        </a:lnTo>
                        <a:lnTo>
                          <a:pt x="90" y="14"/>
                        </a:lnTo>
                        <a:lnTo>
                          <a:pt x="98" y="14"/>
                        </a:lnTo>
                        <a:lnTo>
                          <a:pt x="92" y="26"/>
                        </a:lnTo>
                        <a:lnTo>
                          <a:pt x="94" y="30"/>
                        </a:lnTo>
                        <a:lnTo>
                          <a:pt x="102" y="30"/>
                        </a:lnTo>
                        <a:lnTo>
                          <a:pt x="94" y="46"/>
                        </a:lnTo>
                        <a:lnTo>
                          <a:pt x="94" y="64"/>
                        </a:lnTo>
                        <a:lnTo>
                          <a:pt x="102" y="66"/>
                        </a:lnTo>
                        <a:lnTo>
                          <a:pt x="102" y="78"/>
                        </a:lnTo>
                        <a:lnTo>
                          <a:pt x="64" y="80"/>
                        </a:lnTo>
                        <a:lnTo>
                          <a:pt x="2" y="8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98" name="Freeform 3284"/>
                  <p:cNvSpPr>
                    <a:spLocks/>
                  </p:cNvSpPr>
                  <p:nvPr/>
                </p:nvSpPr>
                <p:spPr bwMode="auto">
                  <a:xfrm>
                    <a:off x="5061" y="4228"/>
                    <a:ext cx="100" cy="120"/>
                  </a:xfrm>
                  <a:custGeom>
                    <a:avLst/>
                    <a:gdLst>
                      <a:gd name="T0" fmla="*/ 0 w 100"/>
                      <a:gd name="T1" fmla="*/ 26 h 120"/>
                      <a:gd name="T2" fmla="*/ 6 w 100"/>
                      <a:gd name="T3" fmla="*/ 20 h 120"/>
                      <a:gd name="T4" fmla="*/ 0 w 100"/>
                      <a:gd name="T5" fmla="*/ 14 h 120"/>
                      <a:gd name="T6" fmla="*/ 0 w 100"/>
                      <a:gd name="T7" fmla="*/ 4 h 120"/>
                      <a:gd name="T8" fmla="*/ 88 w 100"/>
                      <a:gd name="T9" fmla="*/ 0 h 120"/>
                      <a:gd name="T10" fmla="*/ 100 w 100"/>
                      <a:gd name="T11" fmla="*/ 24 h 120"/>
                      <a:gd name="T12" fmla="*/ 80 w 100"/>
                      <a:gd name="T13" fmla="*/ 44 h 120"/>
                      <a:gd name="T14" fmla="*/ 68 w 100"/>
                      <a:gd name="T15" fmla="*/ 80 h 120"/>
                      <a:gd name="T16" fmla="*/ 56 w 100"/>
                      <a:gd name="T17" fmla="*/ 102 h 120"/>
                      <a:gd name="T18" fmla="*/ 64 w 100"/>
                      <a:gd name="T19" fmla="*/ 108 h 120"/>
                      <a:gd name="T20" fmla="*/ 60 w 100"/>
                      <a:gd name="T21" fmla="*/ 120 h 120"/>
                      <a:gd name="T22" fmla="*/ 14 w 100"/>
                      <a:gd name="T23" fmla="*/ 104 h 120"/>
                      <a:gd name="T24" fmla="*/ 14 w 100"/>
                      <a:gd name="T25" fmla="*/ 92 h 120"/>
                      <a:gd name="T26" fmla="*/ 6 w 100"/>
                      <a:gd name="T27" fmla="*/ 90 h 120"/>
                      <a:gd name="T28" fmla="*/ 6 w 100"/>
                      <a:gd name="T29" fmla="*/ 72 h 120"/>
                      <a:gd name="T30" fmla="*/ 14 w 100"/>
                      <a:gd name="T31" fmla="*/ 56 h 120"/>
                      <a:gd name="T32" fmla="*/ 6 w 100"/>
                      <a:gd name="T33" fmla="*/ 56 h 120"/>
                      <a:gd name="T34" fmla="*/ 4 w 100"/>
                      <a:gd name="T35" fmla="*/ 52 h 120"/>
                      <a:gd name="T36" fmla="*/ 10 w 100"/>
                      <a:gd name="T37" fmla="*/ 40 h 120"/>
                      <a:gd name="T38" fmla="*/ 2 w 100"/>
                      <a:gd name="T39" fmla="*/ 40 h 120"/>
                      <a:gd name="T40" fmla="*/ 0 w 100"/>
                      <a:gd name="T41" fmla="*/ 26 h 12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00"/>
                      <a:gd name="T64" fmla="*/ 0 h 120"/>
                      <a:gd name="T65" fmla="*/ 100 w 100"/>
                      <a:gd name="T66" fmla="*/ 120 h 12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00" h="120">
                        <a:moveTo>
                          <a:pt x="0" y="26"/>
                        </a:moveTo>
                        <a:lnTo>
                          <a:pt x="6" y="20"/>
                        </a:lnTo>
                        <a:lnTo>
                          <a:pt x="0" y="14"/>
                        </a:lnTo>
                        <a:lnTo>
                          <a:pt x="0" y="4"/>
                        </a:lnTo>
                        <a:lnTo>
                          <a:pt x="88" y="0"/>
                        </a:lnTo>
                        <a:lnTo>
                          <a:pt x="100" y="24"/>
                        </a:lnTo>
                        <a:lnTo>
                          <a:pt x="80" y="44"/>
                        </a:lnTo>
                        <a:lnTo>
                          <a:pt x="68" y="80"/>
                        </a:lnTo>
                        <a:lnTo>
                          <a:pt x="56" y="102"/>
                        </a:lnTo>
                        <a:lnTo>
                          <a:pt x="64" y="108"/>
                        </a:lnTo>
                        <a:lnTo>
                          <a:pt x="60" y="120"/>
                        </a:lnTo>
                        <a:lnTo>
                          <a:pt x="14" y="104"/>
                        </a:lnTo>
                        <a:lnTo>
                          <a:pt x="14" y="92"/>
                        </a:lnTo>
                        <a:lnTo>
                          <a:pt x="6" y="90"/>
                        </a:lnTo>
                        <a:lnTo>
                          <a:pt x="6" y="72"/>
                        </a:lnTo>
                        <a:lnTo>
                          <a:pt x="14" y="56"/>
                        </a:lnTo>
                        <a:lnTo>
                          <a:pt x="6" y="56"/>
                        </a:lnTo>
                        <a:lnTo>
                          <a:pt x="4" y="52"/>
                        </a:lnTo>
                        <a:lnTo>
                          <a:pt x="10" y="40"/>
                        </a:lnTo>
                        <a:lnTo>
                          <a:pt x="2" y="40"/>
                        </a:lnTo>
                        <a:lnTo>
                          <a:pt x="0" y="2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3999" name="Freeform 3285"/>
                  <p:cNvSpPr>
                    <a:spLocks/>
                  </p:cNvSpPr>
                  <p:nvPr/>
                </p:nvSpPr>
                <p:spPr bwMode="auto">
                  <a:xfrm>
                    <a:off x="4951" y="4140"/>
                    <a:ext cx="116" cy="114"/>
                  </a:xfrm>
                  <a:custGeom>
                    <a:avLst/>
                    <a:gdLst>
                      <a:gd name="T0" fmla="*/ 0 w 116"/>
                      <a:gd name="T1" fmla="*/ 8 h 114"/>
                      <a:gd name="T2" fmla="*/ 18 w 116"/>
                      <a:gd name="T3" fmla="*/ 0 h 114"/>
                      <a:gd name="T4" fmla="*/ 22 w 116"/>
                      <a:gd name="T5" fmla="*/ 10 h 114"/>
                      <a:gd name="T6" fmla="*/ 36 w 116"/>
                      <a:gd name="T7" fmla="*/ 10 h 114"/>
                      <a:gd name="T8" fmla="*/ 54 w 116"/>
                      <a:gd name="T9" fmla="*/ 22 h 114"/>
                      <a:gd name="T10" fmla="*/ 58 w 116"/>
                      <a:gd name="T11" fmla="*/ 12 h 114"/>
                      <a:gd name="T12" fmla="*/ 62 w 116"/>
                      <a:gd name="T13" fmla="*/ 16 h 114"/>
                      <a:gd name="T14" fmla="*/ 62 w 116"/>
                      <a:gd name="T15" fmla="*/ 28 h 114"/>
                      <a:gd name="T16" fmla="*/ 72 w 116"/>
                      <a:gd name="T17" fmla="*/ 24 h 114"/>
                      <a:gd name="T18" fmla="*/ 76 w 116"/>
                      <a:gd name="T19" fmla="*/ 32 h 114"/>
                      <a:gd name="T20" fmla="*/ 82 w 116"/>
                      <a:gd name="T21" fmla="*/ 32 h 114"/>
                      <a:gd name="T22" fmla="*/ 78 w 116"/>
                      <a:gd name="T23" fmla="*/ 44 h 114"/>
                      <a:gd name="T24" fmla="*/ 86 w 116"/>
                      <a:gd name="T25" fmla="*/ 50 h 114"/>
                      <a:gd name="T26" fmla="*/ 100 w 116"/>
                      <a:gd name="T27" fmla="*/ 64 h 114"/>
                      <a:gd name="T28" fmla="*/ 92 w 116"/>
                      <a:gd name="T29" fmla="*/ 70 h 114"/>
                      <a:gd name="T30" fmla="*/ 94 w 116"/>
                      <a:gd name="T31" fmla="*/ 74 h 114"/>
                      <a:gd name="T32" fmla="*/ 104 w 116"/>
                      <a:gd name="T33" fmla="*/ 70 h 114"/>
                      <a:gd name="T34" fmla="*/ 108 w 116"/>
                      <a:gd name="T35" fmla="*/ 76 h 114"/>
                      <a:gd name="T36" fmla="*/ 110 w 116"/>
                      <a:gd name="T37" fmla="*/ 92 h 114"/>
                      <a:gd name="T38" fmla="*/ 110 w 116"/>
                      <a:gd name="T39" fmla="*/ 102 h 114"/>
                      <a:gd name="T40" fmla="*/ 116 w 116"/>
                      <a:gd name="T41" fmla="*/ 108 h 114"/>
                      <a:gd name="T42" fmla="*/ 110 w 116"/>
                      <a:gd name="T43" fmla="*/ 114 h 114"/>
                      <a:gd name="T44" fmla="*/ 22 w 116"/>
                      <a:gd name="T45" fmla="*/ 114 h 114"/>
                      <a:gd name="T46" fmla="*/ 2 w 116"/>
                      <a:gd name="T47" fmla="*/ 114 h 114"/>
                      <a:gd name="T48" fmla="*/ 0 w 116"/>
                      <a:gd name="T49" fmla="*/ 110 h 114"/>
                      <a:gd name="T50" fmla="*/ 0 w 116"/>
                      <a:gd name="T51" fmla="*/ 8 h 114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16"/>
                      <a:gd name="T79" fmla="*/ 0 h 114"/>
                      <a:gd name="T80" fmla="*/ 116 w 116"/>
                      <a:gd name="T81" fmla="*/ 114 h 114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16" h="114">
                        <a:moveTo>
                          <a:pt x="0" y="8"/>
                        </a:moveTo>
                        <a:lnTo>
                          <a:pt x="18" y="0"/>
                        </a:lnTo>
                        <a:lnTo>
                          <a:pt x="22" y="10"/>
                        </a:lnTo>
                        <a:lnTo>
                          <a:pt x="36" y="10"/>
                        </a:lnTo>
                        <a:lnTo>
                          <a:pt x="54" y="22"/>
                        </a:lnTo>
                        <a:lnTo>
                          <a:pt x="58" y="12"/>
                        </a:lnTo>
                        <a:lnTo>
                          <a:pt x="62" y="16"/>
                        </a:lnTo>
                        <a:lnTo>
                          <a:pt x="62" y="28"/>
                        </a:lnTo>
                        <a:lnTo>
                          <a:pt x="72" y="24"/>
                        </a:lnTo>
                        <a:lnTo>
                          <a:pt x="76" y="32"/>
                        </a:lnTo>
                        <a:lnTo>
                          <a:pt x="82" y="32"/>
                        </a:lnTo>
                        <a:lnTo>
                          <a:pt x="78" y="44"/>
                        </a:lnTo>
                        <a:lnTo>
                          <a:pt x="86" y="50"/>
                        </a:lnTo>
                        <a:lnTo>
                          <a:pt x="100" y="64"/>
                        </a:lnTo>
                        <a:lnTo>
                          <a:pt x="92" y="70"/>
                        </a:lnTo>
                        <a:lnTo>
                          <a:pt x="94" y="74"/>
                        </a:lnTo>
                        <a:lnTo>
                          <a:pt x="104" y="70"/>
                        </a:lnTo>
                        <a:lnTo>
                          <a:pt x="108" y="76"/>
                        </a:lnTo>
                        <a:lnTo>
                          <a:pt x="110" y="92"/>
                        </a:lnTo>
                        <a:lnTo>
                          <a:pt x="110" y="102"/>
                        </a:lnTo>
                        <a:lnTo>
                          <a:pt x="116" y="108"/>
                        </a:lnTo>
                        <a:lnTo>
                          <a:pt x="110" y="114"/>
                        </a:lnTo>
                        <a:lnTo>
                          <a:pt x="22" y="114"/>
                        </a:lnTo>
                        <a:lnTo>
                          <a:pt x="2" y="114"/>
                        </a:lnTo>
                        <a:lnTo>
                          <a:pt x="0" y="110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00" name="Freeform 3286"/>
                  <p:cNvSpPr>
                    <a:spLocks/>
                  </p:cNvSpPr>
                  <p:nvPr/>
                </p:nvSpPr>
                <p:spPr bwMode="auto">
                  <a:xfrm>
                    <a:off x="5037" y="4144"/>
                    <a:ext cx="112" cy="88"/>
                  </a:xfrm>
                  <a:custGeom>
                    <a:avLst/>
                    <a:gdLst>
                      <a:gd name="T0" fmla="*/ 0 w 112"/>
                      <a:gd name="T1" fmla="*/ 46 h 88"/>
                      <a:gd name="T2" fmla="*/ 48 w 112"/>
                      <a:gd name="T3" fmla="*/ 10 h 88"/>
                      <a:gd name="T4" fmla="*/ 62 w 112"/>
                      <a:gd name="T5" fmla="*/ 0 h 88"/>
                      <a:gd name="T6" fmla="*/ 112 w 112"/>
                      <a:gd name="T7" fmla="*/ 76 h 88"/>
                      <a:gd name="T8" fmla="*/ 112 w 112"/>
                      <a:gd name="T9" fmla="*/ 84 h 88"/>
                      <a:gd name="T10" fmla="*/ 24 w 112"/>
                      <a:gd name="T11" fmla="*/ 88 h 88"/>
                      <a:gd name="T12" fmla="*/ 22 w 112"/>
                      <a:gd name="T13" fmla="*/ 72 h 88"/>
                      <a:gd name="T14" fmla="*/ 18 w 112"/>
                      <a:gd name="T15" fmla="*/ 66 h 88"/>
                      <a:gd name="T16" fmla="*/ 8 w 112"/>
                      <a:gd name="T17" fmla="*/ 70 h 88"/>
                      <a:gd name="T18" fmla="*/ 6 w 112"/>
                      <a:gd name="T19" fmla="*/ 66 h 88"/>
                      <a:gd name="T20" fmla="*/ 14 w 112"/>
                      <a:gd name="T21" fmla="*/ 60 h 88"/>
                      <a:gd name="T22" fmla="*/ 0 w 112"/>
                      <a:gd name="T23" fmla="*/ 46 h 8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12"/>
                      <a:gd name="T37" fmla="*/ 0 h 88"/>
                      <a:gd name="T38" fmla="*/ 112 w 112"/>
                      <a:gd name="T39" fmla="*/ 88 h 8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12" h="88">
                        <a:moveTo>
                          <a:pt x="0" y="46"/>
                        </a:moveTo>
                        <a:lnTo>
                          <a:pt x="48" y="10"/>
                        </a:lnTo>
                        <a:lnTo>
                          <a:pt x="62" y="0"/>
                        </a:lnTo>
                        <a:lnTo>
                          <a:pt x="112" y="76"/>
                        </a:lnTo>
                        <a:lnTo>
                          <a:pt x="112" y="84"/>
                        </a:lnTo>
                        <a:lnTo>
                          <a:pt x="24" y="88"/>
                        </a:lnTo>
                        <a:lnTo>
                          <a:pt x="22" y="72"/>
                        </a:lnTo>
                        <a:lnTo>
                          <a:pt x="18" y="66"/>
                        </a:lnTo>
                        <a:lnTo>
                          <a:pt x="8" y="70"/>
                        </a:lnTo>
                        <a:lnTo>
                          <a:pt x="6" y="66"/>
                        </a:lnTo>
                        <a:lnTo>
                          <a:pt x="14" y="60"/>
                        </a:lnTo>
                        <a:lnTo>
                          <a:pt x="0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01" name="Freeform 3287"/>
                  <p:cNvSpPr>
                    <a:spLocks/>
                  </p:cNvSpPr>
                  <p:nvPr/>
                </p:nvSpPr>
                <p:spPr bwMode="auto">
                  <a:xfrm>
                    <a:off x="4969" y="4098"/>
                    <a:ext cx="116" cy="92"/>
                  </a:xfrm>
                  <a:custGeom>
                    <a:avLst/>
                    <a:gdLst>
                      <a:gd name="T0" fmla="*/ 0 w 116"/>
                      <a:gd name="T1" fmla="*/ 42 h 92"/>
                      <a:gd name="T2" fmla="*/ 34 w 116"/>
                      <a:gd name="T3" fmla="*/ 16 h 92"/>
                      <a:gd name="T4" fmla="*/ 36 w 116"/>
                      <a:gd name="T5" fmla="*/ 6 h 92"/>
                      <a:gd name="T6" fmla="*/ 54 w 116"/>
                      <a:gd name="T7" fmla="*/ 4 h 92"/>
                      <a:gd name="T8" fmla="*/ 64 w 116"/>
                      <a:gd name="T9" fmla="*/ 0 h 92"/>
                      <a:gd name="T10" fmla="*/ 76 w 116"/>
                      <a:gd name="T11" fmla="*/ 0 h 92"/>
                      <a:gd name="T12" fmla="*/ 82 w 116"/>
                      <a:gd name="T13" fmla="*/ 6 h 92"/>
                      <a:gd name="T14" fmla="*/ 116 w 116"/>
                      <a:gd name="T15" fmla="*/ 56 h 92"/>
                      <a:gd name="T16" fmla="*/ 68 w 116"/>
                      <a:gd name="T17" fmla="*/ 92 h 92"/>
                      <a:gd name="T18" fmla="*/ 60 w 116"/>
                      <a:gd name="T19" fmla="*/ 86 h 92"/>
                      <a:gd name="T20" fmla="*/ 64 w 116"/>
                      <a:gd name="T21" fmla="*/ 74 h 92"/>
                      <a:gd name="T22" fmla="*/ 58 w 116"/>
                      <a:gd name="T23" fmla="*/ 74 h 92"/>
                      <a:gd name="T24" fmla="*/ 54 w 116"/>
                      <a:gd name="T25" fmla="*/ 66 h 92"/>
                      <a:gd name="T26" fmla="*/ 44 w 116"/>
                      <a:gd name="T27" fmla="*/ 70 h 92"/>
                      <a:gd name="T28" fmla="*/ 44 w 116"/>
                      <a:gd name="T29" fmla="*/ 58 h 92"/>
                      <a:gd name="T30" fmla="*/ 40 w 116"/>
                      <a:gd name="T31" fmla="*/ 54 h 92"/>
                      <a:gd name="T32" fmla="*/ 36 w 116"/>
                      <a:gd name="T33" fmla="*/ 64 h 92"/>
                      <a:gd name="T34" fmla="*/ 18 w 116"/>
                      <a:gd name="T35" fmla="*/ 52 h 92"/>
                      <a:gd name="T36" fmla="*/ 4 w 116"/>
                      <a:gd name="T37" fmla="*/ 52 h 92"/>
                      <a:gd name="T38" fmla="*/ 0 w 116"/>
                      <a:gd name="T39" fmla="*/ 42 h 9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16"/>
                      <a:gd name="T61" fmla="*/ 0 h 92"/>
                      <a:gd name="T62" fmla="*/ 116 w 116"/>
                      <a:gd name="T63" fmla="*/ 92 h 92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16" h="92">
                        <a:moveTo>
                          <a:pt x="0" y="42"/>
                        </a:moveTo>
                        <a:lnTo>
                          <a:pt x="34" y="16"/>
                        </a:lnTo>
                        <a:lnTo>
                          <a:pt x="36" y="6"/>
                        </a:lnTo>
                        <a:lnTo>
                          <a:pt x="54" y="4"/>
                        </a:lnTo>
                        <a:lnTo>
                          <a:pt x="64" y="0"/>
                        </a:lnTo>
                        <a:lnTo>
                          <a:pt x="76" y="0"/>
                        </a:lnTo>
                        <a:lnTo>
                          <a:pt x="82" y="6"/>
                        </a:lnTo>
                        <a:lnTo>
                          <a:pt x="116" y="56"/>
                        </a:lnTo>
                        <a:lnTo>
                          <a:pt x="68" y="92"/>
                        </a:lnTo>
                        <a:lnTo>
                          <a:pt x="60" y="86"/>
                        </a:lnTo>
                        <a:lnTo>
                          <a:pt x="64" y="74"/>
                        </a:lnTo>
                        <a:lnTo>
                          <a:pt x="58" y="74"/>
                        </a:lnTo>
                        <a:lnTo>
                          <a:pt x="54" y="66"/>
                        </a:lnTo>
                        <a:lnTo>
                          <a:pt x="44" y="70"/>
                        </a:lnTo>
                        <a:lnTo>
                          <a:pt x="44" y="58"/>
                        </a:lnTo>
                        <a:lnTo>
                          <a:pt x="40" y="54"/>
                        </a:lnTo>
                        <a:lnTo>
                          <a:pt x="36" y="64"/>
                        </a:lnTo>
                        <a:lnTo>
                          <a:pt x="18" y="52"/>
                        </a:lnTo>
                        <a:lnTo>
                          <a:pt x="4" y="52"/>
                        </a:lnTo>
                        <a:lnTo>
                          <a:pt x="0" y="42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02" name="Freeform 3288"/>
                  <p:cNvSpPr>
                    <a:spLocks/>
                  </p:cNvSpPr>
                  <p:nvPr/>
                </p:nvSpPr>
                <p:spPr bwMode="auto">
                  <a:xfrm>
                    <a:off x="5685" y="4476"/>
                    <a:ext cx="68" cy="46"/>
                  </a:xfrm>
                  <a:custGeom>
                    <a:avLst/>
                    <a:gdLst>
                      <a:gd name="T0" fmla="*/ 4 w 68"/>
                      <a:gd name="T1" fmla="*/ 46 h 46"/>
                      <a:gd name="T2" fmla="*/ 0 w 68"/>
                      <a:gd name="T3" fmla="*/ 42 h 46"/>
                      <a:gd name="T4" fmla="*/ 2 w 68"/>
                      <a:gd name="T5" fmla="*/ 36 h 46"/>
                      <a:gd name="T6" fmla="*/ 10 w 68"/>
                      <a:gd name="T7" fmla="*/ 32 h 46"/>
                      <a:gd name="T8" fmla="*/ 16 w 68"/>
                      <a:gd name="T9" fmla="*/ 22 h 46"/>
                      <a:gd name="T10" fmla="*/ 24 w 68"/>
                      <a:gd name="T11" fmla="*/ 22 h 46"/>
                      <a:gd name="T12" fmla="*/ 30 w 68"/>
                      <a:gd name="T13" fmla="*/ 10 h 46"/>
                      <a:gd name="T14" fmla="*/ 40 w 68"/>
                      <a:gd name="T15" fmla="*/ 10 h 46"/>
                      <a:gd name="T16" fmla="*/ 58 w 68"/>
                      <a:gd name="T17" fmla="*/ 4 h 46"/>
                      <a:gd name="T18" fmla="*/ 60 w 68"/>
                      <a:gd name="T19" fmla="*/ 0 h 46"/>
                      <a:gd name="T20" fmla="*/ 68 w 68"/>
                      <a:gd name="T21" fmla="*/ 2 h 46"/>
                      <a:gd name="T22" fmla="*/ 66 w 68"/>
                      <a:gd name="T23" fmla="*/ 6 h 46"/>
                      <a:gd name="T24" fmla="*/ 56 w 68"/>
                      <a:gd name="T25" fmla="*/ 10 h 46"/>
                      <a:gd name="T26" fmla="*/ 48 w 68"/>
                      <a:gd name="T27" fmla="*/ 12 h 46"/>
                      <a:gd name="T28" fmla="*/ 42 w 68"/>
                      <a:gd name="T29" fmla="*/ 16 h 46"/>
                      <a:gd name="T30" fmla="*/ 28 w 68"/>
                      <a:gd name="T31" fmla="*/ 24 h 46"/>
                      <a:gd name="T32" fmla="*/ 16 w 68"/>
                      <a:gd name="T33" fmla="*/ 32 h 46"/>
                      <a:gd name="T34" fmla="*/ 12 w 68"/>
                      <a:gd name="T35" fmla="*/ 38 h 46"/>
                      <a:gd name="T36" fmla="*/ 4 w 68"/>
                      <a:gd name="T37" fmla="*/ 46 h 4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68"/>
                      <a:gd name="T58" fmla="*/ 0 h 46"/>
                      <a:gd name="T59" fmla="*/ 68 w 68"/>
                      <a:gd name="T60" fmla="*/ 46 h 4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68" h="46">
                        <a:moveTo>
                          <a:pt x="4" y="46"/>
                        </a:moveTo>
                        <a:lnTo>
                          <a:pt x="0" y="42"/>
                        </a:lnTo>
                        <a:lnTo>
                          <a:pt x="2" y="36"/>
                        </a:lnTo>
                        <a:lnTo>
                          <a:pt x="10" y="32"/>
                        </a:lnTo>
                        <a:lnTo>
                          <a:pt x="16" y="22"/>
                        </a:lnTo>
                        <a:lnTo>
                          <a:pt x="24" y="22"/>
                        </a:lnTo>
                        <a:lnTo>
                          <a:pt x="30" y="10"/>
                        </a:lnTo>
                        <a:lnTo>
                          <a:pt x="40" y="10"/>
                        </a:lnTo>
                        <a:lnTo>
                          <a:pt x="58" y="4"/>
                        </a:lnTo>
                        <a:lnTo>
                          <a:pt x="60" y="0"/>
                        </a:lnTo>
                        <a:lnTo>
                          <a:pt x="68" y="2"/>
                        </a:lnTo>
                        <a:lnTo>
                          <a:pt x="66" y="6"/>
                        </a:lnTo>
                        <a:lnTo>
                          <a:pt x="56" y="10"/>
                        </a:lnTo>
                        <a:lnTo>
                          <a:pt x="48" y="12"/>
                        </a:lnTo>
                        <a:lnTo>
                          <a:pt x="42" y="16"/>
                        </a:lnTo>
                        <a:lnTo>
                          <a:pt x="28" y="24"/>
                        </a:lnTo>
                        <a:lnTo>
                          <a:pt x="16" y="32"/>
                        </a:lnTo>
                        <a:lnTo>
                          <a:pt x="12" y="38"/>
                        </a:lnTo>
                        <a:lnTo>
                          <a:pt x="4" y="46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  <p:sp>
                <p:nvSpPr>
                  <p:cNvPr id="4003" name="Freeform 3289"/>
                  <p:cNvSpPr>
                    <a:spLocks/>
                  </p:cNvSpPr>
                  <p:nvPr/>
                </p:nvSpPr>
                <p:spPr bwMode="auto">
                  <a:xfrm>
                    <a:off x="3711" y="4014"/>
                    <a:ext cx="110" cy="126"/>
                  </a:xfrm>
                  <a:custGeom>
                    <a:avLst/>
                    <a:gdLst>
                      <a:gd name="T0" fmla="*/ 2 w 110"/>
                      <a:gd name="T1" fmla="*/ 0 h 126"/>
                      <a:gd name="T2" fmla="*/ 34 w 110"/>
                      <a:gd name="T3" fmla="*/ 2 h 126"/>
                      <a:gd name="T4" fmla="*/ 44 w 110"/>
                      <a:gd name="T5" fmla="*/ 6 h 126"/>
                      <a:gd name="T6" fmla="*/ 108 w 110"/>
                      <a:gd name="T7" fmla="*/ 6 h 126"/>
                      <a:gd name="T8" fmla="*/ 104 w 110"/>
                      <a:gd name="T9" fmla="*/ 106 h 126"/>
                      <a:gd name="T10" fmla="*/ 108 w 110"/>
                      <a:gd name="T11" fmla="*/ 108 h 126"/>
                      <a:gd name="T12" fmla="*/ 110 w 110"/>
                      <a:gd name="T13" fmla="*/ 120 h 126"/>
                      <a:gd name="T14" fmla="*/ 100 w 110"/>
                      <a:gd name="T15" fmla="*/ 126 h 126"/>
                      <a:gd name="T16" fmla="*/ 88 w 110"/>
                      <a:gd name="T17" fmla="*/ 126 h 126"/>
                      <a:gd name="T18" fmla="*/ 66 w 110"/>
                      <a:gd name="T19" fmla="*/ 108 h 126"/>
                      <a:gd name="T20" fmla="*/ 64 w 110"/>
                      <a:gd name="T21" fmla="*/ 98 h 126"/>
                      <a:gd name="T22" fmla="*/ 50 w 110"/>
                      <a:gd name="T23" fmla="*/ 76 h 126"/>
                      <a:gd name="T24" fmla="*/ 50 w 110"/>
                      <a:gd name="T25" fmla="*/ 64 h 126"/>
                      <a:gd name="T26" fmla="*/ 40 w 110"/>
                      <a:gd name="T27" fmla="*/ 52 h 126"/>
                      <a:gd name="T28" fmla="*/ 20 w 110"/>
                      <a:gd name="T29" fmla="*/ 52 h 126"/>
                      <a:gd name="T30" fmla="*/ 10 w 110"/>
                      <a:gd name="T31" fmla="*/ 42 h 126"/>
                      <a:gd name="T32" fmla="*/ 0 w 110"/>
                      <a:gd name="T33" fmla="*/ 20 h 126"/>
                      <a:gd name="T34" fmla="*/ 2 w 110"/>
                      <a:gd name="T35" fmla="*/ 0 h 12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10"/>
                      <a:gd name="T55" fmla="*/ 0 h 126"/>
                      <a:gd name="T56" fmla="*/ 110 w 110"/>
                      <a:gd name="T57" fmla="*/ 126 h 12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10" h="126">
                        <a:moveTo>
                          <a:pt x="2" y="0"/>
                        </a:moveTo>
                        <a:lnTo>
                          <a:pt x="34" y="2"/>
                        </a:lnTo>
                        <a:lnTo>
                          <a:pt x="44" y="6"/>
                        </a:lnTo>
                        <a:lnTo>
                          <a:pt x="108" y="6"/>
                        </a:lnTo>
                        <a:lnTo>
                          <a:pt x="104" y="106"/>
                        </a:lnTo>
                        <a:lnTo>
                          <a:pt x="108" y="108"/>
                        </a:lnTo>
                        <a:lnTo>
                          <a:pt x="110" y="120"/>
                        </a:lnTo>
                        <a:lnTo>
                          <a:pt x="100" y="126"/>
                        </a:lnTo>
                        <a:lnTo>
                          <a:pt x="88" y="126"/>
                        </a:lnTo>
                        <a:lnTo>
                          <a:pt x="66" y="108"/>
                        </a:lnTo>
                        <a:lnTo>
                          <a:pt x="64" y="98"/>
                        </a:lnTo>
                        <a:lnTo>
                          <a:pt x="50" y="76"/>
                        </a:lnTo>
                        <a:lnTo>
                          <a:pt x="50" y="64"/>
                        </a:lnTo>
                        <a:lnTo>
                          <a:pt x="40" y="52"/>
                        </a:lnTo>
                        <a:lnTo>
                          <a:pt x="20" y="52"/>
                        </a:lnTo>
                        <a:lnTo>
                          <a:pt x="10" y="42"/>
                        </a:lnTo>
                        <a:lnTo>
                          <a:pt x="0" y="20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>
                      <a:ea typeface="ＭＳ Ｐゴシック" charset="-128"/>
                    </a:endParaRPr>
                  </a:p>
                </p:txBody>
              </p:sp>
            </p:grpSp>
          </p:grpSp>
          <p:grpSp>
            <p:nvGrpSpPr>
              <p:cNvPr id="3614" name="Group 2203"/>
              <p:cNvGrpSpPr>
                <a:grpSpLocks noChangeAspect="1"/>
              </p:cNvGrpSpPr>
              <p:nvPr/>
            </p:nvGrpSpPr>
            <p:grpSpPr bwMode="auto">
              <a:xfrm>
                <a:off x="15133962" y="3706177"/>
                <a:ext cx="5330544" cy="2907792"/>
                <a:chOff x="6439" y="2475"/>
                <a:chExt cx="1107" cy="604"/>
              </a:xfrm>
              <a:noFill/>
            </p:grpSpPr>
            <p:sp>
              <p:nvSpPr>
                <p:cNvPr id="3615" name="Freeform 2204"/>
                <p:cNvSpPr>
                  <a:spLocks/>
                </p:cNvSpPr>
                <p:nvPr/>
              </p:nvSpPr>
              <p:spPr bwMode="auto">
                <a:xfrm>
                  <a:off x="6439" y="3027"/>
                  <a:ext cx="84" cy="52"/>
                </a:xfrm>
                <a:custGeom>
                  <a:avLst/>
                  <a:gdLst>
                    <a:gd name="T0" fmla="*/ 0 w 84"/>
                    <a:gd name="T1" fmla="*/ 52 h 52"/>
                    <a:gd name="T2" fmla="*/ 8 w 84"/>
                    <a:gd name="T3" fmla="*/ 26 h 52"/>
                    <a:gd name="T4" fmla="*/ 28 w 84"/>
                    <a:gd name="T5" fmla="*/ 38 h 52"/>
                    <a:gd name="T6" fmla="*/ 36 w 84"/>
                    <a:gd name="T7" fmla="*/ 32 h 52"/>
                    <a:gd name="T8" fmla="*/ 34 w 84"/>
                    <a:gd name="T9" fmla="*/ 18 h 52"/>
                    <a:gd name="T10" fmla="*/ 40 w 84"/>
                    <a:gd name="T11" fmla="*/ 0 h 52"/>
                    <a:gd name="T12" fmla="*/ 84 w 84"/>
                    <a:gd name="T13" fmla="*/ 44 h 52"/>
                    <a:gd name="T14" fmla="*/ 0 w 84"/>
                    <a:gd name="T15" fmla="*/ 52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4"/>
                    <a:gd name="T25" fmla="*/ 0 h 52"/>
                    <a:gd name="T26" fmla="*/ 84 w 8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4" h="52">
                      <a:moveTo>
                        <a:pt x="0" y="52"/>
                      </a:moveTo>
                      <a:lnTo>
                        <a:pt x="8" y="26"/>
                      </a:lnTo>
                      <a:lnTo>
                        <a:pt x="28" y="38"/>
                      </a:lnTo>
                      <a:lnTo>
                        <a:pt x="36" y="32"/>
                      </a:lnTo>
                      <a:lnTo>
                        <a:pt x="34" y="18"/>
                      </a:lnTo>
                      <a:lnTo>
                        <a:pt x="40" y="0"/>
                      </a:lnTo>
                      <a:lnTo>
                        <a:pt x="84" y="44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16" name="Freeform 2205"/>
                <p:cNvSpPr>
                  <a:spLocks/>
                </p:cNvSpPr>
                <p:nvPr/>
              </p:nvSpPr>
              <p:spPr bwMode="auto">
                <a:xfrm>
                  <a:off x="6479" y="3015"/>
                  <a:ext cx="50" cy="56"/>
                </a:xfrm>
                <a:custGeom>
                  <a:avLst/>
                  <a:gdLst>
                    <a:gd name="T0" fmla="*/ 0 w 50"/>
                    <a:gd name="T1" fmla="*/ 12 h 56"/>
                    <a:gd name="T2" fmla="*/ 0 w 50"/>
                    <a:gd name="T3" fmla="*/ 6 h 56"/>
                    <a:gd name="T4" fmla="*/ 22 w 50"/>
                    <a:gd name="T5" fmla="*/ 2 h 56"/>
                    <a:gd name="T6" fmla="*/ 38 w 50"/>
                    <a:gd name="T7" fmla="*/ 0 h 56"/>
                    <a:gd name="T8" fmla="*/ 44 w 50"/>
                    <a:gd name="T9" fmla="*/ 0 h 56"/>
                    <a:gd name="T10" fmla="*/ 50 w 50"/>
                    <a:gd name="T11" fmla="*/ 50 h 56"/>
                    <a:gd name="T12" fmla="*/ 44 w 50"/>
                    <a:gd name="T13" fmla="*/ 56 h 56"/>
                    <a:gd name="T14" fmla="*/ 0 w 50"/>
                    <a:gd name="T15" fmla="*/ 12 h 5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0"/>
                    <a:gd name="T25" fmla="*/ 0 h 56"/>
                    <a:gd name="T26" fmla="*/ 50 w 50"/>
                    <a:gd name="T27" fmla="*/ 56 h 5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0" h="56">
                      <a:moveTo>
                        <a:pt x="0" y="12"/>
                      </a:moveTo>
                      <a:lnTo>
                        <a:pt x="0" y="6"/>
                      </a:lnTo>
                      <a:lnTo>
                        <a:pt x="22" y="2"/>
                      </a:lnTo>
                      <a:lnTo>
                        <a:pt x="38" y="0"/>
                      </a:lnTo>
                      <a:lnTo>
                        <a:pt x="44" y="0"/>
                      </a:lnTo>
                      <a:lnTo>
                        <a:pt x="50" y="50"/>
                      </a:lnTo>
                      <a:lnTo>
                        <a:pt x="44" y="56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17" name="Freeform 2206"/>
                <p:cNvSpPr>
                  <a:spLocks/>
                </p:cNvSpPr>
                <p:nvPr/>
              </p:nvSpPr>
              <p:spPr bwMode="auto">
                <a:xfrm>
                  <a:off x="6473" y="2981"/>
                  <a:ext cx="50" cy="40"/>
                </a:xfrm>
                <a:custGeom>
                  <a:avLst/>
                  <a:gdLst>
                    <a:gd name="T0" fmla="*/ 6 w 50"/>
                    <a:gd name="T1" fmla="*/ 40 h 40"/>
                    <a:gd name="T2" fmla="*/ 2 w 50"/>
                    <a:gd name="T3" fmla="*/ 38 h 40"/>
                    <a:gd name="T4" fmla="*/ 0 w 50"/>
                    <a:gd name="T5" fmla="*/ 34 h 40"/>
                    <a:gd name="T6" fmla="*/ 0 w 50"/>
                    <a:gd name="T7" fmla="*/ 32 h 40"/>
                    <a:gd name="T8" fmla="*/ 4 w 50"/>
                    <a:gd name="T9" fmla="*/ 24 h 40"/>
                    <a:gd name="T10" fmla="*/ 8 w 50"/>
                    <a:gd name="T11" fmla="*/ 18 h 40"/>
                    <a:gd name="T12" fmla="*/ 8 w 50"/>
                    <a:gd name="T13" fmla="*/ 8 h 40"/>
                    <a:gd name="T14" fmla="*/ 30 w 50"/>
                    <a:gd name="T15" fmla="*/ 8 h 40"/>
                    <a:gd name="T16" fmla="*/ 46 w 50"/>
                    <a:gd name="T17" fmla="*/ 0 h 40"/>
                    <a:gd name="T18" fmla="*/ 50 w 50"/>
                    <a:gd name="T19" fmla="*/ 34 h 40"/>
                    <a:gd name="T20" fmla="*/ 6 w 50"/>
                    <a:gd name="T21" fmla="*/ 40 h 4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50"/>
                    <a:gd name="T34" fmla="*/ 0 h 40"/>
                    <a:gd name="T35" fmla="*/ 50 w 50"/>
                    <a:gd name="T36" fmla="*/ 40 h 40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50" h="40">
                      <a:moveTo>
                        <a:pt x="6" y="40"/>
                      </a:moveTo>
                      <a:lnTo>
                        <a:pt x="2" y="38"/>
                      </a:lnTo>
                      <a:lnTo>
                        <a:pt x="0" y="34"/>
                      </a:lnTo>
                      <a:lnTo>
                        <a:pt x="0" y="32"/>
                      </a:lnTo>
                      <a:lnTo>
                        <a:pt x="4" y="24"/>
                      </a:lnTo>
                      <a:lnTo>
                        <a:pt x="8" y="18"/>
                      </a:lnTo>
                      <a:lnTo>
                        <a:pt x="8" y="8"/>
                      </a:lnTo>
                      <a:lnTo>
                        <a:pt x="30" y="8"/>
                      </a:lnTo>
                      <a:lnTo>
                        <a:pt x="46" y="0"/>
                      </a:lnTo>
                      <a:lnTo>
                        <a:pt x="50" y="34"/>
                      </a:lnTo>
                      <a:lnTo>
                        <a:pt x="6" y="40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18" name="Freeform 2207"/>
                <p:cNvSpPr>
                  <a:spLocks/>
                </p:cNvSpPr>
                <p:nvPr/>
              </p:nvSpPr>
              <p:spPr bwMode="auto">
                <a:xfrm>
                  <a:off x="6459" y="2927"/>
                  <a:ext cx="60" cy="62"/>
                </a:xfrm>
                <a:custGeom>
                  <a:avLst/>
                  <a:gdLst>
                    <a:gd name="T0" fmla="*/ 22 w 60"/>
                    <a:gd name="T1" fmla="*/ 62 h 62"/>
                    <a:gd name="T2" fmla="*/ 10 w 60"/>
                    <a:gd name="T3" fmla="*/ 52 h 62"/>
                    <a:gd name="T4" fmla="*/ 4 w 60"/>
                    <a:gd name="T5" fmla="*/ 52 h 62"/>
                    <a:gd name="T6" fmla="*/ 0 w 60"/>
                    <a:gd name="T7" fmla="*/ 44 h 62"/>
                    <a:gd name="T8" fmla="*/ 14 w 60"/>
                    <a:gd name="T9" fmla="*/ 12 h 62"/>
                    <a:gd name="T10" fmla="*/ 32 w 60"/>
                    <a:gd name="T11" fmla="*/ 0 h 62"/>
                    <a:gd name="T12" fmla="*/ 38 w 60"/>
                    <a:gd name="T13" fmla="*/ 4 h 62"/>
                    <a:gd name="T14" fmla="*/ 60 w 60"/>
                    <a:gd name="T15" fmla="*/ 54 h 62"/>
                    <a:gd name="T16" fmla="*/ 44 w 60"/>
                    <a:gd name="T17" fmla="*/ 62 h 62"/>
                    <a:gd name="T18" fmla="*/ 22 w 60"/>
                    <a:gd name="T19" fmla="*/ 62 h 6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0"/>
                    <a:gd name="T31" fmla="*/ 0 h 62"/>
                    <a:gd name="T32" fmla="*/ 60 w 60"/>
                    <a:gd name="T33" fmla="*/ 62 h 6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0" h="62">
                      <a:moveTo>
                        <a:pt x="22" y="62"/>
                      </a:moveTo>
                      <a:lnTo>
                        <a:pt x="10" y="52"/>
                      </a:lnTo>
                      <a:lnTo>
                        <a:pt x="4" y="52"/>
                      </a:lnTo>
                      <a:lnTo>
                        <a:pt x="0" y="44"/>
                      </a:lnTo>
                      <a:lnTo>
                        <a:pt x="14" y="12"/>
                      </a:lnTo>
                      <a:lnTo>
                        <a:pt x="32" y="0"/>
                      </a:lnTo>
                      <a:lnTo>
                        <a:pt x="38" y="4"/>
                      </a:lnTo>
                      <a:lnTo>
                        <a:pt x="60" y="54"/>
                      </a:lnTo>
                      <a:lnTo>
                        <a:pt x="44" y="62"/>
                      </a:lnTo>
                      <a:lnTo>
                        <a:pt x="22" y="6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19" name="Freeform 2208"/>
                <p:cNvSpPr>
                  <a:spLocks/>
                </p:cNvSpPr>
                <p:nvPr/>
              </p:nvSpPr>
              <p:spPr bwMode="auto">
                <a:xfrm>
                  <a:off x="6497" y="2931"/>
                  <a:ext cx="74" cy="52"/>
                </a:xfrm>
                <a:custGeom>
                  <a:avLst/>
                  <a:gdLst>
                    <a:gd name="T0" fmla="*/ 0 w 74"/>
                    <a:gd name="T1" fmla="*/ 0 h 52"/>
                    <a:gd name="T2" fmla="*/ 12 w 74"/>
                    <a:gd name="T3" fmla="*/ 2 h 52"/>
                    <a:gd name="T4" fmla="*/ 32 w 74"/>
                    <a:gd name="T5" fmla="*/ 12 h 52"/>
                    <a:gd name="T6" fmla="*/ 60 w 74"/>
                    <a:gd name="T7" fmla="*/ 22 h 52"/>
                    <a:gd name="T8" fmla="*/ 62 w 74"/>
                    <a:gd name="T9" fmla="*/ 28 h 52"/>
                    <a:gd name="T10" fmla="*/ 72 w 74"/>
                    <a:gd name="T11" fmla="*/ 32 h 52"/>
                    <a:gd name="T12" fmla="*/ 74 w 74"/>
                    <a:gd name="T13" fmla="*/ 46 h 52"/>
                    <a:gd name="T14" fmla="*/ 22 w 74"/>
                    <a:gd name="T15" fmla="*/ 52 h 52"/>
                    <a:gd name="T16" fmla="*/ 22 w 74"/>
                    <a:gd name="T17" fmla="*/ 50 h 52"/>
                    <a:gd name="T18" fmla="*/ 0 w 74"/>
                    <a:gd name="T19" fmla="*/ 0 h 5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74"/>
                    <a:gd name="T31" fmla="*/ 0 h 52"/>
                    <a:gd name="T32" fmla="*/ 74 w 74"/>
                    <a:gd name="T33" fmla="*/ 52 h 5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74" h="52">
                      <a:moveTo>
                        <a:pt x="0" y="0"/>
                      </a:moveTo>
                      <a:lnTo>
                        <a:pt x="12" y="2"/>
                      </a:lnTo>
                      <a:lnTo>
                        <a:pt x="32" y="12"/>
                      </a:lnTo>
                      <a:lnTo>
                        <a:pt x="60" y="22"/>
                      </a:lnTo>
                      <a:lnTo>
                        <a:pt x="62" y="28"/>
                      </a:lnTo>
                      <a:lnTo>
                        <a:pt x="72" y="32"/>
                      </a:lnTo>
                      <a:lnTo>
                        <a:pt x="74" y="46"/>
                      </a:lnTo>
                      <a:lnTo>
                        <a:pt x="22" y="52"/>
                      </a:lnTo>
                      <a:lnTo>
                        <a:pt x="22" y="5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20" name="Freeform 2209"/>
                <p:cNvSpPr>
                  <a:spLocks/>
                </p:cNvSpPr>
                <p:nvPr/>
              </p:nvSpPr>
              <p:spPr bwMode="auto">
                <a:xfrm>
                  <a:off x="6557" y="2883"/>
                  <a:ext cx="56" cy="84"/>
                </a:xfrm>
                <a:custGeom>
                  <a:avLst/>
                  <a:gdLst>
                    <a:gd name="T0" fmla="*/ 0 w 56"/>
                    <a:gd name="T1" fmla="*/ 70 h 84"/>
                    <a:gd name="T2" fmla="*/ 14 w 56"/>
                    <a:gd name="T3" fmla="*/ 68 h 84"/>
                    <a:gd name="T4" fmla="*/ 14 w 56"/>
                    <a:gd name="T5" fmla="*/ 46 h 84"/>
                    <a:gd name="T6" fmla="*/ 0 w 56"/>
                    <a:gd name="T7" fmla="*/ 28 h 84"/>
                    <a:gd name="T8" fmla="*/ 6 w 56"/>
                    <a:gd name="T9" fmla="*/ 20 h 84"/>
                    <a:gd name="T10" fmla="*/ 8 w 56"/>
                    <a:gd name="T11" fmla="*/ 2 h 84"/>
                    <a:gd name="T12" fmla="*/ 16 w 56"/>
                    <a:gd name="T13" fmla="*/ 0 h 84"/>
                    <a:gd name="T14" fmla="*/ 22 w 56"/>
                    <a:gd name="T15" fmla="*/ 0 h 84"/>
                    <a:gd name="T16" fmla="*/ 30 w 56"/>
                    <a:gd name="T17" fmla="*/ 8 h 84"/>
                    <a:gd name="T18" fmla="*/ 34 w 56"/>
                    <a:gd name="T19" fmla="*/ 18 h 84"/>
                    <a:gd name="T20" fmla="*/ 42 w 56"/>
                    <a:gd name="T21" fmla="*/ 22 h 84"/>
                    <a:gd name="T22" fmla="*/ 52 w 56"/>
                    <a:gd name="T23" fmla="*/ 38 h 84"/>
                    <a:gd name="T24" fmla="*/ 52 w 56"/>
                    <a:gd name="T25" fmla="*/ 54 h 84"/>
                    <a:gd name="T26" fmla="*/ 56 w 56"/>
                    <a:gd name="T27" fmla="*/ 78 h 84"/>
                    <a:gd name="T28" fmla="*/ 52 w 56"/>
                    <a:gd name="T29" fmla="*/ 84 h 84"/>
                    <a:gd name="T30" fmla="*/ 36 w 56"/>
                    <a:gd name="T31" fmla="*/ 72 h 84"/>
                    <a:gd name="T32" fmla="*/ 20 w 56"/>
                    <a:gd name="T33" fmla="*/ 74 h 84"/>
                    <a:gd name="T34" fmla="*/ 12 w 56"/>
                    <a:gd name="T35" fmla="*/ 80 h 84"/>
                    <a:gd name="T36" fmla="*/ 2 w 56"/>
                    <a:gd name="T37" fmla="*/ 76 h 84"/>
                    <a:gd name="T38" fmla="*/ 0 w 56"/>
                    <a:gd name="T39" fmla="*/ 70 h 84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56"/>
                    <a:gd name="T61" fmla="*/ 0 h 84"/>
                    <a:gd name="T62" fmla="*/ 56 w 56"/>
                    <a:gd name="T63" fmla="*/ 84 h 84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56" h="84">
                      <a:moveTo>
                        <a:pt x="0" y="70"/>
                      </a:moveTo>
                      <a:lnTo>
                        <a:pt x="14" y="68"/>
                      </a:lnTo>
                      <a:lnTo>
                        <a:pt x="14" y="46"/>
                      </a:lnTo>
                      <a:lnTo>
                        <a:pt x="0" y="28"/>
                      </a:lnTo>
                      <a:lnTo>
                        <a:pt x="6" y="20"/>
                      </a:lnTo>
                      <a:lnTo>
                        <a:pt x="8" y="2"/>
                      </a:lnTo>
                      <a:lnTo>
                        <a:pt x="16" y="0"/>
                      </a:lnTo>
                      <a:lnTo>
                        <a:pt x="22" y="0"/>
                      </a:lnTo>
                      <a:lnTo>
                        <a:pt x="30" y="8"/>
                      </a:lnTo>
                      <a:lnTo>
                        <a:pt x="34" y="18"/>
                      </a:lnTo>
                      <a:lnTo>
                        <a:pt x="42" y="22"/>
                      </a:lnTo>
                      <a:lnTo>
                        <a:pt x="52" y="38"/>
                      </a:lnTo>
                      <a:lnTo>
                        <a:pt x="52" y="54"/>
                      </a:lnTo>
                      <a:lnTo>
                        <a:pt x="56" y="78"/>
                      </a:lnTo>
                      <a:lnTo>
                        <a:pt x="52" y="84"/>
                      </a:lnTo>
                      <a:lnTo>
                        <a:pt x="36" y="72"/>
                      </a:lnTo>
                      <a:lnTo>
                        <a:pt x="20" y="74"/>
                      </a:lnTo>
                      <a:lnTo>
                        <a:pt x="12" y="80"/>
                      </a:lnTo>
                      <a:lnTo>
                        <a:pt x="2" y="76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21" name="Freeform 2210"/>
                <p:cNvSpPr>
                  <a:spLocks/>
                </p:cNvSpPr>
                <p:nvPr/>
              </p:nvSpPr>
              <p:spPr bwMode="auto">
                <a:xfrm>
                  <a:off x="6519" y="2977"/>
                  <a:ext cx="62" cy="88"/>
                </a:xfrm>
                <a:custGeom>
                  <a:avLst/>
                  <a:gdLst>
                    <a:gd name="T0" fmla="*/ 62 w 62"/>
                    <a:gd name="T1" fmla="*/ 82 h 88"/>
                    <a:gd name="T2" fmla="*/ 58 w 62"/>
                    <a:gd name="T3" fmla="*/ 88 h 88"/>
                    <a:gd name="T4" fmla="*/ 10 w 62"/>
                    <a:gd name="T5" fmla="*/ 88 h 88"/>
                    <a:gd name="T6" fmla="*/ 4 w 62"/>
                    <a:gd name="T7" fmla="*/ 38 h 88"/>
                    <a:gd name="T8" fmla="*/ 0 w 62"/>
                    <a:gd name="T9" fmla="*/ 6 h 88"/>
                    <a:gd name="T10" fmla="*/ 52 w 62"/>
                    <a:gd name="T11" fmla="*/ 0 h 88"/>
                    <a:gd name="T12" fmla="*/ 56 w 62"/>
                    <a:gd name="T13" fmla="*/ 38 h 88"/>
                    <a:gd name="T14" fmla="*/ 62 w 62"/>
                    <a:gd name="T15" fmla="*/ 82 h 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2"/>
                    <a:gd name="T25" fmla="*/ 0 h 88"/>
                    <a:gd name="T26" fmla="*/ 62 w 62"/>
                    <a:gd name="T27" fmla="*/ 88 h 8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2" h="88">
                      <a:moveTo>
                        <a:pt x="62" y="82"/>
                      </a:moveTo>
                      <a:lnTo>
                        <a:pt x="58" y="88"/>
                      </a:lnTo>
                      <a:lnTo>
                        <a:pt x="10" y="88"/>
                      </a:lnTo>
                      <a:lnTo>
                        <a:pt x="4" y="38"/>
                      </a:lnTo>
                      <a:lnTo>
                        <a:pt x="0" y="6"/>
                      </a:lnTo>
                      <a:lnTo>
                        <a:pt x="52" y="0"/>
                      </a:lnTo>
                      <a:lnTo>
                        <a:pt x="56" y="38"/>
                      </a:lnTo>
                      <a:lnTo>
                        <a:pt x="62" y="82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22" name="Freeform 2211"/>
                <p:cNvSpPr>
                  <a:spLocks/>
                </p:cNvSpPr>
                <p:nvPr/>
              </p:nvSpPr>
              <p:spPr bwMode="auto">
                <a:xfrm>
                  <a:off x="6575" y="3007"/>
                  <a:ext cx="74" cy="52"/>
                </a:xfrm>
                <a:custGeom>
                  <a:avLst/>
                  <a:gdLst>
                    <a:gd name="T0" fmla="*/ 0 w 74"/>
                    <a:gd name="T1" fmla="*/ 8 h 52"/>
                    <a:gd name="T2" fmla="*/ 58 w 74"/>
                    <a:gd name="T3" fmla="*/ 0 h 52"/>
                    <a:gd name="T4" fmla="*/ 74 w 74"/>
                    <a:gd name="T5" fmla="*/ 28 h 52"/>
                    <a:gd name="T6" fmla="*/ 72 w 74"/>
                    <a:gd name="T7" fmla="*/ 48 h 52"/>
                    <a:gd name="T8" fmla="*/ 6 w 74"/>
                    <a:gd name="T9" fmla="*/ 52 h 52"/>
                    <a:gd name="T10" fmla="*/ 0 w 74"/>
                    <a:gd name="T11" fmla="*/ 8 h 5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4"/>
                    <a:gd name="T19" fmla="*/ 0 h 52"/>
                    <a:gd name="T20" fmla="*/ 74 w 74"/>
                    <a:gd name="T21" fmla="*/ 52 h 5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4" h="52">
                      <a:moveTo>
                        <a:pt x="0" y="8"/>
                      </a:moveTo>
                      <a:lnTo>
                        <a:pt x="58" y="0"/>
                      </a:lnTo>
                      <a:lnTo>
                        <a:pt x="74" y="28"/>
                      </a:lnTo>
                      <a:lnTo>
                        <a:pt x="72" y="48"/>
                      </a:lnTo>
                      <a:lnTo>
                        <a:pt x="6" y="52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23" name="Freeform 2212"/>
                <p:cNvSpPr>
                  <a:spLocks/>
                </p:cNvSpPr>
                <p:nvPr/>
              </p:nvSpPr>
              <p:spPr bwMode="auto">
                <a:xfrm>
                  <a:off x="6625" y="2953"/>
                  <a:ext cx="76" cy="72"/>
                </a:xfrm>
                <a:custGeom>
                  <a:avLst/>
                  <a:gdLst>
                    <a:gd name="T0" fmla="*/ 16 w 76"/>
                    <a:gd name="T1" fmla="*/ 68 h 72"/>
                    <a:gd name="T2" fmla="*/ 8 w 76"/>
                    <a:gd name="T3" fmla="*/ 54 h 72"/>
                    <a:gd name="T4" fmla="*/ 0 w 76"/>
                    <a:gd name="T5" fmla="*/ 34 h 72"/>
                    <a:gd name="T6" fmla="*/ 38 w 76"/>
                    <a:gd name="T7" fmla="*/ 12 h 72"/>
                    <a:gd name="T8" fmla="*/ 46 w 76"/>
                    <a:gd name="T9" fmla="*/ 12 h 72"/>
                    <a:gd name="T10" fmla="*/ 54 w 76"/>
                    <a:gd name="T11" fmla="*/ 6 h 72"/>
                    <a:gd name="T12" fmla="*/ 60 w 76"/>
                    <a:gd name="T13" fmla="*/ 0 h 72"/>
                    <a:gd name="T14" fmla="*/ 70 w 76"/>
                    <a:gd name="T15" fmla="*/ 6 h 72"/>
                    <a:gd name="T16" fmla="*/ 76 w 76"/>
                    <a:gd name="T17" fmla="*/ 50 h 72"/>
                    <a:gd name="T18" fmla="*/ 76 w 76"/>
                    <a:gd name="T19" fmla="*/ 68 h 72"/>
                    <a:gd name="T20" fmla="*/ 54 w 76"/>
                    <a:gd name="T21" fmla="*/ 72 h 72"/>
                    <a:gd name="T22" fmla="*/ 50 w 76"/>
                    <a:gd name="T23" fmla="*/ 68 h 72"/>
                    <a:gd name="T24" fmla="*/ 16 w 76"/>
                    <a:gd name="T25" fmla="*/ 68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6"/>
                    <a:gd name="T40" fmla="*/ 0 h 72"/>
                    <a:gd name="T41" fmla="*/ 76 w 7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6" h="72">
                      <a:moveTo>
                        <a:pt x="16" y="68"/>
                      </a:moveTo>
                      <a:lnTo>
                        <a:pt x="8" y="54"/>
                      </a:lnTo>
                      <a:lnTo>
                        <a:pt x="0" y="34"/>
                      </a:lnTo>
                      <a:lnTo>
                        <a:pt x="38" y="12"/>
                      </a:lnTo>
                      <a:lnTo>
                        <a:pt x="46" y="12"/>
                      </a:lnTo>
                      <a:lnTo>
                        <a:pt x="54" y="6"/>
                      </a:lnTo>
                      <a:lnTo>
                        <a:pt x="60" y="0"/>
                      </a:lnTo>
                      <a:lnTo>
                        <a:pt x="70" y="6"/>
                      </a:lnTo>
                      <a:lnTo>
                        <a:pt x="76" y="50"/>
                      </a:lnTo>
                      <a:lnTo>
                        <a:pt x="76" y="68"/>
                      </a:lnTo>
                      <a:lnTo>
                        <a:pt x="54" y="72"/>
                      </a:lnTo>
                      <a:lnTo>
                        <a:pt x="50" y="68"/>
                      </a:lnTo>
                      <a:lnTo>
                        <a:pt x="16" y="6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24" name="Freeform 2213"/>
                <p:cNvSpPr>
                  <a:spLocks/>
                </p:cNvSpPr>
                <p:nvPr/>
              </p:nvSpPr>
              <p:spPr bwMode="auto">
                <a:xfrm>
                  <a:off x="6569" y="2955"/>
                  <a:ext cx="64" cy="60"/>
                </a:xfrm>
                <a:custGeom>
                  <a:avLst/>
                  <a:gdLst>
                    <a:gd name="T0" fmla="*/ 64 w 64"/>
                    <a:gd name="T1" fmla="*/ 52 h 60"/>
                    <a:gd name="T2" fmla="*/ 6 w 64"/>
                    <a:gd name="T3" fmla="*/ 60 h 60"/>
                    <a:gd name="T4" fmla="*/ 2 w 64"/>
                    <a:gd name="T5" fmla="*/ 22 h 60"/>
                    <a:gd name="T6" fmla="*/ 0 w 64"/>
                    <a:gd name="T7" fmla="*/ 8 h 60"/>
                    <a:gd name="T8" fmla="*/ 8 w 64"/>
                    <a:gd name="T9" fmla="*/ 2 h 60"/>
                    <a:gd name="T10" fmla="*/ 24 w 64"/>
                    <a:gd name="T11" fmla="*/ 0 h 60"/>
                    <a:gd name="T12" fmla="*/ 40 w 64"/>
                    <a:gd name="T13" fmla="*/ 12 h 60"/>
                    <a:gd name="T14" fmla="*/ 46 w 64"/>
                    <a:gd name="T15" fmla="*/ 18 h 60"/>
                    <a:gd name="T16" fmla="*/ 48 w 64"/>
                    <a:gd name="T17" fmla="*/ 26 h 60"/>
                    <a:gd name="T18" fmla="*/ 56 w 64"/>
                    <a:gd name="T19" fmla="*/ 32 h 60"/>
                    <a:gd name="T20" fmla="*/ 64 w 64"/>
                    <a:gd name="T21" fmla="*/ 52 h 6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64"/>
                    <a:gd name="T34" fmla="*/ 0 h 60"/>
                    <a:gd name="T35" fmla="*/ 64 w 64"/>
                    <a:gd name="T36" fmla="*/ 60 h 60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64" h="60">
                      <a:moveTo>
                        <a:pt x="64" y="52"/>
                      </a:moveTo>
                      <a:lnTo>
                        <a:pt x="6" y="60"/>
                      </a:lnTo>
                      <a:lnTo>
                        <a:pt x="2" y="22"/>
                      </a:lnTo>
                      <a:lnTo>
                        <a:pt x="0" y="8"/>
                      </a:lnTo>
                      <a:lnTo>
                        <a:pt x="8" y="2"/>
                      </a:lnTo>
                      <a:lnTo>
                        <a:pt x="24" y="0"/>
                      </a:lnTo>
                      <a:lnTo>
                        <a:pt x="40" y="12"/>
                      </a:lnTo>
                      <a:lnTo>
                        <a:pt x="46" y="18"/>
                      </a:lnTo>
                      <a:lnTo>
                        <a:pt x="48" y="26"/>
                      </a:lnTo>
                      <a:lnTo>
                        <a:pt x="56" y="32"/>
                      </a:lnTo>
                      <a:lnTo>
                        <a:pt x="64" y="5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25" name="Freeform 2214"/>
                <p:cNvSpPr>
                  <a:spLocks/>
                </p:cNvSpPr>
                <p:nvPr/>
              </p:nvSpPr>
              <p:spPr bwMode="auto">
                <a:xfrm>
                  <a:off x="6609" y="2927"/>
                  <a:ext cx="54" cy="60"/>
                </a:xfrm>
                <a:custGeom>
                  <a:avLst/>
                  <a:gdLst>
                    <a:gd name="T0" fmla="*/ 0 w 54"/>
                    <a:gd name="T1" fmla="*/ 10 h 60"/>
                    <a:gd name="T2" fmla="*/ 18 w 54"/>
                    <a:gd name="T3" fmla="*/ 0 h 60"/>
                    <a:gd name="T4" fmla="*/ 28 w 54"/>
                    <a:gd name="T5" fmla="*/ 0 h 60"/>
                    <a:gd name="T6" fmla="*/ 32 w 54"/>
                    <a:gd name="T7" fmla="*/ 12 h 60"/>
                    <a:gd name="T8" fmla="*/ 44 w 54"/>
                    <a:gd name="T9" fmla="*/ 26 h 60"/>
                    <a:gd name="T10" fmla="*/ 54 w 54"/>
                    <a:gd name="T11" fmla="*/ 38 h 60"/>
                    <a:gd name="T12" fmla="*/ 16 w 54"/>
                    <a:gd name="T13" fmla="*/ 60 h 60"/>
                    <a:gd name="T14" fmla="*/ 8 w 54"/>
                    <a:gd name="T15" fmla="*/ 54 h 60"/>
                    <a:gd name="T16" fmla="*/ 6 w 54"/>
                    <a:gd name="T17" fmla="*/ 46 h 60"/>
                    <a:gd name="T18" fmla="*/ 0 w 54"/>
                    <a:gd name="T19" fmla="*/ 40 h 60"/>
                    <a:gd name="T20" fmla="*/ 4 w 54"/>
                    <a:gd name="T21" fmla="*/ 34 h 60"/>
                    <a:gd name="T22" fmla="*/ 0 w 54"/>
                    <a:gd name="T23" fmla="*/ 10 h 6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4"/>
                    <a:gd name="T37" fmla="*/ 0 h 60"/>
                    <a:gd name="T38" fmla="*/ 54 w 54"/>
                    <a:gd name="T39" fmla="*/ 60 h 60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4" h="60">
                      <a:moveTo>
                        <a:pt x="0" y="10"/>
                      </a:moveTo>
                      <a:lnTo>
                        <a:pt x="18" y="0"/>
                      </a:lnTo>
                      <a:lnTo>
                        <a:pt x="28" y="0"/>
                      </a:lnTo>
                      <a:lnTo>
                        <a:pt x="32" y="12"/>
                      </a:lnTo>
                      <a:lnTo>
                        <a:pt x="44" y="26"/>
                      </a:lnTo>
                      <a:lnTo>
                        <a:pt x="54" y="38"/>
                      </a:lnTo>
                      <a:lnTo>
                        <a:pt x="16" y="60"/>
                      </a:lnTo>
                      <a:lnTo>
                        <a:pt x="8" y="54"/>
                      </a:lnTo>
                      <a:lnTo>
                        <a:pt x="6" y="46"/>
                      </a:lnTo>
                      <a:lnTo>
                        <a:pt x="0" y="40"/>
                      </a:lnTo>
                      <a:lnTo>
                        <a:pt x="4" y="34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26" name="Freeform 2215"/>
                <p:cNvSpPr>
                  <a:spLocks/>
                </p:cNvSpPr>
                <p:nvPr/>
              </p:nvSpPr>
              <p:spPr bwMode="auto">
                <a:xfrm>
                  <a:off x="6579" y="2857"/>
                  <a:ext cx="86" cy="80"/>
                </a:xfrm>
                <a:custGeom>
                  <a:avLst/>
                  <a:gdLst>
                    <a:gd name="T0" fmla="*/ 0 w 86"/>
                    <a:gd name="T1" fmla="*/ 26 h 80"/>
                    <a:gd name="T2" fmla="*/ 14 w 86"/>
                    <a:gd name="T3" fmla="*/ 18 h 80"/>
                    <a:gd name="T4" fmla="*/ 28 w 86"/>
                    <a:gd name="T5" fmla="*/ 12 h 80"/>
                    <a:gd name="T6" fmla="*/ 40 w 86"/>
                    <a:gd name="T7" fmla="*/ 6 h 80"/>
                    <a:gd name="T8" fmla="*/ 50 w 86"/>
                    <a:gd name="T9" fmla="*/ 0 h 80"/>
                    <a:gd name="T10" fmla="*/ 56 w 86"/>
                    <a:gd name="T11" fmla="*/ 8 h 80"/>
                    <a:gd name="T12" fmla="*/ 62 w 86"/>
                    <a:gd name="T13" fmla="*/ 12 h 80"/>
                    <a:gd name="T14" fmla="*/ 72 w 86"/>
                    <a:gd name="T15" fmla="*/ 22 h 80"/>
                    <a:gd name="T16" fmla="*/ 78 w 86"/>
                    <a:gd name="T17" fmla="*/ 20 h 80"/>
                    <a:gd name="T18" fmla="*/ 86 w 86"/>
                    <a:gd name="T19" fmla="*/ 28 h 80"/>
                    <a:gd name="T20" fmla="*/ 48 w 86"/>
                    <a:gd name="T21" fmla="*/ 62 h 80"/>
                    <a:gd name="T22" fmla="*/ 48 w 86"/>
                    <a:gd name="T23" fmla="*/ 70 h 80"/>
                    <a:gd name="T24" fmla="*/ 30 w 86"/>
                    <a:gd name="T25" fmla="*/ 80 h 80"/>
                    <a:gd name="T26" fmla="*/ 30 w 86"/>
                    <a:gd name="T27" fmla="*/ 64 h 80"/>
                    <a:gd name="T28" fmla="*/ 20 w 86"/>
                    <a:gd name="T29" fmla="*/ 48 h 80"/>
                    <a:gd name="T30" fmla="*/ 12 w 86"/>
                    <a:gd name="T31" fmla="*/ 44 h 80"/>
                    <a:gd name="T32" fmla="*/ 8 w 86"/>
                    <a:gd name="T33" fmla="*/ 34 h 80"/>
                    <a:gd name="T34" fmla="*/ 0 w 86"/>
                    <a:gd name="T35" fmla="*/ 26 h 8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86"/>
                    <a:gd name="T55" fmla="*/ 0 h 80"/>
                    <a:gd name="T56" fmla="*/ 86 w 86"/>
                    <a:gd name="T57" fmla="*/ 80 h 8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86" h="80">
                      <a:moveTo>
                        <a:pt x="0" y="26"/>
                      </a:moveTo>
                      <a:lnTo>
                        <a:pt x="14" y="18"/>
                      </a:lnTo>
                      <a:lnTo>
                        <a:pt x="28" y="12"/>
                      </a:lnTo>
                      <a:lnTo>
                        <a:pt x="40" y="6"/>
                      </a:lnTo>
                      <a:lnTo>
                        <a:pt x="50" y="0"/>
                      </a:lnTo>
                      <a:lnTo>
                        <a:pt x="56" y="8"/>
                      </a:lnTo>
                      <a:lnTo>
                        <a:pt x="62" y="12"/>
                      </a:lnTo>
                      <a:lnTo>
                        <a:pt x="72" y="22"/>
                      </a:lnTo>
                      <a:lnTo>
                        <a:pt x="78" y="20"/>
                      </a:lnTo>
                      <a:lnTo>
                        <a:pt x="86" y="28"/>
                      </a:lnTo>
                      <a:lnTo>
                        <a:pt x="48" y="62"/>
                      </a:lnTo>
                      <a:lnTo>
                        <a:pt x="48" y="70"/>
                      </a:lnTo>
                      <a:lnTo>
                        <a:pt x="30" y="80"/>
                      </a:lnTo>
                      <a:lnTo>
                        <a:pt x="30" y="64"/>
                      </a:lnTo>
                      <a:lnTo>
                        <a:pt x="20" y="48"/>
                      </a:lnTo>
                      <a:lnTo>
                        <a:pt x="12" y="44"/>
                      </a:lnTo>
                      <a:lnTo>
                        <a:pt x="8" y="34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27" name="Freeform 2216"/>
                <p:cNvSpPr>
                  <a:spLocks/>
                </p:cNvSpPr>
                <p:nvPr/>
              </p:nvSpPr>
              <p:spPr bwMode="auto">
                <a:xfrm>
                  <a:off x="6603" y="2785"/>
                  <a:ext cx="66" cy="84"/>
                </a:xfrm>
                <a:custGeom>
                  <a:avLst/>
                  <a:gdLst>
                    <a:gd name="T0" fmla="*/ 16 w 66"/>
                    <a:gd name="T1" fmla="*/ 78 h 84"/>
                    <a:gd name="T2" fmla="*/ 14 w 66"/>
                    <a:gd name="T3" fmla="*/ 72 h 84"/>
                    <a:gd name="T4" fmla="*/ 10 w 66"/>
                    <a:gd name="T5" fmla="*/ 68 h 84"/>
                    <a:gd name="T6" fmla="*/ 6 w 66"/>
                    <a:gd name="T7" fmla="*/ 64 h 84"/>
                    <a:gd name="T8" fmla="*/ 2 w 66"/>
                    <a:gd name="T9" fmla="*/ 58 h 84"/>
                    <a:gd name="T10" fmla="*/ 0 w 66"/>
                    <a:gd name="T11" fmla="*/ 52 h 84"/>
                    <a:gd name="T12" fmla="*/ 2 w 66"/>
                    <a:gd name="T13" fmla="*/ 46 h 84"/>
                    <a:gd name="T14" fmla="*/ 4 w 66"/>
                    <a:gd name="T15" fmla="*/ 38 h 84"/>
                    <a:gd name="T16" fmla="*/ 12 w 66"/>
                    <a:gd name="T17" fmla="*/ 30 h 84"/>
                    <a:gd name="T18" fmla="*/ 20 w 66"/>
                    <a:gd name="T19" fmla="*/ 20 h 84"/>
                    <a:gd name="T20" fmla="*/ 26 w 66"/>
                    <a:gd name="T21" fmla="*/ 22 h 84"/>
                    <a:gd name="T22" fmla="*/ 36 w 66"/>
                    <a:gd name="T23" fmla="*/ 14 h 84"/>
                    <a:gd name="T24" fmla="*/ 32 w 66"/>
                    <a:gd name="T25" fmla="*/ 4 h 84"/>
                    <a:gd name="T26" fmla="*/ 34 w 66"/>
                    <a:gd name="T27" fmla="*/ 0 h 84"/>
                    <a:gd name="T28" fmla="*/ 48 w 66"/>
                    <a:gd name="T29" fmla="*/ 22 h 84"/>
                    <a:gd name="T30" fmla="*/ 54 w 66"/>
                    <a:gd name="T31" fmla="*/ 24 h 84"/>
                    <a:gd name="T32" fmla="*/ 66 w 66"/>
                    <a:gd name="T33" fmla="*/ 46 h 84"/>
                    <a:gd name="T34" fmla="*/ 38 w 66"/>
                    <a:gd name="T35" fmla="*/ 84 h 84"/>
                    <a:gd name="T36" fmla="*/ 26 w 66"/>
                    <a:gd name="T37" fmla="*/ 72 h 84"/>
                    <a:gd name="T38" fmla="*/ 16 w 66"/>
                    <a:gd name="T39" fmla="*/ 78 h 84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6"/>
                    <a:gd name="T61" fmla="*/ 0 h 84"/>
                    <a:gd name="T62" fmla="*/ 66 w 66"/>
                    <a:gd name="T63" fmla="*/ 84 h 84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6" h="84">
                      <a:moveTo>
                        <a:pt x="16" y="78"/>
                      </a:moveTo>
                      <a:lnTo>
                        <a:pt x="14" y="72"/>
                      </a:lnTo>
                      <a:lnTo>
                        <a:pt x="10" y="68"/>
                      </a:lnTo>
                      <a:lnTo>
                        <a:pt x="6" y="64"/>
                      </a:lnTo>
                      <a:lnTo>
                        <a:pt x="2" y="58"/>
                      </a:lnTo>
                      <a:lnTo>
                        <a:pt x="0" y="52"/>
                      </a:lnTo>
                      <a:lnTo>
                        <a:pt x="2" y="46"/>
                      </a:lnTo>
                      <a:lnTo>
                        <a:pt x="4" y="38"/>
                      </a:lnTo>
                      <a:lnTo>
                        <a:pt x="12" y="30"/>
                      </a:lnTo>
                      <a:lnTo>
                        <a:pt x="20" y="20"/>
                      </a:lnTo>
                      <a:lnTo>
                        <a:pt x="26" y="22"/>
                      </a:lnTo>
                      <a:lnTo>
                        <a:pt x="36" y="14"/>
                      </a:lnTo>
                      <a:lnTo>
                        <a:pt x="32" y="4"/>
                      </a:lnTo>
                      <a:lnTo>
                        <a:pt x="34" y="0"/>
                      </a:lnTo>
                      <a:lnTo>
                        <a:pt x="48" y="22"/>
                      </a:lnTo>
                      <a:lnTo>
                        <a:pt x="54" y="24"/>
                      </a:lnTo>
                      <a:lnTo>
                        <a:pt x="66" y="46"/>
                      </a:lnTo>
                      <a:lnTo>
                        <a:pt x="38" y="84"/>
                      </a:lnTo>
                      <a:lnTo>
                        <a:pt x="26" y="72"/>
                      </a:lnTo>
                      <a:lnTo>
                        <a:pt x="16" y="7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28" name="Freeform 2217"/>
                <p:cNvSpPr>
                  <a:spLocks/>
                </p:cNvSpPr>
                <p:nvPr/>
              </p:nvSpPr>
              <p:spPr bwMode="auto">
                <a:xfrm>
                  <a:off x="6685" y="2917"/>
                  <a:ext cx="74" cy="104"/>
                </a:xfrm>
                <a:custGeom>
                  <a:avLst/>
                  <a:gdLst>
                    <a:gd name="T0" fmla="*/ 16 w 74"/>
                    <a:gd name="T1" fmla="*/ 104 h 104"/>
                    <a:gd name="T2" fmla="*/ 16 w 74"/>
                    <a:gd name="T3" fmla="*/ 86 h 104"/>
                    <a:gd name="T4" fmla="*/ 10 w 74"/>
                    <a:gd name="T5" fmla="*/ 42 h 104"/>
                    <a:gd name="T6" fmla="*/ 0 w 74"/>
                    <a:gd name="T7" fmla="*/ 36 h 104"/>
                    <a:gd name="T8" fmla="*/ 2 w 74"/>
                    <a:gd name="T9" fmla="*/ 32 h 104"/>
                    <a:gd name="T10" fmla="*/ 4 w 74"/>
                    <a:gd name="T11" fmla="*/ 6 h 104"/>
                    <a:gd name="T12" fmla="*/ 14 w 74"/>
                    <a:gd name="T13" fmla="*/ 6 h 104"/>
                    <a:gd name="T14" fmla="*/ 28 w 74"/>
                    <a:gd name="T15" fmla="*/ 10 h 104"/>
                    <a:gd name="T16" fmla="*/ 32 w 74"/>
                    <a:gd name="T17" fmla="*/ 6 h 104"/>
                    <a:gd name="T18" fmla="*/ 56 w 74"/>
                    <a:gd name="T19" fmla="*/ 0 h 104"/>
                    <a:gd name="T20" fmla="*/ 72 w 74"/>
                    <a:gd name="T21" fmla="*/ 20 h 104"/>
                    <a:gd name="T22" fmla="*/ 74 w 74"/>
                    <a:gd name="T23" fmla="*/ 98 h 104"/>
                    <a:gd name="T24" fmla="*/ 16 w 74"/>
                    <a:gd name="T25" fmla="*/ 104 h 10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4"/>
                    <a:gd name="T40" fmla="*/ 0 h 104"/>
                    <a:gd name="T41" fmla="*/ 74 w 74"/>
                    <a:gd name="T42" fmla="*/ 104 h 10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4" h="104">
                      <a:moveTo>
                        <a:pt x="16" y="104"/>
                      </a:moveTo>
                      <a:lnTo>
                        <a:pt x="16" y="86"/>
                      </a:lnTo>
                      <a:lnTo>
                        <a:pt x="10" y="42"/>
                      </a:lnTo>
                      <a:lnTo>
                        <a:pt x="0" y="36"/>
                      </a:lnTo>
                      <a:lnTo>
                        <a:pt x="2" y="32"/>
                      </a:lnTo>
                      <a:lnTo>
                        <a:pt x="4" y="6"/>
                      </a:lnTo>
                      <a:lnTo>
                        <a:pt x="14" y="6"/>
                      </a:lnTo>
                      <a:lnTo>
                        <a:pt x="28" y="10"/>
                      </a:lnTo>
                      <a:lnTo>
                        <a:pt x="32" y="6"/>
                      </a:lnTo>
                      <a:lnTo>
                        <a:pt x="56" y="0"/>
                      </a:lnTo>
                      <a:lnTo>
                        <a:pt x="72" y="20"/>
                      </a:lnTo>
                      <a:lnTo>
                        <a:pt x="74" y="98"/>
                      </a:lnTo>
                      <a:lnTo>
                        <a:pt x="16" y="10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29" name="Freeform 2218"/>
                <p:cNvSpPr>
                  <a:spLocks/>
                </p:cNvSpPr>
                <p:nvPr/>
              </p:nvSpPr>
              <p:spPr bwMode="auto">
                <a:xfrm>
                  <a:off x="6757" y="2927"/>
                  <a:ext cx="38" cy="88"/>
                </a:xfrm>
                <a:custGeom>
                  <a:avLst/>
                  <a:gdLst>
                    <a:gd name="T0" fmla="*/ 0 w 38"/>
                    <a:gd name="T1" fmla="*/ 10 h 88"/>
                    <a:gd name="T2" fmla="*/ 20 w 38"/>
                    <a:gd name="T3" fmla="*/ 8 h 88"/>
                    <a:gd name="T4" fmla="*/ 30 w 38"/>
                    <a:gd name="T5" fmla="*/ 0 h 88"/>
                    <a:gd name="T6" fmla="*/ 38 w 38"/>
                    <a:gd name="T7" fmla="*/ 80 h 88"/>
                    <a:gd name="T8" fmla="*/ 2 w 38"/>
                    <a:gd name="T9" fmla="*/ 88 h 88"/>
                    <a:gd name="T10" fmla="*/ 0 w 38"/>
                    <a:gd name="T11" fmla="*/ 10 h 8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8"/>
                    <a:gd name="T19" fmla="*/ 0 h 88"/>
                    <a:gd name="T20" fmla="*/ 38 w 38"/>
                    <a:gd name="T21" fmla="*/ 88 h 8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8" h="88">
                      <a:moveTo>
                        <a:pt x="0" y="10"/>
                      </a:moveTo>
                      <a:lnTo>
                        <a:pt x="20" y="8"/>
                      </a:lnTo>
                      <a:lnTo>
                        <a:pt x="30" y="0"/>
                      </a:lnTo>
                      <a:lnTo>
                        <a:pt x="38" y="80"/>
                      </a:lnTo>
                      <a:lnTo>
                        <a:pt x="2" y="88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30" name="Freeform 2219"/>
                <p:cNvSpPr>
                  <a:spLocks/>
                </p:cNvSpPr>
                <p:nvPr/>
              </p:nvSpPr>
              <p:spPr bwMode="auto">
                <a:xfrm>
                  <a:off x="6787" y="2923"/>
                  <a:ext cx="74" cy="84"/>
                </a:xfrm>
                <a:custGeom>
                  <a:avLst/>
                  <a:gdLst>
                    <a:gd name="T0" fmla="*/ 0 w 74"/>
                    <a:gd name="T1" fmla="*/ 4 h 84"/>
                    <a:gd name="T2" fmla="*/ 18 w 74"/>
                    <a:gd name="T3" fmla="*/ 0 h 84"/>
                    <a:gd name="T4" fmla="*/ 60 w 74"/>
                    <a:gd name="T5" fmla="*/ 6 h 84"/>
                    <a:gd name="T6" fmla="*/ 74 w 74"/>
                    <a:gd name="T7" fmla="*/ 30 h 84"/>
                    <a:gd name="T8" fmla="*/ 64 w 74"/>
                    <a:gd name="T9" fmla="*/ 34 h 84"/>
                    <a:gd name="T10" fmla="*/ 54 w 74"/>
                    <a:gd name="T11" fmla="*/ 76 h 84"/>
                    <a:gd name="T12" fmla="*/ 8 w 74"/>
                    <a:gd name="T13" fmla="*/ 84 h 84"/>
                    <a:gd name="T14" fmla="*/ 0 w 74"/>
                    <a:gd name="T15" fmla="*/ 4 h 8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74"/>
                    <a:gd name="T25" fmla="*/ 0 h 84"/>
                    <a:gd name="T26" fmla="*/ 74 w 74"/>
                    <a:gd name="T27" fmla="*/ 84 h 8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74" h="84">
                      <a:moveTo>
                        <a:pt x="0" y="4"/>
                      </a:moveTo>
                      <a:lnTo>
                        <a:pt x="18" y="0"/>
                      </a:lnTo>
                      <a:lnTo>
                        <a:pt x="60" y="6"/>
                      </a:lnTo>
                      <a:lnTo>
                        <a:pt x="74" y="30"/>
                      </a:lnTo>
                      <a:lnTo>
                        <a:pt x="64" y="34"/>
                      </a:lnTo>
                      <a:lnTo>
                        <a:pt x="54" y="76"/>
                      </a:lnTo>
                      <a:lnTo>
                        <a:pt x="8" y="8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31" name="Freeform 2220"/>
                <p:cNvSpPr>
                  <a:spLocks/>
                </p:cNvSpPr>
                <p:nvPr/>
              </p:nvSpPr>
              <p:spPr bwMode="auto">
                <a:xfrm>
                  <a:off x="6841" y="2953"/>
                  <a:ext cx="60" cy="46"/>
                </a:xfrm>
                <a:custGeom>
                  <a:avLst/>
                  <a:gdLst>
                    <a:gd name="T0" fmla="*/ 20 w 60"/>
                    <a:gd name="T1" fmla="*/ 0 h 46"/>
                    <a:gd name="T2" fmla="*/ 26 w 60"/>
                    <a:gd name="T3" fmla="*/ 8 h 46"/>
                    <a:gd name="T4" fmla="*/ 50 w 60"/>
                    <a:gd name="T5" fmla="*/ 8 h 46"/>
                    <a:gd name="T6" fmla="*/ 54 w 60"/>
                    <a:gd name="T7" fmla="*/ 12 h 46"/>
                    <a:gd name="T8" fmla="*/ 54 w 60"/>
                    <a:gd name="T9" fmla="*/ 30 h 46"/>
                    <a:gd name="T10" fmla="*/ 60 w 60"/>
                    <a:gd name="T11" fmla="*/ 40 h 46"/>
                    <a:gd name="T12" fmla="*/ 42 w 60"/>
                    <a:gd name="T13" fmla="*/ 42 h 46"/>
                    <a:gd name="T14" fmla="*/ 36 w 60"/>
                    <a:gd name="T15" fmla="*/ 46 h 46"/>
                    <a:gd name="T16" fmla="*/ 26 w 60"/>
                    <a:gd name="T17" fmla="*/ 44 h 46"/>
                    <a:gd name="T18" fmla="*/ 0 w 60"/>
                    <a:gd name="T19" fmla="*/ 46 h 46"/>
                    <a:gd name="T20" fmla="*/ 10 w 60"/>
                    <a:gd name="T21" fmla="*/ 4 h 46"/>
                    <a:gd name="T22" fmla="*/ 20 w 60"/>
                    <a:gd name="T23" fmla="*/ 0 h 4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60"/>
                    <a:gd name="T37" fmla="*/ 0 h 46"/>
                    <a:gd name="T38" fmla="*/ 60 w 60"/>
                    <a:gd name="T39" fmla="*/ 46 h 4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60" h="46">
                      <a:moveTo>
                        <a:pt x="20" y="0"/>
                      </a:moveTo>
                      <a:lnTo>
                        <a:pt x="26" y="8"/>
                      </a:lnTo>
                      <a:lnTo>
                        <a:pt x="50" y="8"/>
                      </a:lnTo>
                      <a:lnTo>
                        <a:pt x="54" y="12"/>
                      </a:lnTo>
                      <a:lnTo>
                        <a:pt x="54" y="30"/>
                      </a:lnTo>
                      <a:lnTo>
                        <a:pt x="60" y="40"/>
                      </a:lnTo>
                      <a:lnTo>
                        <a:pt x="42" y="42"/>
                      </a:lnTo>
                      <a:lnTo>
                        <a:pt x="36" y="46"/>
                      </a:lnTo>
                      <a:lnTo>
                        <a:pt x="26" y="44"/>
                      </a:lnTo>
                      <a:lnTo>
                        <a:pt x="0" y="46"/>
                      </a:lnTo>
                      <a:lnTo>
                        <a:pt x="10" y="4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32" name="Freeform 2221"/>
                <p:cNvSpPr>
                  <a:spLocks/>
                </p:cNvSpPr>
                <p:nvPr/>
              </p:nvSpPr>
              <p:spPr bwMode="auto">
                <a:xfrm>
                  <a:off x="6847" y="2893"/>
                  <a:ext cx="84" cy="72"/>
                </a:xfrm>
                <a:custGeom>
                  <a:avLst/>
                  <a:gdLst>
                    <a:gd name="T0" fmla="*/ 0 w 84"/>
                    <a:gd name="T1" fmla="*/ 36 h 72"/>
                    <a:gd name="T2" fmla="*/ 4 w 84"/>
                    <a:gd name="T3" fmla="*/ 2 h 72"/>
                    <a:gd name="T4" fmla="*/ 24 w 84"/>
                    <a:gd name="T5" fmla="*/ 0 h 72"/>
                    <a:gd name="T6" fmla="*/ 40 w 84"/>
                    <a:gd name="T7" fmla="*/ 2 h 72"/>
                    <a:gd name="T8" fmla="*/ 58 w 84"/>
                    <a:gd name="T9" fmla="*/ 14 h 72"/>
                    <a:gd name="T10" fmla="*/ 66 w 84"/>
                    <a:gd name="T11" fmla="*/ 8 h 72"/>
                    <a:gd name="T12" fmla="*/ 74 w 84"/>
                    <a:gd name="T13" fmla="*/ 12 h 72"/>
                    <a:gd name="T14" fmla="*/ 84 w 84"/>
                    <a:gd name="T15" fmla="*/ 14 h 72"/>
                    <a:gd name="T16" fmla="*/ 80 w 84"/>
                    <a:gd name="T17" fmla="*/ 40 h 72"/>
                    <a:gd name="T18" fmla="*/ 74 w 84"/>
                    <a:gd name="T19" fmla="*/ 40 h 72"/>
                    <a:gd name="T20" fmla="*/ 48 w 84"/>
                    <a:gd name="T21" fmla="*/ 72 h 72"/>
                    <a:gd name="T22" fmla="*/ 44 w 84"/>
                    <a:gd name="T23" fmla="*/ 68 h 72"/>
                    <a:gd name="T24" fmla="*/ 20 w 84"/>
                    <a:gd name="T25" fmla="*/ 68 h 72"/>
                    <a:gd name="T26" fmla="*/ 14 w 84"/>
                    <a:gd name="T27" fmla="*/ 60 h 72"/>
                    <a:gd name="T28" fmla="*/ 0 w 84"/>
                    <a:gd name="T29" fmla="*/ 36 h 7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84"/>
                    <a:gd name="T46" fmla="*/ 0 h 72"/>
                    <a:gd name="T47" fmla="*/ 84 w 84"/>
                    <a:gd name="T48" fmla="*/ 72 h 7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84" h="72">
                      <a:moveTo>
                        <a:pt x="0" y="36"/>
                      </a:moveTo>
                      <a:lnTo>
                        <a:pt x="4" y="2"/>
                      </a:lnTo>
                      <a:lnTo>
                        <a:pt x="24" y="0"/>
                      </a:lnTo>
                      <a:lnTo>
                        <a:pt x="40" y="2"/>
                      </a:lnTo>
                      <a:lnTo>
                        <a:pt x="58" y="14"/>
                      </a:lnTo>
                      <a:lnTo>
                        <a:pt x="66" y="8"/>
                      </a:lnTo>
                      <a:lnTo>
                        <a:pt x="74" y="12"/>
                      </a:lnTo>
                      <a:lnTo>
                        <a:pt x="84" y="14"/>
                      </a:lnTo>
                      <a:lnTo>
                        <a:pt x="80" y="40"/>
                      </a:lnTo>
                      <a:lnTo>
                        <a:pt x="74" y="40"/>
                      </a:lnTo>
                      <a:lnTo>
                        <a:pt x="48" y="72"/>
                      </a:lnTo>
                      <a:lnTo>
                        <a:pt x="44" y="68"/>
                      </a:lnTo>
                      <a:lnTo>
                        <a:pt x="20" y="68"/>
                      </a:lnTo>
                      <a:lnTo>
                        <a:pt x="14" y="60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33" name="Freeform 2222"/>
                <p:cNvSpPr>
                  <a:spLocks/>
                </p:cNvSpPr>
                <p:nvPr/>
              </p:nvSpPr>
              <p:spPr bwMode="auto">
                <a:xfrm>
                  <a:off x="6895" y="2933"/>
                  <a:ext cx="72" cy="60"/>
                </a:xfrm>
                <a:custGeom>
                  <a:avLst/>
                  <a:gdLst>
                    <a:gd name="T0" fmla="*/ 36 w 72"/>
                    <a:gd name="T1" fmla="*/ 58 h 60"/>
                    <a:gd name="T2" fmla="*/ 6 w 72"/>
                    <a:gd name="T3" fmla="*/ 60 h 60"/>
                    <a:gd name="T4" fmla="*/ 0 w 72"/>
                    <a:gd name="T5" fmla="*/ 50 h 60"/>
                    <a:gd name="T6" fmla="*/ 0 w 72"/>
                    <a:gd name="T7" fmla="*/ 32 h 60"/>
                    <a:gd name="T8" fmla="*/ 26 w 72"/>
                    <a:gd name="T9" fmla="*/ 0 h 60"/>
                    <a:gd name="T10" fmla="*/ 32 w 72"/>
                    <a:gd name="T11" fmla="*/ 0 h 60"/>
                    <a:gd name="T12" fmla="*/ 44 w 72"/>
                    <a:gd name="T13" fmla="*/ 6 h 60"/>
                    <a:gd name="T14" fmla="*/ 44 w 72"/>
                    <a:gd name="T15" fmla="*/ 2 h 60"/>
                    <a:gd name="T16" fmla="*/ 50 w 72"/>
                    <a:gd name="T17" fmla="*/ 2 h 60"/>
                    <a:gd name="T18" fmla="*/ 50 w 72"/>
                    <a:gd name="T19" fmla="*/ 18 h 60"/>
                    <a:gd name="T20" fmla="*/ 60 w 72"/>
                    <a:gd name="T21" fmla="*/ 32 h 60"/>
                    <a:gd name="T22" fmla="*/ 68 w 72"/>
                    <a:gd name="T23" fmla="*/ 34 h 60"/>
                    <a:gd name="T24" fmla="*/ 72 w 72"/>
                    <a:gd name="T25" fmla="*/ 52 h 60"/>
                    <a:gd name="T26" fmla="*/ 36 w 72"/>
                    <a:gd name="T27" fmla="*/ 58 h 6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2"/>
                    <a:gd name="T43" fmla="*/ 0 h 60"/>
                    <a:gd name="T44" fmla="*/ 72 w 72"/>
                    <a:gd name="T45" fmla="*/ 60 h 6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2" h="60">
                      <a:moveTo>
                        <a:pt x="36" y="58"/>
                      </a:moveTo>
                      <a:lnTo>
                        <a:pt x="6" y="60"/>
                      </a:lnTo>
                      <a:lnTo>
                        <a:pt x="0" y="50"/>
                      </a:lnTo>
                      <a:lnTo>
                        <a:pt x="0" y="32"/>
                      </a:lnTo>
                      <a:lnTo>
                        <a:pt x="26" y="0"/>
                      </a:lnTo>
                      <a:lnTo>
                        <a:pt x="32" y="0"/>
                      </a:lnTo>
                      <a:lnTo>
                        <a:pt x="44" y="6"/>
                      </a:lnTo>
                      <a:lnTo>
                        <a:pt x="44" y="2"/>
                      </a:lnTo>
                      <a:lnTo>
                        <a:pt x="50" y="2"/>
                      </a:lnTo>
                      <a:lnTo>
                        <a:pt x="50" y="18"/>
                      </a:lnTo>
                      <a:lnTo>
                        <a:pt x="60" y="32"/>
                      </a:lnTo>
                      <a:lnTo>
                        <a:pt x="68" y="34"/>
                      </a:lnTo>
                      <a:lnTo>
                        <a:pt x="72" y="52"/>
                      </a:lnTo>
                      <a:lnTo>
                        <a:pt x="36" y="58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34" name="Freeform 2223"/>
                <p:cNvSpPr>
                  <a:spLocks/>
                </p:cNvSpPr>
                <p:nvPr/>
              </p:nvSpPr>
              <p:spPr bwMode="auto">
                <a:xfrm>
                  <a:off x="6963" y="2939"/>
                  <a:ext cx="82" cy="46"/>
                </a:xfrm>
                <a:custGeom>
                  <a:avLst/>
                  <a:gdLst>
                    <a:gd name="T0" fmla="*/ 0 w 82"/>
                    <a:gd name="T1" fmla="*/ 28 h 46"/>
                    <a:gd name="T2" fmla="*/ 16 w 82"/>
                    <a:gd name="T3" fmla="*/ 16 h 46"/>
                    <a:gd name="T4" fmla="*/ 30 w 82"/>
                    <a:gd name="T5" fmla="*/ 4 h 46"/>
                    <a:gd name="T6" fmla="*/ 52 w 82"/>
                    <a:gd name="T7" fmla="*/ 0 h 46"/>
                    <a:gd name="T8" fmla="*/ 54 w 82"/>
                    <a:gd name="T9" fmla="*/ 8 h 46"/>
                    <a:gd name="T10" fmla="*/ 72 w 82"/>
                    <a:gd name="T11" fmla="*/ 18 h 46"/>
                    <a:gd name="T12" fmla="*/ 70 w 82"/>
                    <a:gd name="T13" fmla="*/ 24 h 46"/>
                    <a:gd name="T14" fmla="*/ 82 w 82"/>
                    <a:gd name="T15" fmla="*/ 38 h 46"/>
                    <a:gd name="T16" fmla="*/ 34 w 82"/>
                    <a:gd name="T17" fmla="*/ 46 h 46"/>
                    <a:gd name="T18" fmla="*/ 4 w 82"/>
                    <a:gd name="T19" fmla="*/ 46 h 46"/>
                    <a:gd name="T20" fmla="*/ 0 w 82"/>
                    <a:gd name="T21" fmla="*/ 28 h 4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82"/>
                    <a:gd name="T34" fmla="*/ 0 h 46"/>
                    <a:gd name="T35" fmla="*/ 82 w 82"/>
                    <a:gd name="T36" fmla="*/ 46 h 4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82" h="46">
                      <a:moveTo>
                        <a:pt x="0" y="28"/>
                      </a:moveTo>
                      <a:lnTo>
                        <a:pt x="16" y="16"/>
                      </a:lnTo>
                      <a:lnTo>
                        <a:pt x="30" y="4"/>
                      </a:lnTo>
                      <a:lnTo>
                        <a:pt x="52" y="0"/>
                      </a:lnTo>
                      <a:lnTo>
                        <a:pt x="54" y="8"/>
                      </a:lnTo>
                      <a:lnTo>
                        <a:pt x="72" y="18"/>
                      </a:lnTo>
                      <a:lnTo>
                        <a:pt x="70" y="24"/>
                      </a:lnTo>
                      <a:lnTo>
                        <a:pt x="82" y="38"/>
                      </a:lnTo>
                      <a:lnTo>
                        <a:pt x="34" y="46"/>
                      </a:lnTo>
                      <a:lnTo>
                        <a:pt x="4" y="46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35" name="Freeform 2224"/>
                <p:cNvSpPr>
                  <a:spLocks/>
                </p:cNvSpPr>
                <p:nvPr/>
              </p:nvSpPr>
              <p:spPr bwMode="auto">
                <a:xfrm>
                  <a:off x="6627" y="2885"/>
                  <a:ext cx="62" cy="80"/>
                </a:xfrm>
                <a:custGeom>
                  <a:avLst/>
                  <a:gdLst>
                    <a:gd name="T0" fmla="*/ 0 w 62"/>
                    <a:gd name="T1" fmla="*/ 42 h 80"/>
                    <a:gd name="T2" fmla="*/ 0 w 62"/>
                    <a:gd name="T3" fmla="*/ 34 h 80"/>
                    <a:gd name="T4" fmla="*/ 38 w 62"/>
                    <a:gd name="T5" fmla="*/ 0 h 80"/>
                    <a:gd name="T6" fmla="*/ 34 w 62"/>
                    <a:gd name="T7" fmla="*/ 10 h 80"/>
                    <a:gd name="T8" fmla="*/ 40 w 62"/>
                    <a:gd name="T9" fmla="*/ 12 h 80"/>
                    <a:gd name="T10" fmla="*/ 44 w 62"/>
                    <a:gd name="T11" fmla="*/ 22 h 80"/>
                    <a:gd name="T12" fmla="*/ 42 w 62"/>
                    <a:gd name="T13" fmla="*/ 22 h 80"/>
                    <a:gd name="T14" fmla="*/ 42 w 62"/>
                    <a:gd name="T15" fmla="*/ 24 h 80"/>
                    <a:gd name="T16" fmla="*/ 62 w 62"/>
                    <a:gd name="T17" fmla="*/ 38 h 80"/>
                    <a:gd name="T18" fmla="*/ 58 w 62"/>
                    <a:gd name="T19" fmla="*/ 68 h 80"/>
                    <a:gd name="T20" fmla="*/ 44 w 62"/>
                    <a:gd name="T21" fmla="*/ 80 h 80"/>
                    <a:gd name="T22" fmla="*/ 36 w 62"/>
                    <a:gd name="T23" fmla="*/ 80 h 80"/>
                    <a:gd name="T24" fmla="*/ 14 w 62"/>
                    <a:gd name="T25" fmla="*/ 54 h 80"/>
                    <a:gd name="T26" fmla="*/ 10 w 62"/>
                    <a:gd name="T27" fmla="*/ 42 h 80"/>
                    <a:gd name="T28" fmla="*/ 0 w 62"/>
                    <a:gd name="T29" fmla="*/ 42 h 8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2"/>
                    <a:gd name="T46" fmla="*/ 0 h 80"/>
                    <a:gd name="T47" fmla="*/ 62 w 62"/>
                    <a:gd name="T48" fmla="*/ 80 h 8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2" h="80">
                      <a:moveTo>
                        <a:pt x="0" y="42"/>
                      </a:moveTo>
                      <a:lnTo>
                        <a:pt x="0" y="34"/>
                      </a:lnTo>
                      <a:lnTo>
                        <a:pt x="38" y="0"/>
                      </a:lnTo>
                      <a:lnTo>
                        <a:pt x="34" y="10"/>
                      </a:lnTo>
                      <a:lnTo>
                        <a:pt x="40" y="12"/>
                      </a:lnTo>
                      <a:lnTo>
                        <a:pt x="44" y="22"/>
                      </a:lnTo>
                      <a:lnTo>
                        <a:pt x="42" y="22"/>
                      </a:lnTo>
                      <a:lnTo>
                        <a:pt x="42" y="24"/>
                      </a:lnTo>
                      <a:lnTo>
                        <a:pt x="62" y="38"/>
                      </a:lnTo>
                      <a:lnTo>
                        <a:pt x="58" y="68"/>
                      </a:lnTo>
                      <a:lnTo>
                        <a:pt x="44" y="80"/>
                      </a:lnTo>
                      <a:lnTo>
                        <a:pt x="36" y="80"/>
                      </a:lnTo>
                      <a:lnTo>
                        <a:pt x="14" y="54"/>
                      </a:lnTo>
                      <a:lnTo>
                        <a:pt x="10" y="42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36" name="Freeform 2225"/>
                <p:cNvSpPr>
                  <a:spLocks/>
                </p:cNvSpPr>
                <p:nvPr/>
              </p:nvSpPr>
              <p:spPr bwMode="auto">
                <a:xfrm>
                  <a:off x="7015" y="2913"/>
                  <a:ext cx="58" cy="64"/>
                </a:xfrm>
                <a:custGeom>
                  <a:avLst/>
                  <a:gdLst>
                    <a:gd name="T0" fmla="*/ 30 w 58"/>
                    <a:gd name="T1" fmla="*/ 64 h 64"/>
                    <a:gd name="T2" fmla="*/ 18 w 58"/>
                    <a:gd name="T3" fmla="*/ 50 h 64"/>
                    <a:gd name="T4" fmla="*/ 20 w 58"/>
                    <a:gd name="T5" fmla="*/ 44 h 64"/>
                    <a:gd name="T6" fmla="*/ 2 w 58"/>
                    <a:gd name="T7" fmla="*/ 34 h 64"/>
                    <a:gd name="T8" fmla="*/ 0 w 58"/>
                    <a:gd name="T9" fmla="*/ 26 h 64"/>
                    <a:gd name="T10" fmla="*/ 0 w 58"/>
                    <a:gd name="T11" fmla="*/ 14 h 64"/>
                    <a:gd name="T12" fmla="*/ 4 w 58"/>
                    <a:gd name="T13" fmla="*/ 18 h 64"/>
                    <a:gd name="T14" fmla="*/ 14 w 58"/>
                    <a:gd name="T15" fmla="*/ 14 h 64"/>
                    <a:gd name="T16" fmla="*/ 18 w 58"/>
                    <a:gd name="T17" fmla="*/ 2 h 64"/>
                    <a:gd name="T18" fmla="*/ 50 w 58"/>
                    <a:gd name="T19" fmla="*/ 0 h 64"/>
                    <a:gd name="T20" fmla="*/ 58 w 58"/>
                    <a:gd name="T21" fmla="*/ 16 h 64"/>
                    <a:gd name="T22" fmla="*/ 56 w 58"/>
                    <a:gd name="T23" fmla="*/ 34 h 64"/>
                    <a:gd name="T24" fmla="*/ 52 w 58"/>
                    <a:gd name="T25" fmla="*/ 58 h 64"/>
                    <a:gd name="T26" fmla="*/ 30 w 58"/>
                    <a:gd name="T27" fmla="*/ 64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8"/>
                    <a:gd name="T43" fmla="*/ 0 h 64"/>
                    <a:gd name="T44" fmla="*/ 58 w 58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8" h="64">
                      <a:moveTo>
                        <a:pt x="30" y="64"/>
                      </a:moveTo>
                      <a:lnTo>
                        <a:pt x="18" y="50"/>
                      </a:lnTo>
                      <a:lnTo>
                        <a:pt x="20" y="44"/>
                      </a:lnTo>
                      <a:lnTo>
                        <a:pt x="2" y="34"/>
                      </a:lnTo>
                      <a:lnTo>
                        <a:pt x="0" y="26"/>
                      </a:lnTo>
                      <a:lnTo>
                        <a:pt x="0" y="14"/>
                      </a:lnTo>
                      <a:lnTo>
                        <a:pt x="4" y="18"/>
                      </a:lnTo>
                      <a:lnTo>
                        <a:pt x="14" y="14"/>
                      </a:lnTo>
                      <a:lnTo>
                        <a:pt x="18" y="2"/>
                      </a:lnTo>
                      <a:lnTo>
                        <a:pt x="50" y="0"/>
                      </a:lnTo>
                      <a:lnTo>
                        <a:pt x="58" y="16"/>
                      </a:lnTo>
                      <a:lnTo>
                        <a:pt x="56" y="34"/>
                      </a:lnTo>
                      <a:lnTo>
                        <a:pt x="52" y="58"/>
                      </a:lnTo>
                      <a:lnTo>
                        <a:pt x="30" y="6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37" name="Freeform 2226"/>
                <p:cNvSpPr>
                  <a:spLocks/>
                </p:cNvSpPr>
                <p:nvPr/>
              </p:nvSpPr>
              <p:spPr bwMode="auto">
                <a:xfrm>
                  <a:off x="7067" y="2917"/>
                  <a:ext cx="53" cy="54"/>
                </a:xfrm>
                <a:custGeom>
                  <a:avLst/>
                  <a:gdLst>
                    <a:gd name="T0" fmla="*/ 6 w 53"/>
                    <a:gd name="T1" fmla="*/ 12 h 54"/>
                    <a:gd name="T2" fmla="*/ 6 w 53"/>
                    <a:gd name="T3" fmla="*/ 0 h 54"/>
                    <a:gd name="T4" fmla="*/ 24 w 53"/>
                    <a:gd name="T5" fmla="*/ 10 h 54"/>
                    <a:gd name="T6" fmla="*/ 30 w 53"/>
                    <a:gd name="T7" fmla="*/ 6 h 54"/>
                    <a:gd name="T8" fmla="*/ 53 w 53"/>
                    <a:gd name="T9" fmla="*/ 50 h 54"/>
                    <a:gd name="T10" fmla="*/ 0 w 53"/>
                    <a:gd name="T11" fmla="*/ 54 h 54"/>
                    <a:gd name="T12" fmla="*/ 6 w 53"/>
                    <a:gd name="T13" fmla="*/ 12 h 5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3"/>
                    <a:gd name="T22" fmla="*/ 0 h 54"/>
                    <a:gd name="T23" fmla="*/ 53 w 53"/>
                    <a:gd name="T24" fmla="*/ 54 h 5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3" h="54">
                      <a:moveTo>
                        <a:pt x="6" y="12"/>
                      </a:moveTo>
                      <a:lnTo>
                        <a:pt x="6" y="0"/>
                      </a:lnTo>
                      <a:lnTo>
                        <a:pt x="24" y="10"/>
                      </a:lnTo>
                      <a:lnTo>
                        <a:pt x="30" y="6"/>
                      </a:lnTo>
                      <a:lnTo>
                        <a:pt x="53" y="50"/>
                      </a:lnTo>
                      <a:lnTo>
                        <a:pt x="0" y="54"/>
                      </a:lnTo>
                      <a:lnTo>
                        <a:pt x="6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38" name="Freeform 2227"/>
                <p:cNvSpPr>
                  <a:spLocks/>
                </p:cNvSpPr>
                <p:nvPr/>
              </p:nvSpPr>
              <p:spPr bwMode="auto">
                <a:xfrm>
                  <a:off x="7097" y="2889"/>
                  <a:ext cx="73" cy="78"/>
                </a:xfrm>
                <a:custGeom>
                  <a:avLst/>
                  <a:gdLst>
                    <a:gd name="T0" fmla="*/ 0 w 73"/>
                    <a:gd name="T1" fmla="*/ 34 h 78"/>
                    <a:gd name="T2" fmla="*/ 19 w 73"/>
                    <a:gd name="T3" fmla="*/ 10 h 78"/>
                    <a:gd name="T4" fmla="*/ 21 w 73"/>
                    <a:gd name="T5" fmla="*/ 14 h 78"/>
                    <a:gd name="T6" fmla="*/ 31 w 73"/>
                    <a:gd name="T7" fmla="*/ 2 h 78"/>
                    <a:gd name="T8" fmla="*/ 47 w 73"/>
                    <a:gd name="T9" fmla="*/ 6 h 78"/>
                    <a:gd name="T10" fmla="*/ 59 w 73"/>
                    <a:gd name="T11" fmla="*/ 0 h 78"/>
                    <a:gd name="T12" fmla="*/ 73 w 73"/>
                    <a:gd name="T13" fmla="*/ 18 h 78"/>
                    <a:gd name="T14" fmla="*/ 61 w 73"/>
                    <a:gd name="T15" fmla="*/ 72 h 78"/>
                    <a:gd name="T16" fmla="*/ 23 w 73"/>
                    <a:gd name="T17" fmla="*/ 78 h 78"/>
                    <a:gd name="T18" fmla="*/ 0 w 73"/>
                    <a:gd name="T19" fmla="*/ 34 h 7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73"/>
                    <a:gd name="T31" fmla="*/ 0 h 78"/>
                    <a:gd name="T32" fmla="*/ 73 w 73"/>
                    <a:gd name="T33" fmla="*/ 78 h 7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73" h="78">
                      <a:moveTo>
                        <a:pt x="0" y="34"/>
                      </a:moveTo>
                      <a:lnTo>
                        <a:pt x="19" y="10"/>
                      </a:lnTo>
                      <a:lnTo>
                        <a:pt x="21" y="14"/>
                      </a:lnTo>
                      <a:lnTo>
                        <a:pt x="31" y="2"/>
                      </a:lnTo>
                      <a:lnTo>
                        <a:pt x="47" y="6"/>
                      </a:lnTo>
                      <a:lnTo>
                        <a:pt x="59" y="0"/>
                      </a:lnTo>
                      <a:lnTo>
                        <a:pt x="73" y="18"/>
                      </a:lnTo>
                      <a:lnTo>
                        <a:pt x="61" y="72"/>
                      </a:lnTo>
                      <a:lnTo>
                        <a:pt x="23" y="78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39" name="Freeform 2228"/>
                <p:cNvSpPr>
                  <a:spLocks/>
                </p:cNvSpPr>
                <p:nvPr/>
              </p:nvSpPr>
              <p:spPr bwMode="auto">
                <a:xfrm>
                  <a:off x="7065" y="2867"/>
                  <a:ext cx="63" cy="62"/>
                </a:xfrm>
                <a:custGeom>
                  <a:avLst/>
                  <a:gdLst>
                    <a:gd name="T0" fmla="*/ 0 w 63"/>
                    <a:gd name="T1" fmla="*/ 46 h 62"/>
                    <a:gd name="T2" fmla="*/ 4 w 63"/>
                    <a:gd name="T3" fmla="*/ 38 h 62"/>
                    <a:gd name="T4" fmla="*/ 12 w 63"/>
                    <a:gd name="T5" fmla="*/ 28 h 62"/>
                    <a:gd name="T6" fmla="*/ 24 w 63"/>
                    <a:gd name="T7" fmla="*/ 0 h 62"/>
                    <a:gd name="T8" fmla="*/ 47 w 63"/>
                    <a:gd name="T9" fmla="*/ 16 h 62"/>
                    <a:gd name="T10" fmla="*/ 55 w 63"/>
                    <a:gd name="T11" fmla="*/ 16 h 62"/>
                    <a:gd name="T12" fmla="*/ 63 w 63"/>
                    <a:gd name="T13" fmla="*/ 24 h 62"/>
                    <a:gd name="T14" fmla="*/ 53 w 63"/>
                    <a:gd name="T15" fmla="*/ 36 h 62"/>
                    <a:gd name="T16" fmla="*/ 51 w 63"/>
                    <a:gd name="T17" fmla="*/ 32 h 62"/>
                    <a:gd name="T18" fmla="*/ 32 w 63"/>
                    <a:gd name="T19" fmla="*/ 56 h 62"/>
                    <a:gd name="T20" fmla="*/ 26 w 63"/>
                    <a:gd name="T21" fmla="*/ 60 h 62"/>
                    <a:gd name="T22" fmla="*/ 8 w 63"/>
                    <a:gd name="T23" fmla="*/ 50 h 62"/>
                    <a:gd name="T24" fmla="*/ 8 w 63"/>
                    <a:gd name="T25" fmla="*/ 62 h 62"/>
                    <a:gd name="T26" fmla="*/ 0 w 63"/>
                    <a:gd name="T27" fmla="*/ 46 h 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3"/>
                    <a:gd name="T43" fmla="*/ 0 h 62"/>
                    <a:gd name="T44" fmla="*/ 63 w 63"/>
                    <a:gd name="T45" fmla="*/ 62 h 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3" h="62">
                      <a:moveTo>
                        <a:pt x="0" y="46"/>
                      </a:moveTo>
                      <a:lnTo>
                        <a:pt x="4" y="38"/>
                      </a:lnTo>
                      <a:lnTo>
                        <a:pt x="12" y="28"/>
                      </a:lnTo>
                      <a:lnTo>
                        <a:pt x="24" y="0"/>
                      </a:lnTo>
                      <a:lnTo>
                        <a:pt x="47" y="16"/>
                      </a:lnTo>
                      <a:lnTo>
                        <a:pt x="55" y="16"/>
                      </a:lnTo>
                      <a:lnTo>
                        <a:pt x="63" y="24"/>
                      </a:lnTo>
                      <a:lnTo>
                        <a:pt x="53" y="36"/>
                      </a:lnTo>
                      <a:lnTo>
                        <a:pt x="51" y="32"/>
                      </a:lnTo>
                      <a:lnTo>
                        <a:pt x="32" y="56"/>
                      </a:lnTo>
                      <a:lnTo>
                        <a:pt x="26" y="60"/>
                      </a:lnTo>
                      <a:lnTo>
                        <a:pt x="8" y="50"/>
                      </a:lnTo>
                      <a:lnTo>
                        <a:pt x="8" y="6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40" name="Freeform 2229"/>
                <p:cNvSpPr>
                  <a:spLocks/>
                </p:cNvSpPr>
                <p:nvPr/>
              </p:nvSpPr>
              <p:spPr bwMode="auto">
                <a:xfrm>
                  <a:off x="7158" y="2889"/>
                  <a:ext cx="80" cy="72"/>
                </a:xfrm>
                <a:custGeom>
                  <a:avLst/>
                  <a:gdLst>
                    <a:gd name="T0" fmla="*/ 0 w 80"/>
                    <a:gd name="T1" fmla="*/ 72 h 72"/>
                    <a:gd name="T2" fmla="*/ 12 w 80"/>
                    <a:gd name="T3" fmla="*/ 18 h 72"/>
                    <a:gd name="T4" fmla="*/ 32 w 80"/>
                    <a:gd name="T5" fmla="*/ 2 h 72"/>
                    <a:gd name="T6" fmla="*/ 46 w 80"/>
                    <a:gd name="T7" fmla="*/ 0 h 72"/>
                    <a:gd name="T8" fmla="*/ 46 w 80"/>
                    <a:gd name="T9" fmla="*/ 2 h 72"/>
                    <a:gd name="T10" fmla="*/ 54 w 80"/>
                    <a:gd name="T11" fmla="*/ 0 h 72"/>
                    <a:gd name="T12" fmla="*/ 50 w 80"/>
                    <a:gd name="T13" fmla="*/ 18 h 72"/>
                    <a:gd name="T14" fmla="*/ 52 w 80"/>
                    <a:gd name="T15" fmla="*/ 24 h 72"/>
                    <a:gd name="T16" fmla="*/ 48 w 80"/>
                    <a:gd name="T17" fmla="*/ 28 h 72"/>
                    <a:gd name="T18" fmla="*/ 62 w 80"/>
                    <a:gd name="T19" fmla="*/ 54 h 72"/>
                    <a:gd name="T20" fmla="*/ 80 w 80"/>
                    <a:gd name="T21" fmla="*/ 66 h 72"/>
                    <a:gd name="T22" fmla="*/ 0 w 80"/>
                    <a:gd name="T23" fmla="*/ 72 h 7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80"/>
                    <a:gd name="T37" fmla="*/ 0 h 72"/>
                    <a:gd name="T38" fmla="*/ 80 w 80"/>
                    <a:gd name="T39" fmla="*/ 72 h 7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80" h="72">
                      <a:moveTo>
                        <a:pt x="0" y="72"/>
                      </a:moveTo>
                      <a:lnTo>
                        <a:pt x="12" y="18"/>
                      </a:lnTo>
                      <a:lnTo>
                        <a:pt x="32" y="2"/>
                      </a:lnTo>
                      <a:lnTo>
                        <a:pt x="46" y="0"/>
                      </a:lnTo>
                      <a:lnTo>
                        <a:pt x="46" y="2"/>
                      </a:lnTo>
                      <a:lnTo>
                        <a:pt x="54" y="0"/>
                      </a:lnTo>
                      <a:lnTo>
                        <a:pt x="50" y="18"/>
                      </a:lnTo>
                      <a:lnTo>
                        <a:pt x="52" y="24"/>
                      </a:lnTo>
                      <a:lnTo>
                        <a:pt x="48" y="28"/>
                      </a:lnTo>
                      <a:lnTo>
                        <a:pt x="62" y="54"/>
                      </a:lnTo>
                      <a:lnTo>
                        <a:pt x="80" y="66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41" name="Freeform 2230"/>
                <p:cNvSpPr>
                  <a:spLocks/>
                </p:cNvSpPr>
                <p:nvPr/>
              </p:nvSpPr>
              <p:spPr bwMode="auto">
                <a:xfrm>
                  <a:off x="7206" y="2879"/>
                  <a:ext cx="82" cy="76"/>
                </a:xfrm>
                <a:custGeom>
                  <a:avLst/>
                  <a:gdLst>
                    <a:gd name="T0" fmla="*/ 6 w 82"/>
                    <a:gd name="T1" fmla="*/ 10 h 76"/>
                    <a:gd name="T2" fmla="*/ 10 w 82"/>
                    <a:gd name="T3" fmla="*/ 4 h 76"/>
                    <a:gd name="T4" fmla="*/ 14 w 82"/>
                    <a:gd name="T5" fmla="*/ 6 h 76"/>
                    <a:gd name="T6" fmla="*/ 26 w 82"/>
                    <a:gd name="T7" fmla="*/ 4 h 76"/>
                    <a:gd name="T8" fmla="*/ 34 w 82"/>
                    <a:gd name="T9" fmla="*/ 0 h 76"/>
                    <a:gd name="T10" fmla="*/ 64 w 82"/>
                    <a:gd name="T11" fmla="*/ 34 h 76"/>
                    <a:gd name="T12" fmla="*/ 82 w 82"/>
                    <a:gd name="T13" fmla="*/ 40 h 76"/>
                    <a:gd name="T14" fmla="*/ 66 w 82"/>
                    <a:gd name="T15" fmla="*/ 60 h 76"/>
                    <a:gd name="T16" fmla="*/ 58 w 82"/>
                    <a:gd name="T17" fmla="*/ 72 h 76"/>
                    <a:gd name="T18" fmla="*/ 32 w 82"/>
                    <a:gd name="T19" fmla="*/ 76 h 76"/>
                    <a:gd name="T20" fmla="*/ 14 w 82"/>
                    <a:gd name="T21" fmla="*/ 64 h 76"/>
                    <a:gd name="T22" fmla="*/ 0 w 82"/>
                    <a:gd name="T23" fmla="*/ 38 h 76"/>
                    <a:gd name="T24" fmla="*/ 4 w 82"/>
                    <a:gd name="T25" fmla="*/ 34 h 76"/>
                    <a:gd name="T26" fmla="*/ 2 w 82"/>
                    <a:gd name="T27" fmla="*/ 28 h 76"/>
                    <a:gd name="T28" fmla="*/ 6 w 82"/>
                    <a:gd name="T29" fmla="*/ 10 h 7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82"/>
                    <a:gd name="T46" fmla="*/ 0 h 76"/>
                    <a:gd name="T47" fmla="*/ 82 w 82"/>
                    <a:gd name="T48" fmla="*/ 76 h 7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82" h="76">
                      <a:moveTo>
                        <a:pt x="6" y="10"/>
                      </a:moveTo>
                      <a:lnTo>
                        <a:pt x="10" y="4"/>
                      </a:lnTo>
                      <a:lnTo>
                        <a:pt x="14" y="6"/>
                      </a:lnTo>
                      <a:lnTo>
                        <a:pt x="26" y="4"/>
                      </a:lnTo>
                      <a:lnTo>
                        <a:pt x="34" y="0"/>
                      </a:lnTo>
                      <a:lnTo>
                        <a:pt x="64" y="34"/>
                      </a:lnTo>
                      <a:lnTo>
                        <a:pt x="82" y="40"/>
                      </a:lnTo>
                      <a:lnTo>
                        <a:pt x="66" y="60"/>
                      </a:lnTo>
                      <a:lnTo>
                        <a:pt x="58" y="72"/>
                      </a:lnTo>
                      <a:lnTo>
                        <a:pt x="32" y="76"/>
                      </a:lnTo>
                      <a:lnTo>
                        <a:pt x="14" y="64"/>
                      </a:lnTo>
                      <a:lnTo>
                        <a:pt x="0" y="38"/>
                      </a:lnTo>
                      <a:lnTo>
                        <a:pt x="4" y="34"/>
                      </a:lnTo>
                      <a:lnTo>
                        <a:pt x="2" y="28"/>
                      </a:lnTo>
                      <a:lnTo>
                        <a:pt x="6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42" name="Freeform 2231"/>
                <p:cNvSpPr>
                  <a:spLocks/>
                </p:cNvSpPr>
                <p:nvPr/>
              </p:nvSpPr>
              <p:spPr bwMode="auto">
                <a:xfrm>
                  <a:off x="7264" y="2865"/>
                  <a:ext cx="88" cy="86"/>
                </a:xfrm>
                <a:custGeom>
                  <a:avLst/>
                  <a:gdLst>
                    <a:gd name="T0" fmla="*/ 24 w 88"/>
                    <a:gd name="T1" fmla="*/ 54 h 86"/>
                    <a:gd name="T2" fmla="*/ 34 w 88"/>
                    <a:gd name="T3" fmla="*/ 34 h 86"/>
                    <a:gd name="T4" fmla="*/ 38 w 88"/>
                    <a:gd name="T5" fmla="*/ 38 h 86"/>
                    <a:gd name="T6" fmla="*/ 60 w 88"/>
                    <a:gd name="T7" fmla="*/ 6 h 86"/>
                    <a:gd name="T8" fmla="*/ 56 w 88"/>
                    <a:gd name="T9" fmla="*/ 4 h 86"/>
                    <a:gd name="T10" fmla="*/ 64 w 88"/>
                    <a:gd name="T11" fmla="*/ 0 h 86"/>
                    <a:gd name="T12" fmla="*/ 78 w 88"/>
                    <a:gd name="T13" fmla="*/ 10 h 86"/>
                    <a:gd name="T14" fmla="*/ 76 w 88"/>
                    <a:gd name="T15" fmla="*/ 30 h 86"/>
                    <a:gd name="T16" fmla="*/ 88 w 88"/>
                    <a:gd name="T17" fmla="*/ 52 h 86"/>
                    <a:gd name="T18" fmla="*/ 84 w 88"/>
                    <a:gd name="T19" fmla="*/ 58 h 86"/>
                    <a:gd name="T20" fmla="*/ 62 w 88"/>
                    <a:gd name="T21" fmla="*/ 70 h 86"/>
                    <a:gd name="T22" fmla="*/ 54 w 88"/>
                    <a:gd name="T23" fmla="*/ 76 h 86"/>
                    <a:gd name="T24" fmla="*/ 0 w 88"/>
                    <a:gd name="T25" fmla="*/ 86 h 86"/>
                    <a:gd name="T26" fmla="*/ 24 w 88"/>
                    <a:gd name="T27" fmla="*/ 54 h 8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86"/>
                    <a:gd name="T44" fmla="*/ 88 w 88"/>
                    <a:gd name="T45" fmla="*/ 86 h 8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86">
                      <a:moveTo>
                        <a:pt x="24" y="54"/>
                      </a:moveTo>
                      <a:lnTo>
                        <a:pt x="34" y="34"/>
                      </a:lnTo>
                      <a:lnTo>
                        <a:pt x="38" y="38"/>
                      </a:lnTo>
                      <a:lnTo>
                        <a:pt x="60" y="6"/>
                      </a:lnTo>
                      <a:lnTo>
                        <a:pt x="56" y="4"/>
                      </a:lnTo>
                      <a:lnTo>
                        <a:pt x="64" y="0"/>
                      </a:lnTo>
                      <a:lnTo>
                        <a:pt x="78" y="10"/>
                      </a:lnTo>
                      <a:lnTo>
                        <a:pt x="76" y="30"/>
                      </a:lnTo>
                      <a:lnTo>
                        <a:pt x="88" y="52"/>
                      </a:lnTo>
                      <a:lnTo>
                        <a:pt x="84" y="58"/>
                      </a:lnTo>
                      <a:lnTo>
                        <a:pt x="62" y="70"/>
                      </a:lnTo>
                      <a:lnTo>
                        <a:pt x="54" y="76"/>
                      </a:lnTo>
                      <a:lnTo>
                        <a:pt x="0" y="86"/>
                      </a:lnTo>
                      <a:lnTo>
                        <a:pt x="24" y="5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43" name="Freeform 2232"/>
                <p:cNvSpPr>
                  <a:spLocks/>
                </p:cNvSpPr>
                <p:nvPr/>
              </p:nvSpPr>
              <p:spPr bwMode="auto">
                <a:xfrm>
                  <a:off x="7340" y="2837"/>
                  <a:ext cx="92" cy="80"/>
                </a:xfrm>
                <a:custGeom>
                  <a:avLst/>
                  <a:gdLst>
                    <a:gd name="T0" fmla="*/ 2 w 92"/>
                    <a:gd name="T1" fmla="*/ 38 h 80"/>
                    <a:gd name="T2" fmla="*/ 6 w 92"/>
                    <a:gd name="T3" fmla="*/ 38 h 80"/>
                    <a:gd name="T4" fmla="*/ 12 w 92"/>
                    <a:gd name="T5" fmla="*/ 36 h 80"/>
                    <a:gd name="T6" fmla="*/ 32 w 92"/>
                    <a:gd name="T7" fmla="*/ 16 h 80"/>
                    <a:gd name="T8" fmla="*/ 34 w 92"/>
                    <a:gd name="T9" fmla="*/ 8 h 80"/>
                    <a:gd name="T10" fmla="*/ 40 w 92"/>
                    <a:gd name="T11" fmla="*/ 6 h 80"/>
                    <a:gd name="T12" fmla="*/ 48 w 92"/>
                    <a:gd name="T13" fmla="*/ 10 h 80"/>
                    <a:gd name="T14" fmla="*/ 46 w 92"/>
                    <a:gd name="T15" fmla="*/ 16 h 80"/>
                    <a:gd name="T16" fmla="*/ 54 w 92"/>
                    <a:gd name="T17" fmla="*/ 12 h 80"/>
                    <a:gd name="T18" fmla="*/ 64 w 92"/>
                    <a:gd name="T19" fmla="*/ 12 h 80"/>
                    <a:gd name="T20" fmla="*/ 80 w 92"/>
                    <a:gd name="T21" fmla="*/ 0 h 80"/>
                    <a:gd name="T22" fmla="*/ 92 w 92"/>
                    <a:gd name="T23" fmla="*/ 6 h 80"/>
                    <a:gd name="T24" fmla="*/ 92 w 92"/>
                    <a:gd name="T25" fmla="*/ 14 h 80"/>
                    <a:gd name="T26" fmla="*/ 90 w 92"/>
                    <a:gd name="T27" fmla="*/ 22 h 80"/>
                    <a:gd name="T28" fmla="*/ 62 w 92"/>
                    <a:gd name="T29" fmla="*/ 40 h 80"/>
                    <a:gd name="T30" fmla="*/ 58 w 92"/>
                    <a:gd name="T31" fmla="*/ 56 h 80"/>
                    <a:gd name="T32" fmla="*/ 12 w 92"/>
                    <a:gd name="T33" fmla="*/ 80 h 80"/>
                    <a:gd name="T34" fmla="*/ 0 w 92"/>
                    <a:gd name="T35" fmla="*/ 58 h 80"/>
                    <a:gd name="T36" fmla="*/ 2 w 92"/>
                    <a:gd name="T37" fmla="*/ 38 h 8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92"/>
                    <a:gd name="T58" fmla="*/ 0 h 80"/>
                    <a:gd name="T59" fmla="*/ 92 w 92"/>
                    <a:gd name="T60" fmla="*/ 80 h 8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92" h="80">
                      <a:moveTo>
                        <a:pt x="2" y="38"/>
                      </a:moveTo>
                      <a:lnTo>
                        <a:pt x="6" y="38"/>
                      </a:lnTo>
                      <a:lnTo>
                        <a:pt x="12" y="36"/>
                      </a:lnTo>
                      <a:lnTo>
                        <a:pt x="32" y="16"/>
                      </a:lnTo>
                      <a:lnTo>
                        <a:pt x="34" y="8"/>
                      </a:lnTo>
                      <a:lnTo>
                        <a:pt x="40" y="6"/>
                      </a:lnTo>
                      <a:lnTo>
                        <a:pt x="48" y="10"/>
                      </a:lnTo>
                      <a:lnTo>
                        <a:pt x="46" y="16"/>
                      </a:lnTo>
                      <a:lnTo>
                        <a:pt x="54" y="12"/>
                      </a:lnTo>
                      <a:lnTo>
                        <a:pt x="64" y="12"/>
                      </a:lnTo>
                      <a:lnTo>
                        <a:pt x="80" y="0"/>
                      </a:lnTo>
                      <a:lnTo>
                        <a:pt x="92" y="6"/>
                      </a:lnTo>
                      <a:lnTo>
                        <a:pt x="92" y="14"/>
                      </a:lnTo>
                      <a:lnTo>
                        <a:pt x="90" y="22"/>
                      </a:lnTo>
                      <a:lnTo>
                        <a:pt x="62" y="40"/>
                      </a:lnTo>
                      <a:lnTo>
                        <a:pt x="58" y="56"/>
                      </a:lnTo>
                      <a:lnTo>
                        <a:pt x="12" y="80"/>
                      </a:lnTo>
                      <a:lnTo>
                        <a:pt x="0" y="58"/>
                      </a:lnTo>
                      <a:lnTo>
                        <a:pt x="2" y="3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44" name="Freeform 2233"/>
                <p:cNvSpPr>
                  <a:spLocks/>
                </p:cNvSpPr>
                <p:nvPr/>
              </p:nvSpPr>
              <p:spPr bwMode="auto">
                <a:xfrm>
                  <a:off x="7386" y="2783"/>
                  <a:ext cx="82" cy="70"/>
                </a:xfrm>
                <a:custGeom>
                  <a:avLst/>
                  <a:gdLst>
                    <a:gd name="T0" fmla="*/ 2 w 82"/>
                    <a:gd name="T1" fmla="*/ 64 h 70"/>
                    <a:gd name="T2" fmla="*/ 12 w 82"/>
                    <a:gd name="T3" fmla="*/ 60 h 70"/>
                    <a:gd name="T4" fmla="*/ 12 w 82"/>
                    <a:gd name="T5" fmla="*/ 58 h 70"/>
                    <a:gd name="T6" fmla="*/ 12 w 82"/>
                    <a:gd name="T7" fmla="*/ 54 h 70"/>
                    <a:gd name="T8" fmla="*/ 12 w 82"/>
                    <a:gd name="T9" fmla="*/ 40 h 70"/>
                    <a:gd name="T10" fmla="*/ 12 w 82"/>
                    <a:gd name="T11" fmla="*/ 28 h 70"/>
                    <a:gd name="T12" fmla="*/ 16 w 82"/>
                    <a:gd name="T13" fmla="*/ 22 h 70"/>
                    <a:gd name="T14" fmla="*/ 20 w 82"/>
                    <a:gd name="T15" fmla="*/ 24 h 70"/>
                    <a:gd name="T16" fmla="*/ 38 w 82"/>
                    <a:gd name="T17" fmla="*/ 6 h 70"/>
                    <a:gd name="T18" fmla="*/ 56 w 82"/>
                    <a:gd name="T19" fmla="*/ 0 h 70"/>
                    <a:gd name="T20" fmla="*/ 64 w 82"/>
                    <a:gd name="T21" fmla="*/ 8 h 70"/>
                    <a:gd name="T22" fmla="*/ 72 w 82"/>
                    <a:gd name="T23" fmla="*/ 2 h 70"/>
                    <a:gd name="T24" fmla="*/ 82 w 82"/>
                    <a:gd name="T25" fmla="*/ 10 h 70"/>
                    <a:gd name="T26" fmla="*/ 62 w 82"/>
                    <a:gd name="T27" fmla="*/ 32 h 70"/>
                    <a:gd name="T28" fmla="*/ 62 w 82"/>
                    <a:gd name="T29" fmla="*/ 44 h 70"/>
                    <a:gd name="T30" fmla="*/ 46 w 82"/>
                    <a:gd name="T31" fmla="*/ 60 h 70"/>
                    <a:gd name="T32" fmla="*/ 34 w 82"/>
                    <a:gd name="T33" fmla="*/ 54 h 70"/>
                    <a:gd name="T34" fmla="*/ 18 w 82"/>
                    <a:gd name="T35" fmla="*/ 66 h 70"/>
                    <a:gd name="T36" fmla="*/ 8 w 82"/>
                    <a:gd name="T37" fmla="*/ 66 h 70"/>
                    <a:gd name="T38" fmla="*/ 0 w 82"/>
                    <a:gd name="T39" fmla="*/ 70 h 70"/>
                    <a:gd name="T40" fmla="*/ 2 w 82"/>
                    <a:gd name="T41" fmla="*/ 64 h 7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82"/>
                    <a:gd name="T64" fmla="*/ 0 h 70"/>
                    <a:gd name="T65" fmla="*/ 82 w 82"/>
                    <a:gd name="T66" fmla="*/ 70 h 70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82" h="70">
                      <a:moveTo>
                        <a:pt x="2" y="64"/>
                      </a:moveTo>
                      <a:lnTo>
                        <a:pt x="12" y="60"/>
                      </a:lnTo>
                      <a:lnTo>
                        <a:pt x="12" y="58"/>
                      </a:lnTo>
                      <a:lnTo>
                        <a:pt x="12" y="54"/>
                      </a:lnTo>
                      <a:lnTo>
                        <a:pt x="12" y="40"/>
                      </a:lnTo>
                      <a:lnTo>
                        <a:pt x="12" y="28"/>
                      </a:lnTo>
                      <a:lnTo>
                        <a:pt x="16" y="22"/>
                      </a:lnTo>
                      <a:lnTo>
                        <a:pt x="20" y="24"/>
                      </a:lnTo>
                      <a:lnTo>
                        <a:pt x="38" y="6"/>
                      </a:lnTo>
                      <a:lnTo>
                        <a:pt x="56" y="0"/>
                      </a:lnTo>
                      <a:lnTo>
                        <a:pt x="64" y="8"/>
                      </a:lnTo>
                      <a:lnTo>
                        <a:pt x="72" y="2"/>
                      </a:lnTo>
                      <a:lnTo>
                        <a:pt x="82" y="10"/>
                      </a:lnTo>
                      <a:lnTo>
                        <a:pt x="62" y="32"/>
                      </a:lnTo>
                      <a:lnTo>
                        <a:pt x="62" y="44"/>
                      </a:lnTo>
                      <a:lnTo>
                        <a:pt x="46" y="60"/>
                      </a:lnTo>
                      <a:lnTo>
                        <a:pt x="34" y="54"/>
                      </a:lnTo>
                      <a:lnTo>
                        <a:pt x="18" y="66"/>
                      </a:lnTo>
                      <a:lnTo>
                        <a:pt x="8" y="66"/>
                      </a:lnTo>
                      <a:lnTo>
                        <a:pt x="0" y="70"/>
                      </a:lnTo>
                      <a:lnTo>
                        <a:pt x="2" y="6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45" name="Freeform 2234"/>
                <p:cNvSpPr>
                  <a:spLocks/>
                </p:cNvSpPr>
                <p:nvPr/>
              </p:nvSpPr>
              <p:spPr bwMode="auto">
                <a:xfrm>
                  <a:off x="7442" y="2681"/>
                  <a:ext cx="104" cy="112"/>
                </a:xfrm>
                <a:custGeom>
                  <a:avLst/>
                  <a:gdLst>
                    <a:gd name="T0" fmla="*/ 0 w 104"/>
                    <a:gd name="T1" fmla="*/ 102 h 112"/>
                    <a:gd name="T2" fmla="*/ 2 w 104"/>
                    <a:gd name="T3" fmla="*/ 96 h 112"/>
                    <a:gd name="T4" fmla="*/ 6 w 104"/>
                    <a:gd name="T5" fmla="*/ 80 h 112"/>
                    <a:gd name="T6" fmla="*/ 14 w 104"/>
                    <a:gd name="T7" fmla="*/ 58 h 112"/>
                    <a:gd name="T8" fmla="*/ 6 w 104"/>
                    <a:gd name="T9" fmla="*/ 52 h 112"/>
                    <a:gd name="T10" fmla="*/ 8 w 104"/>
                    <a:gd name="T11" fmla="*/ 28 h 112"/>
                    <a:gd name="T12" fmla="*/ 4 w 104"/>
                    <a:gd name="T13" fmla="*/ 22 h 112"/>
                    <a:gd name="T14" fmla="*/ 14 w 104"/>
                    <a:gd name="T15" fmla="*/ 16 h 112"/>
                    <a:gd name="T16" fmla="*/ 34 w 104"/>
                    <a:gd name="T17" fmla="*/ 18 h 112"/>
                    <a:gd name="T18" fmla="*/ 36 w 104"/>
                    <a:gd name="T19" fmla="*/ 12 h 112"/>
                    <a:gd name="T20" fmla="*/ 30 w 104"/>
                    <a:gd name="T21" fmla="*/ 10 h 112"/>
                    <a:gd name="T22" fmla="*/ 44 w 104"/>
                    <a:gd name="T23" fmla="*/ 0 h 112"/>
                    <a:gd name="T24" fmla="*/ 48 w 104"/>
                    <a:gd name="T25" fmla="*/ 14 h 112"/>
                    <a:gd name="T26" fmla="*/ 62 w 104"/>
                    <a:gd name="T27" fmla="*/ 20 h 112"/>
                    <a:gd name="T28" fmla="*/ 68 w 104"/>
                    <a:gd name="T29" fmla="*/ 16 h 112"/>
                    <a:gd name="T30" fmla="*/ 82 w 104"/>
                    <a:gd name="T31" fmla="*/ 32 h 112"/>
                    <a:gd name="T32" fmla="*/ 104 w 104"/>
                    <a:gd name="T33" fmla="*/ 32 h 112"/>
                    <a:gd name="T34" fmla="*/ 70 w 104"/>
                    <a:gd name="T35" fmla="*/ 72 h 112"/>
                    <a:gd name="T36" fmla="*/ 62 w 104"/>
                    <a:gd name="T37" fmla="*/ 88 h 112"/>
                    <a:gd name="T38" fmla="*/ 56 w 104"/>
                    <a:gd name="T39" fmla="*/ 94 h 112"/>
                    <a:gd name="T40" fmla="*/ 26 w 104"/>
                    <a:gd name="T41" fmla="*/ 112 h 112"/>
                    <a:gd name="T42" fmla="*/ 16 w 104"/>
                    <a:gd name="T43" fmla="*/ 104 h 112"/>
                    <a:gd name="T44" fmla="*/ 8 w 104"/>
                    <a:gd name="T45" fmla="*/ 110 h 112"/>
                    <a:gd name="T46" fmla="*/ 0 w 104"/>
                    <a:gd name="T47" fmla="*/ 102 h 112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104"/>
                    <a:gd name="T73" fmla="*/ 0 h 112"/>
                    <a:gd name="T74" fmla="*/ 104 w 104"/>
                    <a:gd name="T75" fmla="*/ 112 h 112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104" h="112">
                      <a:moveTo>
                        <a:pt x="0" y="102"/>
                      </a:moveTo>
                      <a:lnTo>
                        <a:pt x="2" y="96"/>
                      </a:lnTo>
                      <a:lnTo>
                        <a:pt x="6" y="80"/>
                      </a:lnTo>
                      <a:lnTo>
                        <a:pt x="14" y="58"/>
                      </a:lnTo>
                      <a:lnTo>
                        <a:pt x="6" y="52"/>
                      </a:lnTo>
                      <a:lnTo>
                        <a:pt x="8" y="28"/>
                      </a:lnTo>
                      <a:lnTo>
                        <a:pt x="4" y="22"/>
                      </a:lnTo>
                      <a:lnTo>
                        <a:pt x="14" y="16"/>
                      </a:lnTo>
                      <a:lnTo>
                        <a:pt x="34" y="18"/>
                      </a:lnTo>
                      <a:lnTo>
                        <a:pt x="36" y="12"/>
                      </a:lnTo>
                      <a:lnTo>
                        <a:pt x="30" y="10"/>
                      </a:lnTo>
                      <a:lnTo>
                        <a:pt x="44" y="0"/>
                      </a:lnTo>
                      <a:lnTo>
                        <a:pt x="48" y="14"/>
                      </a:lnTo>
                      <a:lnTo>
                        <a:pt x="62" y="20"/>
                      </a:lnTo>
                      <a:lnTo>
                        <a:pt x="68" y="16"/>
                      </a:lnTo>
                      <a:lnTo>
                        <a:pt x="82" y="32"/>
                      </a:lnTo>
                      <a:lnTo>
                        <a:pt x="104" y="32"/>
                      </a:lnTo>
                      <a:lnTo>
                        <a:pt x="70" y="72"/>
                      </a:lnTo>
                      <a:lnTo>
                        <a:pt x="62" y="88"/>
                      </a:lnTo>
                      <a:lnTo>
                        <a:pt x="56" y="94"/>
                      </a:lnTo>
                      <a:lnTo>
                        <a:pt x="26" y="112"/>
                      </a:lnTo>
                      <a:lnTo>
                        <a:pt x="16" y="104"/>
                      </a:lnTo>
                      <a:lnTo>
                        <a:pt x="8" y="110"/>
                      </a:lnTo>
                      <a:lnTo>
                        <a:pt x="0" y="10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46" name="Freeform 2235"/>
                <p:cNvSpPr>
                  <a:spLocks/>
                </p:cNvSpPr>
                <p:nvPr/>
              </p:nvSpPr>
              <p:spPr bwMode="auto">
                <a:xfrm>
                  <a:off x="7430" y="2647"/>
                  <a:ext cx="56" cy="52"/>
                </a:xfrm>
                <a:custGeom>
                  <a:avLst/>
                  <a:gdLst>
                    <a:gd name="T0" fmla="*/ 26 w 56"/>
                    <a:gd name="T1" fmla="*/ 4 h 52"/>
                    <a:gd name="T2" fmla="*/ 14 w 56"/>
                    <a:gd name="T3" fmla="*/ 0 h 52"/>
                    <a:gd name="T4" fmla="*/ 6 w 56"/>
                    <a:gd name="T5" fmla="*/ 18 h 52"/>
                    <a:gd name="T6" fmla="*/ 0 w 56"/>
                    <a:gd name="T7" fmla="*/ 26 h 52"/>
                    <a:gd name="T8" fmla="*/ 4 w 56"/>
                    <a:gd name="T9" fmla="*/ 28 h 52"/>
                    <a:gd name="T10" fmla="*/ 2 w 56"/>
                    <a:gd name="T11" fmla="*/ 36 h 52"/>
                    <a:gd name="T12" fmla="*/ 8 w 56"/>
                    <a:gd name="T13" fmla="*/ 50 h 52"/>
                    <a:gd name="T14" fmla="*/ 26 w 56"/>
                    <a:gd name="T15" fmla="*/ 50 h 52"/>
                    <a:gd name="T16" fmla="*/ 46 w 56"/>
                    <a:gd name="T17" fmla="*/ 52 h 52"/>
                    <a:gd name="T18" fmla="*/ 48 w 56"/>
                    <a:gd name="T19" fmla="*/ 46 h 52"/>
                    <a:gd name="T20" fmla="*/ 42 w 56"/>
                    <a:gd name="T21" fmla="*/ 44 h 52"/>
                    <a:gd name="T22" fmla="*/ 56 w 56"/>
                    <a:gd name="T23" fmla="*/ 34 h 52"/>
                    <a:gd name="T24" fmla="*/ 40 w 56"/>
                    <a:gd name="T25" fmla="*/ 24 h 52"/>
                    <a:gd name="T26" fmla="*/ 38 w 56"/>
                    <a:gd name="T27" fmla="*/ 16 h 52"/>
                    <a:gd name="T28" fmla="*/ 34 w 56"/>
                    <a:gd name="T29" fmla="*/ 12 h 52"/>
                    <a:gd name="T30" fmla="*/ 28 w 56"/>
                    <a:gd name="T31" fmla="*/ 10 h 52"/>
                    <a:gd name="T32" fmla="*/ 26 w 56"/>
                    <a:gd name="T33" fmla="*/ 4 h 5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6"/>
                    <a:gd name="T52" fmla="*/ 0 h 52"/>
                    <a:gd name="T53" fmla="*/ 56 w 56"/>
                    <a:gd name="T54" fmla="*/ 52 h 52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6" h="52">
                      <a:moveTo>
                        <a:pt x="26" y="4"/>
                      </a:moveTo>
                      <a:lnTo>
                        <a:pt x="14" y="0"/>
                      </a:lnTo>
                      <a:lnTo>
                        <a:pt x="6" y="18"/>
                      </a:lnTo>
                      <a:lnTo>
                        <a:pt x="0" y="26"/>
                      </a:lnTo>
                      <a:lnTo>
                        <a:pt x="4" y="28"/>
                      </a:lnTo>
                      <a:lnTo>
                        <a:pt x="2" y="36"/>
                      </a:lnTo>
                      <a:lnTo>
                        <a:pt x="8" y="50"/>
                      </a:lnTo>
                      <a:lnTo>
                        <a:pt x="26" y="50"/>
                      </a:lnTo>
                      <a:lnTo>
                        <a:pt x="46" y="52"/>
                      </a:lnTo>
                      <a:lnTo>
                        <a:pt x="48" y="46"/>
                      </a:lnTo>
                      <a:lnTo>
                        <a:pt x="42" y="44"/>
                      </a:lnTo>
                      <a:lnTo>
                        <a:pt x="56" y="34"/>
                      </a:lnTo>
                      <a:lnTo>
                        <a:pt x="40" y="24"/>
                      </a:lnTo>
                      <a:lnTo>
                        <a:pt x="38" y="16"/>
                      </a:lnTo>
                      <a:lnTo>
                        <a:pt x="34" y="12"/>
                      </a:lnTo>
                      <a:lnTo>
                        <a:pt x="28" y="10"/>
                      </a:lnTo>
                      <a:lnTo>
                        <a:pt x="26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47" name="Freeform 2236"/>
                <p:cNvSpPr>
                  <a:spLocks/>
                </p:cNvSpPr>
                <p:nvPr/>
              </p:nvSpPr>
              <p:spPr bwMode="auto">
                <a:xfrm>
                  <a:off x="7394" y="2693"/>
                  <a:ext cx="62" cy="84"/>
                </a:xfrm>
                <a:custGeom>
                  <a:avLst/>
                  <a:gdLst>
                    <a:gd name="T0" fmla="*/ 50 w 62"/>
                    <a:gd name="T1" fmla="*/ 84 h 84"/>
                    <a:gd name="T2" fmla="*/ 40 w 62"/>
                    <a:gd name="T3" fmla="*/ 80 h 84"/>
                    <a:gd name="T4" fmla="*/ 38 w 62"/>
                    <a:gd name="T5" fmla="*/ 62 h 84"/>
                    <a:gd name="T6" fmla="*/ 24 w 62"/>
                    <a:gd name="T7" fmla="*/ 64 h 84"/>
                    <a:gd name="T8" fmla="*/ 26 w 62"/>
                    <a:gd name="T9" fmla="*/ 56 h 84"/>
                    <a:gd name="T10" fmla="*/ 10 w 62"/>
                    <a:gd name="T11" fmla="*/ 56 h 84"/>
                    <a:gd name="T12" fmla="*/ 16 w 62"/>
                    <a:gd name="T13" fmla="*/ 42 h 84"/>
                    <a:gd name="T14" fmla="*/ 8 w 62"/>
                    <a:gd name="T15" fmla="*/ 22 h 84"/>
                    <a:gd name="T16" fmla="*/ 0 w 62"/>
                    <a:gd name="T17" fmla="*/ 20 h 84"/>
                    <a:gd name="T18" fmla="*/ 0 w 62"/>
                    <a:gd name="T19" fmla="*/ 8 h 84"/>
                    <a:gd name="T20" fmla="*/ 8 w 62"/>
                    <a:gd name="T21" fmla="*/ 10 h 84"/>
                    <a:gd name="T22" fmla="*/ 36 w 62"/>
                    <a:gd name="T23" fmla="*/ 0 h 84"/>
                    <a:gd name="T24" fmla="*/ 44 w 62"/>
                    <a:gd name="T25" fmla="*/ 4 h 84"/>
                    <a:gd name="T26" fmla="*/ 62 w 62"/>
                    <a:gd name="T27" fmla="*/ 4 h 84"/>
                    <a:gd name="T28" fmla="*/ 52 w 62"/>
                    <a:gd name="T29" fmla="*/ 10 h 84"/>
                    <a:gd name="T30" fmla="*/ 56 w 62"/>
                    <a:gd name="T31" fmla="*/ 16 h 84"/>
                    <a:gd name="T32" fmla="*/ 54 w 62"/>
                    <a:gd name="T33" fmla="*/ 40 h 84"/>
                    <a:gd name="T34" fmla="*/ 62 w 62"/>
                    <a:gd name="T35" fmla="*/ 46 h 84"/>
                    <a:gd name="T36" fmla="*/ 50 w 62"/>
                    <a:gd name="T37" fmla="*/ 84 h 84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62"/>
                    <a:gd name="T58" fmla="*/ 0 h 84"/>
                    <a:gd name="T59" fmla="*/ 62 w 62"/>
                    <a:gd name="T60" fmla="*/ 84 h 84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62" h="84">
                      <a:moveTo>
                        <a:pt x="50" y="84"/>
                      </a:moveTo>
                      <a:lnTo>
                        <a:pt x="40" y="80"/>
                      </a:lnTo>
                      <a:lnTo>
                        <a:pt x="38" y="62"/>
                      </a:lnTo>
                      <a:lnTo>
                        <a:pt x="24" y="64"/>
                      </a:lnTo>
                      <a:lnTo>
                        <a:pt x="26" y="56"/>
                      </a:lnTo>
                      <a:lnTo>
                        <a:pt x="10" y="56"/>
                      </a:lnTo>
                      <a:lnTo>
                        <a:pt x="16" y="42"/>
                      </a:lnTo>
                      <a:lnTo>
                        <a:pt x="8" y="22"/>
                      </a:lnTo>
                      <a:lnTo>
                        <a:pt x="0" y="20"/>
                      </a:lnTo>
                      <a:lnTo>
                        <a:pt x="0" y="8"/>
                      </a:lnTo>
                      <a:lnTo>
                        <a:pt x="8" y="10"/>
                      </a:lnTo>
                      <a:lnTo>
                        <a:pt x="36" y="0"/>
                      </a:lnTo>
                      <a:lnTo>
                        <a:pt x="44" y="4"/>
                      </a:lnTo>
                      <a:lnTo>
                        <a:pt x="62" y="4"/>
                      </a:lnTo>
                      <a:lnTo>
                        <a:pt x="52" y="10"/>
                      </a:lnTo>
                      <a:lnTo>
                        <a:pt x="56" y="16"/>
                      </a:lnTo>
                      <a:lnTo>
                        <a:pt x="54" y="40"/>
                      </a:lnTo>
                      <a:lnTo>
                        <a:pt x="62" y="46"/>
                      </a:lnTo>
                      <a:lnTo>
                        <a:pt x="50" y="8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48" name="Freeform 2237"/>
                <p:cNvSpPr>
                  <a:spLocks/>
                </p:cNvSpPr>
                <p:nvPr/>
              </p:nvSpPr>
              <p:spPr bwMode="auto">
                <a:xfrm>
                  <a:off x="7368" y="2593"/>
                  <a:ext cx="88" cy="72"/>
                </a:xfrm>
                <a:custGeom>
                  <a:avLst/>
                  <a:gdLst>
                    <a:gd name="T0" fmla="*/ 62 w 88"/>
                    <a:gd name="T1" fmla="*/ 0 h 72"/>
                    <a:gd name="T2" fmla="*/ 50 w 88"/>
                    <a:gd name="T3" fmla="*/ 0 h 72"/>
                    <a:gd name="T4" fmla="*/ 42 w 88"/>
                    <a:gd name="T5" fmla="*/ 10 h 72"/>
                    <a:gd name="T6" fmla="*/ 30 w 88"/>
                    <a:gd name="T7" fmla="*/ 6 h 72"/>
                    <a:gd name="T8" fmla="*/ 26 w 88"/>
                    <a:gd name="T9" fmla="*/ 10 h 72"/>
                    <a:gd name="T10" fmla="*/ 26 w 88"/>
                    <a:gd name="T11" fmla="*/ 16 h 72"/>
                    <a:gd name="T12" fmla="*/ 18 w 88"/>
                    <a:gd name="T13" fmla="*/ 18 h 72"/>
                    <a:gd name="T14" fmla="*/ 14 w 88"/>
                    <a:gd name="T15" fmla="*/ 22 h 72"/>
                    <a:gd name="T16" fmla="*/ 22 w 88"/>
                    <a:gd name="T17" fmla="*/ 36 h 72"/>
                    <a:gd name="T18" fmla="*/ 16 w 88"/>
                    <a:gd name="T19" fmla="*/ 40 h 72"/>
                    <a:gd name="T20" fmla="*/ 0 w 88"/>
                    <a:gd name="T21" fmla="*/ 60 h 72"/>
                    <a:gd name="T22" fmla="*/ 10 w 88"/>
                    <a:gd name="T23" fmla="*/ 66 h 72"/>
                    <a:gd name="T24" fmla="*/ 18 w 88"/>
                    <a:gd name="T25" fmla="*/ 56 h 72"/>
                    <a:gd name="T26" fmla="*/ 68 w 88"/>
                    <a:gd name="T27" fmla="*/ 72 h 72"/>
                    <a:gd name="T28" fmla="*/ 76 w 88"/>
                    <a:gd name="T29" fmla="*/ 54 h 72"/>
                    <a:gd name="T30" fmla="*/ 88 w 88"/>
                    <a:gd name="T31" fmla="*/ 58 h 72"/>
                    <a:gd name="T32" fmla="*/ 88 w 88"/>
                    <a:gd name="T33" fmla="*/ 50 h 72"/>
                    <a:gd name="T34" fmla="*/ 60 w 88"/>
                    <a:gd name="T35" fmla="*/ 22 h 72"/>
                    <a:gd name="T36" fmla="*/ 62 w 88"/>
                    <a:gd name="T37" fmla="*/ 0 h 7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88"/>
                    <a:gd name="T58" fmla="*/ 0 h 72"/>
                    <a:gd name="T59" fmla="*/ 88 w 88"/>
                    <a:gd name="T60" fmla="*/ 72 h 7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88" h="72">
                      <a:moveTo>
                        <a:pt x="62" y="0"/>
                      </a:moveTo>
                      <a:lnTo>
                        <a:pt x="50" y="0"/>
                      </a:lnTo>
                      <a:lnTo>
                        <a:pt x="42" y="10"/>
                      </a:lnTo>
                      <a:lnTo>
                        <a:pt x="30" y="6"/>
                      </a:lnTo>
                      <a:lnTo>
                        <a:pt x="26" y="10"/>
                      </a:lnTo>
                      <a:lnTo>
                        <a:pt x="26" y="16"/>
                      </a:lnTo>
                      <a:lnTo>
                        <a:pt x="18" y="18"/>
                      </a:lnTo>
                      <a:lnTo>
                        <a:pt x="14" y="22"/>
                      </a:lnTo>
                      <a:lnTo>
                        <a:pt x="22" y="36"/>
                      </a:lnTo>
                      <a:lnTo>
                        <a:pt x="16" y="40"/>
                      </a:lnTo>
                      <a:lnTo>
                        <a:pt x="0" y="60"/>
                      </a:lnTo>
                      <a:lnTo>
                        <a:pt x="10" y="66"/>
                      </a:lnTo>
                      <a:lnTo>
                        <a:pt x="18" y="56"/>
                      </a:lnTo>
                      <a:lnTo>
                        <a:pt x="68" y="72"/>
                      </a:lnTo>
                      <a:lnTo>
                        <a:pt x="76" y="54"/>
                      </a:lnTo>
                      <a:lnTo>
                        <a:pt x="88" y="58"/>
                      </a:lnTo>
                      <a:lnTo>
                        <a:pt x="88" y="50"/>
                      </a:lnTo>
                      <a:lnTo>
                        <a:pt x="60" y="22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49" name="Freeform 2238"/>
                <p:cNvSpPr>
                  <a:spLocks/>
                </p:cNvSpPr>
                <p:nvPr/>
              </p:nvSpPr>
              <p:spPr bwMode="auto">
                <a:xfrm>
                  <a:off x="7390" y="2545"/>
                  <a:ext cx="40" cy="58"/>
                </a:xfrm>
                <a:custGeom>
                  <a:avLst/>
                  <a:gdLst>
                    <a:gd name="T0" fmla="*/ 40 w 40"/>
                    <a:gd name="T1" fmla="*/ 48 h 58"/>
                    <a:gd name="T2" fmla="*/ 32 w 40"/>
                    <a:gd name="T3" fmla="*/ 14 h 58"/>
                    <a:gd name="T4" fmla="*/ 20 w 40"/>
                    <a:gd name="T5" fmla="*/ 0 h 58"/>
                    <a:gd name="T6" fmla="*/ 0 w 40"/>
                    <a:gd name="T7" fmla="*/ 28 h 58"/>
                    <a:gd name="T8" fmla="*/ 8 w 40"/>
                    <a:gd name="T9" fmla="*/ 32 h 58"/>
                    <a:gd name="T10" fmla="*/ 6 w 40"/>
                    <a:gd name="T11" fmla="*/ 38 h 58"/>
                    <a:gd name="T12" fmla="*/ 8 w 40"/>
                    <a:gd name="T13" fmla="*/ 54 h 58"/>
                    <a:gd name="T14" fmla="*/ 20 w 40"/>
                    <a:gd name="T15" fmla="*/ 58 h 58"/>
                    <a:gd name="T16" fmla="*/ 28 w 40"/>
                    <a:gd name="T17" fmla="*/ 48 h 58"/>
                    <a:gd name="T18" fmla="*/ 40 w 40"/>
                    <a:gd name="T19" fmla="*/ 48 h 5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0"/>
                    <a:gd name="T31" fmla="*/ 0 h 58"/>
                    <a:gd name="T32" fmla="*/ 40 w 40"/>
                    <a:gd name="T33" fmla="*/ 58 h 5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0" h="58">
                      <a:moveTo>
                        <a:pt x="40" y="48"/>
                      </a:moveTo>
                      <a:lnTo>
                        <a:pt x="32" y="14"/>
                      </a:lnTo>
                      <a:lnTo>
                        <a:pt x="20" y="0"/>
                      </a:lnTo>
                      <a:lnTo>
                        <a:pt x="0" y="28"/>
                      </a:lnTo>
                      <a:lnTo>
                        <a:pt x="8" y="32"/>
                      </a:lnTo>
                      <a:lnTo>
                        <a:pt x="6" y="38"/>
                      </a:lnTo>
                      <a:lnTo>
                        <a:pt x="8" y="54"/>
                      </a:lnTo>
                      <a:lnTo>
                        <a:pt x="20" y="58"/>
                      </a:lnTo>
                      <a:lnTo>
                        <a:pt x="28" y="48"/>
                      </a:lnTo>
                      <a:lnTo>
                        <a:pt x="40" y="4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50" name="Freeform 2239"/>
                <p:cNvSpPr>
                  <a:spLocks/>
                </p:cNvSpPr>
                <p:nvPr/>
              </p:nvSpPr>
              <p:spPr bwMode="auto">
                <a:xfrm>
                  <a:off x="7334" y="2505"/>
                  <a:ext cx="76" cy="70"/>
                </a:xfrm>
                <a:custGeom>
                  <a:avLst/>
                  <a:gdLst>
                    <a:gd name="T0" fmla="*/ 76 w 76"/>
                    <a:gd name="T1" fmla="*/ 40 h 70"/>
                    <a:gd name="T2" fmla="*/ 56 w 76"/>
                    <a:gd name="T3" fmla="*/ 68 h 70"/>
                    <a:gd name="T4" fmla="*/ 32 w 76"/>
                    <a:gd name="T5" fmla="*/ 70 h 70"/>
                    <a:gd name="T6" fmla="*/ 0 w 76"/>
                    <a:gd name="T7" fmla="*/ 54 h 70"/>
                    <a:gd name="T8" fmla="*/ 0 w 76"/>
                    <a:gd name="T9" fmla="*/ 50 h 70"/>
                    <a:gd name="T10" fmla="*/ 6 w 76"/>
                    <a:gd name="T11" fmla="*/ 48 h 70"/>
                    <a:gd name="T12" fmla="*/ 10 w 76"/>
                    <a:gd name="T13" fmla="*/ 28 h 70"/>
                    <a:gd name="T14" fmla="*/ 14 w 76"/>
                    <a:gd name="T15" fmla="*/ 10 h 70"/>
                    <a:gd name="T16" fmla="*/ 28 w 76"/>
                    <a:gd name="T17" fmla="*/ 0 h 70"/>
                    <a:gd name="T18" fmla="*/ 34 w 76"/>
                    <a:gd name="T19" fmla="*/ 4 h 70"/>
                    <a:gd name="T20" fmla="*/ 42 w 76"/>
                    <a:gd name="T21" fmla="*/ 18 h 70"/>
                    <a:gd name="T22" fmla="*/ 42 w 76"/>
                    <a:gd name="T23" fmla="*/ 26 h 70"/>
                    <a:gd name="T24" fmla="*/ 52 w 76"/>
                    <a:gd name="T25" fmla="*/ 28 h 70"/>
                    <a:gd name="T26" fmla="*/ 66 w 76"/>
                    <a:gd name="T27" fmla="*/ 30 h 70"/>
                    <a:gd name="T28" fmla="*/ 76 w 76"/>
                    <a:gd name="T29" fmla="*/ 40 h 7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76"/>
                    <a:gd name="T46" fmla="*/ 0 h 70"/>
                    <a:gd name="T47" fmla="*/ 76 w 76"/>
                    <a:gd name="T48" fmla="*/ 70 h 7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76" h="70">
                      <a:moveTo>
                        <a:pt x="76" y="40"/>
                      </a:moveTo>
                      <a:lnTo>
                        <a:pt x="56" y="68"/>
                      </a:lnTo>
                      <a:lnTo>
                        <a:pt x="32" y="70"/>
                      </a:lnTo>
                      <a:lnTo>
                        <a:pt x="0" y="54"/>
                      </a:lnTo>
                      <a:lnTo>
                        <a:pt x="0" y="50"/>
                      </a:lnTo>
                      <a:lnTo>
                        <a:pt x="6" y="48"/>
                      </a:lnTo>
                      <a:lnTo>
                        <a:pt x="10" y="28"/>
                      </a:lnTo>
                      <a:lnTo>
                        <a:pt x="14" y="10"/>
                      </a:lnTo>
                      <a:lnTo>
                        <a:pt x="28" y="0"/>
                      </a:lnTo>
                      <a:lnTo>
                        <a:pt x="34" y="4"/>
                      </a:lnTo>
                      <a:lnTo>
                        <a:pt x="42" y="18"/>
                      </a:lnTo>
                      <a:lnTo>
                        <a:pt x="42" y="26"/>
                      </a:lnTo>
                      <a:lnTo>
                        <a:pt x="52" y="28"/>
                      </a:lnTo>
                      <a:lnTo>
                        <a:pt x="66" y="30"/>
                      </a:lnTo>
                      <a:lnTo>
                        <a:pt x="76" y="4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51" name="Freeform 2240"/>
                <p:cNvSpPr>
                  <a:spLocks/>
                </p:cNvSpPr>
                <p:nvPr/>
              </p:nvSpPr>
              <p:spPr bwMode="auto">
                <a:xfrm>
                  <a:off x="7316" y="2559"/>
                  <a:ext cx="82" cy="62"/>
                </a:xfrm>
                <a:custGeom>
                  <a:avLst/>
                  <a:gdLst>
                    <a:gd name="T0" fmla="*/ 66 w 82"/>
                    <a:gd name="T1" fmla="*/ 56 h 62"/>
                    <a:gd name="T2" fmla="*/ 44 w 82"/>
                    <a:gd name="T3" fmla="*/ 58 h 62"/>
                    <a:gd name="T4" fmla="*/ 40 w 82"/>
                    <a:gd name="T5" fmla="*/ 52 h 62"/>
                    <a:gd name="T6" fmla="*/ 30 w 82"/>
                    <a:gd name="T7" fmla="*/ 54 h 62"/>
                    <a:gd name="T8" fmla="*/ 22 w 82"/>
                    <a:gd name="T9" fmla="*/ 48 h 62"/>
                    <a:gd name="T10" fmla="*/ 16 w 82"/>
                    <a:gd name="T11" fmla="*/ 62 h 62"/>
                    <a:gd name="T12" fmla="*/ 0 w 82"/>
                    <a:gd name="T13" fmla="*/ 42 h 62"/>
                    <a:gd name="T14" fmla="*/ 6 w 82"/>
                    <a:gd name="T15" fmla="*/ 36 h 62"/>
                    <a:gd name="T16" fmla="*/ 12 w 82"/>
                    <a:gd name="T17" fmla="*/ 42 h 62"/>
                    <a:gd name="T18" fmla="*/ 16 w 82"/>
                    <a:gd name="T19" fmla="*/ 38 h 62"/>
                    <a:gd name="T20" fmla="*/ 10 w 82"/>
                    <a:gd name="T21" fmla="*/ 20 h 62"/>
                    <a:gd name="T22" fmla="*/ 18 w 82"/>
                    <a:gd name="T23" fmla="*/ 0 h 62"/>
                    <a:gd name="T24" fmla="*/ 50 w 82"/>
                    <a:gd name="T25" fmla="*/ 16 h 62"/>
                    <a:gd name="T26" fmla="*/ 74 w 82"/>
                    <a:gd name="T27" fmla="*/ 14 h 62"/>
                    <a:gd name="T28" fmla="*/ 82 w 82"/>
                    <a:gd name="T29" fmla="*/ 18 h 62"/>
                    <a:gd name="T30" fmla="*/ 80 w 82"/>
                    <a:gd name="T31" fmla="*/ 24 h 62"/>
                    <a:gd name="T32" fmla="*/ 82 w 82"/>
                    <a:gd name="T33" fmla="*/ 40 h 62"/>
                    <a:gd name="T34" fmla="*/ 78 w 82"/>
                    <a:gd name="T35" fmla="*/ 44 h 62"/>
                    <a:gd name="T36" fmla="*/ 78 w 82"/>
                    <a:gd name="T37" fmla="*/ 50 h 62"/>
                    <a:gd name="T38" fmla="*/ 70 w 82"/>
                    <a:gd name="T39" fmla="*/ 52 h 62"/>
                    <a:gd name="T40" fmla="*/ 66 w 82"/>
                    <a:gd name="T41" fmla="*/ 56 h 6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82"/>
                    <a:gd name="T64" fmla="*/ 0 h 62"/>
                    <a:gd name="T65" fmla="*/ 82 w 82"/>
                    <a:gd name="T66" fmla="*/ 62 h 6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82" h="62">
                      <a:moveTo>
                        <a:pt x="66" y="56"/>
                      </a:moveTo>
                      <a:lnTo>
                        <a:pt x="44" y="58"/>
                      </a:lnTo>
                      <a:lnTo>
                        <a:pt x="40" y="52"/>
                      </a:lnTo>
                      <a:lnTo>
                        <a:pt x="30" y="54"/>
                      </a:lnTo>
                      <a:lnTo>
                        <a:pt x="22" y="48"/>
                      </a:lnTo>
                      <a:lnTo>
                        <a:pt x="16" y="62"/>
                      </a:lnTo>
                      <a:lnTo>
                        <a:pt x="0" y="42"/>
                      </a:lnTo>
                      <a:lnTo>
                        <a:pt x="6" y="36"/>
                      </a:lnTo>
                      <a:lnTo>
                        <a:pt x="12" y="42"/>
                      </a:lnTo>
                      <a:lnTo>
                        <a:pt x="16" y="38"/>
                      </a:lnTo>
                      <a:lnTo>
                        <a:pt x="10" y="20"/>
                      </a:lnTo>
                      <a:lnTo>
                        <a:pt x="18" y="0"/>
                      </a:lnTo>
                      <a:lnTo>
                        <a:pt x="50" y="16"/>
                      </a:lnTo>
                      <a:lnTo>
                        <a:pt x="74" y="14"/>
                      </a:lnTo>
                      <a:lnTo>
                        <a:pt x="82" y="18"/>
                      </a:lnTo>
                      <a:lnTo>
                        <a:pt x="80" y="24"/>
                      </a:lnTo>
                      <a:lnTo>
                        <a:pt x="82" y="40"/>
                      </a:lnTo>
                      <a:lnTo>
                        <a:pt x="78" y="44"/>
                      </a:lnTo>
                      <a:lnTo>
                        <a:pt x="78" y="50"/>
                      </a:lnTo>
                      <a:lnTo>
                        <a:pt x="70" y="52"/>
                      </a:lnTo>
                      <a:lnTo>
                        <a:pt x="66" y="5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52" name="Freeform 2241"/>
                <p:cNvSpPr>
                  <a:spLocks/>
                </p:cNvSpPr>
                <p:nvPr/>
              </p:nvSpPr>
              <p:spPr bwMode="auto">
                <a:xfrm>
                  <a:off x="7254" y="2515"/>
                  <a:ext cx="94" cy="86"/>
                </a:xfrm>
                <a:custGeom>
                  <a:avLst/>
                  <a:gdLst>
                    <a:gd name="T0" fmla="*/ 0 w 94"/>
                    <a:gd name="T1" fmla="*/ 26 h 86"/>
                    <a:gd name="T2" fmla="*/ 4 w 94"/>
                    <a:gd name="T3" fmla="*/ 22 h 86"/>
                    <a:gd name="T4" fmla="*/ 18 w 94"/>
                    <a:gd name="T5" fmla="*/ 16 h 86"/>
                    <a:gd name="T6" fmla="*/ 40 w 94"/>
                    <a:gd name="T7" fmla="*/ 18 h 86"/>
                    <a:gd name="T8" fmla="*/ 58 w 94"/>
                    <a:gd name="T9" fmla="*/ 28 h 86"/>
                    <a:gd name="T10" fmla="*/ 62 w 94"/>
                    <a:gd name="T11" fmla="*/ 22 h 86"/>
                    <a:gd name="T12" fmla="*/ 68 w 94"/>
                    <a:gd name="T13" fmla="*/ 20 h 86"/>
                    <a:gd name="T14" fmla="*/ 78 w 94"/>
                    <a:gd name="T15" fmla="*/ 20 h 86"/>
                    <a:gd name="T16" fmla="*/ 82 w 94"/>
                    <a:gd name="T17" fmla="*/ 10 h 86"/>
                    <a:gd name="T18" fmla="*/ 94 w 94"/>
                    <a:gd name="T19" fmla="*/ 0 h 86"/>
                    <a:gd name="T20" fmla="*/ 86 w 94"/>
                    <a:gd name="T21" fmla="*/ 38 h 86"/>
                    <a:gd name="T22" fmla="*/ 80 w 94"/>
                    <a:gd name="T23" fmla="*/ 40 h 86"/>
                    <a:gd name="T24" fmla="*/ 80 w 94"/>
                    <a:gd name="T25" fmla="*/ 44 h 86"/>
                    <a:gd name="T26" fmla="*/ 72 w 94"/>
                    <a:gd name="T27" fmla="*/ 64 h 86"/>
                    <a:gd name="T28" fmla="*/ 78 w 94"/>
                    <a:gd name="T29" fmla="*/ 82 h 86"/>
                    <a:gd name="T30" fmla="*/ 74 w 94"/>
                    <a:gd name="T31" fmla="*/ 86 h 86"/>
                    <a:gd name="T32" fmla="*/ 68 w 94"/>
                    <a:gd name="T33" fmla="*/ 80 h 86"/>
                    <a:gd name="T34" fmla="*/ 62 w 94"/>
                    <a:gd name="T35" fmla="*/ 86 h 86"/>
                    <a:gd name="T36" fmla="*/ 58 w 94"/>
                    <a:gd name="T37" fmla="*/ 84 h 86"/>
                    <a:gd name="T38" fmla="*/ 60 w 94"/>
                    <a:gd name="T39" fmla="*/ 80 h 86"/>
                    <a:gd name="T40" fmla="*/ 48 w 94"/>
                    <a:gd name="T41" fmla="*/ 72 h 86"/>
                    <a:gd name="T42" fmla="*/ 38 w 94"/>
                    <a:gd name="T43" fmla="*/ 74 h 86"/>
                    <a:gd name="T44" fmla="*/ 22 w 94"/>
                    <a:gd name="T45" fmla="*/ 72 h 86"/>
                    <a:gd name="T46" fmla="*/ 8 w 94"/>
                    <a:gd name="T47" fmla="*/ 52 h 86"/>
                    <a:gd name="T48" fmla="*/ 8 w 94"/>
                    <a:gd name="T49" fmla="*/ 38 h 86"/>
                    <a:gd name="T50" fmla="*/ 0 w 94"/>
                    <a:gd name="T51" fmla="*/ 26 h 8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94"/>
                    <a:gd name="T79" fmla="*/ 0 h 86"/>
                    <a:gd name="T80" fmla="*/ 94 w 94"/>
                    <a:gd name="T81" fmla="*/ 86 h 8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94" h="86">
                      <a:moveTo>
                        <a:pt x="0" y="26"/>
                      </a:moveTo>
                      <a:lnTo>
                        <a:pt x="4" y="22"/>
                      </a:lnTo>
                      <a:lnTo>
                        <a:pt x="18" y="16"/>
                      </a:lnTo>
                      <a:lnTo>
                        <a:pt x="40" y="18"/>
                      </a:lnTo>
                      <a:lnTo>
                        <a:pt x="58" y="28"/>
                      </a:lnTo>
                      <a:lnTo>
                        <a:pt x="62" y="22"/>
                      </a:lnTo>
                      <a:lnTo>
                        <a:pt x="68" y="20"/>
                      </a:lnTo>
                      <a:lnTo>
                        <a:pt x="78" y="20"/>
                      </a:lnTo>
                      <a:lnTo>
                        <a:pt x="82" y="10"/>
                      </a:lnTo>
                      <a:lnTo>
                        <a:pt x="94" y="0"/>
                      </a:lnTo>
                      <a:lnTo>
                        <a:pt x="86" y="38"/>
                      </a:lnTo>
                      <a:lnTo>
                        <a:pt x="80" y="40"/>
                      </a:lnTo>
                      <a:lnTo>
                        <a:pt x="80" y="44"/>
                      </a:lnTo>
                      <a:lnTo>
                        <a:pt x="72" y="64"/>
                      </a:lnTo>
                      <a:lnTo>
                        <a:pt x="78" y="82"/>
                      </a:lnTo>
                      <a:lnTo>
                        <a:pt x="74" y="86"/>
                      </a:lnTo>
                      <a:lnTo>
                        <a:pt x="68" y="80"/>
                      </a:lnTo>
                      <a:lnTo>
                        <a:pt x="62" y="86"/>
                      </a:lnTo>
                      <a:lnTo>
                        <a:pt x="58" y="84"/>
                      </a:lnTo>
                      <a:lnTo>
                        <a:pt x="60" y="80"/>
                      </a:lnTo>
                      <a:lnTo>
                        <a:pt x="48" y="72"/>
                      </a:lnTo>
                      <a:lnTo>
                        <a:pt x="38" y="74"/>
                      </a:lnTo>
                      <a:lnTo>
                        <a:pt x="22" y="72"/>
                      </a:lnTo>
                      <a:lnTo>
                        <a:pt x="8" y="52"/>
                      </a:lnTo>
                      <a:lnTo>
                        <a:pt x="8" y="38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53" name="Freeform 2242"/>
                <p:cNvSpPr>
                  <a:spLocks/>
                </p:cNvSpPr>
                <p:nvPr/>
              </p:nvSpPr>
              <p:spPr bwMode="auto">
                <a:xfrm>
                  <a:off x="7208" y="2529"/>
                  <a:ext cx="54" cy="56"/>
                </a:xfrm>
                <a:custGeom>
                  <a:avLst/>
                  <a:gdLst>
                    <a:gd name="T0" fmla="*/ 6 w 54"/>
                    <a:gd name="T1" fmla="*/ 0 h 56"/>
                    <a:gd name="T2" fmla="*/ 12 w 54"/>
                    <a:gd name="T3" fmla="*/ 0 h 56"/>
                    <a:gd name="T4" fmla="*/ 30 w 54"/>
                    <a:gd name="T5" fmla="*/ 16 h 56"/>
                    <a:gd name="T6" fmla="*/ 38 w 54"/>
                    <a:gd name="T7" fmla="*/ 16 h 56"/>
                    <a:gd name="T8" fmla="*/ 44 w 54"/>
                    <a:gd name="T9" fmla="*/ 18 h 56"/>
                    <a:gd name="T10" fmla="*/ 46 w 54"/>
                    <a:gd name="T11" fmla="*/ 12 h 56"/>
                    <a:gd name="T12" fmla="*/ 54 w 54"/>
                    <a:gd name="T13" fmla="*/ 24 h 56"/>
                    <a:gd name="T14" fmla="*/ 54 w 54"/>
                    <a:gd name="T15" fmla="*/ 38 h 56"/>
                    <a:gd name="T16" fmla="*/ 24 w 54"/>
                    <a:gd name="T17" fmla="*/ 56 h 56"/>
                    <a:gd name="T18" fmla="*/ 14 w 54"/>
                    <a:gd name="T19" fmla="*/ 52 h 56"/>
                    <a:gd name="T20" fmla="*/ 6 w 54"/>
                    <a:gd name="T21" fmla="*/ 34 h 56"/>
                    <a:gd name="T22" fmla="*/ 0 w 54"/>
                    <a:gd name="T23" fmla="*/ 34 h 56"/>
                    <a:gd name="T24" fmla="*/ 6 w 54"/>
                    <a:gd name="T25" fmla="*/ 0 h 5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4"/>
                    <a:gd name="T40" fmla="*/ 0 h 56"/>
                    <a:gd name="T41" fmla="*/ 54 w 54"/>
                    <a:gd name="T42" fmla="*/ 56 h 5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4" h="56">
                      <a:moveTo>
                        <a:pt x="6" y="0"/>
                      </a:moveTo>
                      <a:lnTo>
                        <a:pt x="12" y="0"/>
                      </a:lnTo>
                      <a:lnTo>
                        <a:pt x="30" y="16"/>
                      </a:lnTo>
                      <a:lnTo>
                        <a:pt x="38" y="16"/>
                      </a:lnTo>
                      <a:lnTo>
                        <a:pt x="44" y="18"/>
                      </a:lnTo>
                      <a:lnTo>
                        <a:pt x="46" y="12"/>
                      </a:lnTo>
                      <a:lnTo>
                        <a:pt x="54" y="24"/>
                      </a:lnTo>
                      <a:lnTo>
                        <a:pt x="54" y="38"/>
                      </a:lnTo>
                      <a:lnTo>
                        <a:pt x="24" y="56"/>
                      </a:lnTo>
                      <a:lnTo>
                        <a:pt x="14" y="52"/>
                      </a:lnTo>
                      <a:lnTo>
                        <a:pt x="6" y="34"/>
                      </a:lnTo>
                      <a:lnTo>
                        <a:pt x="0" y="34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54" name="Freeform 2243"/>
                <p:cNvSpPr>
                  <a:spLocks/>
                </p:cNvSpPr>
                <p:nvPr/>
              </p:nvSpPr>
              <p:spPr bwMode="auto">
                <a:xfrm>
                  <a:off x="7164" y="2525"/>
                  <a:ext cx="50" cy="54"/>
                </a:xfrm>
                <a:custGeom>
                  <a:avLst/>
                  <a:gdLst>
                    <a:gd name="T0" fmla="*/ 0 w 50"/>
                    <a:gd name="T1" fmla="*/ 0 h 54"/>
                    <a:gd name="T2" fmla="*/ 28 w 50"/>
                    <a:gd name="T3" fmla="*/ 2 h 54"/>
                    <a:gd name="T4" fmla="*/ 40 w 50"/>
                    <a:gd name="T5" fmla="*/ 0 h 54"/>
                    <a:gd name="T6" fmla="*/ 50 w 50"/>
                    <a:gd name="T7" fmla="*/ 4 h 54"/>
                    <a:gd name="T8" fmla="*/ 44 w 50"/>
                    <a:gd name="T9" fmla="*/ 38 h 54"/>
                    <a:gd name="T10" fmla="*/ 32 w 50"/>
                    <a:gd name="T11" fmla="*/ 40 h 54"/>
                    <a:gd name="T12" fmla="*/ 26 w 50"/>
                    <a:gd name="T13" fmla="*/ 52 h 54"/>
                    <a:gd name="T14" fmla="*/ 20 w 50"/>
                    <a:gd name="T15" fmla="*/ 52 h 54"/>
                    <a:gd name="T16" fmla="*/ 12 w 50"/>
                    <a:gd name="T17" fmla="*/ 54 h 54"/>
                    <a:gd name="T18" fmla="*/ 12 w 50"/>
                    <a:gd name="T19" fmla="*/ 48 h 54"/>
                    <a:gd name="T20" fmla="*/ 0 w 50"/>
                    <a:gd name="T21" fmla="*/ 0 h 5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50"/>
                    <a:gd name="T34" fmla="*/ 0 h 54"/>
                    <a:gd name="T35" fmla="*/ 50 w 50"/>
                    <a:gd name="T36" fmla="*/ 54 h 5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50" h="54">
                      <a:moveTo>
                        <a:pt x="0" y="0"/>
                      </a:moveTo>
                      <a:lnTo>
                        <a:pt x="28" y="2"/>
                      </a:lnTo>
                      <a:lnTo>
                        <a:pt x="40" y="0"/>
                      </a:lnTo>
                      <a:lnTo>
                        <a:pt x="50" y="4"/>
                      </a:lnTo>
                      <a:lnTo>
                        <a:pt x="44" y="38"/>
                      </a:lnTo>
                      <a:lnTo>
                        <a:pt x="32" y="40"/>
                      </a:lnTo>
                      <a:lnTo>
                        <a:pt x="26" y="52"/>
                      </a:lnTo>
                      <a:lnTo>
                        <a:pt x="20" y="52"/>
                      </a:lnTo>
                      <a:lnTo>
                        <a:pt x="12" y="54"/>
                      </a:lnTo>
                      <a:lnTo>
                        <a:pt x="12" y="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55" name="Freeform 2244"/>
                <p:cNvSpPr>
                  <a:spLocks/>
                </p:cNvSpPr>
                <p:nvPr/>
              </p:nvSpPr>
              <p:spPr bwMode="auto">
                <a:xfrm>
                  <a:off x="7328" y="2607"/>
                  <a:ext cx="62" cy="46"/>
                </a:xfrm>
                <a:custGeom>
                  <a:avLst/>
                  <a:gdLst>
                    <a:gd name="T0" fmla="*/ 40 w 62"/>
                    <a:gd name="T1" fmla="*/ 46 h 46"/>
                    <a:gd name="T2" fmla="*/ 56 w 62"/>
                    <a:gd name="T3" fmla="*/ 26 h 46"/>
                    <a:gd name="T4" fmla="*/ 62 w 62"/>
                    <a:gd name="T5" fmla="*/ 22 h 46"/>
                    <a:gd name="T6" fmla="*/ 54 w 62"/>
                    <a:gd name="T7" fmla="*/ 8 h 46"/>
                    <a:gd name="T8" fmla="*/ 32 w 62"/>
                    <a:gd name="T9" fmla="*/ 10 h 46"/>
                    <a:gd name="T10" fmla="*/ 28 w 62"/>
                    <a:gd name="T11" fmla="*/ 4 h 46"/>
                    <a:gd name="T12" fmla="*/ 18 w 62"/>
                    <a:gd name="T13" fmla="*/ 6 h 46"/>
                    <a:gd name="T14" fmla="*/ 10 w 62"/>
                    <a:gd name="T15" fmla="*/ 0 h 46"/>
                    <a:gd name="T16" fmla="*/ 4 w 62"/>
                    <a:gd name="T17" fmla="*/ 14 h 46"/>
                    <a:gd name="T18" fmla="*/ 8 w 62"/>
                    <a:gd name="T19" fmla="*/ 24 h 46"/>
                    <a:gd name="T20" fmla="*/ 0 w 62"/>
                    <a:gd name="T21" fmla="*/ 38 h 46"/>
                    <a:gd name="T22" fmla="*/ 2 w 62"/>
                    <a:gd name="T23" fmla="*/ 46 h 46"/>
                    <a:gd name="T24" fmla="*/ 40 w 62"/>
                    <a:gd name="T25" fmla="*/ 46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2"/>
                    <a:gd name="T40" fmla="*/ 0 h 46"/>
                    <a:gd name="T41" fmla="*/ 62 w 62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2" h="46">
                      <a:moveTo>
                        <a:pt x="40" y="46"/>
                      </a:moveTo>
                      <a:lnTo>
                        <a:pt x="56" y="26"/>
                      </a:lnTo>
                      <a:lnTo>
                        <a:pt x="62" y="22"/>
                      </a:lnTo>
                      <a:lnTo>
                        <a:pt x="54" y="8"/>
                      </a:lnTo>
                      <a:lnTo>
                        <a:pt x="32" y="10"/>
                      </a:lnTo>
                      <a:lnTo>
                        <a:pt x="28" y="4"/>
                      </a:lnTo>
                      <a:lnTo>
                        <a:pt x="18" y="6"/>
                      </a:lnTo>
                      <a:lnTo>
                        <a:pt x="10" y="0"/>
                      </a:lnTo>
                      <a:lnTo>
                        <a:pt x="4" y="14"/>
                      </a:lnTo>
                      <a:lnTo>
                        <a:pt x="8" y="24"/>
                      </a:lnTo>
                      <a:lnTo>
                        <a:pt x="0" y="38"/>
                      </a:lnTo>
                      <a:lnTo>
                        <a:pt x="2" y="46"/>
                      </a:lnTo>
                      <a:lnTo>
                        <a:pt x="40" y="4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56" name="Freeform 2245"/>
                <p:cNvSpPr>
                  <a:spLocks/>
                </p:cNvSpPr>
                <p:nvPr/>
              </p:nvSpPr>
              <p:spPr bwMode="auto">
                <a:xfrm>
                  <a:off x="7378" y="2649"/>
                  <a:ext cx="60" cy="54"/>
                </a:xfrm>
                <a:custGeom>
                  <a:avLst/>
                  <a:gdLst>
                    <a:gd name="T0" fmla="*/ 16 w 60"/>
                    <a:gd name="T1" fmla="*/ 52 h 54"/>
                    <a:gd name="T2" fmla="*/ 2 w 60"/>
                    <a:gd name="T3" fmla="*/ 28 h 54"/>
                    <a:gd name="T4" fmla="*/ 6 w 60"/>
                    <a:gd name="T5" fmla="*/ 22 h 54"/>
                    <a:gd name="T6" fmla="*/ 0 w 60"/>
                    <a:gd name="T7" fmla="*/ 10 h 54"/>
                    <a:gd name="T8" fmla="*/ 8 w 60"/>
                    <a:gd name="T9" fmla="*/ 0 h 54"/>
                    <a:gd name="T10" fmla="*/ 58 w 60"/>
                    <a:gd name="T11" fmla="*/ 16 h 54"/>
                    <a:gd name="T12" fmla="*/ 52 w 60"/>
                    <a:gd name="T13" fmla="*/ 24 h 54"/>
                    <a:gd name="T14" fmla="*/ 56 w 60"/>
                    <a:gd name="T15" fmla="*/ 26 h 54"/>
                    <a:gd name="T16" fmla="*/ 54 w 60"/>
                    <a:gd name="T17" fmla="*/ 34 h 54"/>
                    <a:gd name="T18" fmla="*/ 60 w 60"/>
                    <a:gd name="T19" fmla="*/ 48 h 54"/>
                    <a:gd name="T20" fmla="*/ 52 w 60"/>
                    <a:gd name="T21" fmla="*/ 44 h 54"/>
                    <a:gd name="T22" fmla="*/ 24 w 60"/>
                    <a:gd name="T23" fmla="*/ 54 h 54"/>
                    <a:gd name="T24" fmla="*/ 16 w 60"/>
                    <a:gd name="T25" fmla="*/ 52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0"/>
                    <a:gd name="T40" fmla="*/ 0 h 54"/>
                    <a:gd name="T41" fmla="*/ 60 w 60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0" h="54">
                      <a:moveTo>
                        <a:pt x="16" y="52"/>
                      </a:moveTo>
                      <a:lnTo>
                        <a:pt x="2" y="28"/>
                      </a:lnTo>
                      <a:lnTo>
                        <a:pt x="6" y="22"/>
                      </a:lnTo>
                      <a:lnTo>
                        <a:pt x="0" y="10"/>
                      </a:lnTo>
                      <a:lnTo>
                        <a:pt x="8" y="0"/>
                      </a:lnTo>
                      <a:lnTo>
                        <a:pt x="58" y="16"/>
                      </a:lnTo>
                      <a:lnTo>
                        <a:pt x="52" y="24"/>
                      </a:lnTo>
                      <a:lnTo>
                        <a:pt x="56" y="26"/>
                      </a:lnTo>
                      <a:lnTo>
                        <a:pt x="54" y="34"/>
                      </a:lnTo>
                      <a:lnTo>
                        <a:pt x="60" y="48"/>
                      </a:lnTo>
                      <a:lnTo>
                        <a:pt x="52" y="44"/>
                      </a:lnTo>
                      <a:lnTo>
                        <a:pt x="24" y="54"/>
                      </a:lnTo>
                      <a:lnTo>
                        <a:pt x="16" y="5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57" name="Freeform 2246"/>
                <p:cNvSpPr>
                  <a:spLocks/>
                </p:cNvSpPr>
                <p:nvPr/>
              </p:nvSpPr>
              <p:spPr bwMode="auto">
                <a:xfrm>
                  <a:off x="7112" y="2475"/>
                  <a:ext cx="50" cy="60"/>
                </a:xfrm>
                <a:custGeom>
                  <a:avLst/>
                  <a:gdLst>
                    <a:gd name="T0" fmla="*/ 50 w 50"/>
                    <a:gd name="T1" fmla="*/ 44 h 60"/>
                    <a:gd name="T2" fmla="*/ 32 w 50"/>
                    <a:gd name="T3" fmla="*/ 16 h 60"/>
                    <a:gd name="T4" fmla="*/ 14 w 50"/>
                    <a:gd name="T5" fmla="*/ 0 h 60"/>
                    <a:gd name="T6" fmla="*/ 4 w 50"/>
                    <a:gd name="T7" fmla="*/ 0 h 60"/>
                    <a:gd name="T8" fmla="*/ 0 w 50"/>
                    <a:gd name="T9" fmla="*/ 4 h 60"/>
                    <a:gd name="T10" fmla="*/ 8 w 50"/>
                    <a:gd name="T11" fmla="*/ 20 h 60"/>
                    <a:gd name="T12" fmla="*/ 16 w 50"/>
                    <a:gd name="T13" fmla="*/ 32 h 60"/>
                    <a:gd name="T14" fmla="*/ 20 w 50"/>
                    <a:gd name="T15" fmla="*/ 56 h 60"/>
                    <a:gd name="T16" fmla="*/ 26 w 50"/>
                    <a:gd name="T17" fmla="*/ 60 h 60"/>
                    <a:gd name="T18" fmla="*/ 50 w 50"/>
                    <a:gd name="T19" fmla="*/ 44 h 6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60"/>
                    <a:gd name="T32" fmla="*/ 50 w 50"/>
                    <a:gd name="T33" fmla="*/ 60 h 6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60">
                      <a:moveTo>
                        <a:pt x="50" y="44"/>
                      </a:moveTo>
                      <a:lnTo>
                        <a:pt x="32" y="16"/>
                      </a:lnTo>
                      <a:lnTo>
                        <a:pt x="14" y="0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" y="20"/>
                      </a:lnTo>
                      <a:lnTo>
                        <a:pt x="16" y="32"/>
                      </a:lnTo>
                      <a:lnTo>
                        <a:pt x="20" y="56"/>
                      </a:lnTo>
                      <a:lnTo>
                        <a:pt x="26" y="60"/>
                      </a:lnTo>
                      <a:lnTo>
                        <a:pt x="50" y="4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58" name="Freeform 2247"/>
                <p:cNvSpPr>
                  <a:spLocks/>
                </p:cNvSpPr>
                <p:nvPr/>
              </p:nvSpPr>
              <p:spPr bwMode="auto">
                <a:xfrm>
                  <a:off x="7095" y="2479"/>
                  <a:ext cx="43" cy="64"/>
                </a:xfrm>
                <a:custGeom>
                  <a:avLst/>
                  <a:gdLst>
                    <a:gd name="T0" fmla="*/ 0 w 43"/>
                    <a:gd name="T1" fmla="*/ 6 h 64"/>
                    <a:gd name="T2" fmla="*/ 11 w 43"/>
                    <a:gd name="T3" fmla="*/ 6 h 64"/>
                    <a:gd name="T4" fmla="*/ 17 w 43"/>
                    <a:gd name="T5" fmla="*/ 0 h 64"/>
                    <a:gd name="T6" fmla="*/ 25 w 43"/>
                    <a:gd name="T7" fmla="*/ 16 h 64"/>
                    <a:gd name="T8" fmla="*/ 33 w 43"/>
                    <a:gd name="T9" fmla="*/ 28 h 64"/>
                    <a:gd name="T10" fmla="*/ 37 w 43"/>
                    <a:gd name="T11" fmla="*/ 52 h 64"/>
                    <a:gd name="T12" fmla="*/ 43 w 43"/>
                    <a:gd name="T13" fmla="*/ 56 h 64"/>
                    <a:gd name="T14" fmla="*/ 29 w 43"/>
                    <a:gd name="T15" fmla="*/ 64 h 64"/>
                    <a:gd name="T16" fmla="*/ 13 w 43"/>
                    <a:gd name="T17" fmla="*/ 62 h 64"/>
                    <a:gd name="T18" fmla="*/ 15 w 43"/>
                    <a:gd name="T19" fmla="*/ 44 h 64"/>
                    <a:gd name="T20" fmla="*/ 0 w 43"/>
                    <a:gd name="T21" fmla="*/ 6 h 6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43"/>
                    <a:gd name="T34" fmla="*/ 0 h 64"/>
                    <a:gd name="T35" fmla="*/ 43 w 43"/>
                    <a:gd name="T36" fmla="*/ 64 h 6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43" h="64">
                      <a:moveTo>
                        <a:pt x="0" y="6"/>
                      </a:moveTo>
                      <a:lnTo>
                        <a:pt x="11" y="6"/>
                      </a:lnTo>
                      <a:lnTo>
                        <a:pt x="17" y="0"/>
                      </a:lnTo>
                      <a:lnTo>
                        <a:pt x="25" y="16"/>
                      </a:lnTo>
                      <a:lnTo>
                        <a:pt x="33" y="28"/>
                      </a:lnTo>
                      <a:lnTo>
                        <a:pt x="37" y="52"/>
                      </a:lnTo>
                      <a:lnTo>
                        <a:pt x="43" y="56"/>
                      </a:lnTo>
                      <a:lnTo>
                        <a:pt x="29" y="64"/>
                      </a:lnTo>
                      <a:lnTo>
                        <a:pt x="13" y="62"/>
                      </a:lnTo>
                      <a:lnTo>
                        <a:pt x="15" y="44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59" name="Freeform 2248"/>
                <p:cNvSpPr>
                  <a:spLocks/>
                </p:cNvSpPr>
                <p:nvPr/>
              </p:nvSpPr>
              <p:spPr bwMode="auto">
                <a:xfrm>
                  <a:off x="7057" y="2481"/>
                  <a:ext cx="53" cy="64"/>
                </a:xfrm>
                <a:custGeom>
                  <a:avLst/>
                  <a:gdLst>
                    <a:gd name="T0" fmla="*/ 16 w 53"/>
                    <a:gd name="T1" fmla="*/ 0 h 64"/>
                    <a:gd name="T2" fmla="*/ 38 w 53"/>
                    <a:gd name="T3" fmla="*/ 4 h 64"/>
                    <a:gd name="T4" fmla="*/ 53 w 53"/>
                    <a:gd name="T5" fmla="*/ 42 h 64"/>
                    <a:gd name="T6" fmla="*/ 51 w 53"/>
                    <a:gd name="T7" fmla="*/ 60 h 64"/>
                    <a:gd name="T8" fmla="*/ 44 w 53"/>
                    <a:gd name="T9" fmla="*/ 64 h 64"/>
                    <a:gd name="T10" fmla="*/ 30 w 53"/>
                    <a:gd name="T11" fmla="*/ 60 h 64"/>
                    <a:gd name="T12" fmla="*/ 28 w 53"/>
                    <a:gd name="T13" fmla="*/ 56 h 64"/>
                    <a:gd name="T14" fmla="*/ 16 w 53"/>
                    <a:gd name="T15" fmla="*/ 52 h 64"/>
                    <a:gd name="T16" fmla="*/ 18 w 53"/>
                    <a:gd name="T17" fmla="*/ 48 h 64"/>
                    <a:gd name="T18" fmla="*/ 6 w 53"/>
                    <a:gd name="T19" fmla="*/ 44 h 64"/>
                    <a:gd name="T20" fmla="*/ 6 w 53"/>
                    <a:gd name="T21" fmla="*/ 40 h 64"/>
                    <a:gd name="T22" fmla="*/ 10 w 53"/>
                    <a:gd name="T23" fmla="*/ 32 h 64"/>
                    <a:gd name="T24" fmla="*/ 0 w 53"/>
                    <a:gd name="T25" fmla="*/ 18 h 64"/>
                    <a:gd name="T26" fmla="*/ 10 w 53"/>
                    <a:gd name="T27" fmla="*/ 4 h 64"/>
                    <a:gd name="T28" fmla="*/ 16 w 53"/>
                    <a:gd name="T29" fmla="*/ 0 h 6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53"/>
                    <a:gd name="T46" fmla="*/ 0 h 64"/>
                    <a:gd name="T47" fmla="*/ 53 w 53"/>
                    <a:gd name="T48" fmla="*/ 64 h 6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53" h="64">
                      <a:moveTo>
                        <a:pt x="16" y="0"/>
                      </a:moveTo>
                      <a:lnTo>
                        <a:pt x="38" y="4"/>
                      </a:lnTo>
                      <a:lnTo>
                        <a:pt x="53" y="42"/>
                      </a:lnTo>
                      <a:lnTo>
                        <a:pt x="51" y="60"/>
                      </a:lnTo>
                      <a:lnTo>
                        <a:pt x="44" y="64"/>
                      </a:lnTo>
                      <a:lnTo>
                        <a:pt x="30" y="60"/>
                      </a:lnTo>
                      <a:lnTo>
                        <a:pt x="28" y="56"/>
                      </a:lnTo>
                      <a:lnTo>
                        <a:pt x="16" y="52"/>
                      </a:lnTo>
                      <a:lnTo>
                        <a:pt x="18" y="48"/>
                      </a:lnTo>
                      <a:lnTo>
                        <a:pt x="6" y="44"/>
                      </a:lnTo>
                      <a:lnTo>
                        <a:pt x="6" y="40"/>
                      </a:lnTo>
                      <a:lnTo>
                        <a:pt x="10" y="32"/>
                      </a:lnTo>
                      <a:lnTo>
                        <a:pt x="0" y="18"/>
                      </a:lnTo>
                      <a:lnTo>
                        <a:pt x="10" y="4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60" name="Freeform 2249"/>
                <p:cNvSpPr>
                  <a:spLocks/>
                </p:cNvSpPr>
                <p:nvPr/>
              </p:nvSpPr>
              <p:spPr bwMode="auto">
                <a:xfrm>
                  <a:off x="7045" y="2533"/>
                  <a:ext cx="58" cy="46"/>
                </a:xfrm>
                <a:custGeom>
                  <a:avLst/>
                  <a:gdLst>
                    <a:gd name="T0" fmla="*/ 0 w 58"/>
                    <a:gd name="T1" fmla="*/ 24 h 46"/>
                    <a:gd name="T2" fmla="*/ 6 w 58"/>
                    <a:gd name="T3" fmla="*/ 20 h 46"/>
                    <a:gd name="T4" fmla="*/ 32 w 58"/>
                    <a:gd name="T5" fmla="*/ 16 h 46"/>
                    <a:gd name="T6" fmla="*/ 28 w 58"/>
                    <a:gd name="T7" fmla="*/ 4 h 46"/>
                    <a:gd name="T8" fmla="*/ 28 w 58"/>
                    <a:gd name="T9" fmla="*/ 0 h 46"/>
                    <a:gd name="T10" fmla="*/ 40 w 58"/>
                    <a:gd name="T11" fmla="*/ 4 h 46"/>
                    <a:gd name="T12" fmla="*/ 42 w 58"/>
                    <a:gd name="T13" fmla="*/ 8 h 46"/>
                    <a:gd name="T14" fmla="*/ 56 w 58"/>
                    <a:gd name="T15" fmla="*/ 12 h 46"/>
                    <a:gd name="T16" fmla="*/ 58 w 58"/>
                    <a:gd name="T17" fmla="*/ 16 h 46"/>
                    <a:gd name="T18" fmla="*/ 40 w 58"/>
                    <a:gd name="T19" fmla="*/ 22 h 46"/>
                    <a:gd name="T20" fmla="*/ 42 w 58"/>
                    <a:gd name="T21" fmla="*/ 34 h 46"/>
                    <a:gd name="T22" fmla="*/ 28 w 58"/>
                    <a:gd name="T23" fmla="*/ 36 h 46"/>
                    <a:gd name="T24" fmla="*/ 18 w 58"/>
                    <a:gd name="T25" fmla="*/ 46 h 46"/>
                    <a:gd name="T26" fmla="*/ 0 w 58"/>
                    <a:gd name="T27" fmla="*/ 24 h 4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8"/>
                    <a:gd name="T43" fmla="*/ 0 h 46"/>
                    <a:gd name="T44" fmla="*/ 58 w 58"/>
                    <a:gd name="T45" fmla="*/ 46 h 4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8" h="46">
                      <a:moveTo>
                        <a:pt x="0" y="24"/>
                      </a:moveTo>
                      <a:lnTo>
                        <a:pt x="6" y="20"/>
                      </a:lnTo>
                      <a:lnTo>
                        <a:pt x="32" y="16"/>
                      </a:lnTo>
                      <a:lnTo>
                        <a:pt x="28" y="4"/>
                      </a:lnTo>
                      <a:lnTo>
                        <a:pt x="28" y="0"/>
                      </a:lnTo>
                      <a:lnTo>
                        <a:pt x="40" y="4"/>
                      </a:lnTo>
                      <a:lnTo>
                        <a:pt x="42" y="8"/>
                      </a:lnTo>
                      <a:lnTo>
                        <a:pt x="56" y="12"/>
                      </a:lnTo>
                      <a:lnTo>
                        <a:pt x="58" y="16"/>
                      </a:lnTo>
                      <a:lnTo>
                        <a:pt x="40" y="22"/>
                      </a:lnTo>
                      <a:lnTo>
                        <a:pt x="42" y="34"/>
                      </a:lnTo>
                      <a:lnTo>
                        <a:pt x="28" y="36"/>
                      </a:lnTo>
                      <a:lnTo>
                        <a:pt x="18" y="46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61" name="Freeform 2250"/>
                <p:cNvSpPr>
                  <a:spLocks/>
                </p:cNvSpPr>
                <p:nvPr/>
              </p:nvSpPr>
              <p:spPr bwMode="auto">
                <a:xfrm>
                  <a:off x="7001" y="2557"/>
                  <a:ext cx="62" cy="44"/>
                </a:xfrm>
                <a:custGeom>
                  <a:avLst/>
                  <a:gdLst>
                    <a:gd name="T0" fmla="*/ 0 w 62"/>
                    <a:gd name="T1" fmla="*/ 12 h 44"/>
                    <a:gd name="T2" fmla="*/ 8 w 62"/>
                    <a:gd name="T3" fmla="*/ 10 h 44"/>
                    <a:gd name="T4" fmla="*/ 16 w 62"/>
                    <a:gd name="T5" fmla="*/ 18 h 44"/>
                    <a:gd name="T6" fmla="*/ 20 w 62"/>
                    <a:gd name="T7" fmla="*/ 16 h 44"/>
                    <a:gd name="T8" fmla="*/ 24 w 62"/>
                    <a:gd name="T9" fmla="*/ 18 h 44"/>
                    <a:gd name="T10" fmla="*/ 44 w 62"/>
                    <a:gd name="T11" fmla="*/ 0 h 44"/>
                    <a:gd name="T12" fmla="*/ 62 w 62"/>
                    <a:gd name="T13" fmla="*/ 22 h 44"/>
                    <a:gd name="T14" fmla="*/ 44 w 62"/>
                    <a:gd name="T15" fmla="*/ 36 h 44"/>
                    <a:gd name="T16" fmla="*/ 24 w 62"/>
                    <a:gd name="T17" fmla="*/ 44 h 44"/>
                    <a:gd name="T18" fmla="*/ 18 w 62"/>
                    <a:gd name="T19" fmla="*/ 34 h 44"/>
                    <a:gd name="T20" fmla="*/ 8 w 62"/>
                    <a:gd name="T21" fmla="*/ 26 h 44"/>
                    <a:gd name="T22" fmla="*/ 0 w 62"/>
                    <a:gd name="T23" fmla="*/ 12 h 4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62"/>
                    <a:gd name="T37" fmla="*/ 0 h 44"/>
                    <a:gd name="T38" fmla="*/ 62 w 62"/>
                    <a:gd name="T39" fmla="*/ 44 h 4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62" h="44">
                      <a:moveTo>
                        <a:pt x="0" y="12"/>
                      </a:moveTo>
                      <a:lnTo>
                        <a:pt x="8" y="10"/>
                      </a:lnTo>
                      <a:lnTo>
                        <a:pt x="16" y="18"/>
                      </a:lnTo>
                      <a:lnTo>
                        <a:pt x="20" y="16"/>
                      </a:lnTo>
                      <a:lnTo>
                        <a:pt x="24" y="18"/>
                      </a:lnTo>
                      <a:lnTo>
                        <a:pt x="44" y="0"/>
                      </a:lnTo>
                      <a:lnTo>
                        <a:pt x="62" y="22"/>
                      </a:lnTo>
                      <a:lnTo>
                        <a:pt x="44" y="36"/>
                      </a:lnTo>
                      <a:lnTo>
                        <a:pt x="24" y="44"/>
                      </a:lnTo>
                      <a:lnTo>
                        <a:pt x="18" y="34"/>
                      </a:lnTo>
                      <a:lnTo>
                        <a:pt x="8" y="26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62" name="Freeform 2251"/>
                <p:cNvSpPr>
                  <a:spLocks/>
                </p:cNvSpPr>
                <p:nvPr/>
              </p:nvSpPr>
              <p:spPr bwMode="auto">
                <a:xfrm>
                  <a:off x="6965" y="2611"/>
                  <a:ext cx="56" cy="50"/>
                </a:xfrm>
                <a:custGeom>
                  <a:avLst/>
                  <a:gdLst>
                    <a:gd name="T0" fmla="*/ 0 w 56"/>
                    <a:gd name="T1" fmla="*/ 32 h 50"/>
                    <a:gd name="T2" fmla="*/ 2 w 56"/>
                    <a:gd name="T3" fmla="*/ 22 h 50"/>
                    <a:gd name="T4" fmla="*/ 16 w 56"/>
                    <a:gd name="T5" fmla="*/ 14 h 50"/>
                    <a:gd name="T6" fmla="*/ 22 w 56"/>
                    <a:gd name="T7" fmla="*/ 0 h 50"/>
                    <a:gd name="T8" fmla="*/ 38 w 56"/>
                    <a:gd name="T9" fmla="*/ 8 h 50"/>
                    <a:gd name="T10" fmla="*/ 44 w 56"/>
                    <a:gd name="T11" fmla="*/ 8 h 50"/>
                    <a:gd name="T12" fmla="*/ 40 w 56"/>
                    <a:gd name="T13" fmla="*/ 18 h 50"/>
                    <a:gd name="T14" fmla="*/ 56 w 56"/>
                    <a:gd name="T15" fmla="*/ 32 h 50"/>
                    <a:gd name="T16" fmla="*/ 46 w 56"/>
                    <a:gd name="T17" fmla="*/ 46 h 50"/>
                    <a:gd name="T18" fmla="*/ 30 w 56"/>
                    <a:gd name="T19" fmla="*/ 48 h 50"/>
                    <a:gd name="T20" fmla="*/ 22 w 56"/>
                    <a:gd name="T21" fmla="*/ 50 h 50"/>
                    <a:gd name="T22" fmla="*/ 0 w 56"/>
                    <a:gd name="T23" fmla="*/ 32 h 5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6"/>
                    <a:gd name="T37" fmla="*/ 0 h 50"/>
                    <a:gd name="T38" fmla="*/ 56 w 56"/>
                    <a:gd name="T39" fmla="*/ 50 h 50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6" h="50">
                      <a:moveTo>
                        <a:pt x="0" y="32"/>
                      </a:moveTo>
                      <a:lnTo>
                        <a:pt x="2" y="22"/>
                      </a:lnTo>
                      <a:lnTo>
                        <a:pt x="16" y="14"/>
                      </a:lnTo>
                      <a:lnTo>
                        <a:pt x="22" y="0"/>
                      </a:lnTo>
                      <a:lnTo>
                        <a:pt x="38" y="8"/>
                      </a:lnTo>
                      <a:lnTo>
                        <a:pt x="44" y="8"/>
                      </a:lnTo>
                      <a:lnTo>
                        <a:pt x="40" y="18"/>
                      </a:lnTo>
                      <a:lnTo>
                        <a:pt x="56" y="32"/>
                      </a:lnTo>
                      <a:lnTo>
                        <a:pt x="46" y="46"/>
                      </a:lnTo>
                      <a:lnTo>
                        <a:pt x="30" y="48"/>
                      </a:lnTo>
                      <a:lnTo>
                        <a:pt x="22" y="50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63" name="Freeform 2252"/>
                <p:cNvSpPr>
                  <a:spLocks/>
                </p:cNvSpPr>
                <p:nvPr/>
              </p:nvSpPr>
              <p:spPr bwMode="auto">
                <a:xfrm>
                  <a:off x="7124" y="2519"/>
                  <a:ext cx="52" cy="70"/>
                </a:xfrm>
                <a:custGeom>
                  <a:avLst/>
                  <a:gdLst>
                    <a:gd name="T0" fmla="*/ 0 w 52"/>
                    <a:gd name="T1" fmla="*/ 24 h 70"/>
                    <a:gd name="T2" fmla="*/ 14 w 52"/>
                    <a:gd name="T3" fmla="*/ 16 h 70"/>
                    <a:gd name="T4" fmla="*/ 38 w 52"/>
                    <a:gd name="T5" fmla="*/ 0 h 70"/>
                    <a:gd name="T6" fmla="*/ 40 w 52"/>
                    <a:gd name="T7" fmla="*/ 6 h 70"/>
                    <a:gd name="T8" fmla="*/ 52 w 52"/>
                    <a:gd name="T9" fmla="*/ 54 h 70"/>
                    <a:gd name="T10" fmla="*/ 24 w 52"/>
                    <a:gd name="T11" fmla="*/ 64 h 70"/>
                    <a:gd name="T12" fmla="*/ 14 w 52"/>
                    <a:gd name="T13" fmla="*/ 70 h 70"/>
                    <a:gd name="T14" fmla="*/ 0 w 52"/>
                    <a:gd name="T15" fmla="*/ 24 h 7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2"/>
                    <a:gd name="T25" fmla="*/ 0 h 70"/>
                    <a:gd name="T26" fmla="*/ 52 w 52"/>
                    <a:gd name="T27" fmla="*/ 70 h 7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2" h="70">
                      <a:moveTo>
                        <a:pt x="0" y="24"/>
                      </a:moveTo>
                      <a:lnTo>
                        <a:pt x="14" y="16"/>
                      </a:lnTo>
                      <a:lnTo>
                        <a:pt x="38" y="0"/>
                      </a:lnTo>
                      <a:lnTo>
                        <a:pt x="40" y="6"/>
                      </a:lnTo>
                      <a:lnTo>
                        <a:pt x="52" y="54"/>
                      </a:lnTo>
                      <a:lnTo>
                        <a:pt x="24" y="64"/>
                      </a:lnTo>
                      <a:lnTo>
                        <a:pt x="14" y="7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64" name="Freeform 2253"/>
                <p:cNvSpPr>
                  <a:spLocks/>
                </p:cNvSpPr>
                <p:nvPr/>
              </p:nvSpPr>
              <p:spPr bwMode="auto">
                <a:xfrm>
                  <a:off x="7085" y="2541"/>
                  <a:ext cx="53" cy="60"/>
                </a:xfrm>
                <a:custGeom>
                  <a:avLst/>
                  <a:gdLst>
                    <a:gd name="T0" fmla="*/ 0 w 53"/>
                    <a:gd name="T1" fmla="*/ 14 h 60"/>
                    <a:gd name="T2" fmla="*/ 18 w 53"/>
                    <a:gd name="T3" fmla="*/ 8 h 60"/>
                    <a:gd name="T4" fmla="*/ 16 w 53"/>
                    <a:gd name="T5" fmla="*/ 4 h 60"/>
                    <a:gd name="T6" fmla="*/ 23 w 53"/>
                    <a:gd name="T7" fmla="*/ 0 h 60"/>
                    <a:gd name="T8" fmla="*/ 39 w 53"/>
                    <a:gd name="T9" fmla="*/ 2 h 60"/>
                    <a:gd name="T10" fmla="*/ 53 w 53"/>
                    <a:gd name="T11" fmla="*/ 48 h 60"/>
                    <a:gd name="T12" fmla="*/ 51 w 53"/>
                    <a:gd name="T13" fmla="*/ 54 h 60"/>
                    <a:gd name="T14" fmla="*/ 41 w 53"/>
                    <a:gd name="T15" fmla="*/ 58 h 60"/>
                    <a:gd name="T16" fmla="*/ 29 w 53"/>
                    <a:gd name="T17" fmla="*/ 60 h 60"/>
                    <a:gd name="T18" fmla="*/ 21 w 53"/>
                    <a:gd name="T19" fmla="*/ 48 h 60"/>
                    <a:gd name="T20" fmla="*/ 4 w 53"/>
                    <a:gd name="T21" fmla="*/ 38 h 60"/>
                    <a:gd name="T22" fmla="*/ 2 w 53"/>
                    <a:gd name="T23" fmla="*/ 26 h 60"/>
                    <a:gd name="T24" fmla="*/ 0 w 53"/>
                    <a:gd name="T25" fmla="*/ 14 h 6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3"/>
                    <a:gd name="T40" fmla="*/ 0 h 60"/>
                    <a:gd name="T41" fmla="*/ 53 w 53"/>
                    <a:gd name="T42" fmla="*/ 60 h 6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3" h="60">
                      <a:moveTo>
                        <a:pt x="0" y="14"/>
                      </a:moveTo>
                      <a:lnTo>
                        <a:pt x="18" y="8"/>
                      </a:lnTo>
                      <a:lnTo>
                        <a:pt x="16" y="4"/>
                      </a:lnTo>
                      <a:lnTo>
                        <a:pt x="23" y="0"/>
                      </a:lnTo>
                      <a:lnTo>
                        <a:pt x="39" y="2"/>
                      </a:lnTo>
                      <a:lnTo>
                        <a:pt x="53" y="48"/>
                      </a:lnTo>
                      <a:lnTo>
                        <a:pt x="51" y="54"/>
                      </a:lnTo>
                      <a:lnTo>
                        <a:pt x="41" y="58"/>
                      </a:lnTo>
                      <a:lnTo>
                        <a:pt x="29" y="60"/>
                      </a:lnTo>
                      <a:lnTo>
                        <a:pt x="21" y="48"/>
                      </a:lnTo>
                      <a:lnTo>
                        <a:pt x="4" y="38"/>
                      </a:lnTo>
                      <a:lnTo>
                        <a:pt x="2" y="26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65" name="Freeform 2254"/>
                <p:cNvSpPr>
                  <a:spLocks/>
                </p:cNvSpPr>
                <p:nvPr/>
              </p:nvSpPr>
              <p:spPr bwMode="auto">
                <a:xfrm>
                  <a:off x="7005" y="2593"/>
                  <a:ext cx="78" cy="50"/>
                </a:xfrm>
                <a:custGeom>
                  <a:avLst/>
                  <a:gdLst>
                    <a:gd name="T0" fmla="*/ 16 w 78"/>
                    <a:gd name="T1" fmla="*/ 50 h 50"/>
                    <a:gd name="T2" fmla="*/ 0 w 78"/>
                    <a:gd name="T3" fmla="*/ 36 h 50"/>
                    <a:gd name="T4" fmla="*/ 4 w 78"/>
                    <a:gd name="T5" fmla="*/ 26 h 50"/>
                    <a:gd name="T6" fmla="*/ 8 w 78"/>
                    <a:gd name="T7" fmla="*/ 22 h 50"/>
                    <a:gd name="T8" fmla="*/ 14 w 78"/>
                    <a:gd name="T9" fmla="*/ 22 h 50"/>
                    <a:gd name="T10" fmla="*/ 20 w 78"/>
                    <a:gd name="T11" fmla="*/ 8 h 50"/>
                    <a:gd name="T12" fmla="*/ 40 w 78"/>
                    <a:gd name="T13" fmla="*/ 0 h 50"/>
                    <a:gd name="T14" fmla="*/ 50 w 78"/>
                    <a:gd name="T15" fmla="*/ 4 h 50"/>
                    <a:gd name="T16" fmla="*/ 54 w 78"/>
                    <a:gd name="T17" fmla="*/ 16 h 50"/>
                    <a:gd name="T18" fmla="*/ 78 w 78"/>
                    <a:gd name="T19" fmla="*/ 40 h 50"/>
                    <a:gd name="T20" fmla="*/ 58 w 78"/>
                    <a:gd name="T21" fmla="*/ 46 h 50"/>
                    <a:gd name="T22" fmla="*/ 16 w 78"/>
                    <a:gd name="T23" fmla="*/ 50 h 5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78"/>
                    <a:gd name="T37" fmla="*/ 0 h 50"/>
                    <a:gd name="T38" fmla="*/ 78 w 78"/>
                    <a:gd name="T39" fmla="*/ 50 h 50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78" h="50">
                      <a:moveTo>
                        <a:pt x="16" y="50"/>
                      </a:moveTo>
                      <a:lnTo>
                        <a:pt x="0" y="36"/>
                      </a:lnTo>
                      <a:lnTo>
                        <a:pt x="4" y="26"/>
                      </a:lnTo>
                      <a:lnTo>
                        <a:pt x="8" y="22"/>
                      </a:lnTo>
                      <a:lnTo>
                        <a:pt x="14" y="22"/>
                      </a:lnTo>
                      <a:lnTo>
                        <a:pt x="20" y="8"/>
                      </a:lnTo>
                      <a:lnTo>
                        <a:pt x="40" y="0"/>
                      </a:lnTo>
                      <a:lnTo>
                        <a:pt x="50" y="4"/>
                      </a:lnTo>
                      <a:lnTo>
                        <a:pt x="54" y="16"/>
                      </a:lnTo>
                      <a:lnTo>
                        <a:pt x="78" y="40"/>
                      </a:lnTo>
                      <a:lnTo>
                        <a:pt x="58" y="46"/>
                      </a:lnTo>
                      <a:lnTo>
                        <a:pt x="16" y="5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66" name="Freeform 2255"/>
                <p:cNvSpPr>
                  <a:spLocks/>
                </p:cNvSpPr>
                <p:nvPr/>
              </p:nvSpPr>
              <p:spPr bwMode="auto">
                <a:xfrm>
                  <a:off x="6923" y="2643"/>
                  <a:ext cx="82" cy="80"/>
                </a:xfrm>
                <a:custGeom>
                  <a:avLst/>
                  <a:gdLst>
                    <a:gd name="T0" fmla="*/ 22 w 82"/>
                    <a:gd name="T1" fmla="*/ 22 h 80"/>
                    <a:gd name="T2" fmla="*/ 32 w 82"/>
                    <a:gd name="T3" fmla="*/ 24 h 80"/>
                    <a:gd name="T4" fmla="*/ 42 w 82"/>
                    <a:gd name="T5" fmla="*/ 10 h 80"/>
                    <a:gd name="T6" fmla="*/ 42 w 82"/>
                    <a:gd name="T7" fmla="*/ 0 h 80"/>
                    <a:gd name="T8" fmla="*/ 64 w 82"/>
                    <a:gd name="T9" fmla="*/ 18 h 80"/>
                    <a:gd name="T10" fmla="*/ 72 w 82"/>
                    <a:gd name="T11" fmla="*/ 16 h 80"/>
                    <a:gd name="T12" fmla="*/ 76 w 82"/>
                    <a:gd name="T13" fmla="*/ 18 h 80"/>
                    <a:gd name="T14" fmla="*/ 80 w 82"/>
                    <a:gd name="T15" fmla="*/ 22 h 80"/>
                    <a:gd name="T16" fmla="*/ 82 w 82"/>
                    <a:gd name="T17" fmla="*/ 48 h 80"/>
                    <a:gd name="T18" fmla="*/ 64 w 82"/>
                    <a:gd name="T19" fmla="*/ 60 h 80"/>
                    <a:gd name="T20" fmla="*/ 38 w 82"/>
                    <a:gd name="T21" fmla="*/ 60 h 80"/>
                    <a:gd name="T22" fmla="*/ 14 w 82"/>
                    <a:gd name="T23" fmla="*/ 74 h 80"/>
                    <a:gd name="T24" fmla="*/ 10 w 82"/>
                    <a:gd name="T25" fmla="*/ 80 h 80"/>
                    <a:gd name="T26" fmla="*/ 0 w 82"/>
                    <a:gd name="T27" fmla="*/ 78 h 80"/>
                    <a:gd name="T28" fmla="*/ 8 w 82"/>
                    <a:gd name="T29" fmla="*/ 76 h 80"/>
                    <a:gd name="T30" fmla="*/ 8 w 82"/>
                    <a:gd name="T31" fmla="*/ 46 h 80"/>
                    <a:gd name="T32" fmla="*/ 22 w 82"/>
                    <a:gd name="T33" fmla="*/ 22 h 8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82"/>
                    <a:gd name="T52" fmla="*/ 0 h 80"/>
                    <a:gd name="T53" fmla="*/ 82 w 82"/>
                    <a:gd name="T54" fmla="*/ 80 h 8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82" h="80">
                      <a:moveTo>
                        <a:pt x="22" y="22"/>
                      </a:moveTo>
                      <a:lnTo>
                        <a:pt x="32" y="24"/>
                      </a:lnTo>
                      <a:lnTo>
                        <a:pt x="42" y="10"/>
                      </a:lnTo>
                      <a:lnTo>
                        <a:pt x="42" y="0"/>
                      </a:lnTo>
                      <a:lnTo>
                        <a:pt x="64" y="18"/>
                      </a:lnTo>
                      <a:lnTo>
                        <a:pt x="72" y="16"/>
                      </a:lnTo>
                      <a:lnTo>
                        <a:pt x="76" y="18"/>
                      </a:lnTo>
                      <a:lnTo>
                        <a:pt x="80" y="22"/>
                      </a:lnTo>
                      <a:lnTo>
                        <a:pt x="82" y="48"/>
                      </a:lnTo>
                      <a:lnTo>
                        <a:pt x="64" y="60"/>
                      </a:lnTo>
                      <a:lnTo>
                        <a:pt x="38" y="60"/>
                      </a:lnTo>
                      <a:lnTo>
                        <a:pt x="14" y="74"/>
                      </a:lnTo>
                      <a:lnTo>
                        <a:pt x="10" y="80"/>
                      </a:lnTo>
                      <a:lnTo>
                        <a:pt x="0" y="78"/>
                      </a:lnTo>
                      <a:lnTo>
                        <a:pt x="8" y="76"/>
                      </a:lnTo>
                      <a:lnTo>
                        <a:pt x="8" y="46"/>
                      </a:lnTo>
                      <a:lnTo>
                        <a:pt x="22" y="2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67" name="Freeform 2256"/>
                <p:cNvSpPr>
                  <a:spLocks/>
                </p:cNvSpPr>
                <p:nvPr/>
              </p:nvSpPr>
              <p:spPr bwMode="auto">
                <a:xfrm>
                  <a:off x="6845" y="2693"/>
                  <a:ext cx="86" cy="68"/>
                </a:xfrm>
                <a:custGeom>
                  <a:avLst/>
                  <a:gdLst>
                    <a:gd name="T0" fmla="*/ 2 w 86"/>
                    <a:gd name="T1" fmla="*/ 32 h 68"/>
                    <a:gd name="T2" fmla="*/ 6 w 86"/>
                    <a:gd name="T3" fmla="*/ 30 h 68"/>
                    <a:gd name="T4" fmla="*/ 0 w 86"/>
                    <a:gd name="T5" fmla="*/ 22 h 68"/>
                    <a:gd name="T6" fmla="*/ 0 w 86"/>
                    <a:gd name="T7" fmla="*/ 18 h 68"/>
                    <a:gd name="T8" fmla="*/ 2 w 86"/>
                    <a:gd name="T9" fmla="*/ 16 h 68"/>
                    <a:gd name="T10" fmla="*/ 16 w 86"/>
                    <a:gd name="T11" fmla="*/ 18 h 68"/>
                    <a:gd name="T12" fmla="*/ 22 w 86"/>
                    <a:gd name="T13" fmla="*/ 14 h 68"/>
                    <a:gd name="T14" fmla="*/ 14 w 86"/>
                    <a:gd name="T15" fmla="*/ 10 h 68"/>
                    <a:gd name="T16" fmla="*/ 14 w 86"/>
                    <a:gd name="T17" fmla="*/ 2 h 68"/>
                    <a:gd name="T18" fmla="*/ 26 w 86"/>
                    <a:gd name="T19" fmla="*/ 0 h 68"/>
                    <a:gd name="T20" fmla="*/ 34 w 86"/>
                    <a:gd name="T21" fmla="*/ 26 h 68"/>
                    <a:gd name="T22" fmla="*/ 62 w 86"/>
                    <a:gd name="T23" fmla="*/ 32 h 68"/>
                    <a:gd name="T24" fmla="*/ 68 w 86"/>
                    <a:gd name="T25" fmla="*/ 38 h 68"/>
                    <a:gd name="T26" fmla="*/ 76 w 86"/>
                    <a:gd name="T27" fmla="*/ 28 h 68"/>
                    <a:gd name="T28" fmla="*/ 86 w 86"/>
                    <a:gd name="T29" fmla="*/ 54 h 68"/>
                    <a:gd name="T30" fmla="*/ 82 w 86"/>
                    <a:gd name="T31" fmla="*/ 64 h 68"/>
                    <a:gd name="T32" fmla="*/ 58 w 86"/>
                    <a:gd name="T33" fmla="*/ 68 h 68"/>
                    <a:gd name="T34" fmla="*/ 2 w 86"/>
                    <a:gd name="T35" fmla="*/ 32 h 6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86"/>
                    <a:gd name="T55" fmla="*/ 0 h 68"/>
                    <a:gd name="T56" fmla="*/ 86 w 86"/>
                    <a:gd name="T57" fmla="*/ 68 h 68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86" h="68">
                      <a:moveTo>
                        <a:pt x="2" y="32"/>
                      </a:moveTo>
                      <a:lnTo>
                        <a:pt x="6" y="30"/>
                      </a:lnTo>
                      <a:lnTo>
                        <a:pt x="0" y="22"/>
                      </a:lnTo>
                      <a:lnTo>
                        <a:pt x="0" y="18"/>
                      </a:lnTo>
                      <a:lnTo>
                        <a:pt x="2" y="16"/>
                      </a:lnTo>
                      <a:lnTo>
                        <a:pt x="16" y="18"/>
                      </a:lnTo>
                      <a:lnTo>
                        <a:pt x="22" y="14"/>
                      </a:lnTo>
                      <a:lnTo>
                        <a:pt x="14" y="10"/>
                      </a:lnTo>
                      <a:lnTo>
                        <a:pt x="14" y="2"/>
                      </a:lnTo>
                      <a:lnTo>
                        <a:pt x="26" y="0"/>
                      </a:lnTo>
                      <a:lnTo>
                        <a:pt x="34" y="26"/>
                      </a:lnTo>
                      <a:lnTo>
                        <a:pt x="62" y="32"/>
                      </a:lnTo>
                      <a:lnTo>
                        <a:pt x="68" y="38"/>
                      </a:lnTo>
                      <a:lnTo>
                        <a:pt x="76" y="28"/>
                      </a:lnTo>
                      <a:lnTo>
                        <a:pt x="86" y="54"/>
                      </a:lnTo>
                      <a:lnTo>
                        <a:pt x="82" y="64"/>
                      </a:lnTo>
                      <a:lnTo>
                        <a:pt x="58" y="68"/>
                      </a:lnTo>
                      <a:lnTo>
                        <a:pt x="2" y="3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68" name="Freeform 2257"/>
                <p:cNvSpPr>
                  <a:spLocks/>
                </p:cNvSpPr>
                <p:nvPr/>
              </p:nvSpPr>
              <p:spPr bwMode="auto">
                <a:xfrm>
                  <a:off x="6823" y="2725"/>
                  <a:ext cx="80" cy="96"/>
                </a:xfrm>
                <a:custGeom>
                  <a:avLst/>
                  <a:gdLst>
                    <a:gd name="T0" fmla="*/ 2 w 80"/>
                    <a:gd name="T1" fmla="*/ 44 h 96"/>
                    <a:gd name="T2" fmla="*/ 12 w 80"/>
                    <a:gd name="T3" fmla="*/ 38 h 96"/>
                    <a:gd name="T4" fmla="*/ 12 w 80"/>
                    <a:gd name="T5" fmla="*/ 26 h 96"/>
                    <a:gd name="T6" fmla="*/ 18 w 80"/>
                    <a:gd name="T7" fmla="*/ 24 h 96"/>
                    <a:gd name="T8" fmla="*/ 20 w 80"/>
                    <a:gd name="T9" fmla="*/ 2 h 96"/>
                    <a:gd name="T10" fmla="*/ 24 w 80"/>
                    <a:gd name="T11" fmla="*/ 0 h 96"/>
                    <a:gd name="T12" fmla="*/ 80 w 80"/>
                    <a:gd name="T13" fmla="*/ 36 h 96"/>
                    <a:gd name="T14" fmla="*/ 68 w 80"/>
                    <a:gd name="T15" fmla="*/ 80 h 96"/>
                    <a:gd name="T16" fmla="*/ 62 w 80"/>
                    <a:gd name="T17" fmla="*/ 80 h 96"/>
                    <a:gd name="T18" fmla="*/ 58 w 80"/>
                    <a:gd name="T19" fmla="*/ 80 h 96"/>
                    <a:gd name="T20" fmla="*/ 58 w 80"/>
                    <a:gd name="T21" fmla="*/ 82 h 96"/>
                    <a:gd name="T22" fmla="*/ 56 w 80"/>
                    <a:gd name="T23" fmla="*/ 88 h 96"/>
                    <a:gd name="T24" fmla="*/ 28 w 80"/>
                    <a:gd name="T25" fmla="*/ 84 h 96"/>
                    <a:gd name="T26" fmla="*/ 22 w 80"/>
                    <a:gd name="T27" fmla="*/ 96 h 96"/>
                    <a:gd name="T28" fmla="*/ 10 w 80"/>
                    <a:gd name="T29" fmla="*/ 88 h 96"/>
                    <a:gd name="T30" fmla="*/ 12 w 80"/>
                    <a:gd name="T31" fmla="*/ 78 h 96"/>
                    <a:gd name="T32" fmla="*/ 6 w 80"/>
                    <a:gd name="T33" fmla="*/ 66 h 96"/>
                    <a:gd name="T34" fmla="*/ 0 w 80"/>
                    <a:gd name="T35" fmla="*/ 56 h 96"/>
                    <a:gd name="T36" fmla="*/ 2 w 80"/>
                    <a:gd name="T37" fmla="*/ 44 h 9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80"/>
                    <a:gd name="T58" fmla="*/ 0 h 96"/>
                    <a:gd name="T59" fmla="*/ 80 w 80"/>
                    <a:gd name="T60" fmla="*/ 96 h 9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80" h="96">
                      <a:moveTo>
                        <a:pt x="2" y="44"/>
                      </a:moveTo>
                      <a:lnTo>
                        <a:pt x="12" y="38"/>
                      </a:lnTo>
                      <a:lnTo>
                        <a:pt x="12" y="26"/>
                      </a:lnTo>
                      <a:lnTo>
                        <a:pt x="18" y="24"/>
                      </a:lnTo>
                      <a:lnTo>
                        <a:pt x="20" y="2"/>
                      </a:lnTo>
                      <a:lnTo>
                        <a:pt x="24" y="0"/>
                      </a:lnTo>
                      <a:lnTo>
                        <a:pt x="80" y="36"/>
                      </a:lnTo>
                      <a:lnTo>
                        <a:pt x="68" y="80"/>
                      </a:lnTo>
                      <a:lnTo>
                        <a:pt x="62" y="80"/>
                      </a:lnTo>
                      <a:lnTo>
                        <a:pt x="58" y="80"/>
                      </a:lnTo>
                      <a:lnTo>
                        <a:pt x="58" y="82"/>
                      </a:lnTo>
                      <a:lnTo>
                        <a:pt x="56" y="88"/>
                      </a:lnTo>
                      <a:lnTo>
                        <a:pt x="28" y="84"/>
                      </a:lnTo>
                      <a:lnTo>
                        <a:pt x="22" y="96"/>
                      </a:lnTo>
                      <a:lnTo>
                        <a:pt x="10" y="88"/>
                      </a:lnTo>
                      <a:lnTo>
                        <a:pt x="12" y="78"/>
                      </a:lnTo>
                      <a:lnTo>
                        <a:pt x="6" y="66"/>
                      </a:lnTo>
                      <a:lnTo>
                        <a:pt x="0" y="56"/>
                      </a:lnTo>
                      <a:lnTo>
                        <a:pt x="2" y="4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69" name="Freeform 2258"/>
                <p:cNvSpPr>
                  <a:spLocks/>
                </p:cNvSpPr>
                <p:nvPr/>
              </p:nvSpPr>
              <p:spPr bwMode="auto">
                <a:xfrm>
                  <a:off x="6933" y="2695"/>
                  <a:ext cx="66" cy="62"/>
                </a:xfrm>
                <a:custGeom>
                  <a:avLst/>
                  <a:gdLst>
                    <a:gd name="T0" fmla="*/ 0 w 66"/>
                    <a:gd name="T1" fmla="*/ 28 h 62"/>
                    <a:gd name="T2" fmla="*/ 6 w 66"/>
                    <a:gd name="T3" fmla="*/ 38 h 62"/>
                    <a:gd name="T4" fmla="*/ 22 w 66"/>
                    <a:gd name="T5" fmla="*/ 44 h 62"/>
                    <a:gd name="T6" fmla="*/ 28 w 66"/>
                    <a:gd name="T7" fmla="*/ 62 h 62"/>
                    <a:gd name="T8" fmla="*/ 50 w 66"/>
                    <a:gd name="T9" fmla="*/ 48 h 62"/>
                    <a:gd name="T10" fmla="*/ 50 w 66"/>
                    <a:gd name="T11" fmla="*/ 40 h 62"/>
                    <a:gd name="T12" fmla="*/ 62 w 66"/>
                    <a:gd name="T13" fmla="*/ 28 h 62"/>
                    <a:gd name="T14" fmla="*/ 56 w 66"/>
                    <a:gd name="T15" fmla="*/ 20 h 62"/>
                    <a:gd name="T16" fmla="*/ 64 w 66"/>
                    <a:gd name="T17" fmla="*/ 12 h 62"/>
                    <a:gd name="T18" fmla="*/ 66 w 66"/>
                    <a:gd name="T19" fmla="*/ 0 h 62"/>
                    <a:gd name="T20" fmla="*/ 54 w 66"/>
                    <a:gd name="T21" fmla="*/ 8 h 62"/>
                    <a:gd name="T22" fmla="*/ 28 w 66"/>
                    <a:gd name="T23" fmla="*/ 8 h 62"/>
                    <a:gd name="T24" fmla="*/ 4 w 66"/>
                    <a:gd name="T25" fmla="*/ 22 h 62"/>
                    <a:gd name="T26" fmla="*/ 0 w 66"/>
                    <a:gd name="T27" fmla="*/ 28 h 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6"/>
                    <a:gd name="T43" fmla="*/ 0 h 62"/>
                    <a:gd name="T44" fmla="*/ 66 w 66"/>
                    <a:gd name="T45" fmla="*/ 62 h 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6" h="62">
                      <a:moveTo>
                        <a:pt x="0" y="28"/>
                      </a:moveTo>
                      <a:lnTo>
                        <a:pt x="6" y="38"/>
                      </a:lnTo>
                      <a:lnTo>
                        <a:pt x="22" y="44"/>
                      </a:lnTo>
                      <a:lnTo>
                        <a:pt x="28" y="62"/>
                      </a:lnTo>
                      <a:lnTo>
                        <a:pt x="50" y="48"/>
                      </a:lnTo>
                      <a:lnTo>
                        <a:pt x="50" y="40"/>
                      </a:lnTo>
                      <a:lnTo>
                        <a:pt x="62" y="28"/>
                      </a:lnTo>
                      <a:lnTo>
                        <a:pt x="56" y="20"/>
                      </a:lnTo>
                      <a:lnTo>
                        <a:pt x="64" y="12"/>
                      </a:lnTo>
                      <a:lnTo>
                        <a:pt x="66" y="0"/>
                      </a:lnTo>
                      <a:lnTo>
                        <a:pt x="54" y="8"/>
                      </a:lnTo>
                      <a:lnTo>
                        <a:pt x="28" y="8"/>
                      </a:lnTo>
                      <a:lnTo>
                        <a:pt x="4" y="22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70" name="Freeform 2259"/>
                <p:cNvSpPr>
                  <a:spLocks/>
                </p:cNvSpPr>
                <p:nvPr/>
              </p:nvSpPr>
              <p:spPr bwMode="auto">
                <a:xfrm>
                  <a:off x="6775" y="2743"/>
                  <a:ext cx="60" cy="60"/>
                </a:xfrm>
                <a:custGeom>
                  <a:avLst/>
                  <a:gdLst>
                    <a:gd name="T0" fmla="*/ 24 w 60"/>
                    <a:gd name="T1" fmla="*/ 0 h 60"/>
                    <a:gd name="T2" fmla="*/ 40 w 60"/>
                    <a:gd name="T3" fmla="*/ 16 h 60"/>
                    <a:gd name="T4" fmla="*/ 50 w 60"/>
                    <a:gd name="T5" fmla="*/ 12 h 60"/>
                    <a:gd name="T6" fmla="*/ 50 w 60"/>
                    <a:gd name="T7" fmla="*/ 26 h 60"/>
                    <a:gd name="T8" fmla="*/ 48 w 60"/>
                    <a:gd name="T9" fmla="*/ 38 h 60"/>
                    <a:gd name="T10" fmla="*/ 60 w 60"/>
                    <a:gd name="T11" fmla="*/ 60 h 60"/>
                    <a:gd name="T12" fmla="*/ 28 w 60"/>
                    <a:gd name="T13" fmla="*/ 50 h 60"/>
                    <a:gd name="T14" fmla="*/ 30 w 60"/>
                    <a:gd name="T15" fmla="*/ 42 h 60"/>
                    <a:gd name="T16" fmla="*/ 12 w 60"/>
                    <a:gd name="T17" fmla="*/ 30 h 60"/>
                    <a:gd name="T18" fmla="*/ 14 w 60"/>
                    <a:gd name="T19" fmla="*/ 24 h 60"/>
                    <a:gd name="T20" fmla="*/ 8 w 60"/>
                    <a:gd name="T21" fmla="*/ 20 h 60"/>
                    <a:gd name="T22" fmla="*/ 2 w 60"/>
                    <a:gd name="T23" fmla="*/ 22 h 60"/>
                    <a:gd name="T24" fmla="*/ 0 w 60"/>
                    <a:gd name="T25" fmla="*/ 16 h 60"/>
                    <a:gd name="T26" fmla="*/ 24 w 60"/>
                    <a:gd name="T27" fmla="*/ 0 h 6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0"/>
                    <a:gd name="T43" fmla="*/ 0 h 60"/>
                    <a:gd name="T44" fmla="*/ 60 w 60"/>
                    <a:gd name="T45" fmla="*/ 60 h 6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0" h="60">
                      <a:moveTo>
                        <a:pt x="24" y="0"/>
                      </a:moveTo>
                      <a:lnTo>
                        <a:pt x="40" y="16"/>
                      </a:lnTo>
                      <a:lnTo>
                        <a:pt x="50" y="12"/>
                      </a:lnTo>
                      <a:lnTo>
                        <a:pt x="50" y="26"/>
                      </a:lnTo>
                      <a:lnTo>
                        <a:pt x="48" y="38"/>
                      </a:lnTo>
                      <a:lnTo>
                        <a:pt x="60" y="60"/>
                      </a:lnTo>
                      <a:lnTo>
                        <a:pt x="28" y="50"/>
                      </a:lnTo>
                      <a:lnTo>
                        <a:pt x="30" y="42"/>
                      </a:lnTo>
                      <a:lnTo>
                        <a:pt x="12" y="30"/>
                      </a:lnTo>
                      <a:lnTo>
                        <a:pt x="14" y="24"/>
                      </a:lnTo>
                      <a:lnTo>
                        <a:pt x="8" y="20"/>
                      </a:lnTo>
                      <a:lnTo>
                        <a:pt x="2" y="22"/>
                      </a:lnTo>
                      <a:lnTo>
                        <a:pt x="0" y="16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71" name="Freeform 2260"/>
                <p:cNvSpPr>
                  <a:spLocks/>
                </p:cNvSpPr>
                <p:nvPr/>
              </p:nvSpPr>
              <p:spPr bwMode="auto">
                <a:xfrm>
                  <a:off x="6719" y="2759"/>
                  <a:ext cx="86" cy="76"/>
                </a:xfrm>
                <a:custGeom>
                  <a:avLst/>
                  <a:gdLst>
                    <a:gd name="T0" fmla="*/ 10 w 86"/>
                    <a:gd name="T1" fmla="*/ 14 h 76"/>
                    <a:gd name="T2" fmla="*/ 42 w 86"/>
                    <a:gd name="T3" fmla="*/ 26 h 76"/>
                    <a:gd name="T4" fmla="*/ 56 w 86"/>
                    <a:gd name="T5" fmla="*/ 0 h 76"/>
                    <a:gd name="T6" fmla="*/ 58 w 86"/>
                    <a:gd name="T7" fmla="*/ 6 h 76"/>
                    <a:gd name="T8" fmla="*/ 64 w 86"/>
                    <a:gd name="T9" fmla="*/ 4 h 76"/>
                    <a:gd name="T10" fmla="*/ 70 w 86"/>
                    <a:gd name="T11" fmla="*/ 8 h 76"/>
                    <a:gd name="T12" fmla="*/ 68 w 86"/>
                    <a:gd name="T13" fmla="*/ 14 h 76"/>
                    <a:gd name="T14" fmla="*/ 86 w 86"/>
                    <a:gd name="T15" fmla="*/ 26 h 76"/>
                    <a:gd name="T16" fmla="*/ 84 w 86"/>
                    <a:gd name="T17" fmla="*/ 34 h 76"/>
                    <a:gd name="T18" fmla="*/ 80 w 86"/>
                    <a:gd name="T19" fmla="*/ 42 h 76"/>
                    <a:gd name="T20" fmla="*/ 86 w 86"/>
                    <a:gd name="T21" fmla="*/ 46 h 76"/>
                    <a:gd name="T22" fmla="*/ 72 w 86"/>
                    <a:gd name="T23" fmla="*/ 62 h 76"/>
                    <a:gd name="T24" fmla="*/ 68 w 86"/>
                    <a:gd name="T25" fmla="*/ 58 h 76"/>
                    <a:gd name="T26" fmla="*/ 56 w 86"/>
                    <a:gd name="T27" fmla="*/ 76 h 76"/>
                    <a:gd name="T28" fmla="*/ 0 w 86"/>
                    <a:gd name="T29" fmla="*/ 56 h 76"/>
                    <a:gd name="T30" fmla="*/ 0 w 86"/>
                    <a:gd name="T31" fmla="*/ 46 h 76"/>
                    <a:gd name="T32" fmla="*/ 14 w 86"/>
                    <a:gd name="T33" fmla="*/ 40 h 76"/>
                    <a:gd name="T34" fmla="*/ 16 w 86"/>
                    <a:gd name="T35" fmla="*/ 34 h 76"/>
                    <a:gd name="T36" fmla="*/ 10 w 86"/>
                    <a:gd name="T37" fmla="*/ 32 h 76"/>
                    <a:gd name="T38" fmla="*/ 10 w 86"/>
                    <a:gd name="T39" fmla="*/ 14 h 7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86"/>
                    <a:gd name="T61" fmla="*/ 0 h 76"/>
                    <a:gd name="T62" fmla="*/ 86 w 86"/>
                    <a:gd name="T63" fmla="*/ 76 h 7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86" h="76">
                      <a:moveTo>
                        <a:pt x="10" y="14"/>
                      </a:moveTo>
                      <a:lnTo>
                        <a:pt x="42" y="26"/>
                      </a:lnTo>
                      <a:lnTo>
                        <a:pt x="56" y="0"/>
                      </a:lnTo>
                      <a:lnTo>
                        <a:pt x="58" y="6"/>
                      </a:lnTo>
                      <a:lnTo>
                        <a:pt x="64" y="4"/>
                      </a:lnTo>
                      <a:lnTo>
                        <a:pt x="70" y="8"/>
                      </a:lnTo>
                      <a:lnTo>
                        <a:pt x="68" y="14"/>
                      </a:lnTo>
                      <a:lnTo>
                        <a:pt x="86" y="26"/>
                      </a:lnTo>
                      <a:lnTo>
                        <a:pt x="84" y="34"/>
                      </a:lnTo>
                      <a:lnTo>
                        <a:pt x="80" y="42"/>
                      </a:lnTo>
                      <a:lnTo>
                        <a:pt x="86" y="46"/>
                      </a:lnTo>
                      <a:lnTo>
                        <a:pt x="72" y="62"/>
                      </a:lnTo>
                      <a:lnTo>
                        <a:pt x="68" y="58"/>
                      </a:lnTo>
                      <a:lnTo>
                        <a:pt x="56" y="76"/>
                      </a:lnTo>
                      <a:lnTo>
                        <a:pt x="0" y="56"/>
                      </a:lnTo>
                      <a:lnTo>
                        <a:pt x="0" y="46"/>
                      </a:lnTo>
                      <a:lnTo>
                        <a:pt x="14" y="40"/>
                      </a:lnTo>
                      <a:lnTo>
                        <a:pt x="16" y="34"/>
                      </a:lnTo>
                      <a:lnTo>
                        <a:pt x="10" y="32"/>
                      </a:lnTo>
                      <a:lnTo>
                        <a:pt x="10" y="14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72" name="Freeform 2261"/>
                <p:cNvSpPr>
                  <a:spLocks/>
                </p:cNvSpPr>
                <p:nvPr/>
              </p:nvSpPr>
              <p:spPr bwMode="auto">
                <a:xfrm>
                  <a:off x="6637" y="2767"/>
                  <a:ext cx="98" cy="64"/>
                </a:xfrm>
                <a:custGeom>
                  <a:avLst/>
                  <a:gdLst>
                    <a:gd name="T0" fmla="*/ 0 w 98"/>
                    <a:gd name="T1" fmla="*/ 18 h 64"/>
                    <a:gd name="T2" fmla="*/ 4 w 98"/>
                    <a:gd name="T3" fmla="*/ 14 h 64"/>
                    <a:gd name="T4" fmla="*/ 12 w 98"/>
                    <a:gd name="T5" fmla="*/ 18 h 64"/>
                    <a:gd name="T6" fmla="*/ 30 w 98"/>
                    <a:gd name="T7" fmla="*/ 12 h 64"/>
                    <a:gd name="T8" fmla="*/ 34 w 98"/>
                    <a:gd name="T9" fmla="*/ 24 h 64"/>
                    <a:gd name="T10" fmla="*/ 42 w 98"/>
                    <a:gd name="T11" fmla="*/ 22 h 64"/>
                    <a:gd name="T12" fmla="*/ 46 w 98"/>
                    <a:gd name="T13" fmla="*/ 12 h 64"/>
                    <a:gd name="T14" fmla="*/ 42 w 98"/>
                    <a:gd name="T15" fmla="*/ 4 h 64"/>
                    <a:gd name="T16" fmla="*/ 46 w 98"/>
                    <a:gd name="T17" fmla="*/ 0 h 64"/>
                    <a:gd name="T18" fmla="*/ 54 w 98"/>
                    <a:gd name="T19" fmla="*/ 8 h 64"/>
                    <a:gd name="T20" fmla="*/ 66 w 98"/>
                    <a:gd name="T21" fmla="*/ 2 h 64"/>
                    <a:gd name="T22" fmla="*/ 78 w 98"/>
                    <a:gd name="T23" fmla="*/ 0 h 64"/>
                    <a:gd name="T24" fmla="*/ 92 w 98"/>
                    <a:gd name="T25" fmla="*/ 6 h 64"/>
                    <a:gd name="T26" fmla="*/ 92 w 98"/>
                    <a:gd name="T27" fmla="*/ 24 h 64"/>
                    <a:gd name="T28" fmla="*/ 98 w 98"/>
                    <a:gd name="T29" fmla="*/ 26 h 64"/>
                    <a:gd name="T30" fmla="*/ 96 w 98"/>
                    <a:gd name="T31" fmla="*/ 32 h 64"/>
                    <a:gd name="T32" fmla="*/ 82 w 98"/>
                    <a:gd name="T33" fmla="*/ 38 h 64"/>
                    <a:gd name="T34" fmla="*/ 82 w 98"/>
                    <a:gd name="T35" fmla="*/ 48 h 64"/>
                    <a:gd name="T36" fmla="*/ 66 w 98"/>
                    <a:gd name="T37" fmla="*/ 60 h 64"/>
                    <a:gd name="T38" fmla="*/ 32 w 98"/>
                    <a:gd name="T39" fmla="*/ 64 h 64"/>
                    <a:gd name="T40" fmla="*/ 20 w 98"/>
                    <a:gd name="T41" fmla="*/ 42 h 64"/>
                    <a:gd name="T42" fmla="*/ 14 w 98"/>
                    <a:gd name="T43" fmla="*/ 40 h 64"/>
                    <a:gd name="T44" fmla="*/ 0 w 98"/>
                    <a:gd name="T45" fmla="*/ 18 h 6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98"/>
                    <a:gd name="T70" fmla="*/ 0 h 64"/>
                    <a:gd name="T71" fmla="*/ 98 w 98"/>
                    <a:gd name="T72" fmla="*/ 64 h 64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98" h="64">
                      <a:moveTo>
                        <a:pt x="0" y="18"/>
                      </a:moveTo>
                      <a:lnTo>
                        <a:pt x="4" y="14"/>
                      </a:lnTo>
                      <a:lnTo>
                        <a:pt x="12" y="18"/>
                      </a:lnTo>
                      <a:lnTo>
                        <a:pt x="30" y="12"/>
                      </a:lnTo>
                      <a:lnTo>
                        <a:pt x="34" y="24"/>
                      </a:lnTo>
                      <a:lnTo>
                        <a:pt x="42" y="22"/>
                      </a:lnTo>
                      <a:lnTo>
                        <a:pt x="46" y="12"/>
                      </a:lnTo>
                      <a:lnTo>
                        <a:pt x="42" y="4"/>
                      </a:lnTo>
                      <a:lnTo>
                        <a:pt x="46" y="0"/>
                      </a:lnTo>
                      <a:lnTo>
                        <a:pt x="54" y="8"/>
                      </a:lnTo>
                      <a:lnTo>
                        <a:pt x="66" y="2"/>
                      </a:lnTo>
                      <a:lnTo>
                        <a:pt x="78" y="0"/>
                      </a:lnTo>
                      <a:lnTo>
                        <a:pt x="92" y="6"/>
                      </a:lnTo>
                      <a:lnTo>
                        <a:pt x="92" y="24"/>
                      </a:lnTo>
                      <a:lnTo>
                        <a:pt x="98" y="26"/>
                      </a:lnTo>
                      <a:lnTo>
                        <a:pt x="96" y="32"/>
                      </a:lnTo>
                      <a:lnTo>
                        <a:pt x="82" y="38"/>
                      </a:lnTo>
                      <a:lnTo>
                        <a:pt x="82" y="48"/>
                      </a:lnTo>
                      <a:lnTo>
                        <a:pt x="66" y="60"/>
                      </a:lnTo>
                      <a:lnTo>
                        <a:pt x="32" y="64"/>
                      </a:lnTo>
                      <a:lnTo>
                        <a:pt x="20" y="42"/>
                      </a:lnTo>
                      <a:lnTo>
                        <a:pt x="14" y="4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73" name="Freeform 2262"/>
                <p:cNvSpPr>
                  <a:spLocks/>
                </p:cNvSpPr>
                <p:nvPr/>
              </p:nvSpPr>
              <p:spPr bwMode="auto">
                <a:xfrm>
                  <a:off x="6641" y="2827"/>
                  <a:ext cx="86" cy="58"/>
                </a:xfrm>
                <a:custGeom>
                  <a:avLst/>
                  <a:gdLst>
                    <a:gd name="T0" fmla="*/ 24 w 86"/>
                    <a:gd name="T1" fmla="*/ 58 h 58"/>
                    <a:gd name="T2" fmla="*/ 52 w 86"/>
                    <a:gd name="T3" fmla="*/ 34 h 58"/>
                    <a:gd name="T4" fmla="*/ 68 w 86"/>
                    <a:gd name="T5" fmla="*/ 28 h 58"/>
                    <a:gd name="T6" fmla="*/ 78 w 86"/>
                    <a:gd name="T7" fmla="*/ 20 h 58"/>
                    <a:gd name="T8" fmla="*/ 86 w 86"/>
                    <a:gd name="T9" fmla="*/ 12 h 58"/>
                    <a:gd name="T10" fmla="*/ 74 w 86"/>
                    <a:gd name="T11" fmla="*/ 6 h 58"/>
                    <a:gd name="T12" fmla="*/ 62 w 86"/>
                    <a:gd name="T13" fmla="*/ 0 h 58"/>
                    <a:gd name="T14" fmla="*/ 28 w 86"/>
                    <a:gd name="T15" fmla="*/ 4 h 58"/>
                    <a:gd name="T16" fmla="*/ 0 w 86"/>
                    <a:gd name="T17" fmla="*/ 42 h 58"/>
                    <a:gd name="T18" fmla="*/ 10 w 86"/>
                    <a:gd name="T19" fmla="*/ 52 h 58"/>
                    <a:gd name="T20" fmla="*/ 16 w 86"/>
                    <a:gd name="T21" fmla="*/ 50 h 58"/>
                    <a:gd name="T22" fmla="*/ 24 w 86"/>
                    <a:gd name="T23" fmla="*/ 58 h 5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86"/>
                    <a:gd name="T37" fmla="*/ 0 h 58"/>
                    <a:gd name="T38" fmla="*/ 86 w 86"/>
                    <a:gd name="T39" fmla="*/ 58 h 5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86" h="58">
                      <a:moveTo>
                        <a:pt x="24" y="58"/>
                      </a:moveTo>
                      <a:lnTo>
                        <a:pt x="52" y="34"/>
                      </a:lnTo>
                      <a:lnTo>
                        <a:pt x="68" y="28"/>
                      </a:lnTo>
                      <a:lnTo>
                        <a:pt x="78" y="20"/>
                      </a:lnTo>
                      <a:lnTo>
                        <a:pt x="86" y="12"/>
                      </a:lnTo>
                      <a:lnTo>
                        <a:pt x="74" y="6"/>
                      </a:lnTo>
                      <a:lnTo>
                        <a:pt x="62" y="0"/>
                      </a:lnTo>
                      <a:lnTo>
                        <a:pt x="28" y="4"/>
                      </a:lnTo>
                      <a:lnTo>
                        <a:pt x="0" y="42"/>
                      </a:lnTo>
                      <a:lnTo>
                        <a:pt x="10" y="52"/>
                      </a:lnTo>
                      <a:lnTo>
                        <a:pt x="16" y="50"/>
                      </a:lnTo>
                      <a:lnTo>
                        <a:pt x="24" y="58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74" name="Freeform 2263"/>
                <p:cNvSpPr>
                  <a:spLocks/>
                </p:cNvSpPr>
                <p:nvPr/>
              </p:nvSpPr>
              <p:spPr bwMode="auto">
                <a:xfrm>
                  <a:off x="6661" y="2839"/>
                  <a:ext cx="84" cy="88"/>
                </a:xfrm>
                <a:custGeom>
                  <a:avLst/>
                  <a:gdLst>
                    <a:gd name="T0" fmla="*/ 4 w 84"/>
                    <a:gd name="T1" fmla="*/ 46 h 88"/>
                    <a:gd name="T2" fmla="*/ 32 w 84"/>
                    <a:gd name="T3" fmla="*/ 22 h 88"/>
                    <a:gd name="T4" fmla="*/ 48 w 84"/>
                    <a:gd name="T5" fmla="*/ 16 h 88"/>
                    <a:gd name="T6" fmla="*/ 66 w 84"/>
                    <a:gd name="T7" fmla="*/ 0 h 88"/>
                    <a:gd name="T8" fmla="*/ 70 w 84"/>
                    <a:gd name="T9" fmla="*/ 24 h 88"/>
                    <a:gd name="T10" fmla="*/ 80 w 84"/>
                    <a:gd name="T11" fmla="*/ 32 h 88"/>
                    <a:gd name="T12" fmla="*/ 80 w 84"/>
                    <a:gd name="T13" fmla="*/ 42 h 88"/>
                    <a:gd name="T14" fmla="*/ 70 w 84"/>
                    <a:gd name="T15" fmla="*/ 48 h 88"/>
                    <a:gd name="T16" fmla="*/ 70 w 84"/>
                    <a:gd name="T17" fmla="*/ 62 h 88"/>
                    <a:gd name="T18" fmla="*/ 84 w 84"/>
                    <a:gd name="T19" fmla="*/ 70 h 88"/>
                    <a:gd name="T20" fmla="*/ 80 w 84"/>
                    <a:gd name="T21" fmla="*/ 78 h 88"/>
                    <a:gd name="T22" fmla="*/ 56 w 84"/>
                    <a:gd name="T23" fmla="*/ 84 h 88"/>
                    <a:gd name="T24" fmla="*/ 52 w 84"/>
                    <a:gd name="T25" fmla="*/ 88 h 88"/>
                    <a:gd name="T26" fmla="*/ 38 w 84"/>
                    <a:gd name="T27" fmla="*/ 84 h 88"/>
                    <a:gd name="T28" fmla="*/ 28 w 84"/>
                    <a:gd name="T29" fmla="*/ 84 h 88"/>
                    <a:gd name="T30" fmla="*/ 8 w 84"/>
                    <a:gd name="T31" fmla="*/ 70 h 88"/>
                    <a:gd name="T32" fmla="*/ 10 w 84"/>
                    <a:gd name="T33" fmla="*/ 68 h 88"/>
                    <a:gd name="T34" fmla="*/ 6 w 84"/>
                    <a:gd name="T35" fmla="*/ 58 h 88"/>
                    <a:gd name="T36" fmla="*/ 0 w 84"/>
                    <a:gd name="T37" fmla="*/ 56 h 88"/>
                    <a:gd name="T38" fmla="*/ 4 w 84"/>
                    <a:gd name="T39" fmla="*/ 46 h 8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84"/>
                    <a:gd name="T61" fmla="*/ 0 h 88"/>
                    <a:gd name="T62" fmla="*/ 84 w 84"/>
                    <a:gd name="T63" fmla="*/ 88 h 88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84" h="88">
                      <a:moveTo>
                        <a:pt x="4" y="46"/>
                      </a:moveTo>
                      <a:lnTo>
                        <a:pt x="32" y="22"/>
                      </a:lnTo>
                      <a:lnTo>
                        <a:pt x="48" y="16"/>
                      </a:lnTo>
                      <a:lnTo>
                        <a:pt x="66" y="0"/>
                      </a:lnTo>
                      <a:lnTo>
                        <a:pt x="70" y="24"/>
                      </a:lnTo>
                      <a:lnTo>
                        <a:pt x="80" y="32"/>
                      </a:lnTo>
                      <a:lnTo>
                        <a:pt x="80" y="42"/>
                      </a:lnTo>
                      <a:lnTo>
                        <a:pt x="70" y="48"/>
                      </a:lnTo>
                      <a:lnTo>
                        <a:pt x="70" y="62"/>
                      </a:lnTo>
                      <a:lnTo>
                        <a:pt x="84" y="70"/>
                      </a:lnTo>
                      <a:lnTo>
                        <a:pt x="80" y="78"/>
                      </a:lnTo>
                      <a:lnTo>
                        <a:pt x="56" y="84"/>
                      </a:lnTo>
                      <a:lnTo>
                        <a:pt x="52" y="88"/>
                      </a:lnTo>
                      <a:lnTo>
                        <a:pt x="38" y="84"/>
                      </a:lnTo>
                      <a:lnTo>
                        <a:pt x="28" y="84"/>
                      </a:lnTo>
                      <a:lnTo>
                        <a:pt x="8" y="70"/>
                      </a:lnTo>
                      <a:lnTo>
                        <a:pt x="10" y="68"/>
                      </a:lnTo>
                      <a:lnTo>
                        <a:pt x="6" y="58"/>
                      </a:lnTo>
                      <a:lnTo>
                        <a:pt x="0" y="56"/>
                      </a:lnTo>
                      <a:lnTo>
                        <a:pt x="4" y="46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75" name="Freeform 2264"/>
                <p:cNvSpPr>
                  <a:spLocks/>
                </p:cNvSpPr>
                <p:nvPr/>
              </p:nvSpPr>
              <p:spPr bwMode="auto">
                <a:xfrm>
                  <a:off x="6731" y="2861"/>
                  <a:ext cx="80" cy="76"/>
                </a:xfrm>
                <a:custGeom>
                  <a:avLst/>
                  <a:gdLst>
                    <a:gd name="T0" fmla="*/ 10 w 80"/>
                    <a:gd name="T1" fmla="*/ 10 h 76"/>
                    <a:gd name="T2" fmla="*/ 26 w 80"/>
                    <a:gd name="T3" fmla="*/ 6 h 76"/>
                    <a:gd name="T4" fmla="*/ 28 w 80"/>
                    <a:gd name="T5" fmla="*/ 2 h 76"/>
                    <a:gd name="T6" fmla="*/ 40 w 80"/>
                    <a:gd name="T7" fmla="*/ 0 h 76"/>
                    <a:gd name="T8" fmla="*/ 36 w 80"/>
                    <a:gd name="T9" fmla="*/ 16 h 76"/>
                    <a:gd name="T10" fmla="*/ 40 w 80"/>
                    <a:gd name="T11" fmla="*/ 16 h 76"/>
                    <a:gd name="T12" fmla="*/ 42 w 80"/>
                    <a:gd name="T13" fmla="*/ 10 h 76"/>
                    <a:gd name="T14" fmla="*/ 52 w 80"/>
                    <a:gd name="T15" fmla="*/ 8 h 76"/>
                    <a:gd name="T16" fmla="*/ 60 w 80"/>
                    <a:gd name="T17" fmla="*/ 14 h 76"/>
                    <a:gd name="T18" fmla="*/ 62 w 80"/>
                    <a:gd name="T19" fmla="*/ 26 h 76"/>
                    <a:gd name="T20" fmla="*/ 76 w 80"/>
                    <a:gd name="T21" fmla="*/ 34 h 76"/>
                    <a:gd name="T22" fmla="*/ 72 w 80"/>
                    <a:gd name="T23" fmla="*/ 48 h 76"/>
                    <a:gd name="T24" fmla="*/ 80 w 80"/>
                    <a:gd name="T25" fmla="*/ 54 h 76"/>
                    <a:gd name="T26" fmla="*/ 74 w 80"/>
                    <a:gd name="T27" fmla="*/ 62 h 76"/>
                    <a:gd name="T28" fmla="*/ 56 w 80"/>
                    <a:gd name="T29" fmla="*/ 66 h 76"/>
                    <a:gd name="T30" fmla="*/ 46 w 80"/>
                    <a:gd name="T31" fmla="*/ 74 h 76"/>
                    <a:gd name="T32" fmla="*/ 26 w 80"/>
                    <a:gd name="T33" fmla="*/ 76 h 76"/>
                    <a:gd name="T34" fmla="*/ 10 w 80"/>
                    <a:gd name="T35" fmla="*/ 56 h 76"/>
                    <a:gd name="T36" fmla="*/ 14 w 80"/>
                    <a:gd name="T37" fmla="*/ 48 h 76"/>
                    <a:gd name="T38" fmla="*/ 0 w 80"/>
                    <a:gd name="T39" fmla="*/ 40 h 76"/>
                    <a:gd name="T40" fmla="*/ 0 w 80"/>
                    <a:gd name="T41" fmla="*/ 26 h 76"/>
                    <a:gd name="T42" fmla="*/ 10 w 80"/>
                    <a:gd name="T43" fmla="*/ 20 h 76"/>
                    <a:gd name="T44" fmla="*/ 10 w 80"/>
                    <a:gd name="T45" fmla="*/ 10 h 7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80"/>
                    <a:gd name="T70" fmla="*/ 0 h 76"/>
                    <a:gd name="T71" fmla="*/ 80 w 80"/>
                    <a:gd name="T72" fmla="*/ 76 h 7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80" h="76">
                      <a:moveTo>
                        <a:pt x="10" y="10"/>
                      </a:moveTo>
                      <a:lnTo>
                        <a:pt x="26" y="6"/>
                      </a:lnTo>
                      <a:lnTo>
                        <a:pt x="28" y="2"/>
                      </a:lnTo>
                      <a:lnTo>
                        <a:pt x="40" y="0"/>
                      </a:lnTo>
                      <a:lnTo>
                        <a:pt x="36" y="16"/>
                      </a:lnTo>
                      <a:lnTo>
                        <a:pt x="40" y="16"/>
                      </a:lnTo>
                      <a:lnTo>
                        <a:pt x="42" y="10"/>
                      </a:lnTo>
                      <a:lnTo>
                        <a:pt x="52" y="8"/>
                      </a:lnTo>
                      <a:lnTo>
                        <a:pt x="60" y="14"/>
                      </a:lnTo>
                      <a:lnTo>
                        <a:pt x="62" y="26"/>
                      </a:lnTo>
                      <a:lnTo>
                        <a:pt x="76" y="34"/>
                      </a:lnTo>
                      <a:lnTo>
                        <a:pt x="72" y="48"/>
                      </a:lnTo>
                      <a:lnTo>
                        <a:pt x="80" y="54"/>
                      </a:lnTo>
                      <a:lnTo>
                        <a:pt x="74" y="62"/>
                      </a:lnTo>
                      <a:lnTo>
                        <a:pt x="56" y="66"/>
                      </a:lnTo>
                      <a:lnTo>
                        <a:pt x="46" y="74"/>
                      </a:lnTo>
                      <a:lnTo>
                        <a:pt x="26" y="76"/>
                      </a:lnTo>
                      <a:lnTo>
                        <a:pt x="10" y="56"/>
                      </a:lnTo>
                      <a:lnTo>
                        <a:pt x="14" y="48"/>
                      </a:lnTo>
                      <a:lnTo>
                        <a:pt x="0" y="40"/>
                      </a:lnTo>
                      <a:lnTo>
                        <a:pt x="0" y="26"/>
                      </a:lnTo>
                      <a:lnTo>
                        <a:pt x="10" y="20"/>
                      </a:ln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76" name="Freeform 2265"/>
                <p:cNvSpPr>
                  <a:spLocks/>
                </p:cNvSpPr>
                <p:nvPr/>
              </p:nvSpPr>
              <p:spPr bwMode="auto">
                <a:xfrm>
                  <a:off x="6927" y="2877"/>
                  <a:ext cx="66" cy="90"/>
                </a:xfrm>
                <a:custGeom>
                  <a:avLst/>
                  <a:gdLst>
                    <a:gd name="T0" fmla="*/ 4 w 66"/>
                    <a:gd name="T1" fmla="*/ 30 h 90"/>
                    <a:gd name="T2" fmla="*/ 8 w 66"/>
                    <a:gd name="T3" fmla="*/ 32 h 90"/>
                    <a:gd name="T4" fmla="*/ 10 w 66"/>
                    <a:gd name="T5" fmla="*/ 8 h 90"/>
                    <a:gd name="T6" fmla="*/ 28 w 66"/>
                    <a:gd name="T7" fmla="*/ 10 h 90"/>
                    <a:gd name="T8" fmla="*/ 56 w 66"/>
                    <a:gd name="T9" fmla="*/ 0 h 90"/>
                    <a:gd name="T10" fmla="*/ 52 w 66"/>
                    <a:gd name="T11" fmla="*/ 6 h 90"/>
                    <a:gd name="T12" fmla="*/ 58 w 66"/>
                    <a:gd name="T13" fmla="*/ 20 h 90"/>
                    <a:gd name="T14" fmla="*/ 66 w 66"/>
                    <a:gd name="T15" fmla="*/ 66 h 90"/>
                    <a:gd name="T16" fmla="*/ 36 w 66"/>
                    <a:gd name="T17" fmla="*/ 90 h 90"/>
                    <a:gd name="T18" fmla="*/ 28 w 66"/>
                    <a:gd name="T19" fmla="*/ 88 h 90"/>
                    <a:gd name="T20" fmla="*/ 18 w 66"/>
                    <a:gd name="T21" fmla="*/ 74 h 90"/>
                    <a:gd name="T22" fmla="*/ 18 w 66"/>
                    <a:gd name="T23" fmla="*/ 58 h 90"/>
                    <a:gd name="T24" fmla="*/ 12 w 66"/>
                    <a:gd name="T25" fmla="*/ 58 h 90"/>
                    <a:gd name="T26" fmla="*/ 12 w 66"/>
                    <a:gd name="T27" fmla="*/ 62 h 90"/>
                    <a:gd name="T28" fmla="*/ 0 w 66"/>
                    <a:gd name="T29" fmla="*/ 56 h 90"/>
                    <a:gd name="T30" fmla="*/ 4 w 66"/>
                    <a:gd name="T31" fmla="*/ 30 h 9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6"/>
                    <a:gd name="T49" fmla="*/ 0 h 90"/>
                    <a:gd name="T50" fmla="*/ 66 w 66"/>
                    <a:gd name="T51" fmla="*/ 90 h 9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6" h="90">
                      <a:moveTo>
                        <a:pt x="4" y="30"/>
                      </a:moveTo>
                      <a:lnTo>
                        <a:pt x="8" y="32"/>
                      </a:lnTo>
                      <a:lnTo>
                        <a:pt x="10" y="8"/>
                      </a:lnTo>
                      <a:lnTo>
                        <a:pt x="28" y="10"/>
                      </a:lnTo>
                      <a:lnTo>
                        <a:pt x="56" y="0"/>
                      </a:lnTo>
                      <a:lnTo>
                        <a:pt x="52" y="6"/>
                      </a:lnTo>
                      <a:lnTo>
                        <a:pt x="58" y="20"/>
                      </a:lnTo>
                      <a:lnTo>
                        <a:pt x="66" y="66"/>
                      </a:lnTo>
                      <a:lnTo>
                        <a:pt x="36" y="90"/>
                      </a:lnTo>
                      <a:lnTo>
                        <a:pt x="28" y="88"/>
                      </a:lnTo>
                      <a:lnTo>
                        <a:pt x="18" y="74"/>
                      </a:lnTo>
                      <a:lnTo>
                        <a:pt x="18" y="58"/>
                      </a:lnTo>
                      <a:lnTo>
                        <a:pt x="12" y="58"/>
                      </a:lnTo>
                      <a:lnTo>
                        <a:pt x="12" y="62"/>
                      </a:lnTo>
                      <a:lnTo>
                        <a:pt x="0" y="56"/>
                      </a:lnTo>
                      <a:lnTo>
                        <a:pt x="4" y="3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77" name="Freeform 2266"/>
                <p:cNvSpPr>
                  <a:spLocks/>
                </p:cNvSpPr>
                <p:nvPr/>
              </p:nvSpPr>
              <p:spPr bwMode="auto">
                <a:xfrm>
                  <a:off x="6803" y="2853"/>
                  <a:ext cx="84" cy="76"/>
                </a:xfrm>
                <a:custGeom>
                  <a:avLst/>
                  <a:gdLst>
                    <a:gd name="T0" fmla="*/ 2 w 84"/>
                    <a:gd name="T1" fmla="*/ 70 h 76"/>
                    <a:gd name="T2" fmla="*/ 8 w 84"/>
                    <a:gd name="T3" fmla="*/ 62 h 76"/>
                    <a:gd name="T4" fmla="*/ 0 w 84"/>
                    <a:gd name="T5" fmla="*/ 56 h 76"/>
                    <a:gd name="T6" fmla="*/ 4 w 84"/>
                    <a:gd name="T7" fmla="*/ 42 h 76"/>
                    <a:gd name="T8" fmla="*/ 14 w 84"/>
                    <a:gd name="T9" fmla="*/ 28 h 76"/>
                    <a:gd name="T10" fmla="*/ 14 w 84"/>
                    <a:gd name="T11" fmla="*/ 20 h 76"/>
                    <a:gd name="T12" fmla="*/ 24 w 84"/>
                    <a:gd name="T13" fmla="*/ 20 h 76"/>
                    <a:gd name="T14" fmla="*/ 44 w 84"/>
                    <a:gd name="T15" fmla="*/ 0 h 76"/>
                    <a:gd name="T16" fmla="*/ 70 w 84"/>
                    <a:gd name="T17" fmla="*/ 10 h 76"/>
                    <a:gd name="T18" fmla="*/ 84 w 84"/>
                    <a:gd name="T19" fmla="*/ 42 h 76"/>
                    <a:gd name="T20" fmla="*/ 68 w 84"/>
                    <a:gd name="T21" fmla="*/ 40 h 76"/>
                    <a:gd name="T22" fmla="*/ 48 w 84"/>
                    <a:gd name="T23" fmla="*/ 42 h 76"/>
                    <a:gd name="T24" fmla="*/ 44 w 84"/>
                    <a:gd name="T25" fmla="*/ 76 h 76"/>
                    <a:gd name="T26" fmla="*/ 2 w 84"/>
                    <a:gd name="T27" fmla="*/ 70 h 7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76"/>
                    <a:gd name="T44" fmla="*/ 84 w 84"/>
                    <a:gd name="T45" fmla="*/ 76 h 7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76">
                      <a:moveTo>
                        <a:pt x="2" y="70"/>
                      </a:moveTo>
                      <a:lnTo>
                        <a:pt x="8" y="62"/>
                      </a:lnTo>
                      <a:lnTo>
                        <a:pt x="0" y="56"/>
                      </a:lnTo>
                      <a:lnTo>
                        <a:pt x="4" y="42"/>
                      </a:lnTo>
                      <a:lnTo>
                        <a:pt x="14" y="28"/>
                      </a:lnTo>
                      <a:lnTo>
                        <a:pt x="14" y="20"/>
                      </a:lnTo>
                      <a:lnTo>
                        <a:pt x="24" y="20"/>
                      </a:lnTo>
                      <a:lnTo>
                        <a:pt x="44" y="0"/>
                      </a:lnTo>
                      <a:lnTo>
                        <a:pt x="70" y="10"/>
                      </a:lnTo>
                      <a:lnTo>
                        <a:pt x="84" y="42"/>
                      </a:lnTo>
                      <a:lnTo>
                        <a:pt x="68" y="40"/>
                      </a:lnTo>
                      <a:lnTo>
                        <a:pt x="48" y="42"/>
                      </a:lnTo>
                      <a:lnTo>
                        <a:pt x="44" y="76"/>
                      </a:lnTo>
                      <a:lnTo>
                        <a:pt x="2" y="7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78" name="Freeform 2267"/>
                <p:cNvSpPr>
                  <a:spLocks/>
                </p:cNvSpPr>
                <p:nvPr/>
              </p:nvSpPr>
              <p:spPr bwMode="auto">
                <a:xfrm>
                  <a:off x="6767" y="2793"/>
                  <a:ext cx="80" cy="102"/>
                </a:xfrm>
                <a:custGeom>
                  <a:avLst/>
                  <a:gdLst>
                    <a:gd name="T0" fmla="*/ 0 w 80"/>
                    <a:gd name="T1" fmla="*/ 84 h 102"/>
                    <a:gd name="T2" fmla="*/ 4 w 80"/>
                    <a:gd name="T3" fmla="*/ 68 h 102"/>
                    <a:gd name="T4" fmla="*/ 8 w 80"/>
                    <a:gd name="T5" fmla="*/ 42 h 102"/>
                    <a:gd name="T6" fmla="*/ 20 w 80"/>
                    <a:gd name="T7" fmla="*/ 24 h 102"/>
                    <a:gd name="T8" fmla="*/ 24 w 80"/>
                    <a:gd name="T9" fmla="*/ 28 h 102"/>
                    <a:gd name="T10" fmla="*/ 38 w 80"/>
                    <a:gd name="T11" fmla="*/ 12 h 102"/>
                    <a:gd name="T12" fmla="*/ 32 w 80"/>
                    <a:gd name="T13" fmla="*/ 8 h 102"/>
                    <a:gd name="T14" fmla="*/ 36 w 80"/>
                    <a:gd name="T15" fmla="*/ 0 h 102"/>
                    <a:gd name="T16" fmla="*/ 68 w 80"/>
                    <a:gd name="T17" fmla="*/ 10 h 102"/>
                    <a:gd name="T18" fmla="*/ 66 w 80"/>
                    <a:gd name="T19" fmla="*/ 20 h 102"/>
                    <a:gd name="T20" fmla="*/ 78 w 80"/>
                    <a:gd name="T21" fmla="*/ 28 h 102"/>
                    <a:gd name="T22" fmla="*/ 78 w 80"/>
                    <a:gd name="T23" fmla="*/ 32 h 102"/>
                    <a:gd name="T24" fmla="*/ 74 w 80"/>
                    <a:gd name="T25" fmla="*/ 34 h 102"/>
                    <a:gd name="T26" fmla="*/ 68 w 80"/>
                    <a:gd name="T27" fmla="*/ 30 h 102"/>
                    <a:gd name="T28" fmla="*/ 64 w 80"/>
                    <a:gd name="T29" fmla="*/ 36 h 102"/>
                    <a:gd name="T30" fmla="*/ 70 w 80"/>
                    <a:gd name="T31" fmla="*/ 44 h 102"/>
                    <a:gd name="T32" fmla="*/ 80 w 80"/>
                    <a:gd name="T33" fmla="*/ 60 h 102"/>
                    <a:gd name="T34" fmla="*/ 60 w 80"/>
                    <a:gd name="T35" fmla="*/ 80 h 102"/>
                    <a:gd name="T36" fmla="*/ 50 w 80"/>
                    <a:gd name="T37" fmla="*/ 80 h 102"/>
                    <a:gd name="T38" fmla="*/ 50 w 80"/>
                    <a:gd name="T39" fmla="*/ 88 h 102"/>
                    <a:gd name="T40" fmla="*/ 40 w 80"/>
                    <a:gd name="T41" fmla="*/ 102 h 102"/>
                    <a:gd name="T42" fmla="*/ 26 w 80"/>
                    <a:gd name="T43" fmla="*/ 94 h 102"/>
                    <a:gd name="T44" fmla="*/ 24 w 80"/>
                    <a:gd name="T45" fmla="*/ 82 h 102"/>
                    <a:gd name="T46" fmla="*/ 16 w 80"/>
                    <a:gd name="T47" fmla="*/ 76 h 102"/>
                    <a:gd name="T48" fmla="*/ 6 w 80"/>
                    <a:gd name="T49" fmla="*/ 78 h 102"/>
                    <a:gd name="T50" fmla="*/ 4 w 80"/>
                    <a:gd name="T51" fmla="*/ 84 h 102"/>
                    <a:gd name="T52" fmla="*/ 0 w 80"/>
                    <a:gd name="T53" fmla="*/ 84 h 102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80"/>
                    <a:gd name="T82" fmla="*/ 0 h 102"/>
                    <a:gd name="T83" fmla="*/ 80 w 80"/>
                    <a:gd name="T84" fmla="*/ 102 h 102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80" h="102">
                      <a:moveTo>
                        <a:pt x="0" y="84"/>
                      </a:moveTo>
                      <a:lnTo>
                        <a:pt x="4" y="68"/>
                      </a:lnTo>
                      <a:lnTo>
                        <a:pt x="8" y="42"/>
                      </a:lnTo>
                      <a:lnTo>
                        <a:pt x="20" y="24"/>
                      </a:lnTo>
                      <a:lnTo>
                        <a:pt x="24" y="28"/>
                      </a:lnTo>
                      <a:lnTo>
                        <a:pt x="38" y="12"/>
                      </a:lnTo>
                      <a:lnTo>
                        <a:pt x="32" y="8"/>
                      </a:lnTo>
                      <a:lnTo>
                        <a:pt x="36" y="0"/>
                      </a:lnTo>
                      <a:lnTo>
                        <a:pt x="68" y="10"/>
                      </a:lnTo>
                      <a:lnTo>
                        <a:pt x="66" y="20"/>
                      </a:lnTo>
                      <a:lnTo>
                        <a:pt x="78" y="28"/>
                      </a:lnTo>
                      <a:lnTo>
                        <a:pt x="78" y="32"/>
                      </a:lnTo>
                      <a:lnTo>
                        <a:pt x="74" y="34"/>
                      </a:lnTo>
                      <a:lnTo>
                        <a:pt x="68" y="30"/>
                      </a:lnTo>
                      <a:lnTo>
                        <a:pt x="64" y="36"/>
                      </a:lnTo>
                      <a:lnTo>
                        <a:pt x="70" y="44"/>
                      </a:lnTo>
                      <a:lnTo>
                        <a:pt x="80" y="60"/>
                      </a:lnTo>
                      <a:lnTo>
                        <a:pt x="60" y="80"/>
                      </a:lnTo>
                      <a:lnTo>
                        <a:pt x="50" y="80"/>
                      </a:lnTo>
                      <a:lnTo>
                        <a:pt x="50" y="88"/>
                      </a:lnTo>
                      <a:lnTo>
                        <a:pt x="40" y="102"/>
                      </a:lnTo>
                      <a:lnTo>
                        <a:pt x="26" y="94"/>
                      </a:lnTo>
                      <a:lnTo>
                        <a:pt x="24" y="82"/>
                      </a:lnTo>
                      <a:lnTo>
                        <a:pt x="16" y="76"/>
                      </a:lnTo>
                      <a:lnTo>
                        <a:pt x="6" y="78"/>
                      </a:lnTo>
                      <a:lnTo>
                        <a:pt x="4" y="84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79" name="Freeform 2268"/>
                <p:cNvSpPr>
                  <a:spLocks/>
                </p:cNvSpPr>
                <p:nvPr/>
              </p:nvSpPr>
              <p:spPr bwMode="auto">
                <a:xfrm>
                  <a:off x="6891" y="2721"/>
                  <a:ext cx="88" cy="114"/>
                </a:xfrm>
                <a:custGeom>
                  <a:avLst/>
                  <a:gdLst>
                    <a:gd name="T0" fmla="*/ 30 w 88"/>
                    <a:gd name="T1" fmla="*/ 0 h 114"/>
                    <a:gd name="T2" fmla="*/ 34 w 88"/>
                    <a:gd name="T3" fmla="*/ 0 h 114"/>
                    <a:gd name="T4" fmla="*/ 42 w 88"/>
                    <a:gd name="T5" fmla="*/ 2 h 114"/>
                    <a:gd name="T6" fmla="*/ 48 w 88"/>
                    <a:gd name="T7" fmla="*/ 12 h 114"/>
                    <a:gd name="T8" fmla="*/ 64 w 88"/>
                    <a:gd name="T9" fmla="*/ 18 h 114"/>
                    <a:gd name="T10" fmla="*/ 70 w 88"/>
                    <a:gd name="T11" fmla="*/ 36 h 114"/>
                    <a:gd name="T12" fmla="*/ 74 w 88"/>
                    <a:gd name="T13" fmla="*/ 44 h 114"/>
                    <a:gd name="T14" fmla="*/ 88 w 88"/>
                    <a:gd name="T15" fmla="*/ 52 h 114"/>
                    <a:gd name="T16" fmla="*/ 60 w 88"/>
                    <a:gd name="T17" fmla="*/ 90 h 114"/>
                    <a:gd name="T18" fmla="*/ 60 w 88"/>
                    <a:gd name="T19" fmla="*/ 110 h 114"/>
                    <a:gd name="T20" fmla="*/ 42 w 88"/>
                    <a:gd name="T21" fmla="*/ 114 h 114"/>
                    <a:gd name="T22" fmla="*/ 22 w 88"/>
                    <a:gd name="T23" fmla="*/ 84 h 114"/>
                    <a:gd name="T24" fmla="*/ 12 w 88"/>
                    <a:gd name="T25" fmla="*/ 86 h 114"/>
                    <a:gd name="T26" fmla="*/ 10 w 88"/>
                    <a:gd name="T27" fmla="*/ 82 h 114"/>
                    <a:gd name="T28" fmla="*/ 0 w 88"/>
                    <a:gd name="T29" fmla="*/ 84 h 114"/>
                    <a:gd name="T30" fmla="*/ 12 w 88"/>
                    <a:gd name="T31" fmla="*/ 40 h 114"/>
                    <a:gd name="T32" fmla="*/ 36 w 88"/>
                    <a:gd name="T33" fmla="*/ 36 h 114"/>
                    <a:gd name="T34" fmla="*/ 40 w 88"/>
                    <a:gd name="T35" fmla="*/ 26 h 114"/>
                    <a:gd name="T36" fmla="*/ 30 w 88"/>
                    <a:gd name="T37" fmla="*/ 0 h 114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88"/>
                    <a:gd name="T58" fmla="*/ 0 h 114"/>
                    <a:gd name="T59" fmla="*/ 88 w 88"/>
                    <a:gd name="T60" fmla="*/ 114 h 114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88" h="114">
                      <a:moveTo>
                        <a:pt x="30" y="0"/>
                      </a:moveTo>
                      <a:lnTo>
                        <a:pt x="34" y="0"/>
                      </a:lnTo>
                      <a:lnTo>
                        <a:pt x="42" y="2"/>
                      </a:lnTo>
                      <a:lnTo>
                        <a:pt x="48" y="12"/>
                      </a:lnTo>
                      <a:lnTo>
                        <a:pt x="64" y="18"/>
                      </a:lnTo>
                      <a:lnTo>
                        <a:pt x="70" y="36"/>
                      </a:lnTo>
                      <a:lnTo>
                        <a:pt x="74" y="44"/>
                      </a:lnTo>
                      <a:lnTo>
                        <a:pt x="88" y="52"/>
                      </a:lnTo>
                      <a:lnTo>
                        <a:pt x="60" y="90"/>
                      </a:lnTo>
                      <a:lnTo>
                        <a:pt x="60" y="110"/>
                      </a:lnTo>
                      <a:lnTo>
                        <a:pt x="42" y="114"/>
                      </a:lnTo>
                      <a:lnTo>
                        <a:pt x="22" y="84"/>
                      </a:lnTo>
                      <a:lnTo>
                        <a:pt x="12" y="86"/>
                      </a:lnTo>
                      <a:lnTo>
                        <a:pt x="10" y="82"/>
                      </a:lnTo>
                      <a:lnTo>
                        <a:pt x="0" y="84"/>
                      </a:lnTo>
                      <a:lnTo>
                        <a:pt x="12" y="40"/>
                      </a:lnTo>
                      <a:lnTo>
                        <a:pt x="36" y="36"/>
                      </a:lnTo>
                      <a:lnTo>
                        <a:pt x="40" y="26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80" name="Freeform 2269"/>
                <p:cNvSpPr>
                  <a:spLocks/>
                </p:cNvSpPr>
                <p:nvPr/>
              </p:nvSpPr>
              <p:spPr bwMode="auto">
                <a:xfrm>
                  <a:off x="6831" y="2803"/>
                  <a:ext cx="102" cy="60"/>
                </a:xfrm>
                <a:custGeom>
                  <a:avLst/>
                  <a:gdLst>
                    <a:gd name="T0" fmla="*/ 0 w 102"/>
                    <a:gd name="T1" fmla="*/ 26 h 60"/>
                    <a:gd name="T2" fmla="*/ 4 w 102"/>
                    <a:gd name="T3" fmla="*/ 20 h 60"/>
                    <a:gd name="T4" fmla="*/ 10 w 102"/>
                    <a:gd name="T5" fmla="*/ 24 h 60"/>
                    <a:gd name="T6" fmla="*/ 14 w 102"/>
                    <a:gd name="T7" fmla="*/ 22 h 60"/>
                    <a:gd name="T8" fmla="*/ 14 w 102"/>
                    <a:gd name="T9" fmla="*/ 18 h 60"/>
                    <a:gd name="T10" fmla="*/ 20 w 102"/>
                    <a:gd name="T11" fmla="*/ 6 h 60"/>
                    <a:gd name="T12" fmla="*/ 48 w 102"/>
                    <a:gd name="T13" fmla="*/ 10 h 60"/>
                    <a:gd name="T14" fmla="*/ 50 w 102"/>
                    <a:gd name="T15" fmla="*/ 4 h 60"/>
                    <a:gd name="T16" fmla="*/ 60 w 102"/>
                    <a:gd name="T17" fmla="*/ 2 h 60"/>
                    <a:gd name="T18" fmla="*/ 70 w 102"/>
                    <a:gd name="T19" fmla="*/ 0 h 60"/>
                    <a:gd name="T20" fmla="*/ 72 w 102"/>
                    <a:gd name="T21" fmla="*/ 4 h 60"/>
                    <a:gd name="T22" fmla="*/ 82 w 102"/>
                    <a:gd name="T23" fmla="*/ 2 h 60"/>
                    <a:gd name="T24" fmla="*/ 102 w 102"/>
                    <a:gd name="T25" fmla="*/ 32 h 60"/>
                    <a:gd name="T26" fmla="*/ 102 w 102"/>
                    <a:gd name="T27" fmla="*/ 38 h 60"/>
                    <a:gd name="T28" fmla="*/ 98 w 102"/>
                    <a:gd name="T29" fmla="*/ 42 h 60"/>
                    <a:gd name="T30" fmla="*/ 94 w 102"/>
                    <a:gd name="T31" fmla="*/ 52 h 60"/>
                    <a:gd name="T32" fmla="*/ 82 w 102"/>
                    <a:gd name="T33" fmla="*/ 54 h 60"/>
                    <a:gd name="T34" fmla="*/ 42 w 102"/>
                    <a:gd name="T35" fmla="*/ 60 h 60"/>
                    <a:gd name="T36" fmla="*/ 16 w 102"/>
                    <a:gd name="T37" fmla="*/ 50 h 60"/>
                    <a:gd name="T38" fmla="*/ 6 w 102"/>
                    <a:gd name="T39" fmla="*/ 34 h 60"/>
                    <a:gd name="T40" fmla="*/ 0 w 102"/>
                    <a:gd name="T41" fmla="*/ 26 h 6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02"/>
                    <a:gd name="T64" fmla="*/ 0 h 60"/>
                    <a:gd name="T65" fmla="*/ 102 w 102"/>
                    <a:gd name="T66" fmla="*/ 60 h 60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02" h="60">
                      <a:moveTo>
                        <a:pt x="0" y="26"/>
                      </a:moveTo>
                      <a:lnTo>
                        <a:pt x="4" y="20"/>
                      </a:lnTo>
                      <a:lnTo>
                        <a:pt x="10" y="24"/>
                      </a:lnTo>
                      <a:lnTo>
                        <a:pt x="14" y="22"/>
                      </a:lnTo>
                      <a:lnTo>
                        <a:pt x="14" y="18"/>
                      </a:lnTo>
                      <a:lnTo>
                        <a:pt x="20" y="6"/>
                      </a:lnTo>
                      <a:lnTo>
                        <a:pt x="48" y="10"/>
                      </a:lnTo>
                      <a:lnTo>
                        <a:pt x="50" y="4"/>
                      </a:lnTo>
                      <a:lnTo>
                        <a:pt x="60" y="2"/>
                      </a:lnTo>
                      <a:lnTo>
                        <a:pt x="70" y="0"/>
                      </a:lnTo>
                      <a:lnTo>
                        <a:pt x="72" y="4"/>
                      </a:lnTo>
                      <a:lnTo>
                        <a:pt x="82" y="2"/>
                      </a:lnTo>
                      <a:lnTo>
                        <a:pt x="102" y="32"/>
                      </a:lnTo>
                      <a:lnTo>
                        <a:pt x="102" y="38"/>
                      </a:lnTo>
                      <a:lnTo>
                        <a:pt x="98" y="42"/>
                      </a:lnTo>
                      <a:lnTo>
                        <a:pt x="94" y="52"/>
                      </a:lnTo>
                      <a:lnTo>
                        <a:pt x="82" y="54"/>
                      </a:lnTo>
                      <a:lnTo>
                        <a:pt x="42" y="60"/>
                      </a:lnTo>
                      <a:lnTo>
                        <a:pt x="16" y="50"/>
                      </a:lnTo>
                      <a:lnTo>
                        <a:pt x="6" y="34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81" name="Freeform 2270"/>
                <p:cNvSpPr>
                  <a:spLocks/>
                </p:cNvSpPr>
                <p:nvPr/>
              </p:nvSpPr>
              <p:spPr bwMode="auto">
                <a:xfrm>
                  <a:off x="6873" y="2857"/>
                  <a:ext cx="64" cy="52"/>
                </a:xfrm>
                <a:custGeom>
                  <a:avLst/>
                  <a:gdLst>
                    <a:gd name="T0" fmla="*/ 0 w 64"/>
                    <a:gd name="T1" fmla="*/ 6 h 52"/>
                    <a:gd name="T2" fmla="*/ 40 w 64"/>
                    <a:gd name="T3" fmla="*/ 0 h 52"/>
                    <a:gd name="T4" fmla="*/ 62 w 64"/>
                    <a:gd name="T5" fmla="*/ 20 h 52"/>
                    <a:gd name="T6" fmla="*/ 64 w 64"/>
                    <a:gd name="T7" fmla="*/ 28 h 52"/>
                    <a:gd name="T8" fmla="*/ 62 w 64"/>
                    <a:gd name="T9" fmla="*/ 52 h 52"/>
                    <a:gd name="T10" fmla="*/ 48 w 64"/>
                    <a:gd name="T11" fmla="*/ 48 h 52"/>
                    <a:gd name="T12" fmla="*/ 40 w 64"/>
                    <a:gd name="T13" fmla="*/ 44 h 52"/>
                    <a:gd name="T14" fmla="*/ 32 w 64"/>
                    <a:gd name="T15" fmla="*/ 50 h 52"/>
                    <a:gd name="T16" fmla="*/ 14 w 64"/>
                    <a:gd name="T17" fmla="*/ 38 h 52"/>
                    <a:gd name="T18" fmla="*/ 0 w 64"/>
                    <a:gd name="T19" fmla="*/ 6 h 5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4"/>
                    <a:gd name="T31" fmla="*/ 0 h 52"/>
                    <a:gd name="T32" fmla="*/ 64 w 64"/>
                    <a:gd name="T33" fmla="*/ 52 h 5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4" h="52">
                      <a:moveTo>
                        <a:pt x="0" y="6"/>
                      </a:moveTo>
                      <a:lnTo>
                        <a:pt x="40" y="0"/>
                      </a:lnTo>
                      <a:lnTo>
                        <a:pt x="62" y="20"/>
                      </a:lnTo>
                      <a:lnTo>
                        <a:pt x="64" y="28"/>
                      </a:lnTo>
                      <a:lnTo>
                        <a:pt x="62" y="52"/>
                      </a:lnTo>
                      <a:lnTo>
                        <a:pt x="48" y="48"/>
                      </a:lnTo>
                      <a:lnTo>
                        <a:pt x="40" y="44"/>
                      </a:lnTo>
                      <a:lnTo>
                        <a:pt x="32" y="50"/>
                      </a:lnTo>
                      <a:lnTo>
                        <a:pt x="14" y="38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82" name="Freeform 2271"/>
                <p:cNvSpPr>
                  <a:spLocks/>
                </p:cNvSpPr>
                <p:nvPr/>
              </p:nvSpPr>
              <p:spPr bwMode="auto">
                <a:xfrm>
                  <a:off x="6913" y="2823"/>
                  <a:ext cx="78" cy="64"/>
                </a:xfrm>
                <a:custGeom>
                  <a:avLst/>
                  <a:gdLst>
                    <a:gd name="T0" fmla="*/ 20 w 78"/>
                    <a:gd name="T1" fmla="*/ 12 h 64"/>
                    <a:gd name="T2" fmla="*/ 38 w 78"/>
                    <a:gd name="T3" fmla="*/ 8 h 64"/>
                    <a:gd name="T4" fmla="*/ 76 w 78"/>
                    <a:gd name="T5" fmla="*/ 0 h 64"/>
                    <a:gd name="T6" fmla="*/ 78 w 78"/>
                    <a:gd name="T7" fmla="*/ 10 h 64"/>
                    <a:gd name="T8" fmla="*/ 74 w 78"/>
                    <a:gd name="T9" fmla="*/ 14 h 64"/>
                    <a:gd name="T10" fmla="*/ 74 w 78"/>
                    <a:gd name="T11" fmla="*/ 30 h 64"/>
                    <a:gd name="T12" fmla="*/ 78 w 78"/>
                    <a:gd name="T13" fmla="*/ 30 h 64"/>
                    <a:gd name="T14" fmla="*/ 78 w 78"/>
                    <a:gd name="T15" fmla="*/ 54 h 64"/>
                    <a:gd name="T16" fmla="*/ 70 w 78"/>
                    <a:gd name="T17" fmla="*/ 54 h 64"/>
                    <a:gd name="T18" fmla="*/ 42 w 78"/>
                    <a:gd name="T19" fmla="*/ 64 h 64"/>
                    <a:gd name="T20" fmla="*/ 24 w 78"/>
                    <a:gd name="T21" fmla="*/ 62 h 64"/>
                    <a:gd name="T22" fmla="*/ 22 w 78"/>
                    <a:gd name="T23" fmla="*/ 54 h 64"/>
                    <a:gd name="T24" fmla="*/ 0 w 78"/>
                    <a:gd name="T25" fmla="*/ 34 h 64"/>
                    <a:gd name="T26" fmla="*/ 12 w 78"/>
                    <a:gd name="T27" fmla="*/ 32 h 64"/>
                    <a:gd name="T28" fmla="*/ 16 w 78"/>
                    <a:gd name="T29" fmla="*/ 22 h 64"/>
                    <a:gd name="T30" fmla="*/ 20 w 78"/>
                    <a:gd name="T31" fmla="*/ 18 h 64"/>
                    <a:gd name="T32" fmla="*/ 20 w 78"/>
                    <a:gd name="T33" fmla="*/ 12 h 6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8"/>
                    <a:gd name="T52" fmla="*/ 0 h 64"/>
                    <a:gd name="T53" fmla="*/ 78 w 78"/>
                    <a:gd name="T54" fmla="*/ 64 h 6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8" h="64">
                      <a:moveTo>
                        <a:pt x="20" y="12"/>
                      </a:moveTo>
                      <a:lnTo>
                        <a:pt x="38" y="8"/>
                      </a:lnTo>
                      <a:lnTo>
                        <a:pt x="76" y="0"/>
                      </a:lnTo>
                      <a:lnTo>
                        <a:pt x="78" y="10"/>
                      </a:lnTo>
                      <a:lnTo>
                        <a:pt x="74" y="14"/>
                      </a:lnTo>
                      <a:lnTo>
                        <a:pt x="74" y="30"/>
                      </a:lnTo>
                      <a:lnTo>
                        <a:pt x="78" y="30"/>
                      </a:lnTo>
                      <a:lnTo>
                        <a:pt x="78" y="54"/>
                      </a:lnTo>
                      <a:lnTo>
                        <a:pt x="70" y="54"/>
                      </a:lnTo>
                      <a:lnTo>
                        <a:pt x="42" y="64"/>
                      </a:lnTo>
                      <a:lnTo>
                        <a:pt x="24" y="62"/>
                      </a:lnTo>
                      <a:lnTo>
                        <a:pt x="22" y="54"/>
                      </a:lnTo>
                      <a:lnTo>
                        <a:pt x="0" y="34"/>
                      </a:lnTo>
                      <a:lnTo>
                        <a:pt x="12" y="32"/>
                      </a:lnTo>
                      <a:lnTo>
                        <a:pt x="16" y="22"/>
                      </a:lnTo>
                      <a:lnTo>
                        <a:pt x="20" y="18"/>
                      </a:lnTo>
                      <a:lnTo>
                        <a:pt x="20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83" name="Freeform 2272"/>
                <p:cNvSpPr>
                  <a:spLocks/>
                </p:cNvSpPr>
                <p:nvPr/>
              </p:nvSpPr>
              <p:spPr bwMode="auto">
                <a:xfrm>
                  <a:off x="6979" y="2877"/>
                  <a:ext cx="56" cy="66"/>
                </a:xfrm>
                <a:custGeom>
                  <a:avLst/>
                  <a:gdLst>
                    <a:gd name="T0" fmla="*/ 36 w 56"/>
                    <a:gd name="T1" fmla="*/ 62 h 66"/>
                    <a:gd name="T2" fmla="*/ 14 w 56"/>
                    <a:gd name="T3" fmla="*/ 66 h 66"/>
                    <a:gd name="T4" fmla="*/ 6 w 56"/>
                    <a:gd name="T5" fmla="*/ 20 h 66"/>
                    <a:gd name="T6" fmla="*/ 0 w 56"/>
                    <a:gd name="T7" fmla="*/ 6 h 66"/>
                    <a:gd name="T8" fmla="*/ 4 w 56"/>
                    <a:gd name="T9" fmla="*/ 0 h 66"/>
                    <a:gd name="T10" fmla="*/ 12 w 56"/>
                    <a:gd name="T11" fmla="*/ 0 h 66"/>
                    <a:gd name="T12" fmla="*/ 22 w 56"/>
                    <a:gd name="T13" fmla="*/ 6 h 66"/>
                    <a:gd name="T14" fmla="*/ 38 w 56"/>
                    <a:gd name="T15" fmla="*/ 8 h 66"/>
                    <a:gd name="T16" fmla="*/ 42 w 56"/>
                    <a:gd name="T17" fmla="*/ 26 h 66"/>
                    <a:gd name="T18" fmla="*/ 56 w 56"/>
                    <a:gd name="T19" fmla="*/ 30 h 66"/>
                    <a:gd name="T20" fmla="*/ 54 w 56"/>
                    <a:gd name="T21" fmla="*/ 38 h 66"/>
                    <a:gd name="T22" fmla="*/ 50 w 56"/>
                    <a:gd name="T23" fmla="*/ 50 h 66"/>
                    <a:gd name="T24" fmla="*/ 40 w 56"/>
                    <a:gd name="T25" fmla="*/ 54 h 66"/>
                    <a:gd name="T26" fmla="*/ 36 w 56"/>
                    <a:gd name="T27" fmla="*/ 50 h 66"/>
                    <a:gd name="T28" fmla="*/ 36 w 56"/>
                    <a:gd name="T29" fmla="*/ 62 h 6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56"/>
                    <a:gd name="T46" fmla="*/ 0 h 66"/>
                    <a:gd name="T47" fmla="*/ 56 w 56"/>
                    <a:gd name="T48" fmla="*/ 66 h 6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56" h="66">
                      <a:moveTo>
                        <a:pt x="36" y="62"/>
                      </a:moveTo>
                      <a:lnTo>
                        <a:pt x="14" y="66"/>
                      </a:lnTo>
                      <a:lnTo>
                        <a:pt x="6" y="20"/>
                      </a:lnTo>
                      <a:lnTo>
                        <a:pt x="0" y="6"/>
                      </a:lnTo>
                      <a:lnTo>
                        <a:pt x="4" y="0"/>
                      </a:lnTo>
                      <a:lnTo>
                        <a:pt x="12" y="0"/>
                      </a:lnTo>
                      <a:lnTo>
                        <a:pt x="22" y="6"/>
                      </a:lnTo>
                      <a:lnTo>
                        <a:pt x="38" y="8"/>
                      </a:lnTo>
                      <a:lnTo>
                        <a:pt x="42" y="26"/>
                      </a:lnTo>
                      <a:lnTo>
                        <a:pt x="56" y="30"/>
                      </a:lnTo>
                      <a:lnTo>
                        <a:pt x="54" y="38"/>
                      </a:lnTo>
                      <a:lnTo>
                        <a:pt x="50" y="50"/>
                      </a:lnTo>
                      <a:lnTo>
                        <a:pt x="40" y="54"/>
                      </a:lnTo>
                      <a:lnTo>
                        <a:pt x="36" y="50"/>
                      </a:lnTo>
                      <a:lnTo>
                        <a:pt x="36" y="6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84" name="Freeform 2273"/>
                <p:cNvSpPr>
                  <a:spLocks/>
                </p:cNvSpPr>
                <p:nvPr/>
              </p:nvSpPr>
              <p:spPr bwMode="auto">
                <a:xfrm>
                  <a:off x="6961" y="2707"/>
                  <a:ext cx="88" cy="100"/>
                </a:xfrm>
                <a:custGeom>
                  <a:avLst/>
                  <a:gdLst>
                    <a:gd name="T0" fmla="*/ 36 w 88"/>
                    <a:gd name="T1" fmla="*/ 0 h 100"/>
                    <a:gd name="T2" fmla="*/ 56 w 88"/>
                    <a:gd name="T3" fmla="*/ 18 h 100"/>
                    <a:gd name="T4" fmla="*/ 84 w 88"/>
                    <a:gd name="T5" fmla="*/ 6 h 100"/>
                    <a:gd name="T6" fmla="*/ 88 w 88"/>
                    <a:gd name="T7" fmla="*/ 18 h 100"/>
                    <a:gd name="T8" fmla="*/ 86 w 88"/>
                    <a:gd name="T9" fmla="*/ 18 h 100"/>
                    <a:gd name="T10" fmla="*/ 84 w 88"/>
                    <a:gd name="T11" fmla="*/ 18 h 100"/>
                    <a:gd name="T12" fmla="*/ 84 w 88"/>
                    <a:gd name="T13" fmla="*/ 20 h 100"/>
                    <a:gd name="T14" fmla="*/ 84 w 88"/>
                    <a:gd name="T15" fmla="*/ 30 h 100"/>
                    <a:gd name="T16" fmla="*/ 76 w 88"/>
                    <a:gd name="T17" fmla="*/ 24 h 100"/>
                    <a:gd name="T18" fmla="*/ 58 w 88"/>
                    <a:gd name="T19" fmla="*/ 56 h 100"/>
                    <a:gd name="T20" fmla="*/ 54 w 88"/>
                    <a:gd name="T21" fmla="*/ 60 h 100"/>
                    <a:gd name="T22" fmla="*/ 46 w 88"/>
                    <a:gd name="T23" fmla="*/ 90 h 100"/>
                    <a:gd name="T24" fmla="*/ 42 w 88"/>
                    <a:gd name="T25" fmla="*/ 90 h 100"/>
                    <a:gd name="T26" fmla="*/ 38 w 88"/>
                    <a:gd name="T27" fmla="*/ 100 h 100"/>
                    <a:gd name="T28" fmla="*/ 32 w 88"/>
                    <a:gd name="T29" fmla="*/ 84 h 100"/>
                    <a:gd name="T30" fmla="*/ 30 w 88"/>
                    <a:gd name="T31" fmla="*/ 70 h 100"/>
                    <a:gd name="T32" fmla="*/ 18 w 88"/>
                    <a:gd name="T33" fmla="*/ 66 h 100"/>
                    <a:gd name="T34" fmla="*/ 4 w 88"/>
                    <a:gd name="T35" fmla="*/ 58 h 100"/>
                    <a:gd name="T36" fmla="*/ 0 w 88"/>
                    <a:gd name="T37" fmla="*/ 50 h 100"/>
                    <a:gd name="T38" fmla="*/ 22 w 88"/>
                    <a:gd name="T39" fmla="*/ 36 h 100"/>
                    <a:gd name="T40" fmla="*/ 22 w 88"/>
                    <a:gd name="T41" fmla="*/ 28 h 100"/>
                    <a:gd name="T42" fmla="*/ 34 w 88"/>
                    <a:gd name="T43" fmla="*/ 16 h 100"/>
                    <a:gd name="T44" fmla="*/ 28 w 88"/>
                    <a:gd name="T45" fmla="*/ 8 h 100"/>
                    <a:gd name="T46" fmla="*/ 36 w 88"/>
                    <a:gd name="T47" fmla="*/ 0 h 100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88"/>
                    <a:gd name="T73" fmla="*/ 0 h 100"/>
                    <a:gd name="T74" fmla="*/ 88 w 88"/>
                    <a:gd name="T75" fmla="*/ 100 h 100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88" h="100">
                      <a:moveTo>
                        <a:pt x="36" y="0"/>
                      </a:moveTo>
                      <a:lnTo>
                        <a:pt x="56" y="18"/>
                      </a:lnTo>
                      <a:lnTo>
                        <a:pt x="84" y="6"/>
                      </a:lnTo>
                      <a:lnTo>
                        <a:pt x="88" y="18"/>
                      </a:lnTo>
                      <a:lnTo>
                        <a:pt x="86" y="18"/>
                      </a:lnTo>
                      <a:lnTo>
                        <a:pt x="84" y="18"/>
                      </a:lnTo>
                      <a:lnTo>
                        <a:pt x="84" y="20"/>
                      </a:lnTo>
                      <a:lnTo>
                        <a:pt x="84" y="30"/>
                      </a:lnTo>
                      <a:lnTo>
                        <a:pt x="76" y="24"/>
                      </a:lnTo>
                      <a:lnTo>
                        <a:pt x="58" y="56"/>
                      </a:lnTo>
                      <a:lnTo>
                        <a:pt x="54" y="60"/>
                      </a:lnTo>
                      <a:lnTo>
                        <a:pt x="46" y="90"/>
                      </a:lnTo>
                      <a:lnTo>
                        <a:pt x="42" y="90"/>
                      </a:lnTo>
                      <a:lnTo>
                        <a:pt x="38" y="100"/>
                      </a:lnTo>
                      <a:lnTo>
                        <a:pt x="32" y="84"/>
                      </a:lnTo>
                      <a:lnTo>
                        <a:pt x="30" y="70"/>
                      </a:lnTo>
                      <a:lnTo>
                        <a:pt x="18" y="66"/>
                      </a:lnTo>
                      <a:lnTo>
                        <a:pt x="4" y="58"/>
                      </a:lnTo>
                      <a:lnTo>
                        <a:pt x="0" y="50"/>
                      </a:lnTo>
                      <a:lnTo>
                        <a:pt x="22" y="36"/>
                      </a:lnTo>
                      <a:lnTo>
                        <a:pt x="22" y="28"/>
                      </a:lnTo>
                      <a:lnTo>
                        <a:pt x="34" y="16"/>
                      </a:lnTo>
                      <a:lnTo>
                        <a:pt x="28" y="8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85" name="Freeform 2274"/>
                <p:cNvSpPr>
                  <a:spLocks/>
                </p:cNvSpPr>
                <p:nvPr/>
              </p:nvSpPr>
              <p:spPr bwMode="auto">
                <a:xfrm>
                  <a:off x="6951" y="2773"/>
                  <a:ext cx="66" cy="58"/>
                </a:xfrm>
                <a:custGeom>
                  <a:avLst/>
                  <a:gdLst>
                    <a:gd name="T0" fmla="*/ 28 w 66"/>
                    <a:gd name="T1" fmla="*/ 0 h 58"/>
                    <a:gd name="T2" fmla="*/ 40 w 66"/>
                    <a:gd name="T3" fmla="*/ 4 h 58"/>
                    <a:gd name="T4" fmla="*/ 42 w 66"/>
                    <a:gd name="T5" fmla="*/ 18 h 58"/>
                    <a:gd name="T6" fmla="*/ 48 w 66"/>
                    <a:gd name="T7" fmla="*/ 34 h 58"/>
                    <a:gd name="T8" fmla="*/ 52 w 66"/>
                    <a:gd name="T9" fmla="*/ 24 h 58"/>
                    <a:gd name="T10" fmla="*/ 56 w 66"/>
                    <a:gd name="T11" fmla="*/ 24 h 58"/>
                    <a:gd name="T12" fmla="*/ 58 w 66"/>
                    <a:gd name="T13" fmla="*/ 28 h 58"/>
                    <a:gd name="T14" fmla="*/ 66 w 66"/>
                    <a:gd name="T15" fmla="*/ 40 h 58"/>
                    <a:gd name="T16" fmla="*/ 64 w 66"/>
                    <a:gd name="T17" fmla="*/ 44 h 58"/>
                    <a:gd name="T18" fmla="*/ 56 w 66"/>
                    <a:gd name="T19" fmla="*/ 42 h 58"/>
                    <a:gd name="T20" fmla="*/ 46 w 66"/>
                    <a:gd name="T21" fmla="*/ 46 h 58"/>
                    <a:gd name="T22" fmla="*/ 40 w 66"/>
                    <a:gd name="T23" fmla="*/ 44 h 58"/>
                    <a:gd name="T24" fmla="*/ 36 w 66"/>
                    <a:gd name="T25" fmla="*/ 52 h 58"/>
                    <a:gd name="T26" fmla="*/ 0 w 66"/>
                    <a:gd name="T27" fmla="*/ 58 h 58"/>
                    <a:gd name="T28" fmla="*/ 0 w 66"/>
                    <a:gd name="T29" fmla="*/ 38 h 58"/>
                    <a:gd name="T30" fmla="*/ 28 w 66"/>
                    <a:gd name="T31" fmla="*/ 0 h 5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6"/>
                    <a:gd name="T49" fmla="*/ 0 h 58"/>
                    <a:gd name="T50" fmla="*/ 66 w 66"/>
                    <a:gd name="T51" fmla="*/ 58 h 5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6" h="58">
                      <a:moveTo>
                        <a:pt x="28" y="0"/>
                      </a:moveTo>
                      <a:lnTo>
                        <a:pt x="40" y="4"/>
                      </a:lnTo>
                      <a:lnTo>
                        <a:pt x="42" y="18"/>
                      </a:lnTo>
                      <a:lnTo>
                        <a:pt x="48" y="34"/>
                      </a:lnTo>
                      <a:lnTo>
                        <a:pt x="52" y="24"/>
                      </a:lnTo>
                      <a:lnTo>
                        <a:pt x="56" y="24"/>
                      </a:lnTo>
                      <a:lnTo>
                        <a:pt x="58" y="28"/>
                      </a:lnTo>
                      <a:lnTo>
                        <a:pt x="66" y="40"/>
                      </a:lnTo>
                      <a:lnTo>
                        <a:pt x="64" y="44"/>
                      </a:lnTo>
                      <a:lnTo>
                        <a:pt x="56" y="42"/>
                      </a:lnTo>
                      <a:lnTo>
                        <a:pt x="46" y="46"/>
                      </a:lnTo>
                      <a:lnTo>
                        <a:pt x="40" y="44"/>
                      </a:lnTo>
                      <a:lnTo>
                        <a:pt x="36" y="52"/>
                      </a:lnTo>
                      <a:lnTo>
                        <a:pt x="0" y="58"/>
                      </a:lnTo>
                      <a:lnTo>
                        <a:pt x="0" y="38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86" name="Freeform 2275"/>
                <p:cNvSpPr>
                  <a:spLocks/>
                </p:cNvSpPr>
                <p:nvPr/>
              </p:nvSpPr>
              <p:spPr bwMode="auto">
                <a:xfrm>
                  <a:off x="7017" y="2847"/>
                  <a:ext cx="72" cy="68"/>
                </a:xfrm>
                <a:custGeom>
                  <a:avLst/>
                  <a:gdLst>
                    <a:gd name="T0" fmla="*/ 24 w 72"/>
                    <a:gd name="T1" fmla="*/ 20 h 68"/>
                    <a:gd name="T2" fmla="*/ 32 w 72"/>
                    <a:gd name="T3" fmla="*/ 10 h 68"/>
                    <a:gd name="T4" fmla="*/ 42 w 72"/>
                    <a:gd name="T5" fmla="*/ 8 h 68"/>
                    <a:gd name="T6" fmla="*/ 44 w 72"/>
                    <a:gd name="T7" fmla="*/ 0 h 68"/>
                    <a:gd name="T8" fmla="*/ 62 w 72"/>
                    <a:gd name="T9" fmla="*/ 2 h 68"/>
                    <a:gd name="T10" fmla="*/ 72 w 72"/>
                    <a:gd name="T11" fmla="*/ 22 h 68"/>
                    <a:gd name="T12" fmla="*/ 60 w 72"/>
                    <a:gd name="T13" fmla="*/ 48 h 68"/>
                    <a:gd name="T14" fmla="*/ 52 w 72"/>
                    <a:gd name="T15" fmla="*/ 58 h 68"/>
                    <a:gd name="T16" fmla="*/ 48 w 72"/>
                    <a:gd name="T17" fmla="*/ 66 h 68"/>
                    <a:gd name="T18" fmla="*/ 16 w 72"/>
                    <a:gd name="T19" fmla="*/ 68 h 68"/>
                    <a:gd name="T20" fmla="*/ 18 w 72"/>
                    <a:gd name="T21" fmla="*/ 60 h 68"/>
                    <a:gd name="T22" fmla="*/ 4 w 72"/>
                    <a:gd name="T23" fmla="*/ 56 h 68"/>
                    <a:gd name="T24" fmla="*/ 0 w 72"/>
                    <a:gd name="T25" fmla="*/ 38 h 68"/>
                    <a:gd name="T26" fmla="*/ 2 w 72"/>
                    <a:gd name="T27" fmla="*/ 38 h 68"/>
                    <a:gd name="T28" fmla="*/ 6 w 72"/>
                    <a:gd name="T29" fmla="*/ 36 h 68"/>
                    <a:gd name="T30" fmla="*/ 20 w 72"/>
                    <a:gd name="T31" fmla="*/ 26 h 68"/>
                    <a:gd name="T32" fmla="*/ 24 w 72"/>
                    <a:gd name="T33" fmla="*/ 20 h 6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72"/>
                    <a:gd name="T52" fmla="*/ 0 h 68"/>
                    <a:gd name="T53" fmla="*/ 72 w 72"/>
                    <a:gd name="T54" fmla="*/ 68 h 6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72" h="68">
                      <a:moveTo>
                        <a:pt x="24" y="20"/>
                      </a:moveTo>
                      <a:lnTo>
                        <a:pt x="32" y="10"/>
                      </a:lnTo>
                      <a:lnTo>
                        <a:pt x="42" y="8"/>
                      </a:lnTo>
                      <a:lnTo>
                        <a:pt x="44" y="0"/>
                      </a:lnTo>
                      <a:lnTo>
                        <a:pt x="62" y="2"/>
                      </a:lnTo>
                      <a:lnTo>
                        <a:pt x="72" y="22"/>
                      </a:lnTo>
                      <a:lnTo>
                        <a:pt x="60" y="48"/>
                      </a:lnTo>
                      <a:lnTo>
                        <a:pt x="52" y="58"/>
                      </a:lnTo>
                      <a:lnTo>
                        <a:pt x="48" y="66"/>
                      </a:lnTo>
                      <a:lnTo>
                        <a:pt x="16" y="68"/>
                      </a:lnTo>
                      <a:lnTo>
                        <a:pt x="18" y="60"/>
                      </a:lnTo>
                      <a:lnTo>
                        <a:pt x="4" y="56"/>
                      </a:lnTo>
                      <a:lnTo>
                        <a:pt x="0" y="38"/>
                      </a:lnTo>
                      <a:lnTo>
                        <a:pt x="2" y="38"/>
                      </a:lnTo>
                      <a:lnTo>
                        <a:pt x="6" y="36"/>
                      </a:lnTo>
                      <a:lnTo>
                        <a:pt x="20" y="26"/>
                      </a:lnTo>
                      <a:lnTo>
                        <a:pt x="24" y="2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87" name="Freeform 2276"/>
                <p:cNvSpPr>
                  <a:spLocks/>
                </p:cNvSpPr>
                <p:nvPr/>
              </p:nvSpPr>
              <p:spPr bwMode="auto">
                <a:xfrm>
                  <a:off x="6997" y="2811"/>
                  <a:ext cx="80" cy="56"/>
                </a:xfrm>
                <a:custGeom>
                  <a:avLst/>
                  <a:gdLst>
                    <a:gd name="T0" fmla="*/ 20 w 80"/>
                    <a:gd name="T1" fmla="*/ 2 h 56"/>
                    <a:gd name="T2" fmla="*/ 36 w 80"/>
                    <a:gd name="T3" fmla="*/ 0 h 56"/>
                    <a:gd name="T4" fmla="*/ 56 w 80"/>
                    <a:gd name="T5" fmla="*/ 6 h 56"/>
                    <a:gd name="T6" fmla="*/ 72 w 80"/>
                    <a:gd name="T7" fmla="*/ 0 h 56"/>
                    <a:gd name="T8" fmla="*/ 80 w 80"/>
                    <a:gd name="T9" fmla="*/ 4 h 56"/>
                    <a:gd name="T10" fmla="*/ 66 w 80"/>
                    <a:gd name="T11" fmla="*/ 36 h 56"/>
                    <a:gd name="T12" fmla="*/ 64 w 80"/>
                    <a:gd name="T13" fmla="*/ 36 h 56"/>
                    <a:gd name="T14" fmla="*/ 62 w 80"/>
                    <a:gd name="T15" fmla="*/ 44 h 56"/>
                    <a:gd name="T16" fmla="*/ 52 w 80"/>
                    <a:gd name="T17" fmla="*/ 46 h 56"/>
                    <a:gd name="T18" fmla="*/ 44 w 80"/>
                    <a:gd name="T19" fmla="*/ 56 h 56"/>
                    <a:gd name="T20" fmla="*/ 34 w 80"/>
                    <a:gd name="T21" fmla="*/ 52 h 56"/>
                    <a:gd name="T22" fmla="*/ 36 w 80"/>
                    <a:gd name="T23" fmla="*/ 46 h 56"/>
                    <a:gd name="T24" fmla="*/ 16 w 80"/>
                    <a:gd name="T25" fmla="*/ 22 h 56"/>
                    <a:gd name="T26" fmla="*/ 0 w 80"/>
                    <a:gd name="T27" fmla="*/ 14 h 56"/>
                    <a:gd name="T28" fmla="*/ 0 w 80"/>
                    <a:gd name="T29" fmla="*/ 8 h 56"/>
                    <a:gd name="T30" fmla="*/ 10 w 80"/>
                    <a:gd name="T31" fmla="*/ 4 h 56"/>
                    <a:gd name="T32" fmla="*/ 18 w 80"/>
                    <a:gd name="T33" fmla="*/ 6 h 56"/>
                    <a:gd name="T34" fmla="*/ 20 w 80"/>
                    <a:gd name="T35" fmla="*/ 2 h 5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80"/>
                    <a:gd name="T55" fmla="*/ 0 h 56"/>
                    <a:gd name="T56" fmla="*/ 80 w 80"/>
                    <a:gd name="T57" fmla="*/ 56 h 5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80" h="56">
                      <a:moveTo>
                        <a:pt x="20" y="2"/>
                      </a:moveTo>
                      <a:lnTo>
                        <a:pt x="36" y="0"/>
                      </a:lnTo>
                      <a:lnTo>
                        <a:pt x="56" y="6"/>
                      </a:lnTo>
                      <a:lnTo>
                        <a:pt x="72" y="0"/>
                      </a:lnTo>
                      <a:lnTo>
                        <a:pt x="80" y="4"/>
                      </a:lnTo>
                      <a:lnTo>
                        <a:pt x="66" y="36"/>
                      </a:lnTo>
                      <a:lnTo>
                        <a:pt x="64" y="36"/>
                      </a:lnTo>
                      <a:lnTo>
                        <a:pt x="62" y="44"/>
                      </a:lnTo>
                      <a:lnTo>
                        <a:pt x="52" y="46"/>
                      </a:lnTo>
                      <a:lnTo>
                        <a:pt x="44" y="56"/>
                      </a:lnTo>
                      <a:lnTo>
                        <a:pt x="34" y="52"/>
                      </a:lnTo>
                      <a:lnTo>
                        <a:pt x="36" y="46"/>
                      </a:lnTo>
                      <a:lnTo>
                        <a:pt x="16" y="22"/>
                      </a:lnTo>
                      <a:lnTo>
                        <a:pt x="0" y="14"/>
                      </a:lnTo>
                      <a:lnTo>
                        <a:pt x="0" y="8"/>
                      </a:lnTo>
                      <a:lnTo>
                        <a:pt x="10" y="4"/>
                      </a:lnTo>
                      <a:lnTo>
                        <a:pt x="18" y="6"/>
                      </a:lnTo>
                      <a:lnTo>
                        <a:pt x="2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88" name="Freeform 2277"/>
                <p:cNvSpPr>
                  <a:spLocks/>
                </p:cNvSpPr>
                <p:nvPr/>
              </p:nvSpPr>
              <p:spPr bwMode="auto">
                <a:xfrm>
                  <a:off x="7063" y="2791"/>
                  <a:ext cx="75" cy="92"/>
                </a:xfrm>
                <a:custGeom>
                  <a:avLst/>
                  <a:gdLst>
                    <a:gd name="T0" fmla="*/ 57 w 75"/>
                    <a:gd name="T1" fmla="*/ 92 h 92"/>
                    <a:gd name="T2" fmla="*/ 73 w 75"/>
                    <a:gd name="T3" fmla="*/ 46 h 92"/>
                    <a:gd name="T4" fmla="*/ 75 w 75"/>
                    <a:gd name="T5" fmla="*/ 28 h 92"/>
                    <a:gd name="T6" fmla="*/ 47 w 75"/>
                    <a:gd name="T7" fmla="*/ 16 h 92"/>
                    <a:gd name="T8" fmla="*/ 45 w 75"/>
                    <a:gd name="T9" fmla="*/ 2 h 92"/>
                    <a:gd name="T10" fmla="*/ 16 w 75"/>
                    <a:gd name="T11" fmla="*/ 0 h 92"/>
                    <a:gd name="T12" fmla="*/ 16 w 75"/>
                    <a:gd name="T13" fmla="*/ 20 h 92"/>
                    <a:gd name="T14" fmla="*/ 14 w 75"/>
                    <a:gd name="T15" fmla="*/ 24 h 92"/>
                    <a:gd name="T16" fmla="*/ 0 w 75"/>
                    <a:gd name="T17" fmla="*/ 56 h 92"/>
                    <a:gd name="T18" fmla="*/ 16 w 75"/>
                    <a:gd name="T19" fmla="*/ 58 h 92"/>
                    <a:gd name="T20" fmla="*/ 26 w 75"/>
                    <a:gd name="T21" fmla="*/ 78 h 92"/>
                    <a:gd name="T22" fmla="*/ 49 w 75"/>
                    <a:gd name="T23" fmla="*/ 92 h 92"/>
                    <a:gd name="T24" fmla="*/ 57 w 75"/>
                    <a:gd name="T25" fmla="*/ 92 h 9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5"/>
                    <a:gd name="T40" fmla="*/ 0 h 92"/>
                    <a:gd name="T41" fmla="*/ 75 w 75"/>
                    <a:gd name="T42" fmla="*/ 92 h 9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5" h="92">
                      <a:moveTo>
                        <a:pt x="57" y="92"/>
                      </a:moveTo>
                      <a:lnTo>
                        <a:pt x="73" y="46"/>
                      </a:lnTo>
                      <a:lnTo>
                        <a:pt x="75" y="28"/>
                      </a:lnTo>
                      <a:lnTo>
                        <a:pt x="47" y="16"/>
                      </a:lnTo>
                      <a:lnTo>
                        <a:pt x="45" y="2"/>
                      </a:lnTo>
                      <a:lnTo>
                        <a:pt x="16" y="0"/>
                      </a:lnTo>
                      <a:lnTo>
                        <a:pt x="16" y="20"/>
                      </a:lnTo>
                      <a:lnTo>
                        <a:pt x="14" y="24"/>
                      </a:lnTo>
                      <a:lnTo>
                        <a:pt x="0" y="56"/>
                      </a:lnTo>
                      <a:lnTo>
                        <a:pt x="16" y="58"/>
                      </a:lnTo>
                      <a:lnTo>
                        <a:pt x="26" y="78"/>
                      </a:lnTo>
                      <a:lnTo>
                        <a:pt x="49" y="92"/>
                      </a:lnTo>
                      <a:lnTo>
                        <a:pt x="57" y="9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89" name="Freeform 2278"/>
                <p:cNvSpPr>
                  <a:spLocks/>
                </p:cNvSpPr>
                <p:nvPr/>
              </p:nvSpPr>
              <p:spPr bwMode="auto">
                <a:xfrm>
                  <a:off x="7120" y="2813"/>
                  <a:ext cx="88" cy="94"/>
                </a:xfrm>
                <a:custGeom>
                  <a:avLst/>
                  <a:gdLst>
                    <a:gd name="T0" fmla="*/ 16 w 88"/>
                    <a:gd name="T1" fmla="*/ 24 h 94"/>
                    <a:gd name="T2" fmla="*/ 40 w 88"/>
                    <a:gd name="T3" fmla="*/ 0 h 94"/>
                    <a:gd name="T4" fmla="*/ 88 w 88"/>
                    <a:gd name="T5" fmla="*/ 36 h 94"/>
                    <a:gd name="T6" fmla="*/ 84 w 88"/>
                    <a:gd name="T7" fmla="*/ 76 h 94"/>
                    <a:gd name="T8" fmla="*/ 70 w 88"/>
                    <a:gd name="T9" fmla="*/ 78 h 94"/>
                    <a:gd name="T10" fmla="*/ 50 w 88"/>
                    <a:gd name="T11" fmla="*/ 94 h 94"/>
                    <a:gd name="T12" fmla="*/ 36 w 88"/>
                    <a:gd name="T13" fmla="*/ 76 h 94"/>
                    <a:gd name="T14" fmla="*/ 24 w 88"/>
                    <a:gd name="T15" fmla="*/ 82 h 94"/>
                    <a:gd name="T16" fmla="*/ 8 w 88"/>
                    <a:gd name="T17" fmla="*/ 78 h 94"/>
                    <a:gd name="T18" fmla="*/ 0 w 88"/>
                    <a:gd name="T19" fmla="*/ 70 h 94"/>
                    <a:gd name="T20" fmla="*/ 16 w 88"/>
                    <a:gd name="T21" fmla="*/ 24 h 9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88"/>
                    <a:gd name="T34" fmla="*/ 0 h 94"/>
                    <a:gd name="T35" fmla="*/ 88 w 88"/>
                    <a:gd name="T36" fmla="*/ 94 h 9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88" h="94">
                      <a:moveTo>
                        <a:pt x="16" y="24"/>
                      </a:moveTo>
                      <a:lnTo>
                        <a:pt x="40" y="0"/>
                      </a:lnTo>
                      <a:lnTo>
                        <a:pt x="88" y="36"/>
                      </a:lnTo>
                      <a:lnTo>
                        <a:pt x="84" y="76"/>
                      </a:lnTo>
                      <a:lnTo>
                        <a:pt x="70" y="78"/>
                      </a:lnTo>
                      <a:lnTo>
                        <a:pt x="50" y="94"/>
                      </a:lnTo>
                      <a:lnTo>
                        <a:pt x="36" y="76"/>
                      </a:lnTo>
                      <a:lnTo>
                        <a:pt x="24" y="82"/>
                      </a:lnTo>
                      <a:lnTo>
                        <a:pt x="8" y="78"/>
                      </a:lnTo>
                      <a:lnTo>
                        <a:pt x="0" y="70"/>
                      </a:lnTo>
                      <a:lnTo>
                        <a:pt x="16" y="2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90" name="Freeform 2279"/>
                <p:cNvSpPr>
                  <a:spLocks/>
                </p:cNvSpPr>
                <p:nvPr/>
              </p:nvSpPr>
              <p:spPr bwMode="auto">
                <a:xfrm>
                  <a:off x="7007" y="2763"/>
                  <a:ext cx="72" cy="54"/>
                </a:xfrm>
                <a:custGeom>
                  <a:avLst/>
                  <a:gdLst>
                    <a:gd name="T0" fmla="*/ 12 w 72"/>
                    <a:gd name="T1" fmla="*/ 0 h 54"/>
                    <a:gd name="T2" fmla="*/ 18 w 72"/>
                    <a:gd name="T3" fmla="*/ 12 h 54"/>
                    <a:gd name="T4" fmla="*/ 24 w 72"/>
                    <a:gd name="T5" fmla="*/ 8 h 54"/>
                    <a:gd name="T6" fmla="*/ 26 w 72"/>
                    <a:gd name="T7" fmla="*/ 12 h 54"/>
                    <a:gd name="T8" fmla="*/ 30 w 72"/>
                    <a:gd name="T9" fmla="*/ 14 h 54"/>
                    <a:gd name="T10" fmla="*/ 70 w 72"/>
                    <a:gd name="T11" fmla="*/ 10 h 54"/>
                    <a:gd name="T12" fmla="*/ 72 w 72"/>
                    <a:gd name="T13" fmla="*/ 28 h 54"/>
                    <a:gd name="T14" fmla="*/ 72 w 72"/>
                    <a:gd name="T15" fmla="*/ 48 h 54"/>
                    <a:gd name="T16" fmla="*/ 70 w 72"/>
                    <a:gd name="T17" fmla="*/ 52 h 54"/>
                    <a:gd name="T18" fmla="*/ 62 w 72"/>
                    <a:gd name="T19" fmla="*/ 48 h 54"/>
                    <a:gd name="T20" fmla="*/ 46 w 72"/>
                    <a:gd name="T21" fmla="*/ 54 h 54"/>
                    <a:gd name="T22" fmla="*/ 26 w 72"/>
                    <a:gd name="T23" fmla="*/ 48 h 54"/>
                    <a:gd name="T24" fmla="*/ 10 w 72"/>
                    <a:gd name="T25" fmla="*/ 50 h 54"/>
                    <a:gd name="T26" fmla="*/ 0 w 72"/>
                    <a:gd name="T27" fmla="*/ 34 h 54"/>
                    <a:gd name="T28" fmla="*/ 8 w 72"/>
                    <a:gd name="T29" fmla="*/ 4 h 54"/>
                    <a:gd name="T30" fmla="*/ 12 w 72"/>
                    <a:gd name="T31" fmla="*/ 0 h 5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72"/>
                    <a:gd name="T49" fmla="*/ 0 h 54"/>
                    <a:gd name="T50" fmla="*/ 72 w 72"/>
                    <a:gd name="T51" fmla="*/ 54 h 5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72" h="54">
                      <a:moveTo>
                        <a:pt x="12" y="0"/>
                      </a:moveTo>
                      <a:lnTo>
                        <a:pt x="18" y="12"/>
                      </a:lnTo>
                      <a:lnTo>
                        <a:pt x="24" y="8"/>
                      </a:lnTo>
                      <a:lnTo>
                        <a:pt x="26" y="12"/>
                      </a:lnTo>
                      <a:lnTo>
                        <a:pt x="30" y="14"/>
                      </a:lnTo>
                      <a:lnTo>
                        <a:pt x="70" y="10"/>
                      </a:lnTo>
                      <a:lnTo>
                        <a:pt x="72" y="28"/>
                      </a:lnTo>
                      <a:lnTo>
                        <a:pt x="72" y="48"/>
                      </a:lnTo>
                      <a:lnTo>
                        <a:pt x="70" y="52"/>
                      </a:lnTo>
                      <a:lnTo>
                        <a:pt x="62" y="48"/>
                      </a:lnTo>
                      <a:lnTo>
                        <a:pt x="46" y="54"/>
                      </a:lnTo>
                      <a:lnTo>
                        <a:pt x="26" y="48"/>
                      </a:lnTo>
                      <a:lnTo>
                        <a:pt x="10" y="50"/>
                      </a:lnTo>
                      <a:lnTo>
                        <a:pt x="0" y="34"/>
                      </a:lnTo>
                      <a:lnTo>
                        <a:pt x="8" y="4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91" name="Freeform 2280"/>
                <p:cNvSpPr>
                  <a:spLocks/>
                </p:cNvSpPr>
                <p:nvPr/>
              </p:nvSpPr>
              <p:spPr bwMode="auto">
                <a:xfrm>
                  <a:off x="7019" y="2725"/>
                  <a:ext cx="58" cy="52"/>
                </a:xfrm>
                <a:custGeom>
                  <a:avLst/>
                  <a:gdLst>
                    <a:gd name="T0" fmla="*/ 30 w 58"/>
                    <a:gd name="T1" fmla="*/ 0 h 52"/>
                    <a:gd name="T2" fmla="*/ 58 w 58"/>
                    <a:gd name="T3" fmla="*/ 4 h 52"/>
                    <a:gd name="T4" fmla="*/ 58 w 58"/>
                    <a:gd name="T5" fmla="*/ 38 h 52"/>
                    <a:gd name="T6" fmla="*/ 58 w 58"/>
                    <a:gd name="T7" fmla="*/ 48 h 52"/>
                    <a:gd name="T8" fmla="*/ 18 w 58"/>
                    <a:gd name="T9" fmla="*/ 52 h 52"/>
                    <a:gd name="T10" fmla="*/ 12 w 58"/>
                    <a:gd name="T11" fmla="*/ 46 h 52"/>
                    <a:gd name="T12" fmla="*/ 6 w 58"/>
                    <a:gd name="T13" fmla="*/ 50 h 52"/>
                    <a:gd name="T14" fmla="*/ 0 w 58"/>
                    <a:gd name="T15" fmla="*/ 38 h 52"/>
                    <a:gd name="T16" fmla="*/ 18 w 58"/>
                    <a:gd name="T17" fmla="*/ 6 h 52"/>
                    <a:gd name="T18" fmla="*/ 26 w 58"/>
                    <a:gd name="T19" fmla="*/ 12 h 52"/>
                    <a:gd name="T20" fmla="*/ 26 w 58"/>
                    <a:gd name="T21" fmla="*/ 2 h 52"/>
                    <a:gd name="T22" fmla="*/ 30 w 58"/>
                    <a:gd name="T23" fmla="*/ 0 h 5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8"/>
                    <a:gd name="T37" fmla="*/ 0 h 52"/>
                    <a:gd name="T38" fmla="*/ 58 w 58"/>
                    <a:gd name="T39" fmla="*/ 52 h 5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8" h="52">
                      <a:moveTo>
                        <a:pt x="30" y="0"/>
                      </a:moveTo>
                      <a:lnTo>
                        <a:pt x="58" y="4"/>
                      </a:lnTo>
                      <a:lnTo>
                        <a:pt x="58" y="38"/>
                      </a:lnTo>
                      <a:lnTo>
                        <a:pt x="58" y="48"/>
                      </a:lnTo>
                      <a:lnTo>
                        <a:pt x="18" y="52"/>
                      </a:lnTo>
                      <a:lnTo>
                        <a:pt x="12" y="46"/>
                      </a:lnTo>
                      <a:lnTo>
                        <a:pt x="6" y="50"/>
                      </a:lnTo>
                      <a:lnTo>
                        <a:pt x="0" y="38"/>
                      </a:lnTo>
                      <a:lnTo>
                        <a:pt x="18" y="6"/>
                      </a:lnTo>
                      <a:lnTo>
                        <a:pt x="26" y="12"/>
                      </a:lnTo>
                      <a:lnTo>
                        <a:pt x="26" y="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92" name="Freeform 2281"/>
                <p:cNvSpPr>
                  <a:spLocks/>
                </p:cNvSpPr>
                <p:nvPr/>
              </p:nvSpPr>
              <p:spPr bwMode="auto">
                <a:xfrm>
                  <a:off x="6997" y="2681"/>
                  <a:ext cx="60" cy="44"/>
                </a:xfrm>
                <a:custGeom>
                  <a:avLst/>
                  <a:gdLst>
                    <a:gd name="T0" fmla="*/ 8 w 60"/>
                    <a:gd name="T1" fmla="*/ 0 h 44"/>
                    <a:gd name="T2" fmla="*/ 16 w 60"/>
                    <a:gd name="T3" fmla="*/ 8 h 44"/>
                    <a:gd name="T4" fmla="*/ 32 w 60"/>
                    <a:gd name="T5" fmla="*/ 10 h 44"/>
                    <a:gd name="T6" fmla="*/ 60 w 60"/>
                    <a:gd name="T7" fmla="*/ 18 h 44"/>
                    <a:gd name="T8" fmla="*/ 56 w 60"/>
                    <a:gd name="T9" fmla="*/ 24 h 44"/>
                    <a:gd name="T10" fmla="*/ 52 w 60"/>
                    <a:gd name="T11" fmla="*/ 24 h 44"/>
                    <a:gd name="T12" fmla="*/ 48 w 60"/>
                    <a:gd name="T13" fmla="*/ 32 h 44"/>
                    <a:gd name="T14" fmla="*/ 20 w 60"/>
                    <a:gd name="T15" fmla="*/ 44 h 44"/>
                    <a:gd name="T16" fmla="*/ 0 w 60"/>
                    <a:gd name="T17" fmla="*/ 26 h 44"/>
                    <a:gd name="T18" fmla="*/ 2 w 60"/>
                    <a:gd name="T19" fmla="*/ 14 h 44"/>
                    <a:gd name="T20" fmla="*/ 8 w 60"/>
                    <a:gd name="T21" fmla="*/ 10 h 44"/>
                    <a:gd name="T22" fmla="*/ 8 w 60"/>
                    <a:gd name="T23" fmla="*/ 0 h 4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60"/>
                    <a:gd name="T37" fmla="*/ 0 h 44"/>
                    <a:gd name="T38" fmla="*/ 60 w 60"/>
                    <a:gd name="T39" fmla="*/ 44 h 4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60" h="44">
                      <a:moveTo>
                        <a:pt x="8" y="0"/>
                      </a:moveTo>
                      <a:lnTo>
                        <a:pt x="16" y="8"/>
                      </a:lnTo>
                      <a:lnTo>
                        <a:pt x="32" y="10"/>
                      </a:lnTo>
                      <a:lnTo>
                        <a:pt x="60" y="18"/>
                      </a:lnTo>
                      <a:lnTo>
                        <a:pt x="56" y="24"/>
                      </a:lnTo>
                      <a:lnTo>
                        <a:pt x="52" y="24"/>
                      </a:lnTo>
                      <a:lnTo>
                        <a:pt x="48" y="32"/>
                      </a:lnTo>
                      <a:lnTo>
                        <a:pt x="20" y="44"/>
                      </a:lnTo>
                      <a:lnTo>
                        <a:pt x="0" y="26"/>
                      </a:lnTo>
                      <a:lnTo>
                        <a:pt x="2" y="14"/>
                      </a:lnTo>
                      <a:lnTo>
                        <a:pt x="8" y="1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93" name="Freeform 2282"/>
                <p:cNvSpPr>
                  <a:spLocks/>
                </p:cNvSpPr>
                <p:nvPr/>
              </p:nvSpPr>
              <p:spPr bwMode="auto">
                <a:xfrm>
                  <a:off x="7108" y="2767"/>
                  <a:ext cx="64" cy="70"/>
                </a:xfrm>
                <a:custGeom>
                  <a:avLst/>
                  <a:gdLst>
                    <a:gd name="T0" fmla="*/ 30 w 64"/>
                    <a:gd name="T1" fmla="*/ 0 h 70"/>
                    <a:gd name="T2" fmla="*/ 36 w 64"/>
                    <a:gd name="T3" fmla="*/ 8 h 70"/>
                    <a:gd name="T4" fmla="*/ 64 w 64"/>
                    <a:gd name="T5" fmla="*/ 24 h 70"/>
                    <a:gd name="T6" fmla="*/ 62 w 64"/>
                    <a:gd name="T7" fmla="*/ 52 h 70"/>
                    <a:gd name="T8" fmla="*/ 52 w 64"/>
                    <a:gd name="T9" fmla="*/ 46 h 70"/>
                    <a:gd name="T10" fmla="*/ 28 w 64"/>
                    <a:gd name="T11" fmla="*/ 70 h 70"/>
                    <a:gd name="T12" fmla="*/ 30 w 64"/>
                    <a:gd name="T13" fmla="*/ 52 h 70"/>
                    <a:gd name="T14" fmla="*/ 2 w 64"/>
                    <a:gd name="T15" fmla="*/ 40 h 70"/>
                    <a:gd name="T16" fmla="*/ 0 w 64"/>
                    <a:gd name="T17" fmla="*/ 26 h 70"/>
                    <a:gd name="T18" fmla="*/ 12 w 64"/>
                    <a:gd name="T19" fmla="*/ 10 h 70"/>
                    <a:gd name="T20" fmla="*/ 30 w 64"/>
                    <a:gd name="T21" fmla="*/ 0 h 7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64"/>
                    <a:gd name="T34" fmla="*/ 0 h 70"/>
                    <a:gd name="T35" fmla="*/ 64 w 64"/>
                    <a:gd name="T36" fmla="*/ 70 h 70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64" h="70">
                      <a:moveTo>
                        <a:pt x="30" y="0"/>
                      </a:moveTo>
                      <a:lnTo>
                        <a:pt x="36" y="8"/>
                      </a:lnTo>
                      <a:lnTo>
                        <a:pt x="64" y="24"/>
                      </a:lnTo>
                      <a:lnTo>
                        <a:pt x="62" y="52"/>
                      </a:lnTo>
                      <a:lnTo>
                        <a:pt x="52" y="46"/>
                      </a:lnTo>
                      <a:lnTo>
                        <a:pt x="28" y="70"/>
                      </a:lnTo>
                      <a:lnTo>
                        <a:pt x="30" y="52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2" y="10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94" name="Freeform 2283"/>
                <p:cNvSpPr>
                  <a:spLocks/>
                </p:cNvSpPr>
                <p:nvPr/>
              </p:nvSpPr>
              <p:spPr bwMode="auto">
                <a:xfrm>
                  <a:off x="7204" y="2809"/>
                  <a:ext cx="74" cy="82"/>
                </a:xfrm>
                <a:custGeom>
                  <a:avLst/>
                  <a:gdLst>
                    <a:gd name="T0" fmla="*/ 4 w 74"/>
                    <a:gd name="T1" fmla="*/ 40 h 82"/>
                    <a:gd name="T2" fmla="*/ 20 w 74"/>
                    <a:gd name="T3" fmla="*/ 2 h 82"/>
                    <a:gd name="T4" fmla="*/ 24 w 74"/>
                    <a:gd name="T5" fmla="*/ 0 h 82"/>
                    <a:gd name="T6" fmla="*/ 42 w 74"/>
                    <a:gd name="T7" fmla="*/ 10 h 82"/>
                    <a:gd name="T8" fmla="*/ 50 w 74"/>
                    <a:gd name="T9" fmla="*/ 10 h 82"/>
                    <a:gd name="T10" fmla="*/ 52 w 74"/>
                    <a:gd name="T11" fmla="*/ 28 h 82"/>
                    <a:gd name="T12" fmla="*/ 72 w 74"/>
                    <a:gd name="T13" fmla="*/ 38 h 82"/>
                    <a:gd name="T14" fmla="*/ 68 w 74"/>
                    <a:gd name="T15" fmla="*/ 42 h 82"/>
                    <a:gd name="T16" fmla="*/ 74 w 74"/>
                    <a:gd name="T17" fmla="*/ 48 h 82"/>
                    <a:gd name="T18" fmla="*/ 68 w 74"/>
                    <a:gd name="T19" fmla="*/ 54 h 82"/>
                    <a:gd name="T20" fmla="*/ 54 w 74"/>
                    <a:gd name="T21" fmla="*/ 62 h 82"/>
                    <a:gd name="T22" fmla="*/ 50 w 74"/>
                    <a:gd name="T23" fmla="*/ 62 h 82"/>
                    <a:gd name="T24" fmla="*/ 36 w 74"/>
                    <a:gd name="T25" fmla="*/ 70 h 82"/>
                    <a:gd name="T26" fmla="*/ 16 w 74"/>
                    <a:gd name="T27" fmla="*/ 76 h 82"/>
                    <a:gd name="T28" fmla="*/ 12 w 74"/>
                    <a:gd name="T29" fmla="*/ 74 h 82"/>
                    <a:gd name="T30" fmla="*/ 8 w 74"/>
                    <a:gd name="T31" fmla="*/ 80 h 82"/>
                    <a:gd name="T32" fmla="*/ 0 w 74"/>
                    <a:gd name="T33" fmla="*/ 82 h 82"/>
                    <a:gd name="T34" fmla="*/ 0 w 74"/>
                    <a:gd name="T35" fmla="*/ 80 h 82"/>
                    <a:gd name="T36" fmla="*/ 4 w 74"/>
                    <a:gd name="T37" fmla="*/ 40 h 8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4"/>
                    <a:gd name="T58" fmla="*/ 0 h 82"/>
                    <a:gd name="T59" fmla="*/ 74 w 74"/>
                    <a:gd name="T60" fmla="*/ 82 h 8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4" h="82">
                      <a:moveTo>
                        <a:pt x="4" y="40"/>
                      </a:moveTo>
                      <a:lnTo>
                        <a:pt x="20" y="2"/>
                      </a:lnTo>
                      <a:lnTo>
                        <a:pt x="24" y="0"/>
                      </a:lnTo>
                      <a:lnTo>
                        <a:pt x="42" y="10"/>
                      </a:lnTo>
                      <a:lnTo>
                        <a:pt x="50" y="10"/>
                      </a:lnTo>
                      <a:lnTo>
                        <a:pt x="52" y="28"/>
                      </a:lnTo>
                      <a:lnTo>
                        <a:pt x="72" y="38"/>
                      </a:lnTo>
                      <a:lnTo>
                        <a:pt x="68" y="42"/>
                      </a:lnTo>
                      <a:lnTo>
                        <a:pt x="74" y="48"/>
                      </a:lnTo>
                      <a:lnTo>
                        <a:pt x="68" y="54"/>
                      </a:lnTo>
                      <a:lnTo>
                        <a:pt x="54" y="62"/>
                      </a:lnTo>
                      <a:lnTo>
                        <a:pt x="50" y="62"/>
                      </a:lnTo>
                      <a:lnTo>
                        <a:pt x="36" y="70"/>
                      </a:lnTo>
                      <a:lnTo>
                        <a:pt x="16" y="76"/>
                      </a:lnTo>
                      <a:lnTo>
                        <a:pt x="12" y="74"/>
                      </a:lnTo>
                      <a:lnTo>
                        <a:pt x="8" y="80"/>
                      </a:lnTo>
                      <a:lnTo>
                        <a:pt x="0" y="82"/>
                      </a:lnTo>
                      <a:lnTo>
                        <a:pt x="0" y="80"/>
                      </a:lnTo>
                      <a:lnTo>
                        <a:pt x="4" y="4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95" name="Freeform 2284"/>
                <p:cNvSpPr>
                  <a:spLocks/>
                </p:cNvSpPr>
                <p:nvPr/>
              </p:nvSpPr>
              <p:spPr bwMode="auto">
                <a:xfrm>
                  <a:off x="7240" y="2855"/>
                  <a:ext cx="84" cy="64"/>
                </a:xfrm>
                <a:custGeom>
                  <a:avLst/>
                  <a:gdLst>
                    <a:gd name="T0" fmla="*/ 48 w 84"/>
                    <a:gd name="T1" fmla="*/ 64 h 64"/>
                    <a:gd name="T2" fmla="*/ 30 w 84"/>
                    <a:gd name="T3" fmla="*/ 58 h 64"/>
                    <a:gd name="T4" fmla="*/ 0 w 84"/>
                    <a:gd name="T5" fmla="*/ 24 h 64"/>
                    <a:gd name="T6" fmla="*/ 14 w 84"/>
                    <a:gd name="T7" fmla="*/ 16 h 64"/>
                    <a:gd name="T8" fmla="*/ 18 w 84"/>
                    <a:gd name="T9" fmla="*/ 16 h 64"/>
                    <a:gd name="T10" fmla="*/ 32 w 84"/>
                    <a:gd name="T11" fmla="*/ 8 h 64"/>
                    <a:gd name="T12" fmla="*/ 56 w 84"/>
                    <a:gd name="T13" fmla="*/ 0 h 64"/>
                    <a:gd name="T14" fmla="*/ 58 w 84"/>
                    <a:gd name="T15" fmla="*/ 8 h 64"/>
                    <a:gd name="T16" fmla="*/ 64 w 84"/>
                    <a:gd name="T17" fmla="*/ 8 h 64"/>
                    <a:gd name="T18" fmla="*/ 80 w 84"/>
                    <a:gd name="T19" fmla="*/ 14 h 64"/>
                    <a:gd name="T20" fmla="*/ 84 w 84"/>
                    <a:gd name="T21" fmla="*/ 16 h 64"/>
                    <a:gd name="T22" fmla="*/ 62 w 84"/>
                    <a:gd name="T23" fmla="*/ 48 h 64"/>
                    <a:gd name="T24" fmla="*/ 58 w 84"/>
                    <a:gd name="T25" fmla="*/ 44 h 64"/>
                    <a:gd name="T26" fmla="*/ 48 w 84"/>
                    <a:gd name="T27" fmla="*/ 64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4"/>
                    <a:gd name="T44" fmla="*/ 84 w 84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4">
                      <a:moveTo>
                        <a:pt x="48" y="64"/>
                      </a:moveTo>
                      <a:lnTo>
                        <a:pt x="30" y="58"/>
                      </a:lnTo>
                      <a:lnTo>
                        <a:pt x="0" y="24"/>
                      </a:lnTo>
                      <a:lnTo>
                        <a:pt x="14" y="16"/>
                      </a:lnTo>
                      <a:lnTo>
                        <a:pt x="18" y="16"/>
                      </a:lnTo>
                      <a:lnTo>
                        <a:pt x="32" y="8"/>
                      </a:lnTo>
                      <a:lnTo>
                        <a:pt x="56" y="0"/>
                      </a:lnTo>
                      <a:lnTo>
                        <a:pt x="58" y="8"/>
                      </a:lnTo>
                      <a:lnTo>
                        <a:pt x="64" y="8"/>
                      </a:lnTo>
                      <a:lnTo>
                        <a:pt x="80" y="14"/>
                      </a:lnTo>
                      <a:lnTo>
                        <a:pt x="84" y="16"/>
                      </a:lnTo>
                      <a:lnTo>
                        <a:pt x="62" y="48"/>
                      </a:lnTo>
                      <a:lnTo>
                        <a:pt x="58" y="44"/>
                      </a:lnTo>
                      <a:lnTo>
                        <a:pt x="48" y="6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96" name="Freeform 2285"/>
                <p:cNvSpPr>
                  <a:spLocks/>
                </p:cNvSpPr>
                <p:nvPr/>
              </p:nvSpPr>
              <p:spPr bwMode="auto">
                <a:xfrm>
                  <a:off x="7170" y="2777"/>
                  <a:ext cx="54" cy="72"/>
                </a:xfrm>
                <a:custGeom>
                  <a:avLst/>
                  <a:gdLst>
                    <a:gd name="T0" fmla="*/ 2 w 54"/>
                    <a:gd name="T1" fmla="*/ 14 h 72"/>
                    <a:gd name="T2" fmla="*/ 6 w 54"/>
                    <a:gd name="T3" fmla="*/ 16 h 72"/>
                    <a:gd name="T4" fmla="*/ 18 w 54"/>
                    <a:gd name="T5" fmla="*/ 0 h 72"/>
                    <a:gd name="T6" fmla="*/ 38 w 54"/>
                    <a:gd name="T7" fmla="*/ 0 h 72"/>
                    <a:gd name="T8" fmla="*/ 54 w 54"/>
                    <a:gd name="T9" fmla="*/ 34 h 72"/>
                    <a:gd name="T10" fmla="*/ 38 w 54"/>
                    <a:gd name="T11" fmla="*/ 72 h 72"/>
                    <a:gd name="T12" fmla="*/ 0 w 54"/>
                    <a:gd name="T13" fmla="*/ 42 h 72"/>
                    <a:gd name="T14" fmla="*/ 2 w 54"/>
                    <a:gd name="T15" fmla="*/ 14 h 7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4"/>
                    <a:gd name="T25" fmla="*/ 0 h 72"/>
                    <a:gd name="T26" fmla="*/ 54 w 54"/>
                    <a:gd name="T27" fmla="*/ 72 h 7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4" h="72">
                      <a:moveTo>
                        <a:pt x="2" y="14"/>
                      </a:moveTo>
                      <a:lnTo>
                        <a:pt x="6" y="16"/>
                      </a:lnTo>
                      <a:lnTo>
                        <a:pt x="18" y="0"/>
                      </a:lnTo>
                      <a:lnTo>
                        <a:pt x="38" y="0"/>
                      </a:lnTo>
                      <a:lnTo>
                        <a:pt x="54" y="34"/>
                      </a:lnTo>
                      <a:lnTo>
                        <a:pt x="38" y="72"/>
                      </a:lnTo>
                      <a:lnTo>
                        <a:pt x="0" y="42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97" name="Freeform 2286"/>
                <p:cNvSpPr>
                  <a:spLocks/>
                </p:cNvSpPr>
                <p:nvPr/>
              </p:nvSpPr>
              <p:spPr bwMode="auto">
                <a:xfrm>
                  <a:off x="7254" y="2793"/>
                  <a:ext cx="74" cy="76"/>
                </a:xfrm>
                <a:custGeom>
                  <a:avLst/>
                  <a:gdLst>
                    <a:gd name="T0" fmla="*/ 0 w 74"/>
                    <a:gd name="T1" fmla="*/ 26 h 76"/>
                    <a:gd name="T2" fmla="*/ 8 w 74"/>
                    <a:gd name="T3" fmla="*/ 24 h 76"/>
                    <a:gd name="T4" fmla="*/ 24 w 74"/>
                    <a:gd name="T5" fmla="*/ 4 h 76"/>
                    <a:gd name="T6" fmla="*/ 44 w 74"/>
                    <a:gd name="T7" fmla="*/ 0 h 76"/>
                    <a:gd name="T8" fmla="*/ 50 w 74"/>
                    <a:gd name="T9" fmla="*/ 6 h 76"/>
                    <a:gd name="T10" fmla="*/ 52 w 74"/>
                    <a:gd name="T11" fmla="*/ 10 h 76"/>
                    <a:gd name="T12" fmla="*/ 66 w 74"/>
                    <a:gd name="T13" fmla="*/ 14 h 76"/>
                    <a:gd name="T14" fmla="*/ 72 w 74"/>
                    <a:gd name="T15" fmla="*/ 16 h 76"/>
                    <a:gd name="T16" fmla="*/ 74 w 74"/>
                    <a:gd name="T17" fmla="*/ 22 h 76"/>
                    <a:gd name="T18" fmla="*/ 68 w 74"/>
                    <a:gd name="T19" fmla="*/ 46 h 76"/>
                    <a:gd name="T20" fmla="*/ 72 w 74"/>
                    <a:gd name="T21" fmla="*/ 50 h 76"/>
                    <a:gd name="T22" fmla="*/ 74 w 74"/>
                    <a:gd name="T23" fmla="*/ 72 h 76"/>
                    <a:gd name="T24" fmla="*/ 66 w 74"/>
                    <a:gd name="T25" fmla="*/ 76 h 76"/>
                    <a:gd name="T26" fmla="*/ 50 w 74"/>
                    <a:gd name="T27" fmla="*/ 70 h 76"/>
                    <a:gd name="T28" fmla="*/ 44 w 74"/>
                    <a:gd name="T29" fmla="*/ 70 h 76"/>
                    <a:gd name="T30" fmla="*/ 42 w 74"/>
                    <a:gd name="T31" fmla="*/ 62 h 76"/>
                    <a:gd name="T32" fmla="*/ 18 w 74"/>
                    <a:gd name="T33" fmla="*/ 70 h 76"/>
                    <a:gd name="T34" fmla="*/ 24 w 74"/>
                    <a:gd name="T35" fmla="*/ 64 h 76"/>
                    <a:gd name="T36" fmla="*/ 18 w 74"/>
                    <a:gd name="T37" fmla="*/ 58 h 76"/>
                    <a:gd name="T38" fmla="*/ 22 w 74"/>
                    <a:gd name="T39" fmla="*/ 54 h 76"/>
                    <a:gd name="T40" fmla="*/ 2 w 74"/>
                    <a:gd name="T41" fmla="*/ 44 h 76"/>
                    <a:gd name="T42" fmla="*/ 0 w 74"/>
                    <a:gd name="T43" fmla="*/ 26 h 7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74"/>
                    <a:gd name="T67" fmla="*/ 0 h 76"/>
                    <a:gd name="T68" fmla="*/ 74 w 74"/>
                    <a:gd name="T69" fmla="*/ 76 h 7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74" h="76">
                      <a:moveTo>
                        <a:pt x="0" y="26"/>
                      </a:moveTo>
                      <a:lnTo>
                        <a:pt x="8" y="24"/>
                      </a:lnTo>
                      <a:lnTo>
                        <a:pt x="24" y="4"/>
                      </a:lnTo>
                      <a:lnTo>
                        <a:pt x="44" y="0"/>
                      </a:lnTo>
                      <a:lnTo>
                        <a:pt x="50" y="6"/>
                      </a:lnTo>
                      <a:lnTo>
                        <a:pt x="52" y="10"/>
                      </a:lnTo>
                      <a:lnTo>
                        <a:pt x="66" y="14"/>
                      </a:lnTo>
                      <a:lnTo>
                        <a:pt x="72" y="16"/>
                      </a:lnTo>
                      <a:lnTo>
                        <a:pt x="74" y="22"/>
                      </a:lnTo>
                      <a:lnTo>
                        <a:pt x="68" y="46"/>
                      </a:lnTo>
                      <a:lnTo>
                        <a:pt x="72" y="50"/>
                      </a:lnTo>
                      <a:lnTo>
                        <a:pt x="74" y="72"/>
                      </a:lnTo>
                      <a:lnTo>
                        <a:pt x="66" y="76"/>
                      </a:lnTo>
                      <a:lnTo>
                        <a:pt x="50" y="70"/>
                      </a:lnTo>
                      <a:lnTo>
                        <a:pt x="44" y="70"/>
                      </a:lnTo>
                      <a:lnTo>
                        <a:pt x="42" y="62"/>
                      </a:lnTo>
                      <a:lnTo>
                        <a:pt x="18" y="70"/>
                      </a:lnTo>
                      <a:lnTo>
                        <a:pt x="24" y="64"/>
                      </a:lnTo>
                      <a:lnTo>
                        <a:pt x="18" y="58"/>
                      </a:lnTo>
                      <a:lnTo>
                        <a:pt x="22" y="54"/>
                      </a:lnTo>
                      <a:lnTo>
                        <a:pt x="2" y="44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98" name="Freeform 2287"/>
                <p:cNvSpPr>
                  <a:spLocks/>
                </p:cNvSpPr>
                <p:nvPr/>
              </p:nvSpPr>
              <p:spPr bwMode="auto">
                <a:xfrm>
                  <a:off x="7322" y="2793"/>
                  <a:ext cx="58" cy="82"/>
                </a:xfrm>
                <a:custGeom>
                  <a:avLst/>
                  <a:gdLst>
                    <a:gd name="T0" fmla="*/ 4 w 58"/>
                    <a:gd name="T1" fmla="*/ 16 h 82"/>
                    <a:gd name="T2" fmla="*/ 4 w 58"/>
                    <a:gd name="T3" fmla="*/ 8 h 82"/>
                    <a:gd name="T4" fmla="*/ 12 w 58"/>
                    <a:gd name="T5" fmla="*/ 4 h 82"/>
                    <a:gd name="T6" fmla="*/ 12 w 58"/>
                    <a:gd name="T7" fmla="*/ 0 h 82"/>
                    <a:gd name="T8" fmla="*/ 26 w 58"/>
                    <a:gd name="T9" fmla="*/ 4 h 82"/>
                    <a:gd name="T10" fmla="*/ 28 w 58"/>
                    <a:gd name="T11" fmla="*/ 12 h 82"/>
                    <a:gd name="T12" fmla="*/ 48 w 58"/>
                    <a:gd name="T13" fmla="*/ 22 h 82"/>
                    <a:gd name="T14" fmla="*/ 46 w 58"/>
                    <a:gd name="T15" fmla="*/ 30 h 82"/>
                    <a:gd name="T16" fmla="*/ 58 w 58"/>
                    <a:gd name="T17" fmla="*/ 36 h 82"/>
                    <a:gd name="T18" fmla="*/ 58 w 58"/>
                    <a:gd name="T19" fmla="*/ 50 h 82"/>
                    <a:gd name="T20" fmla="*/ 52 w 58"/>
                    <a:gd name="T21" fmla="*/ 52 h 82"/>
                    <a:gd name="T22" fmla="*/ 50 w 58"/>
                    <a:gd name="T23" fmla="*/ 60 h 82"/>
                    <a:gd name="T24" fmla="*/ 30 w 58"/>
                    <a:gd name="T25" fmla="*/ 80 h 82"/>
                    <a:gd name="T26" fmla="*/ 20 w 58"/>
                    <a:gd name="T27" fmla="*/ 82 h 82"/>
                    <a:gd name="T28" fmla="*/ 6 w 58"/>
                    <a:gd name="T29" fmla="*/ 72 h 82"/>
                    <a:gd name="T30" fmla="*/ 4 w 58"/>
                    <a:gd name="T31" fmla="*/ 52 h 82"/>
                    <a:gd name="T32" fmla="*/ 0 w 58"/>
                    <a:gd name="T33" fmla="*/ 46 h 82"/>
                    <a:gd name="T34" fmla="*/ 6 w 58"/>
                    <a:gd name="T35" fmla="*/ 22 h 82"/>
                    <a:gd name="T36" fmla="*/ 4 w 58"/>
                    <a:gd name="T37" fmla="*/ 16 h 8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58"/>
                    <a:gd name="T58" fmla="*/ 0 h 82"/>
                    <a:gd name="T59" fmla="*/ 58 w 58"/>
                    <a:gd name="T60" fmla="*/ 82 h 8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58" h="82">
                      <a:moveTo>
                        <a:pt x="4" y="16"/>
                      </a:moveTo>
                      <a:lnTo>
                        <a:pt x="4" y="8"/>
                      </a:lnTo>
                      <a:lnTo>
                        <a:pt x="12" y="4"/>
                      </a:lnTo>
                      <a:lnTo>
                        <a:pt x="12" y="0"/>
                      </a:lnTo>
                      <a:lnTo>
                        <a:pt x="26" y="4"/>
                      </a:lnTo>
                      <a:lnTo>
                        <a:pt x="28" y="12"/>
                      </a:lnTo>
                      <a:lnTo>
                        <a:pt x="48" y="22"/>
                      </a:lnTo>
                      <a:lnTo>
                        <a:pt x="46" y="30"/>
                      </a:lnTo>
                      <a:lnTo>
                        <a:pt x="58" y="36"/>
                      </a:lnTo>
                      <a:lnTo>
                        <a:pt x="58" y="50"/>
                      </a:lnTo>
                      <a:lnTo>
                        <a:pt x="52" y="52"/>
                      </a:lnTo>
                      <a:lnTo>
                        <a:pt x="50" y="60"/>
                      </a:lnTo>
                      <a:lnTo>
                        <a:pt x="30" y="80"/>
                      </a:lnTo>
                      <a:lnTo>
                        <a:pt x="20" y="82"/>
                      </a:lnTo>
                      <a:lnTo>
                        <a:pt x="6" y="72"/>
                      </a:lnTo>
                      <a:lnTo>
                        <a:pt x="4" y="52"/>
                      </a:lnTo>
                      <a:lnTo>
                        <a:pt x="0" y="46"/>
                      </a:lnTo>
                      <a:lnTo>
                        <a:pt x="6" y="22"/>
                      </a:lnTo>
                      <a:lnTo>
                        <a:pt x="4" y="1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699" name="Freeform 2288"/>
                <p:cNvSpPr>
                  <a:spLocks/>
                </p:cNvSpPr>
                <p:nvPr/>
              </p:nvSpPr>
              <p:spPr bwMode="auto">
                <a:xfrm>
                  <a:off x="7372" y="2743"/>
                  <a:ext cx="72" cy="64"/>
                </a:xfrm>
                <a:custGeom>
                  <a:avLst/>
                  <a:gdLst>
                    <a:gd name="T0" fmla="*/ 2 w 72"/>
                    <a:gd name="T1" fmla="*/ 24 h 64"/>
                    <a:gd name="T2" fmla="*/ 0 w 72"/>
                    <a:gd name="T3" fmla="*/ 14 h 64"/>
                    <a:gd name="T4" fmla="*/ 8 w 72"/>
                    <a:gd name="T5" fmla="*/ 8 h 64"/>
                    <a:gd name="T6" fmla="*/ 2 w 72"/>
                    <a:gd name="T7" fmla="*/ 2 h 64"/>
                    <a:gd name="T8" fmla="*/ 12 w 72"/>
                    <a:gd name="T9" fmla="*/ 0 h 64"/>
                    <a:gd name="T10" fmla="*/ 14 w 72"/>
                    <a:gd name="T11" fmla="*/ 4 h 64"/>
                    <a:gd name="T12" fmla="*/ 18 w 72"/>
                    <a:gd name="T13" fmla="*/ 6 h 64"/>
                    <a:gd name="T14" fmla="*/ 26 w 72"/>
                    <a:gd name="T15" fmla="*/ 4 h 64"/>
                    <a:gd name="T16" fmla="*/ 32 w 72"/>
                    <a:gd name="T17" fmla="*/ 6 h 64"/>
                    <a:gd name="T18" fmla="*/ 48 w 72"/>
                    <a:gd name="T19" fmla="*/ 6 h 64"/>
                    <a:gd name="T20" fmla="*/ 46 w 72"/>
                    <a:gd name="T21" fmla="*/ 14 h 64"/>
                    <a:gd name="T22" fmla="*/ 60 w 72"/>
                    <a:gd name="T23" fmla="*/ 12 h 64"/>
                    <a:gd name="T24" fmla="*/ 62 w 72"/>
                    <a:gd name="T25" fmla="*/ 30 h 64"/>
                    <a:gd name="T26" fmla="*/ 72 w 72"/>
                    <a:gd name="T27" fmla="*/ 34 h 64"/>
                    <a:gd name="T28" fmla="*/ 70 w 72"/>
                    <a:gd name="T29" fmla="*/ 40 h 64"/>
                    <a:gd name="T30" fmla="*/ 52 w 72"/>
                    <a:gd name="T31" fmla="*/ 46 h 64"/>
                    <a:gd name="T32" fmla="*/ 34 w 72"/>
                    <a:gd name="T33" fmla="*/ 64 h 64"/>
                    <a:gd name="T34" fmla="*/ 20 w 72"/>
                    <a:gd name="T35" fmla="*/ 58 h 64"/>
                    <a:gd name="T36" fmla="*/ 18 w 72"/>
                    <a:gd name="T37" fmla="*/ 52 h 64"/>
                    <a:gd name="T38" fmla="*/ 10 w 72"/>
                    <a:gd name="T39" fmla="*/ 56 h 64"/>
                    <a:gd name="T40" fmla="*/ 8 w 72"/>
                    <a:gd name="T41" fmla="*/ 38 h 64"/>
                    <a:gd name="T42" fmla="*/ 2 w 72"/>
                    <a:gd name="T43" fmla="*/ 24 h 64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72"/>
                    <a:gd name="T67" fmla="*/ 0 h 64"/>
                    <a:gd name="T68" fmla="*/ 72 w 72"/>
                    <a:gd name="T69" fmla="*/ 64 h 64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72" h="64">
                      <a:moveTo>
                        <a:pt x="2" y="24"/>
                      </a:moveTo>
                      <a:lnTo>
                        <a:pt x="0" y="14"/>
                      </a:lnTo>
                      <a:lnTo>
                        <a:pt x="8" y="8"/>
                      </a:lnTo>
                      <a:lnTo>
                        <a:pt x="2" y="2"/>
                      </a:lnTo>
                      <a:lnTo>
                        <a:pt x="12" y="0"/>
                      </a:lnTo>
                      <a:lnTo>
                        <a:pt x="14" y="4"/>
                      </a:lnTo>
                      <a:lnTo>
                        <a:pt x="18" y="6"/>
                      </a:lnTo>
                      <a:lnTo>
                        <a:pt x="26" y="4"/>
                      </a:lnTo>
                      <a:lnTo>
                        <a:pt x="32" y="6"/>
                      </a:lnTo>
                      <a:lnTo>
                        <a:pt x="48" y="6"/>
                      </a:lnTo>
                      <a:lnTo>
                        <a:pt x="46" y="14"/>
                      </a:lnTo>
                      <a:lnTo>
                        <a:pt x="60" y="12"/>
                      </a:lnTo>
                      <a:lnTo>
                        <a:pt x="62" y="30"/>
                      </a:lnTo>
                      <a:lnTo>
                        <a:pt x="72" y="34"/>
                      </a:lnTo>
                      <a:lnTo>
                        <a:pt x="70" y="40"/>
                      </a:lnTo>
                      <a:lnTo>
                        <a:pt x="52" y="46"/>
                      </a:lnTo>
                      <a:lnTo>
                        <a:pt x="34" y="64"/>
                      </a:lnTo>
                      <a:lnTo>
                        <a:pt x="20" y="58"/>
                      </a:lnTo>
                      <a:lnTo>
                        <a:pt x="18" y="52"/>
                      </a:lnTo>
                      <a:lnTo>
                        <a:pt x="10" y="56"/>
                      </a:lnTo>
                      <a:lnTo>
                        <a:pt x="8" y="38"/>
                      </a:lnTo>
                      <a:lnTo>
                        <a:pt x="2" y="2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00" name="Freeform 2289"/>
                <p:cNvSpPr>
                  <a:spLocks/>
                </p:cNvSpPr>
                <p:nvPr/>
              </p:nvSpPr>
              <p:spPr bwMode="auto">
                <a:xfrm>
                  <a:off x="7342" y="2673"/>
                  <a:ext cx="68" cy="76"/>
                </a:xfrm>
                <a:custGeom>
                  <a:avLst/>
                  <a:gdLst>
                    <a:gd name="T0" fmla="*/ 56 w 68"/>
                    <a:gd name="T1" fmla="*/ 74 h 76"/>
                    <a:gd name="T2" fmla="*/ 46 w 68"/>
                    <a:gd name="T3" fmla="*/ 66 h 76"/>
                    <a:gd name="T4" fmla="*/ 44 w 68"/>
                    <a:gd name="T5" fmla="*/ 56 h 76"/>
                    <a:gd name="T6" fmla="*/ 38 w 68"/>
                    <a:gd name="T7" fmla="*/ 58 h 76"/>
                    <a:gd name="T8" fmla="*/ 32 w 68"/>
                    <a:gd name="T9" fmla="*/ 52 h 76"/>
                    <a:gd name="T10" fmla="*/ 24 w 68"/>
                    <a:gd name="T11" fmla="*/ 56 h 76"/>
                    <a:gd name="T12" fmla="*/ 4 w 68"/>
                    <a:gd name="T13" fmla="*/ 48 h 76"/>
                    <a:gd name="T14" fmla="*/ 4 w 68"/>
                    <a:gd name="T15" fmla="*/ 40 h 76"/>
                    <a:gd name="T16" fmla="*/ 6 w 68"/>
                    <a:gd name="T17" fmla="*/ 34 h 76"/>
                    <a:gd name="T18" fmla="*/ 0 w 68"/>
                    <a:gd name="T19" fmla="*/ 30 h 76"/>
                    <a:gd name="T20" fmla="*/ 20 w 68"/>
                    <a:gd name="T21" fmla="*/ 10 h 76"/>
                    <a:gd name="T22" fmla="*/ 20 w 68"/>
                    <a:gd name="T23" fmla="*/ 2 h 76"/>
                    <a:gd name="T24" fmla="*/ 28 w 68"/>
                    <a:gd name="T25" fmla="*/ 0 h 76"/>
                    <a:gd name="T26" fmla="*/ 38 w 68"/>
                    <a:gd name="T27" fmla="*/ 4 h 76"/>
                    <a:gd name="T28" fmla="*/ 52 w 68"/>
                    <a:gd name="T29" fmla="*/ 28 h 76"/>
                    <a:gd name="T30" fmla="*/ 52 w 68"/>
                    <a:gd name="T31" fmla="*/ 40 h 76"/>
                    <a:gd name="T32" fmla="*/ 60 w 68"/>
                    <a:gd name="T33" fmla="*/ 42 h 76"/>
                    <a:gd name="T34" fmla="*/ 68 w 68"/>
                    <a:gd name="T35" fmla="*/ 62 h 76"/>
                    <a:gd name="T36" fmla="*/ 62 w 68"/>
                    <a:gd name="T37" fmla="*/ 76 h 76"/>
                    <a:gd name="T38" fmla="*/ 56 w 68"/>
                    <a:gd name="T39" fmla="*/ 74 h 7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8"/>
                    <a:gd name="T61" fmla="*/ 0 h 76"/>
                    <a:gd name="T62" fmla="*/ 68 w 68"/>
                    <a:gd name="T63" fmla="*/ 76 h 7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8" h="76">
                      <a:moveTo>
                        <a:pt x="56" y="74"/>
                      </a:moveTo>
                      <a:lnTo>
                        <a:pt x="46" y="66"/>
                      </a:lnTo>
                      <a:lnTo>
                        <a:pt x="44" y="56"/>
                      </a:lnTo>
                      <a:lnTo>
                        <a:pt x="38" y="58"/>
                      </a:lnTo>
                      <a:lnTo>
                        <a:pt x="32" y="52"/>
                      </a:lnTo>
                      <a:lnTo>
                        <a:pt x="24" y="56"/>
                      </a:lnTo>
                      <a:lnTo>
                        <a:pt x="4" y="48"/>
                      </a:lnTo>
                      <a:lnTo>
                        <a:pt x="4" y="40"/>
                      </a:lnTo>
                      <a:lnTo>
                        <a:pt x="6" y="34"/>
                      </a:lnTo>
                      <a:lnTo>
                        <a:pt x="0" y="30"/>
                      </a:lnTo>
                      <a:lnTo>
                        <a:pt x="20" y="10"/>
                      </a:lnTo>
                      <a:lnTo>
                        <a:pt x="20" y="2"/>
                      </a:lnTo>
                      <a:lnTo>
                        <a:pt x="28" y="0"/>
                      </a:lnTo>
                      <a:lnTo>
                        <a:pt x="38" y="4"/>
                      </a:lnTo>
                      <a:lnTo>
                        <a:pt x="52" y="28"/>
                      </a:lnTo>
                      <a:lnTo>
                        <a:pt x="52" y="40"/>
                      </a:lnTo>
                      <a:lnTo>
                        <a:pt x="60" y="42"/>
                      </a:lnTo>
                      <a:lnTo>
                        <a:pt x="68" y="62"/>
                      </a:lnTo>
                      <a:lnTo>
                        <a:pt x="62" y="76"/>
                      </a:lnTo>
                      <a:lnTo>
                        <a:pt x="56" y="7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01" name="Freeform 2290"/>
                <p:cNvSpPr>
                  <a:spLocks/>
                </p:cNvSpPr>
                <p:nvPr/>
              </p:nvSpPr>
              <p:spPr bwMode="auto">
                <a:xfrm>
                  <a:off x="7302" y="2719"/>
                  <a:ext cx="96" cy="74"/>
                </a:xfrm>
                <a:custGeom>
                  <a:avLst/>
                  <a:gdLst>
                    <a:gd name="T0" fmla="*/ 16 w 96"/>
                    <a:gd name="T1" fmla="*/ 74 h 74"/>
                    <a:gd name="T2" fmla="*/ 10 w 96"/>
                    <a:gd name="T3" fmla="*/ 68 h 74"/>
                    <a:gd name="T4" fmla="*/ 10 w 96"/>
                    <a:gd name="T5" fmla="*/ 50 h 74"/>
                    <a:gd name="T6" fmla="*/ 0 w 96"/>
                    <a:gd name="T7" fmla="*/ 44 h 74"/>
                    <a:gd name="T8" fmla="*/ 10 w 96"/>
                    <a:gd name="T9" fmla="*/ 16 h 74"/>
                    <a:gd name="T10" fmla="*/ 18 w 96"/>
                    <a:gd name="T11" fmla="*/ 14 h 74"/>
                    <a:gd name="T12" fmla="*/ 24 w 96"/>
                    <a:gd name="T13" fmla="*/ 0 h 74"/>
                    <a:gd name="T14" fmla="*/ 30 w 96"/>
                    <a:gd name="T15" fmla="*/ 4 h 74"/>
                    <a:gd name="T16" fmla="*/ 44 w 96"/>
                    <a:gd name="T17" fmla="*/ 2 h 74"/>
                    <a:gd name="T18" fmla="*/ 64 w 96"/>
                    <a:gd name="T19" fmla="*/ 10 h 74"/>
                    <a:gd name="T20" fmla="*/ 72 w 96"/>
                    <a:gd name="T21" fmla="*/ 6 h 74"/>
                    <a:gd name="T22" fmla="*/ 78 w 96"/>
                    <a:gd name="T23" fmla="*/ 12 h 74"/>
                    <a:gd name="T24" fmla="*/ 84 w 96"/>
                    <a:gd name="T25" fmla="*/ 10 h 74"/>
                    <a:gd name="T26" fmla="*/ 86 w 96"/>
                    <a:gd name="T27" fmla="*/ 20 h 74"/>
                    <a:gd name="T28" fmla="*/ 96 w 96"/>
                    <a:gd name="T29" fmla="*/ 28 h 74"/>
                    <a:gd name="T30" fmla="*/ 88 w 96"/>
                    <a:gd name="T31" fmla="*/ 30 h 74"/>
                    <a:gd name="T32" fmla="*/ 82 w 96"/>
                    <a:gd name="T33" fmla="*/ 24 h 74"/>
                    <a:gd name="T34" fmla="*/ 72 w 96"/>
                    <a:gd name="T35" fmla="*/ 26 h 74"/>
                    <a:gd name="T36" fmla="*/ 78 w 96"/>
                    <a:gd name="T37" fmla="*/ 32 h 74"/>
                    <a:gd name="T38" fmla="*/ 70 w 96"/>
                    <a:gd name="T39" fmla="*/ 38 h 74"/>
                    <a:gd name="T40" fmla="*/ 72 w 96"/>
                    <a:gd name="T41" fmla="*/ 48 h 74"/>
                    <a:gd name="T42" fmla="*/ 64 w 96"/>
                    <a:gd name="T43" fmla="*/ 50 h 74"/>
                    <a:gd name="T44" fmla="*/ 60 w 96"/>
                    <a:gd name="T45" fmla="*/ 44 h 74"/>
                    <a:gd name="T46" fmla="*/ 52 w 96"/>
                    <a:gd name="T47" fmla="*/ 54 h 74"/>
                    <a:gd name="T48" fmla="*/ 32 w 96"/>
                    <a:gd name="T49" fmla="*/ 68 h 74"/>
                    <a:gd name="T50" fmla="*/ 24 w 96"/>
                    <a:gd name="T51" fmla="*/ 62 h 74"/>
                    <a:gd name="T52" fmla="*/ 16 w 96"/>
                    <a:gd name="T53" fmla="*/ 74 h 7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96"/>
                    <a:gd name="T82" fmla="*/ 0 h 74"/>
                    <a:gd name="T83" fmla="*/ 96 w 96"/>
                    <a:gd name="T84" fmla="*/ 74 h 7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96" h="74">
                      <a:moveTo>
                        <a:pt x="16" y="74"/>
                      </a:moveTo>
                      <a:lnTo>
                        <a:pt x="10" y="68"/>
                      </a:lnTo>
                      <a:lnTo>
                        <a:pt x="10" y="50"/>
                      </a:lnTo>
                      <a:lnTo>
                        <a:pt x="0" y="44"/>
                      </a:lnTo>
                      <a:lnTo>
                        <a:pt x="10" y="16"/>
                      </a:lnTo>
                      <a:lnTo>
                        <a:pt x="18" y="14"/>
                      </a:lnTo>
                      <a:lnTo>
                        <a:pt x="24" y="0"/>
                      </a:lnTo>
                      <a:lnTo>
                        <a:pt x="30" y="4"/>
                      </a:lnTo>
                      <a:lnTo>
                        <a:pt x="44" y="2"/>
                      </a:lnTo>
                      <a:lnTo>
                        <a:pt x="64" y="10"/>
                      </a:lnTo>
                      <a:lnTo>
                        <a:pt x="72" y="6"/>
                      </a:lnTo>
                      <a:lnTo>
                        <a:pt x="78" y="12"/>
                      </a:lnTo>
                      <a:lnTo>
                        <a:pt x="84" y="10"/>
                      </a:lnTo>
                      <a:lnTo>
                        <a:pt x="86" y="20"/>
                      </a:lnTo>
                      <a:lnTo>
                        <a:pt x="96" y="28"/>
                      </a:lnTo>
                      <a:lnTo>
                        <a:pt x="88" y="30"/>
                      </a:lnTo>
                      <a:lnTo>
                        <a:pt x="82" y="24"/>
                      </a:lnTo>
                      <a:lnTo>
                        <a:pt x="72" y="26"/>
                      </a:lnTo>
                      <a:lnTo>
                        <a:pt x="78" y="32"/>
                      </a:lnTo>
                      <a:lnTo>
                        <a:pt x="70" y="38"/>
                      </a:lnTo>
                      <a:lnTo>
                        <a:pt x="72" y="48"/>
                      </a:lnTo>
                      <a:lnTo>
                        <a:pt x="64" y="50"/>
                      </a:lnTo>
                      <a:lnTo>
                        <a:pt x="60" y="44"/>
                      </a:lnTo>
                      <a:lnTo>
                        <a:pt x="52" y="54"/>
                      </a:lnTo>
                      <a:lnTo>
                        <a:pt x="32" y="68"/>
                      </a:lnTo>
                      <a:lnTo>
                        <a:pt x="24" y="62"/>
                      </a:lnTo>
                      <a:lnTo>
                        <a:pt x="16" y="7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02" name="Freeform 2291"/>
                <p:cNvSpPr>
                  <a:spLocks/>
                </p:cNvSpPr>
                <p:nvPr/>
              </p:nvSpPr>
              <p:spPr bwMode="auto">
                <a:xfrm>
                  <a:off x="7256" y="2759"/>
                  <a:ext cx="64" cy="48"/>
                </a:xfrm>
                <a:custGeom>
                  <a:avLst/>
                  <a:gdLst>
                    <a:gd name="T0" fmla="*/ 64 w 64"/>
                    <a:gd name="T1" fmla="*/ 48 h 48"/>
                    <a:gd name="T2" fmla="*/ 50 w 64"/>
                    <a:gd name="T3" fmla="*/ 44 h 48"/>
                    <a:gd name="T4" fmla="*/ 48 w 64"/>
                    <a:gd name="T5" fmla="*/ 40 h 48"/>
                    <a:gd name="T6" fmla="*/ 42 w 64"/>
                    <a:gd name="T7" fmla="*/ 34 h 48"/>
                    <a:gd name="T8" fmla="*/ 22 w 64"/>
                    <a:gd name="T9" fmla="*/ 38 h 48"/>
                    <a:gd name="T10" fmla="*/ 0 w 64"/>
                    <a:gd name="T11" fmla="*/ 16 h 48"/>
                    <a:gd name="T12" fmla="*/ 2 w 64"/>
                    <a:gd name="T13" fmla="*/ 8 h 48"/>
                    <a:gd name="T14" fmla="*/ 12 w 64"/>
                    <a:gd name="T15" fmla="*/ 12 h 48"/>
                    <a:gd name="T16" fmla="*/ 22 w 64"/>
                    <a:gd name="T17" fmla="*/ 8 h 48"/>
                    <a:gd name="T18" fmla="*/ 22 w 64"/>
                    <a:gd name="T19" fmla="*/ 2 h 48"/>
                    <a:gd name="T20" fmla="*/ 38 w 64"/>
                    <a:gd name="T21" fmla="*/ 0 h 48"/>
                    <a:gd name="T22" fmla="*/ 46 w 64"/>
                    <a:gd name="T23" fmla="*/ 4 h 48"/>
                    <a:gd name="T24" fmla="*/ 56 w 64"/>
                    <a:gd name="T25" fmla="*/ 10 h 48"/>
                    <a:gd name="T26" fmla="*/ 56 w 64"/>
                    <a:gd name="T27" fmla="*/ 28 h 48"/>
                    <a:gd name="T28" fmla="*/ 62 w 64"/>
                    <a:gd name="T29" fmla="*/ 34 h 48"/>
                    <a:gd name="T30" fmla="*/ 64 w 64"/>
                    <a:gd name="T31" fmla="*/ 48 h 4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4"/>
                    <a:gd name="T49" fmla="*/ 0 h 48"/>
                    <a:gd name="T50" fmla="*/ 64 w 64"/>
                    <a:gd name="T51" fmla="*/ 48 h 4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4" h="48">
                      <a:moveTo>
                        <a:pt x="64" y="48"/>
                      </a:moveTo>
                      <a:lnTo>
                        <a:pt x="50" y="44"/>
                      </a:lnTo>
                      <a:lnTo>
                        <a:pt x="48" y="40"/>
                      </a:lnTo>
                      <a:lnTo>
                        <a:pt x="42" y="34"/>
                      </a:lnTo>
                      <a:lnTo>
                        <a:pt x="22" y="38"/>
                      </a:lnTo>
                      <a:lnTo>
                        <a:pt x="0" y="16"/>
                      </a:lnTo>
                      <a:lnTo>
                        <a:pt x="2" y="8"/>
                      </a:lnTo>
                      <a:lnTo>
                        <a:pt x="12" y="12"/>
                      </a:lnTo>
                      <a:lnTo>
                        <a:pt x="22" y="8"/>
                      </a:lnTo>
                      <a:lnTo>
                        <a:pt x="22" y="2"/>
                      </a:lnTo>
                      <a:lnTo>
                        <a:pt x="38" y="0"/>
                      </a:lnTo>
                      <a:lnTo>
                        <a:pt x="46" y="4"/>
                      </a:lnTo>
                      <a:lnTo>
                        <a:pt x="56" y="10"/>
                      </a:lnTo>
                      <a:lnTo>
                        <a:pt x="56" y="28"/>
                      </a:lnTo>
                      <a:lnTo>
                        <a:pt x="62" y="34"/>
                      </a:lnTo>
                      <a:lnTo>
                        <a:pt x="64" y="4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03" name="Freeform 2292"/>
                <p:cNvSpPr>
                  <a:spLocks/>
                </p:cNvSpPr>
                <p:nvPr/>
              </p:nvSpPr>
              <p:spPr bwMode="auto">
                <a:xfrm>
                  <a:off x="7208" y="2757"/>
                  <a:ext cx="70" cy="62"/>
                </a:xfrm>
                <a:custGeom>
                  <a:avLst/>
                  <a:gdLst>
                    <a:gd name="T0" fmla="*/ 0 w 70"/>
                    <a:gd name="T1" fmla="*/ 20 h 62"/>
                    <a:gd name="T2" fmla="*/ 8 w 70"/>
                    <a:gd name="T3" fmla="*/ 8 h 62"/>
                    <a:gd name="T4" fmla="*/ 14 w 70"/>
                    <a:gd name="T5" fmla="*/ 6 h 62"/>
                    <a:gd name="T6" fmla="*/ 26 w 70"/>
                    <a:gd name="T7" fmla="*/ 8 h 62"/>
                    <a:gd name="T8" fmla="*/ 34 w 70"/>
                    <a:gd name="T9" fmla="*/ 0 h 62"/>
                    <a:gd name="T10" fmla="*/ 50 w 70"/>
                    <a:gd name="T11" fmla="*/ 4 h 62"/>
                    <a:gd name="T12" fmla="*/ 50 w 70"/>
                    <a:gd name="T13" fmla="*/ 10 h 62"/>
                    <a:gd name="T14" fmla="*/ 48 w 70"/>
                    <a:gd name="T15" fmla="*/ 18 h 62"/>
                    <a:gd name="T16" fmla="*/ 70 w 70"/>
                    <a:gd name="T17" fmla="*/ 40 h 62"/>
                    <a:gd name="T18" fmla="*/ 54 w 70"/>
                    <a:gd name="T19" fmla="*/ 60 h 62"/>
                    <a:gd name="T20" fmla="*/ 38 w 70"/>
                    <a:gd name="T21" fmla="*/ 62 h 62"/>
                    <a:gd name="T22" fmla="*/ 20 w 70"/>
                    <a:gd name="T23" fmla="*/ 52 h 62"/>
                    <a:gd name="T24" fmla="*/ 16 w 70"/>
                    <a:gd name="T25" fmla="*/ 54 h 62"/>
                    <a:gd name="T26" fmla="*/ 0 w 70"/>
                    <a:gd name="T27" fmla="*/ 20 h 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0"/>
                    <a:gd name="T43" fmla="*/ 0 h 62"/>
                    <a:gd name="T44" fmla="*/ 70 w 70"/>
                    <a:gd name="T45" fmla="*/ 62 h 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0" h="62">
                      <a:moveTo>
                        <a:pt x="0" y="20"/>
                      </a:moveTo>
                      <a:lnTo>
                        <a:pt x="8" y="8"/>
                      </a:lnTo>
                      <a:lnTo>
                        <a:pt x="14" y="6"/>
                      </a:lnTo>
                      <a:lnTo>
                        <a:pt x="26" y="8"/>
                      </a:lnTo>
                      <a:lnTo>
                        <a:pt x="34" y="0"/>
                      </a:lnTo>
                      <a:lnTo>
                        <a:pt x="50" y="4"/>
                      </a:lnTo>
                      <a:lnTo>
                        <a:pt x="50" y="10"/>
                      </a:lnTo>
                      <a:lnTo>
                        <a:pt x="48" y="18"/>
                      </a:lnTo>
                      <a:lnTo>
                        <a:pt x="70" y="40"/>
                      </a:lnTo>
                      <a:lnTo>
                        <a:pt x="54" y="60"/>
                      </a:lnTo>
                      <a:lnTo>
                        <a:pt x="38" y="62"/>
                      </a:lnTo>
                      <a:lnTo>
                        <a:pt x="20" y="52"/>
                      </a:lnTo>
                      <a:lnTo>
                        <a:pt x="16" y="54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04" name="Freeform 2293"/>
                <p:cNvSpPr>
                  <a:spLocks/>
                </p:cNvSpPr>
                <p:nvPr/>
              </p:nvSpPr>
              <p:spPr bwMode="auto">
                <a:xfrm>
                  <a:off x="7258" y="2725"/>
                  <a:ext cx="54" cy="46"/>
                </a:xfrm>
                <a:custGeom>
                  <a:avLst/>
                  <a:gdLst>
                    <a:gd name="T0" fmla="*/ 0 w 54"/>
                    <a:gd name="T1" fmla="*/ 36 h 46"/>
                    <a:gd name="T2" fmla="*/ 0 w 54"/>
                    <a:gd name="T3" fmla="*/ 20 h 46"/>
                    <a:gd name="T4" fmla="*/ 6 w 54"/>
                    <a:gd name="T5" fmla="*/ 20 h 46"/>
                    <a:gd name="T6" fmla="*/ 12 w 54"/>
                    <a:gd name="T7" fmla="*/ 2 h 46"/>
                    <a:gd name="T8" fmla="*/ 22 w 54"/>
                    <a:gd name="T9" fmla="*/ 0 h 46"/>
                    <a:gd name="T10" fmla="*/ 44 w 54"/>
                    <a:gd name="T11" fmla="*/ 12 h 46"/>
                    <a:gd name="T12" fmla="*/ 50 w 54"/>
                    <a:gd name="T13" fmla="*/ 6 h 46"/>
                    <a:gd name="T14" fmla="*/ 54 w 54"/>
                    <a:gd name="T15" fmla="*/ 10 h 46"/>
                    <a:gd name="T16" fmla="*/ 44 w 54"/>
                    <a:gd name="T17" fmla="*/ 38 h 46"/>
                    <a:gd name="T18" fmla="*/ 36 w 54"/>
                    <a:gd name="T19" fmla="*/ 34 h 46"/>
                    <a:gd name="T20" fmla="*/ 20 w 54"/>
                    <a:gd name="T21" fmla="*/ 36 h 46"/>
                    <a:gd name="T22" fmla="*/ 20 w 54"/>
                    <a:gd name="T23" fmla="*/ 42 h 46"/>
                    <a:gd name="T24" fmla="*/ 10 w 54"/>
                    <a:gd name="T25" fmla="*/ 46 h 46"/>
                    <a:gd name="T26" fmla="*/ 0 w 54"/>
                    <a:gd name="T27" fmla="*/ 42 h 46"/>
                    <a:gd name="T28" fmla="*/ 0 w 54"/>
                    <a:gd name="T29" fmla="*/ 36 h 4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54"/>
                    <a:gd name="T46" fmla="*/ 0 h 46"/>
                    <a:gd name="T47" fmla="*/ 54 w 54"/>
                    <a:gd name="T48" fmla="*/ 46 h 4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54" h="46">
                      <a:moveTo>
                        <a:pt x="0" y="36"/>
                      </a:moveTo>
                      <a:lnTo>
                        <a:pt x="0" y="20"/>
                      </a:lnTo>
                      <a:lnTo>
                        <a:pt x="6" y="20"/>
                      </a:lnTo>
                      <a:lnTo>
                        <a:pt x="12" y="2"/>
                      </a:lnTo>
                      <a:lnTo>
                        <a:pt x="22" y="0"/>
                      </a:lnTo>
                      <a:lnTo>
                        <a:pt x="44" y="12"/>
                      </a:lnTo>
                      <a:lnTo>
                        <a:pt x="50" y="6"/>
                      </a:lnTo>
                      <a:lnTo>
                        <a:pt x="54" y="10"/>
                      </a:lnTo>
                      <a:lnTo>
                        <a:pt x="44" y="38"/>
                      </a:lnTo>
                      <a:lnTo>
                        <a:pt x="36" y="34"/>
                      </a:lnTo>
                      <a:lnTo>
                        <a:pt x="20" y="36"/>
                      </a:lnTo>
                      <a:lnTo>
                        <a:pt x="20" y="42"/>
                      </a:lnTo>
                      <a:lnTo>
                        <a:pt x="10" y="46"/>
                      </a:lnTo>
                      <a:lnTo>
                        <a:pt x="0" y="42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05" name="Freeform 2294"/>
                <p:cNvSpPr>
                  <a:spLocks/>
                </p:cNvSpPr>
                <p:nvPr/>
              </p:nvSpPr>
              <p:spPr bwMode="auto">
                <a:xfrm>
                  <a:off x="7122" y="2727"/>
                  <a:ext cx="66" cy="66"/>
                </a:xfrm>
                <a:custGeom>
                  <a:avLst/>
                  <a:gdLst>
                    <a:gd name="T0" fmla="*/ 2 w 66"/>
                    <a:gd name="T1" fmla="*/ 24 h 66"/>
                    <a:gd name="T2" fmla="*/ 6 w 66"/>
                    <a:gd name="T3" fmla="*/ 18 h 66"/>
                    <a:gd name="T4" fmla="*/ 0 w 66"/>
                    <a:gd name="T5" fmla="*/ 2 h 66"/>
                    <a:gd name="T6" fmla="*/ 0 w 66"/>
                    <a:gd name="T7" fmla="*/ 0 h 66"/>
                    <a:gd name="T8" fmla="*/ 4 w 66"/>
                    <a:gd name="T9" fmla="*/ 0 h 66"/>
                    <a:gd name="T10" fmla="*/ 20 w 66"/>
                    <a:gd name="T11" fmla="*/ 6 h 66"/>
                    <a:gd name="T12" fmla="*/ 16 w 66"/>
                    <a:gd name="T13" fmla="*/ 14 h 66"/>
                    <a:gd name="T14" fmla="*/ 24 w 66"/>
                    <a:gd name="T15" fmla="*/ 16 h 66"/>
                    <a:gd name="T16" fmla="*/ 32 w 66"/>
                    <a:gd name="T17" fmla="*/ 8 h 66"/>
                    <a:gd name="T18" fmla="*/ 44 w 66"/>
                    <a:gd name="T19" fmla="*/ 22 h 66"/>
                    <a:gd name="T20" fmla="*/ 46 w 66"/>
                    <a:gd name="T21" fmla="*/ 26 h 66"/>
                    <a:gd name="T22" fmla="*/ 66 w 66"/>
                    <a:gd name="T23" fmla="*/ 50 h 66"/>
                    <a:gd name="T24" fmla="*/ 54 w 66"/>
                    <a:gd name="T25" fmla="*/ 66 h 66"/>
                    <a:gd name="T26" fmla="*/ 50 w 66"/>
                    <a:gd name="T27" fmla="*/ 64 h 66"/>
                    <a:gd name="T28" fmla="*/ 22 w 66"/>
                    <a:gd name="T29" fmla="*/ 48 h 66"/>
                    <a:gd name="T30" fmla="*/ 16 w 66"/>
                    <a:gd name="T31" fmla="*/ 40 h 66"/>
                    <a:gd name="T32" fmla="*/ 2 w 66"/>
                    <a:gd name="T33" fmla="*/ 24 h 6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66"/>
                    <a:gd name="T52" fmla="*/ 0 h 66"/>
                    <a:gd name="T53" fmla="*/ 66 w 66"/>
                    <a:gd name="T54" fmla="*/ 66 h 6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66" h="66">
                      <a:moveTo>
                        <a:pt x="2" y="24"/>
                      </a:moveTo>
                      <a:lnTo>
                        <a:pt x="6" y="18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20" y="6"/>
                      </a:lnTo>
                      <a:lnTo>
                        <a:pt x="16" y="14"/>
                      </a:lnTo>
                      <a:lnTo>
                        <a:pt x="24" y="16"/>
                      </a:lnTo>
                      <a:lnTo>
                        <a:pt x="32" y="8"/>
                      </a:lnTo>
                      <a:lnTo>
                        <a:pt x="44" y="22"/>
                      </a:lnTo>
                      <a:lnTo>
                        <a:pt x="46" y="26"/>
                      </a:lnTo>
                      <a:lnTo>
                        <a:pt x="66" y="50"/>
                      </a:lnTo>
                      <a:lnTo>
                        <a:pt x="54" y="66"/>
                      </a:lnTo>
                      <a:lnTo>
                        <a:pt x="50" y="64"/>
                      </a:lnTo>
                      <a:lnTo>
                        <a:pt x="22" y="48"/>
                      </a:lnTo>
                      <a:lnTo>
                        <a:pt x="16" y="40"/>
                      </a:lnTo>
                      <a:lnTo>
                        <a:pt x="2" y="2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06" name="Freeform 2295"/>
                <p:cNvSpPr>
                  <a:spLocks/>
                </p:cNvSpPr>
                <p:nvPr/>
              </p:nvSpPr>
              <p:spPr bwMode="auto">
                <a:xfrm>
                  <a:off x="7154" y="2701"/>
                  <a:ext cx="68" cy="76"/>
                </a:xfrm>
                <a:custGeom>
                  <a:avLst/>
                  <a:gdLst>
                    <a:gd name="T0" fmla="*/ 0 w 68"/>
                    <a:gd name="T1" fmla="*/ 34 h 76"/>
                    <a:gd name="T2" fmla="*/ 4 w 68"/>
                    <a:gd name="T3" fmla="*/ 20 h 76"/>
                    <a:gd name="T4" fmla="*/ 10 w 68"/>
                    <a:gd name="T5" fmla="*/ 14 h 76"/>
                    <a:gd name="T6" fmla="*/ 18 w 68"/>
                    <a:gd name="T7" fmla="*/ 16 h 76"/>
                    <a:gd name="T8" fmla="*/ 20 w 68"/>
                    <a:gd name="T9" fmla="*/ 6 h 76"/>
                    <a:gd name="T10" fmla="*/ 24 w 68"/>
                    <a:gd name="T11" fmla="*/ 6 h 76"/>
                    <a:gd name="T12" fmla="*/ 32 w 68"/>
                    <a:gd name="T13" fmla="*/ 0 h 76"/>
                    <a:gd name="T14" fmla="*/ 62 w 68"/>
                    <a:gd name="T15" fmla="*/ 10 h 76"/>
                    <a:gd name="T16" fmla="*/ 60 w 68"/>
                    <a:gd name="T17" fmla="*/ 16 h 76"/>
                    <a:gd name="T18" fmla="*/ 66 w 68"/>
                    <a:gd name="T19" fmla="*/ 28 h 76"/>
                    <a:gd name="T20" fmla="*/ 68 w 68"/>
                    <a:gd name="T21" fmla="*/ 42 h 76"/>
                    <a:gd name="T22" fmla="*/ 60 w 68"/>
                    <a:gd name="T23" fmla="*/ 48 h 76"/>
                    <a:gd name="T24" fmla="*/ 68 w 68"/>
                    <a:gd name="T25" fmla="*/ 62 h 76"/>
                    <a:gd name="T26" fmla="*/ 62 w 68"/>
                    <a:gd name="T27" fmla="*/ 64 h 76"/>
                    <a:gd name="T28" fmla="*/ 54 w 68"/>
                    <a:gd name="T29" fmla="*/ 76 h 76"/>
                    <a:gd name="T30" fmla="*/ 34 w 68"/>
                    <a:gd name="T31" fmla="*/ 76 h 76"/>
                    <a:gd name="T32" fmla="*/ 14 w 68"/>
                    <a:gd name="T33" fmla="*/ 52 h 76"/>
                    <a:gd name="T34" fmla="*/ 12 w 68"/>
                    <a:gd name="T35" fmla="*/ 48 h 76"/>
                    <a:gd name="T36" fmla="*/ 0 w 68"/>
                    <a:gd name="T37" fmla="*/ 34 h 7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68"/>
                    <a:gd name="T58" fmla="*/ 0 h 76"/>
                    <a:gd name="T59" fmla="*/ 68 w 68"/>
                    <a:gd name="T60" fmla="*/ 76 h 7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68" h="76">
                      <a:moveTo>
                        <a:pt x="0" y="34"/>
                      </a:moveTo>
                      <a:lnTo>
                        <a:pt x="4" y="20"/>
                      </a:lnTo>
                      <a:lnTo>
                        <a:pt x="10" y="14"/>
                      </a:lnTo>
                      <a:lnTo>
                        <a:pt x="18" y="16"/>
                      </a:lnTo>
                      <a:lnTo>
                        <a:pt x="20" y="6"/>
                      </a:lnTo>
                      <a:lnTo>
                        <a:pt x="24" y="6"/>
                      </a:lnTo>
                      <a:lnTo>
                        <a:pt x="32" y="0"/>
                      </a:lnTo>
                      <a:lnTo>
                        <a:pt x="62" y="10"/>
                      </a:lnTo>
                      <a:lnTo>
                        <a:pt x="60" y="16"/>
                      </a:lnTo>
                      <a:lnTo>
                        <a:pt x="66" y="28"/>
                      </a:lnTo>
                      <a:lnTo>
                        <a:pt x="68" y="42"/>
                      </a:lnTo>
                      <a:lnTo>
                        <a:pt x="60" y="48"/>
                      </a:lnTo>
                      <a:lnTo>
                        <a:pt x="68" y="62"/>
                      </a:lnTo>
                      <a:lnTo>
                        <a:pt x="62" y="64"/>
                      </a:lnTo>
                      <a:lnTo>
                        <a:pt x="54" y="76"/>
                      </a:lnTo>
                      <a:lnTo>
                        <a:pt x="34" y="76"/>
                      </a:lnTo>
                      <a:lnTo>
                        <a:pt x="14" y="52"/>
                      </a:lnTo>
                      <a:lnTo>
                        <a:pt x="12" y="48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07" name="Freeform 2296"/>
                <p:cNvSpPr>
                  <a:spLocks/>
                </p:cNvSpPr>
                <p:nvPr/>
              </p:nvSpPr>
              <p:spPr bwMode="auto">
                <a:xfrm>
                  <a:off x="7122" y="2695"/>
                  <a:ext cx="42" cy="48"/>
                </a:xfrm>
                <a:custGeom>
                  <a:avLst/>
                  <a:gdLst>
                    <a:gd name="T0" fmla="*/ 0 w 42"/>
                    <a:gd name="T1" fmla="*/ 32 h 48"/>
                    <a:gd name="T2" fmla="*/ 2 w 42"/>
                    <a:gd name="T3" fmla="*/ 0 h 48"/>
                    <a:gd name="T4" fmla="*/ 30 w 42"/>
                    <a:gd name="T5" fmla="*/ 10 h 48"/>
                    <a:gd name="T6" fmla="*/ 32 w 42"/>
                    <a:gd name="T7" fmla="*/ 8 h 48"/>
                    <a:gd name="T8" fmla="*/ 34 w 42"/>
                    <a:gd name="T9" fmla="*/ 8 h 48"/>
                    <a:gd name="T10" fmla="*/ 42 w 42"/>
                    <a:gd name="T11" fmla="*/ 20 h 48"/>
                    <a:gd name="T12" fmla="*/ 36 w 42"/>
                    <a:gd name="T13" fmla="*/ 26 h 48"/>
                    <a:gd name="T14" fmla="*/ 32 w 42"/>
                    <a:gd name="T15" fmla="*/ 40 h 48"/>
                    <a:gd name="T16" fmla="*/ 24 w 42"/>
                    <a:gd name="T17" fmla="*/ 48 h 48"/>
                    <a:gd name="T18" fmla="*/ 16 w 42"/>
                    <a:gd name="T19" fmla="*/ 46 h 48"/>
                    <a:gd name="T20" fmla="*/ 20 w 42"/>
                    <a:gd name="T21" fmla="*/ 38 h 48"/>
                    <a:gd name="T22" fmla="*/ 0 w 42"/>
                    <a:gd name="T23" fmla="*/ 32 h 4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2"/>
                    <a:gd name="T37" fmla="*/ 0 h 48"/>
                    <a:gd name="T38" fmla="*/ 42 w 42"/>
                    <a:gd name="T39" fmla="*/ 48 h 4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2" h="48">
                      <a:moveTo>
                        <a:pt x="0" y="32"/>
                      </a:moveTo>
                      <a:lnTo>
                        <a:pt x="2" y="0"/>
                      </a:lnTo>
                      <a:lnTo>
                        <a:pt x="30" y="10"/>
                      </a:lnTo>
                      <a:lnTo>
                        <a:pt x="32" y="8"/>
                      </a:lnTo>
                      <a:lnTo>
                        <a:pt x="34" y="8"/>
                      </a:lnTo>
                      <a:lnTo>
                        <a:pt x="42" y="20"/>
                      </a:lnTo>
                      <a:lnTo>
                        <a:pt x="36" y="26"/>
                      </a:lnTo>
                      <a:lnTo>
                        <a:pt x="32" y="40"/>
                      </a:lnTo>
                      <a:lnTo>
                        <a:pt x="24" y="48"/>
                      </a:lnTo>
                      <a:lnTo>
                        <a:pt x="16" y="46"/>
                      </a:lnTo>
                      <a:lnTo>
                        <a:pt x="20" y="38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08" name="Freeform 2297"/>
                <p:cNvSpPr>
                  <a:spLocks/>
                </p:cNvSpPr>
                <p:nvPr/>
              </p:nvSpPr>
              <p:spPr bwMode="auto">
                <a:xfrm>
                  <a:off x="7071" y="2705"/>
                  <a:ext cx="57" cy="58"/>
                </a:xfrm>
                <a:custGeom>
                  <a:avLst/>
                  <a:gdLst>
                    <a:gd name="T0" fmla="*/ 0 w 57"/>
                    <a:gd name="T1" fmla="*/ 22 h 58"/>
                    <a:gd name="T2" fmla="*/ 6 w 57"/>
                    <a:gd name="T3" fmla="*/ 14 h 58"/>
                    <a:gd name="T4" fmla="*/ 6 w 57"/>
                    <a:gd name="T5" fmla="*/ 8 h 58"/>
                    <a:gd name="T6" fmla="*/ 14 w 57"/>
                    <a:gd name="T7" fmla="*/ 4 h 58"/>
                    <a:gd name="T8" fmla="*/ 20 w 57"/>
                    <a:gd name="T9" fmla="*/ 8 h 58"/>
                    <a:gd name="T10" fmla="*/ 30 w 57"/>
                    <a:gd name="T11" fmla="*/ 0 h 58"/>
                    <a:gd name="T12" fmla="*/ 43 w 57"/>
                    <a:gd name="T13" fmla="*/ 18 h 58"/>
                    <a:gd name="T14" fmla="*/ 51 w 57"/>
                    <a:gd name="T15" fmla="*/ 20 h 58"/>
                    <a:gd name="T16" fmla="*/ 51 w 57"/>
                    <a:gd name="T17" fmla="*/ 24 h 58"/>
                    <a:gd name="T18" fmla="*/ 57 w 57"/>
                    <a:gd name="T19" fmla="*/ 40 h 58"/>
                    <a:gd name="T20" fmla="*/ 53 w 57"/>
                    <a:gd name="T21" fmla="*/ 46 h 58"/>
                    <a:gd name="T22" fmla="*/ 6 w 57"/>
                    <a:gd name="T23" fmla="*/ 58 h 58"/>
                    <a:gd name="T24" fmla="*/ 6 w 57"/>
                    <a:gd name="T25" fmla="*/ 24 h 58"/>
                    <a:gd name="T26" fmla="*/ 0 w 57"/>
                    <a:gd name="T27" fmla="*/ 22 h 5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7"/>
                    <a:gd name="T43" fmla="*/ 0 h 58"/>
                    <a:gd name="T44" fmla="*/ 57 w 57"/>
                    <a:gd name="T45" fmla="*/ 58 h 5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7" h="58">
                      <a:moveTo>
                        <a:pt x="0" y="22"/>
                      </a:moveTo>
                      <a:lnTo>
                        <a:pt x="6" y="14"/>
                      </a:lnTo>
                      <a:lnTo>
                        <a:pt x="6" y="8"/>
                      </a:lnTo>
                      <a:lnTo>
                        <a:pt x="14" y="4"/>
                      </a:lnTo>
                      <a:lnTo>
                        <a:pt x="20" y="8"/>
                      </a:lnTo>
                      <a:lnTo>
                        <a:pt x="30" y="0"/>
                      </a:lnTo>
                      <a:lnTo>
                        <a:pt x="43" y="18"/>
                      </a:lnTo>
                      <a:lnTo>
                        <a:pt x="51" y="20"/>
                      </a:lnTo>
                      <a:lnTo>
                        <a:pt x="51" y="24"/>
                      </a:lnTo>
                      <a:lnTo>
                        <a:pt x="57" y="40"/>
                      </a:lnTo>
                      <a:lnTo>
                        <a:pt x="53" y="46"/>
                      </a:lnTo>
                      <a:lnTo>
                        <a:pt x="6" y="58"/>
                      </a:lnTo>
                      <a:lnTo>
                        <a:pt x="6" y="24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09" name="Freeform 2298"/>
                <p:cNvSpPr>
                  <a:spLocks/>
                </p:cNvSpPr>
                <p:nvPr/>
              </p:nvSpPr>
              <p:spPr bwMode="auto">
                <a:xfrm>
                  <a:off x="7214" y="2707"/>
                  <a:ext cx="62" cy="58"/>
                </a:xfrm>
                <a:custGeom>
                  <a:avLst/>
                  <a:gdLst>
                    <a:gd name="T0" fmla="*/ 2 w 62"/>
                    <a:gd name="T1" fmla="*/ 4 h 58"/>
                    <a:gd name="T2" fmla="*/ 14 w 62"/>
                    <a:gd name="T3" fmla="*/ 2 h 58"/>
                    <a:gd name="T4" fmla="*/ 20 w 62"/>
                    <a:gd name="T5" fmla="*/ 0 h 58"/>
                    <a:gd name="T6" fmla="*/ 26 w 62"/>
                    <a:gd name="T7" fmla="*/ 6 h 58"/>
                    <a:gd name="T8" fmla="*/ 32 w 62"/>
                    <a:gd name="T9" fmla="*/ 14 h 58"/>
                    <a:gd name="T10" fmla="*/ 56 w 62"/>
                    <a:gd name="T11" fmla="*/ 12 h 58"/>
                    <a:gd name="T12" fmla="*/ 62 w 62"/>
                    <a:gd name="T13" fmla="*/ 18 h 58"/>
                    <a:gd name="T14" fmla="*/ 56 w 62"/>
                    <a:gd name="T15" fmla="*/ 20 h 58"/>
                    <a:gd name="T16" fmla="*/ 50 w 62"/>
                    <a:gd name="T17" fmla="*/ 38 h 58"/>
                    <a:gd name="T18" fmla="*/ 44 w 62"/>
                    <a:gd name="T19" fmla="*/ 38 h 58"/>
                    <a:gd name="T20" fmla="*/ 44 w 62"/>
                    <a:gd name="T21" fmla="*/ 54 h 58"/>
                    <a:gd name="T22" fmla="*/ 28 w 62"/>
                    <a:gd name="T23" fmla="*/ 50 h 58"/>
                    <a:gd name="T24" fmla="*/ 20 w 62"/>
                    <a:gd name="T25" fmla="*/ 58 h 58"/>
                    <a:gd name="T26" fmla="*/ 8 w 62"/>
                    <a:gd name="T27" fmla="*/ 56 h 58"/>
                    <a:gd name="T28" fmla="*/ 0 w 62"/>
                    <a:gd name="T29" fmla="*/ 42 h 58"/>
                    <a:gd name="T30" fmla="*/ 8 w 62"/>
                    <a:gd name="T31" fmla="*/ 36 h 58"/>
                    <a:gd name="T32" fmla="*/ 6 w 62"/>
                    <a:gd name="T33" fmla="*/ 22 h 58"/>
                    <a:gd name="T34" fmla="*/ 0 w 62"/>
                    <a:gd name="T35" fmla="*/ 10 h 58"/>
                    <a:gd name="T36" fmla="*/ 2 w 62"/>
                    <a:gd name="T37" fmla="*/ 4 h 58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62"/>
                    <a:gd name="T58" fmla="*/ 0 h 58"/>
                    <a:gd name="T59" fmla="*/ 62 w 62"/>
                    <a:gd name="T60" fmla="*/ 58 h 58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62" h="58">
                      <a:moveTo>
                        <a:pt x="2" y="4"/>
                      </a:moveTo>
                      <a:lnTo>
                        <a:pt x="14" y="2"/>
                      </a:lnTo>
                      <a:lnTo>
                        <a:pt x="20" y="0"/>
                      </a:lnTo>
                      <a:lnTo>
                        <a:pt x="26" y="6"/>
                      </a:lnTo>
                      <a:lnTo>
                        <a:pt x="32" y="14"/>
                      </a:lnTo>
                      <a:lnTo>
                        <a:pt x="56" y="12"/>
                      </a:lnTo>
                      <a:lnTo>
                        <a:pt x="62" y="18"/>
                      </a:lnTo>
                      <a:lnTo>
                        <a:pt x="56" y="20"/>
                      </a:lnTo>
                      <a:lnTo>
                        <a:pt x="50" y="38"/>
                      </a:lnTo>
                      <a:lnTo>
                        <a:pt x="44" y="38"/>
                      </a:lnTo>
                      <a:lnTo>
                        <a:pt x="44" y="54"/>
                      </a:lnTo>
                      <a:lnTo>
                        <a:pt x="28" y="50"/>
                      </a:lnTo>
                      <a:lnTo>
                        <a:pt x="20" y="58"/>
                      </a:lnTo>
                      <a:lnTo>
                        <a:pt x="8" y="56"/>
                      </a:lnTo>
                      <a:lnTo>
                        <a:pt x="0" y="42"/>
                      </a:lnTo>
                      <a:lnTo>
                        <a:pt x="8" y="36"/>
                      </a:lnTo>
                      <a:lnTo>
                        <a:pt x="6" y="22"/>
                      </a:lnTo>
                      <a:lnTo>
                        <a:pt x="0" y="10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10" name="Freeform 2299"/>
                <p:cNvSpPr>
                  <a:spLocks/>
                </p:cNvSpPr>
                <p:nvPr/>
              </p:nvSpPr>
              <p:spPr bwMode="auto">
                <a:xfrm>
                  <a:off x="6995" y="2639"/>
                  <a:ext cx="76" cy="60"/>
                </a:xfrm>
                <a:custGeom>
                  <a:avLst/>
                  <a:gdLst>
                    <a:gd name="T0" fmla="*/ 26 w 76"/>
                    <a:gd name="T1" fmla="*/ 4 h 60"/>
                    <a:gd name="T2" fmla="*/ 68 w 76"/>
                    <a:gd name="T3" fmla="*/ 0 h 60"/>
                    <a:gd name="T4" fmla="*/ 76 w 76"/>
                    <a:gd name="T5" fmla="*/ 2 h 60"/>
                    <a:gd name="T6" fmla="*/ 68 w 76"/>
                    <a:gd name="T7" fmla="*/ 16 h 60"/>
                    <a:gd name="T8" fmla="*/ 70 w 76"/>
                    <a:gd name="T9" fmla="*/ 38 h 60"/>
                    <a:gd name="T10" fmla="*/ 66 w 76"/>
                    <a:gd name="T11" fmla="*/ 44 h 60"/>
                    <a:gd name="T12" fmla="*/ 68 w 76"/>
                    <a:gd name="T13" fmla="*/ 54 h 60"/>
                    <a:gd name="T14" fmla="*/ 62 w 76"/>
                    <a:gd name="T15" fmla="*/ 60 h 60"/>
                    <a:gd name="T16" fmla="*/ 34 w 76"/>
                    <a:gd name="T17" fmla="*/ 52 h 60"/>
                    <a:gd name="T18" fmla="*/ 18 w 76"/>
                    <a:gd name="T19" fmla="*/ 50 h 60"/>
                    <a:gd name="T20" fmla="*/ 10 w 76"/>
                    <a:gd name="T21" fmla="*/ 42 h 60"/>
                    <a:gd name="T22" fmla="*/ 8 w 76"/>
                    <a:gd name="T23" fmla="*/ 26 h 60"/>
                    <a:gd name="T24" fmla="*/ 0 w 76"/>
                    <a:gd name="T25" fmla="*/ 20 h 60"/>
                    <a:gd name="T26" fmla="*/ 16 w 76"/>
                    <a:gd name="T27" fmla="*/ 18 h 60"/>
                    <a:gd name="T28" fmla="*/ 26 w 76"/>
                    <a:gd name="T29" fmla="*/ 4 h 6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76"/>
                    <a:gd name="T46" fmla="*/ 0 h 60"/>
                    <a:gd name="T47" fmla="*/ 76 w 76"/>
                    <a:gd name="T48" fmla="*/ 60 h 6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76" h="60">
                      <a:moveTo>
                        <a:pt x="26" y="4"/>
                      </a:moveTo>
                      <a:lnTo>
                        <a:pt x="68" y="0"/>
                      </a:lnTo>
                      <a:lnTo>
                        <a:pt x="76" y="2"/>
                      </a:lnTo>
                      <a:lnTo>
                        <a:pt x="68" y="16"/>
                      </a:lnTo>
                      <a:lnTo>
                        <a:pt x="70" y="38"/>
                      </a:lnTo>
                      <a:lnTo>
                        <a:pt x="66" y="44"/>
                      </a:lnTo>
                      <a:lnTo>
                        <a:pt x="68" y="54"/>
                      </a:lnTo>
                      <a:lnTo>
                        <a:pt x="62" y="60"/>
                      </a:lnTo>
                      <a:lnTo>
                        <a:pt x="34" y="52"/>
                      </a:lnTo>
                      <a:lnTo>
                        <a:pt x="18" y="50"/>
                      </a:lnTo>
                      <a:lnTo>
                        <a:pt x="10" y="42"/>
                      </a:lnTo>
                      <a:lnTo>
                        <a:pt x="8" y="26"/>
                      </a:lnTo>
                      <a:lnTo>
                        <a:pt x="0" y="20"/>
                      </a:lnTo>
                      <a:lnTo>
                        <a:pt x="16" y="18"/>
                      </a:lnTo>
                      <a:lnTo>
                        <a:pt x="26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11" name="Freeform 2300"/>
                <p:cNvSpPr>
                  <a:spLocks/>
                </p:cNvSpPr>
                <p:nvPr/>
              </p:nvSpPr>
              <p:spPr bwMode="auto">
                <a:xfrm>
                  <a:off x="7063" y="2631"/>
                  <a:ext cx="47" cy="54"/>
                </a:xfrm>
                <a:custGeom>
                  <a:avLst/>
                  <a:gdLst>
                    <a:gd name="T0" fmla="*/ 0 w 47"/>
                    <a:gd name="T1" fmla="*/ 8 h 54"/>
                    <a:gd name="T2" fmla="*/ 20 w 47"/>
                    <a:gd name="T3" fmla="*/ 2 h 54"/>
                    <a:gd name="T4" fmla="*/ 30 w 47"/>
                    <a:gd name="T5" fmla="*/ 4 h 54"/>
                    <a:gd name="T6" fmla="*/ 38 w 47"/>
                    <a:gd name="T7" fmla="*/ 0 h 54"/>
                    <a:gd name="T8" fmla="*/ 47 w 47"/>
                    <a:gd name="T9" fmla="*/ 32 h 54"/>
                    <a:gd name="T10" fmla="*/ 26 w 47"/>
                    <a:gd name="T11" fmla="*/ 42 h 54"/>
                    <a:gd name="T12" fmla="*/ 24 w 47"/>
                    <a:gd name="T13" fmla="*/ 50 h 54"/>
                    <a:gd name="T14" fmla="*/ 22 w 47"/>
                    <a:gd name="T15" fmla="*/ 54 h 54"/>
                    <a:gd name="T16" fmla="*/ 10 w 47"/>
                    <a:gd name="T17" fmla="*/ 52 h 54"/>
                    <a:gd name="T18" fmla="*/ 2 w 47"/>
                    <a:gd name="T19" fmla="*/ 46 h 54"/>
                    <a:gd name="T20" fmla="*/ 0 w 47"/>
                    <a:gd name="T21" fmla="*/ 24 h 54"/>
                    <a:gd name="T22" fmla="*/ 8 w 47"/>
                    <a:gd name="T23" fmla="*/ 10 h 54"/>
                    <a:gd name="T24" fmla="*/ 0 w 47"/>
                    <a:gd name="T25" fmla="*/ 8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7"/>
                    <a:gd name="T40" fmla="*/ 0 h 54"/>
                    <a:gd name="T41" fmla="*/ 47 w 47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7" h="54">
                      <a:moveTo>
                        <a:pt x="0" y="8"/>
                      </a:moveTo>
                      <a:lnTo>
                        <a:pt x="20" y="2"/>
                      </a:lnTo>
                      <a:lnTo>
                        <a:pt x="30" y="4"/>
                      </a:lnTo>
                      <a:lnTo>
                        <a:pt x="38" y="0"/>
                      </a:lnTo>
                      <a:lnTo>
                        <a:pt x="47" y="32"/>
                      </a:lnTo>
                      <a:lnTo>
                        <a:pt x="26" y="42"/>
                      </a:lnTo>
                      <a:lnTo>
                        <a:pt x="24" y="50"/>
                      </a:lnTo>
                      <a:lnTo>
                        <a:pt x="22" y="54"/>
                      </a:lnTo>
                      <a:lnTo>
                        <a:pt x="10" y="52"/>
                      </a:lnTo>
                      <a:lnTo>
                        <a:pt x="2" y="46"/>
                      </a:lnTo>
                      <a:lnTo>
                        <a:pt x="0" y="24"/>
                      </a:lnTo>
                      <a:lnTo>
                        <a:pt x="8" y="1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12" name="Freeform 2301"/>
                <p:cNvSpPr>
                  <a:spLocks/>
                </p:cNvSpPr>
                <p:nvPr/>
              </p:nvSpPr>
              <p:spPr bwMode="auto">
                <a:xfrm>
                  <a:off x="7101" y="2599"/>
                  <a:ext cx="59" cy="74"/>
                </a:xfrm>
                <a:custGeom>
                  <a:avLst/>
                  <a:gdLst>
                    <a:gd name="T0" fmla="*/ 0 w 59"/>
                    <a:gd name="T1" fmla="*/ 32 h 74"/>
                    <a:gd name="T2" fmla="*/ 13 w 59"/>
                    <a:gd name="T3" fmla="*/ 16 h 74"/>
                    <a:gd name="T4" fmla="*/ 23 w 59"/>
                    <a:gd name="T5" fmla="*/ 2 h 74"/>
                    <a:gd name="T6" fmla="*/ 25 w 59"/>
                    <a:gd name="T7" fmla="*/ 0 h 74"/>
                    <a:gd name="T8" fmla="*/ 41 w 59"/>
                    <a:gd name="T9" fmla="*/ 18 h 74"/>
                    <a:gd name="T10" fmla="*/ 49 w 59"/>
                    <a:gd name="T11" fmla="*/ 36 h 74"/>
                    <a:gd name="T12" fmla="*/ 59 w 59"/>
                    <a:gd name="T13" fmla="*/ 52 h 74"/>
                    <a:gd name="T14" fmla="*/ 25 w 59"/>
                    <a:gd name="T15" fmla="*/ 74 h 74"/>
                    <a:gd name="T16" fmla="*/ 21 w 59"/>
                    <a:gd name="T17" fmla="*/ 64 h 74"/>
                    <a:gd name="T18" fmla="*/ 9 w 59"/>
                    <a:gd name="T19" fmla="*/ 64 h 74"/>
                    <a:gd name="T20" fmla="*/ 0 w 59"/>
                    <a:gd name="T21" fmla="*/ 32 h 7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59"/>
                    <a:gd name="T34" fmla="*/ 0 h 74"/>
                    <a:gd name="T35" fmla="*/ 59 w 59"/>
                    <a:gd name="T36" fmla="*/ 74 h 74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59" h="74">
                      <a:moveTo>
                        <a:pt x="0" y="32"/>
                      </a:moveTo>
                      <a:lnTo>
                        <a:pt x="13" y="16"/>
                      </a:lnTo>
                      <a:lnTo>
                        <a:pt x="23" y="2"/>
                      </a:lnTo>
                      <a:lnTo>
                        <a:pt x="25" y="0"/>
                      </a:lnTo>
                      <a:lnTo>
                        <a:pt x="41" y="18"/>
                      </a:lnTo>
                      <a:lnTo>
                        <a:pt x="49" y="36"/>
                      </a:lnTo>
                      <a:lnTo>
                        <a:pt x="59" y="52"/>
                      </a:lnTo>
                      <a:lnTo>
                        <a:pt x="25" y="74"/>
                      </a:lnTo>
                      <a:lnTo>
                        <a:pt x="21" y="64"/>
                      </a:lnTo>
                      <a:lnTo>
                        <a:pt x="9" y="64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13" name="Freeform 2302"/>
                <p:cNvSpPr>
                  <a:spLocks/>
                </p:cNvSpPr>
                <p:nvPr/>
              </p:nvSpPr>
              <p:spPr bwMode="auto">
                <a:xfrm>
                  <a:off x="7124" y="2651"/>
                  <a:ext cx="58" cy="66"/>
                </a:xfrm>
                <a:custGeom>
                  <a:avLst/>
                  <a:gdLst>
                    <a:gd name="T0" fmla="*/ 2 w 58"/>
                    <a:gd name="T1" fmla="*/ 22 h 66"/>
                    <a:gd name="T2" fmla="*/ 36 w 58"/>
                    <a:gd name="T3" fmla="*/ 0 h 66"/>
                    <a:gd name="T4" fmla="*/ 44 w 58"/>
                    <a:gd name="T5" fmla="*/ 4 h 66"/>
                    <a:gd name="T6" fmla="*/ 42 w 58"/>
                    <a:gd name="T7" fmla="*/ 16 h 66"/>
                    <a:gd name="T8" fmla="*/ 58 w 58"/>
                    <a:gd name="T9" fmla="*/ 24 h 66"/>
                    <a:gd name="T10" fmla="*/ 58 w 58"/>
                    <a:gd name="T11" fmla="*/ 32 h 66"/>
                    <a:gd name="T12" fmla="*/ 52 w 58"/>
                    <a:gd name="T13" fmla="*/ 36 h 66"/>
                    <a:gd name="T14" fmla="*/ 54 w 58"/>
                    <a:gd name="T15" fmla="*/ 56 h 66"/>
                    <a:gd name="T16" fmla="*/ 50 w 58"/>
                    <a:gd name="T17" fmla="*/ 56 h 66"/>
                    <a:gd name="T18" fmla="*/ 48 w 58"/>
                    <a:gd name="T19" fmla="*/ 66 h 66"/>
                    <a:gd name="T20" fmla="*/ 40 w 58"/>
                    <a:gd name="T21" fmla="*/ 64 h 66"/>
                    <a:gd name="T22" fmla="*/ 32 w 58"/>
                    <a:gd name="T23" fmla="*/ 52 h 66"/>
                    <a:gd name="T24" fmla="*/ 28 w 58"/>
                    <a:gd name="T25" fmla="*/ 54 h 66"/>
                    <a:gd name="T26" fmla="*/ 0 w 58"/>
                    <a:gd name="T27" fmla="*/ 44 h 66"/>
                    <a:gd name="T28" fmla="*/ 2 w 58"/>
                    <a:gd name="T29" fmla="*/ 22 h 6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58"/>
                    <a:gd name="T46" fmla="*/ 0 h 66"/>
                    <a:gd name="T47" fmla="*/ 58 w 58"/>
                    <a:gd name="T48" fmla="*/ 66 h 6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58" h="66">
                      <a:moveTo>
                        <a:pt x="2" y="22"/>
                      </a:moveTo>
                      <a:lnTo>
                        <a:pt x="36" y="0"/>
                      </a:lnTo>
                      <a:lnTo>
                        <a:pt x="44" y="4"/>
                      </a:lnTo>
                      <a:lnTo>
                        <a:pt x="42" y="16"/>
                      </a:lnTo>
                      <a:lnTo>
                        <a:pt x="58" y="24"/>
                      </a:lnTo>
                      <a:lnTo>
                        <a:pt x="58" y="32"/>
                      </a:lnTo>
                      <a:lnTo>
                        <a:pt x="52" y="36"/>
                      </a:lnTo>
                      <a:lnTo>
                        <a:pt x="54" y="56"/>
                      </a:lnTo>
                      <a:lnTo>
                        <a:pt x="50" y="56"/>
                      </a:lnTo>
                      <a:lnTo>
                        <a:pt x="48" y="66"/>
                      </a:lnTo>
                      <a:lnTo>
                        <a:pt x="40" y="64"/>
                      </a:lnTo>
                      <a:lnTo>
                        <a:pt x="32" y="52"/>
                      </a:lnTo>
                      <a:lnTo>
                        <a:pt x="28" y="54"/>
                      </a:lnTo>
                      <a:lnTo>
                        <a:pt x="0" y="44"/>
                      </a:lnTo>
                      <a:lnTo>
                        <a:pt x="2" y="2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14" name="Freeform 2303"/>
                <p:cNvSpPr>
                  <a:spLocks/>
                </p:cNvSpPr>
                <p:nvPr/>
              </p:nvSpPr>
              <p:spPr bwMode="auto">
                <a:xfrm>
                  <a:off x="7126" y="2573"/>
                  <a:ext cx="70" cy="62"/>
                </a:xfrm>
                <a:custGeom>
                  <a:avLst/>
                  <a:gdLst>
                    <a:gd name="T0" fmla="*/ 0 w 70"/>
                    <a:gd name="T1" fmla="*/ 26 h 62"/>
                    <a:gd name="T2" fmla="*/ 10 w 70"/>
                    <a:gd name="T3" fmla="*/ 22 h 62"/>
                    <a:gd name="T4" fmla="*/ 12 w 70"/>
                    <a:gd name="T5" fmla="*/ 16 h 62"/>
                    <a:gd name="T6" fmla="*/ 50 w 70"/>
                    <a:gd name="T7" fmla="*/ 0 h 62"/>
                    <a:gd name="T8" fmla="*/ 50 w 70"/>
                    <a:gd name="T9" fmla="*/ 6 h 62"/>
                    <a:gd name="T10" fmla="*/ 58 w 70"/>
                    <a:gd name="T11" fmla="*/ 4 h 62"/>
                    <a:gd name="T12" fmla="*/ 56 w 70"/>
                    <a:gd name="T13" fmla="*/ 14 h 62"/>
                    <a:gd name="T14" fmla="*/ 70 w 70"/>
                    <a:gd name="T15" fmla="*/ 22 h 62"/>
                    <a:gd name="T16" fmla="*/ 58 w 70"/>
                    <a:gd name="T17" fmla="*/ 38 h 62"/>
                    <a:gd name="T18" fmla="*/ 36 w 70"/>
                    <a:gd name="T19" fmla="*/ 62 h 62"/>
                    <a:gd name="T20" fmla="*/ 24 w 70"/>
                    <a:gd name="T21" fmla="*/ 62 h 62"/>
                    <a:gd name="T22" fmla="*/ 16 w 70"/>
                    <a:gd name="T23" fmla="*/ 44 h 62"/>
                    <a:gd name="T24" fmla="*/ 0 w 70"/>
                    <a:gd name="T25" fmla="*/ 26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0"/>
                    <a:gd name="T40" fmla="*/ 0 h 62"/>
                    <a:gd name="T41" fmla="*/ 70 w 70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0" h="62">
                      <a:moveTo>
                        <a:pt x="0" y="26"/>
                      </a:moveTo>
                      <a:lnTo>
                        <a:pt x="10" y="22"/>
                      </a:lnTo>
                      <a:lnTo>
                        <a:pt x="12" y="16"/>
                      </a:lnTo>
                      <a:lnTo>
                        <a:pt x="50" y="0"/>
                      </a:lnTo>
                      <a:lnTo>
                        <a:pt x="50" y="6"/>
                      </a:lnTo>
                      <a:lnTo>
                        <a:pt x="58" y="4"/>
                      </a:lnTo>
                      <a:lnTo>
                        <a:pt x="56" y="14"/>
                      </a:lnTo>
                      <a:lnTo>
                        <a:pt x="70" y="22"/>
                      </a:lnTo>
                      <a:lnTo>
                        <a:pt x="58" y="38"/>
                      </a:lnTo>
                      <a:lnTo>
                        <a:pt x="36" y="62"/>
                      </a:lnTo>
                      <a:lnTo>
                        <a:pt x="24" y="62"/>
                      </a:lnTo>
                      <a:lnTo>
                        <a:pt x="16" y="44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15" name="Freeform 2304"/>
                <p:cNvSpPr>
                  <a:spLocks/>
                </p:cNvSpPr>
                <p:nvPr/>
              </p:nvSpPr>
              <p:spPr bwMode="auto">
                <a:xfrm>
                  <a:off x="7182" y="2563"/>
                  <a:ext cx="40" cy="32"/>
                </a:xfrm>
                <a:custGeom>
                  <a:avLst/>
                  <a:gdLst>
                    <a:gd name="T0" fmla="*/ 2 w 40"/>
                    <a:gd name="T1" fmla="*/ 14 h 32"/>
                    <a:gd name="T2" fmla="*/ 8 w 40"/>
                    <a:gd name="T3" fmla="*/ 14 h 32"/>
                    <a:gd name="T4" fmla="*/ 14 w 40"/>
                    <a:gd name="T5" fmla="*/ 2 h 32"/>
                    <a:gd name="T6" fmla="*/ 26 w 40"/>
                    <a:gd name="T7" fmla="*/ 0 h 32"/>
                    <a:gd name="T8" fmla="*/ 32 w 40"/>
                    <a:gd name="T9" fmla="*/ 0 h 32"/>
                    <a:gd name="T10" fmla="*/ 40 w 40"/>
                    <a:gd name="T11" fmla="*/ 18 h 32"/>
                    <a:gd name="T12" fmla="*/ 36 w 40"/>
                    <a:gd name="T13" fmla="*/ 28 h 32"/>
                    <a:gd name="T14" fmla="*/ 28 w 40"/>
                    <a:gd name="T15" fmla="*/ 32 h 32"/>
                    <a:gd name="T16" fmla="*/ 14 w 40"/>
                    <a:gd name="T17" fmla="*/ 32 h 32"/>
                    <a:gd name="T18" fmla="*/ 0 w 40"/>
                    <a:gd name="T19" fmla="*/ 24 h 32"/>
                    <a:gd name="T20" fmla="*/ 2 w 40"/>
                    <a:gd name="T21" fmla="*/ 14 h 3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40"/>
                    <a:gd name="T34" fmla="*/ 0 h 32"/>
                    <a:gd name="T35" fmla="*/ 40 w 40"/>
                    <a:gd name="T36" fmla="*/ 32 h 3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40" h="32">
                      <a:moveTo>
                        <a:pt x="2" y="14"/>
                      </a:moveTo>
                      <a:lnTo>
                        <a:pt x="8" y="14"/>
                      </a:lnTo>
                      <a:lnTo>
                        <a:pt x="14" y="2"/>
                      </a:lnTo>
                      <a:lnTo>
                        <a:pt x="26" y="0"/>
                      </a:lnTo>
                      <a:lnTo>
                        <a:pt x="32" y="0"/>
                      </a:lnTo>
                      <a:lnTo>
                        <a:pt x="40" y="18"/>
                      </a:lnTo>
                      <a:lnTo>
                        <a:pt x="36" y="28"/>
                      </a:lnTo>
                      <a:lnTo>
                        <a:pt x="28" y="32"/>
                      </a:lnTo>
                      <a:lnTo>
                        <a:pt x="14" y="32"/>
                      </a:lnTo>
                      <a:lnTo>
                        <a:pt x="0" y="24"/>
                      </a:lnTo>
                      <a:lnTo>
                        <a:pt x="2" y="1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16" name="Freeform 2305"/>
                <p:cNvSpPr>
                  <a:spLocks/>
                </p:cNvSpPr>
                <p:nvPr/>
              </p:nvSpPr>
              <p:spPr bwMode="auto">
                <a:xfrm>
                  <a:off x="7218" y="2567"/>
                  <a:ext cx="76" cy="64"/>
                </a:xfrm>
                <a:custGeom>
                  <a:avLst/>
                  <a:gdLst>
                    <a:gd name="T0" fmla="*/ 4 w 76"/>
                    <a:gd name="T1" fmla="*/ 14 h 64"/>
                    <a:gd name="T2" fmla="*/ 14 w 76"/>
                    <a:gd name="T3" fmla="*/ 18 h 64"/>
                    <a:gd name="T4" fmla="*/ 44 w 76"/>
                    <a:gd name="T5" fmla="*/ 0 h 64"/>
                    <a:gd name="T6" fmla="*/ 58 w 76"/>
                    <a:gd name="T7" fmla="*/ 20 h 64"/>
                    <a:gd name="T8" fmla="*/ 74 w 76"/>
                    <a:gd name="T9" fmla="*/ 22 h 64"/>
                    <a:gd name="T10" fmla="*/ 76 w 76"/>
                    <a:gd name="T11" fmla="*/ 36 h 64"/>
                    <a:gd name="T12" fmla="*/ 68 w 76"/>
                    <a:gd name="T13" fmla="*/ 56 h 64"/>
                    <a:gd name="T14" fmla="*/ 60 w 76"/>
                    <a:gd name="T15" fmla="*/ 64 h 64"/>
                    <a:gd name="T16" fmla="*/ 46 w 76"/>
                    <a:gd name="T17" fmla="*/ 62 h 64"/>
                    <a:gd name="T18" fmla="*/ 50 w 76"/>
                    <a:gd name="T19" fmla="*/ 54 h 64"/>
                    <a:gd name="T20" fmla="*/ 34 w 76"/>
                    <a:gd name="T21" fmla="*/ 48 h 64"/>
                    <a:gd name="T22" fmla="*/ 30 w 76"/>
                    <a:gd name="T23" fmla="*/ 52 h 64"/>
                    <a:gd name="T24" fmla="*/ 24 w 76"/>
                    <a:gd name="T25" fmla="*/ 50 h 64"/>
                    <a:gd name="T26" fmla="*/ 18 w 76"/>
                    <a:gd name="T27" fmla="*/ 38 h 64"/>
                    <a:gd name="T28" fmla="*/ 10 w 76"/>
                    <a:gd name="T29" fmla="*/ 42 h 64"/>
                    <a:gd name="T30" fmla="*/ 10 w 76"/>
                    <a:gd name="T31" fmla="*/ 32 h 64"/>
                    <a:gd name="T32" fmla="*/ 0 w 76"/>
                    <a:gd name="T33" fmla="*/ 24 h 64"/>
                    <a:gd name="T34" fmla="*/ 4 w 76"/>
                    <a:gd name="T35" fmla="*/ 14 h 6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76"/>
                    <a:gd name="T55" fmla="*/ 0 h 64"/>
                    <a:gd name="T56" fmla="*/ 76 w 76"/>
                    <a:gd name="T57" fmla="*/ 64 h 64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76" h="64">
                      <a:moveTo>
                        <a:pt x="4" y="14"/>
                      </a:moveTo>
                      <a:lnTo>
                        <a:pt x="14" y="18"/>
                      </a:lnTo>
                      <a:lnTo>
                        <a:pt x="44" y="0"/>
                      </a:lnTo>
                      <a:lnTo>
                        <a:pt x="58" y="20"/>
                      </a:lnTo>
                      <a:lnTo>
                        <a:pt x="74" y="22"/>
                      </a:lnTo>
                      <a:lnTo>
                        <a:pt x="76" y="36"/>
                      </a:lnTo>
                      <a:lnTo>
                        <a:pt x="68" y="56"/>
                      </a:lnTo>
                      <a:lnTo>
                        <a:pt x="60" y="64"/>
                      </a:lnTo>
                      <a:lnTo>
                        <a:pt x="46" y="62"/>
                      </a:lnTo>
                      <a:lnTo>
                        <a:pt x="50" y="54"/>
                      </a:lnTo>
                      <a:lnTo>
                        <a:pt x="34" y="48"/>
                      </a:lnTo>
                      <a:lnTo>
                        <a:pt x="30" y="52"/>
                      </a:lnTo>
                      <a:lnTo>
                        <a:pt x="24" y="50"/>
                      </a:lnTo>
                      <a:lnTo>
                        <a:pt x="18" y="38"/>
                      </a:lnTo>
                      <a:lnTo>
                        <a:pt x="10" y="42"/>
                      </a:lnTo>
                      <a:lnTo>
                        <a:pt x="10" y="32"/>
                      </a:lnTo>
                      <a:lnTo>
                        <a:pt x="0" y="24"/>
                      </a:lnTo>
                      <a:lnTo>
                        <a:pt x="4" y="1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17" name="Freeform 2306"/>
                <p:cNvSpPr>
                  <a:spLocks/>
                </p:cNvSpPr>
                <p:nvPr/>
              </p:nvSpPr>
              <p:spPr bwMode="auto">
                <a:xfrm>
                  <a:off x="7150" y="2611"/>
                  <a:ext cx="74" cy="64"/>
                </a:xfrm>
                <a:custGeom>
                  <a:avLst/>
                  <a:gdLst>
                    <a:gd name="T0" fmla="*/ 0 w 74"/>
                    <a:gd name="T1" fmla="*/ 24 h 64"/>
                    <a:gd name="T2" fmla="*/ 12 w 74"/>
                    <a:gd name="T3" fmla="*/ 24 h 64"/>
                    <a:gd name="T4" fmla="*/ 34 w 74"/>
                    <a:gd name="T5" fmla="*/ 0 h 64"/>
                    <a:gd name="T6" fmla="*/ 50 w 74"/>
                    <a:gd name="T7" fmla="*/ 20 h 64"/>
                    <a:gd name="T8" fmla="*/ 58 w 74"/>
                    <a:gd name="T9" fmla="*/ 18 h 64"/>
                    <a:gd name="T10" fmla="*/ 66 w 74"/>
                    <a:gd name="T11" fmla="*/ 28 h 64"/>
                    <a:gd name="T12" fmla="*/ 72 w 74"/>
                    <a:gd name="T13" fmla="*/ 26 h 64"/>
                    <a:gd name="T14" fmla="*/ 74 w 74"/>
                    <a:gd name="T15" fmla="*/ 32 h 64"/>
                    <a:gd name="T16" fmla="*/ 58 w 74"/>
                    <a:gd name="T17" fmla="*/ 48 h 64"/>
                    <a:gd name="T18" fmla="*/ 32 w 74"/>
                    <a:gd name="T19" fmla="*/ 64 h 64"/>
                    <a:gd name="T20" fmla="*/ 16 w 74"/>
                    <a:gd name="T21" fmla="*/ 56 h 64"/>
                    <a:gd name="T22" fmla="*/ 18 w 74"/>
                    <a:gd name="T23" fmla="*/ 44 h 64"/>
                    <a:gd name="T24" fmla="*/ 10 w 74"/>
                    <a:gd name="T25" fmla="*/ 40 h 64"/>
                    <a:gd name="T26" fmla="*/ 0 w 74"/>
                    <a:gd name="T27" fmla="*/ 24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4"/>
                    <a:gd name="T43" fmla="*/ 0 h 64"/>
                    <a:gd name="T44" fmla="*/ 74 w 74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4" h="64">
                      <a:moveTo>
                        <a:pt x="0" y="24"/>
                      </a:moveTo>
                      <a:lnTo>
                        <a:pt x="12" y="24"/>
                      </a:lnTo>
                      <a:lnTo>
                        <a:pt x="34" y="0"/>
                      </a:lnTo>
                      <a:lnTo>
                        <a:pt x="50" y="20"/>
                      </a:lnTo>
                      <a:lnTo>
                        <a:pt x="58" y="18"/>
                      </a:lnTo>
                      <a:lnTo>
                        <a:pt x="66" y="28"/>
                      </a:lnTo>
                      <a:lnTo>
                        <a:pt x="72" y="26"/>
                      </a:lnTo>
                      <a:lnTo>
                        <a:pt x="74" y="32"/>
                      </a:lnTo>
                      <a:lnTo>
                        <a:pt x="58" y="48"/>
                      </a:lnTo>
                      <a:lnTo>
                        <a:pt x="32" y="64"/>
                      </a:lnTo>
                      <a:lnTo>
                        <a:pt x="16" y="56"/>
                      </a:lnTo>
                      <a:lnTo>
                        <a:pt x="18" y="44"/>
                      </a:lnTo>
                      <a:lnTo>
                        <a:pt x="10" y="4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18" name="Freeform 2307"/>
                <p:cNvSpPr>
                  <a:spLocks/>
                </p:cNvSpPr>
                <p:nvPr/>
              </p:nvSpPr>
              <p:spPr bwMode="auto">
                <a:xfrm>
                  <a:off x="7208" y="2643"/>
                  <a:ext cx="54" cy="52"/>
                </a:xfrm>
                <a:custGeom>
                  <a:avLst/>
                  <a:gdLst>
                    <a:gd name="T0" fmla="*/ 16 w 54"/>
                    <a:gd name="T1" fmla="*/ 0 h 52"/>
                    <a:gd name="T2" fmla="*/ 22 w 54"/>
                    <a:gd name="T3" fmla="*/ 4 h 52"/>
                    <a:gd name="T4" fmla="*/ 28 w 54"/>
                    <a:gd name="T5" fmla="*/ 4 h 52"/>
                    <a:gd name="T6" fmla="*/ 44 w 54"/>
                    <a:gd name="T7" fmla="*/ 14 h 52"/>
                    <a:gd name="T8" fmla="*/ 54 w 54"/>
                    <a:gd name="T9" fmla="*/ 28 h 52"/>
                    <a:gd name="T10" fmla="*/ 50 w 54"/>
                    <a:gd name="T11" fmla="*/ 34 h 52"/>
                    <a:gd name="T12" fmla="*/ 54 w 54"/>
                    <a:gd name="T13" fmla="*/ 48 h 52"/>
                    <a:gd name="T14" fmla="*/ 32 w 54"/>
                    <a:gd name="T15" fmla="*/ 52 h 52"/>
                    <a:gd name="T16" fmla="*/ 30 w 54"/>
                    <a:gd name="T17" fmla="*/ 48 h 52"/>
                    <a:gd name="T18" fmla="*/ 22 w 54"/>
                    <a:gd name="T19" fmla="*/ 46 h 52"/>
                    <a:gd name="T20" fmla="*/ 0 w 54"/>
                    <a:gd name="T21" fmla="*/ 16 h 52"/>
                    <a:gd name="T22" fmla="*/ 16 w 54"/>
                    <a:gd name="T23" fmla="*/ 0 h 5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4"/>
                    <a:gd name="T37" fmla="*/ 0 h 52"/>
                    <a:gd name="T38" fmla="*/ 54 w 54"/>
                    <a:gd name="T39" fmla="*/ 52 h 5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4" h="52">
                      <a:moveTo>
                        <a:pt x="16" y="0"/>
                      </a:moveTo>
                      <a:lnTo>
                        <a:pt x="22" y="4"/>
                      </a:lnTo>
                      <a:lnTo>
                        <a:pt x="28" y="4"/>
                      </a:lnTo>
                      <a:lnTo>
                        <a:pt x="44" y="14"/>
                      </a:lnTo>
                      <a:lnTo>
                        <a:pt x="54" y="28"/>
                      </a:lnTo>
                      <a:lnTo>
                        <a:pt x="50" y="34"/>
                      </a:lnTo>
                      <a:lnTo>
                        <a:pt x="54" y="48"/>
                      </a:lnTo>
                      <a:lnTo>
                        <a:pt x="32" y="52"/>
                      </a:lnTo>
                      <a:lnTo>
                        <a:pt x="30" y="48"/>
                      </a:lnTo>
                      <a:lnTo>
                        <a:pt x="22" y="46"/>
                      </a:lnTo>
                      <a:lnTo>
                        <a:pt x="0" y="16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19" name="Freeform 2308"/>
                <p:cNvSpPr>
                  <a:spLocks/>
                </p:cNvSpPr>
                <p:nvPr/>
              </p:nvSpPr>
              <p:spPr bwMode="auto">
                <a:xfrm>
                  <a:off x="7222" y="2615"/>
                  <a:ext cx="80" cy="56"/>
                </a:xfrm>
                <a:custGeom>
                  <a:avLst/>
                  <a:gdLst>
                    <a:gd name="T0" fmla="*/ 0 w 80"/>
                    <a:gd name="T1" fmla="*/ 22 h 56"/>
                    <a:gd name="T2" fmla="*/ 16 w 80"/>
                    <a:gd name="T3" fmla="*/ 2 h 56"/>
                    <a:gd name="T4" fmla="*/ 20 w 80"/>
                    <a:gd name="T5" fmla="*/ 2 h 56"/>
                    <a:gd name="T6" fmla="*/ 26 w 80"/>
                    <a:gd name="T7" fmla="*/ 4 h 56"/>
                    <a:gd name="T8" fmla="*/ 30 w 80"/>
                    <a:gd name="T9" fmla="*/ 0 h 56"/>
                    <a:gd name="T10" fmla="*/ 46 w 80"/>
                    <a:gd name="T11" fmla="*/ 6 h 56"/>
                    <a:gd name="T12" fmla="*/ 42 w 80"/>
                    <a:gd name="T13" fmla="*/ 14 h 56"/>
                    <a:gd name="T14" fmla="*/ 56 w 80"/>
                    <a:gd name="T15" fmla="*/ 16 h 56"/>
                    <a:gd name="T16" fmla="*/ 58 w 80"/>
                    <a:gd name="T17" fmla="*/ 24 h 56"/>
                    <a:gd name="T18" fmla="*/ 68 w 80"/>
                    <a:gd name="T19" fmla="*/ 24 h 56"/>
                    <a:gd name="T20" fmla="*/ 80 w 80"/>
                    <a:gd name="T21" fmla="*/ 36 h 56"/>
                    <a:gd name="T22" fmla="*/ 66 w 80"/>
                    <a:gd name="T23" fmla="*/ 40 h 56"/>
                    <a:gd name="T24" fmla="*/ 66 w 80"/>
                    <a:gd name="T25" fmla="*/ 50 h 56"/>
                    <a:gd name="T26" fmla="*/ 56 w 80"/>
                    <a:gd name="T27" fmla="*/ 46 h 56"/>
                    <a:gd name="T28" fmla="*/ 40 w 80"/>
                    <a:gd name="T29" fmla="*/ 56 h 56"/>
                    <a:gd name="T30" fmla="*/ 30 w 80"/>
                    <a:gd name="T31" fmla="*/ 42 h 56"/>
                    <a:gd name="T32" fmla="*/ 14 w 80"/>
                    <a:gd name="T33" fmla="*/ 32 h 56"/>
                    <a:gd name="T34" fmla="*/ 8 w 80"/>
                    <a:gd name="T35" fmla="*/ 32 h 56"/>
                    <a:gd name="T36" fmla="*/ 2 w 80"/>
                    <a:gd name="T37" fmla="*/ 28 h 56"/>
                    <a:gd name="T38" fmla="*/ 0 w 80"/>
                    <a:gd name="T39" fmla="*/ 22 h 5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80"/>
                    <a:gd name="T61" fmla="*/ 0 h 56"/>
                    <a:gd name="T62" fmla="*/ 80 w 80"/>
                    <a:gd name="T63" fmla="*/ 56 h 5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80" h="56">
                      <a:moveTo>
                        <a:pt x="0" y="22"/>
                      </a:moveTo>
                      <a:lnTo>
                        <a:pt x="16" y="2"/>
                      </a:lnTo>
                      <a:lnTo>
                        <a:pt x="20" y="2"/>
                      </a:lnTo>
                      <a:lnTo>
                        <a:pt x="26" y="4"/>
                      </a:lnTo>
                      <a:lnTo>
                        <a:pt x="30" y="0"/>
                      </a:lnTo>
                      <a:lnTo>
                        <a:pt x="46" y="6"/>
                      </a:lnTo>
                      <a:lnTo>
                        <a:pt x="42" y="14"/>
                      </a:lnTo>
                      <a:lnTo>
                        <a:pt x="56" y="16"/>
                      </a:lnTo>
                      <a:lnTo>
                        <a:pt x="58" y="24"/>
                      </a:lnTo>
                      <a:lnTo>
                        <a:pt x="68" y="24"/>
                      </a:lnTo>
                      <a:lnTo>
                        <a:pt x="80" y="36"/>
                      </a:lnTo>
                      <a:lnTo>
                        <a:pt x="66" y="40"/>
                      </a:lnTo>
                      <a:lnTo>
                        <a:pt x="66" y="50"/>
                      </a:lnTo>
                      <a:lnTo>
                        <a:pt x="56" y="46"/>
                      </a:lnTo>
                      <a:lnTo>
                        <a:pt x="40" y="56"/>
                      </a:lnTo>
                      <a:lnTo>
                        <a:pt x="30" y="42"/>
                      </a:lnTo>
                      <a:lnTo>
                        <a:pt x="14" y="32"/>
                      </a:lnTo>
                      <a:lnTo>
                        <a:pt x="8" y="32"/>
                      </a:lnTo>
                      <a:lnTo>
                        <a:pt x="2" y="28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20" name="Freeform 2309"/>
                <p:cNvSpPr>
                  <a:spLocks/>
                </p:cNvSpPr>
                <p:nvPr/>
              </p:nvSpPr>
              <p:spPr bwMode="auto">
                <a:xfrm>
                  <a:off x="7278" y="2587"/>
                  <a:ext cx="58" cy="74"/>
                </a:xfrm>
                <a:custGeom>
                  <a:avLst/>
                  <a:gdLst>
                    <a:gd name="T0" fmla="*/ 14 w 58"/>
                    <a:gd name="T1" fmla="*/ 2 h 74"/>
                    <a:gd name="T2" fmla="*/ 24 w 58"/>
                    <a:gd name="T3" fmla="*/ 0 h 74"/>
                    <a:gd name="T4" fmla="*/ 36 w 58"/>
                    <a:gd name="T5" fmla="*/ 8 h 74"/>
                    <a:gd name="T6" fmla="*/ 34 w 58"/>
                    <a:gd name="T7" fmla="*/ 12 h 74"/>
                    <a:gd name="T8" fmla="*/ 38 w 58"/>
                    <a:gd name="T9" fmla="*/ 14 h 74"/>
                    <a:gd name="T10" fmla="*/ 54 w 58"/>
                    <a:gd name="T11" fmla="*/ 34 h 74"/>
                    <a:gd name="T12" fmla="*/ 58 w 58"/>
                    <a:gd name="T13" fmla="*/ 44 h 74"/>
                    <a:gd name="T14" fmla="*/ 50 w 58"/>
                    <a:gd name="T15" fmla="*/ 58 h 74"/>
                    <a:gd name="T16" fmla="*/ 30 w 58"/>
                    <a:gd name="T17" fmla="*/ 74 h 74"/>
                    <a:gd name="T18" fmla="*/ 24 w 58"/>
                    <a:gd name="T19" fmla="*/ 64 h 74"/>
                    <a:gd name="T20" fmla="*/ 12 w 58"/>
                    <a:gd name="T21" fmla="*/ 52 h 74"/>
                    <a:gd name="T22" fmla="*/ 2 w 58"/>
                    <a:gd name="T23" fmla="*/ 52 h 74"/>
                    <a:gd name="T24" fmla="*/ 0 w 58"/>
                    <a:gd name="T25" fmla="*/ 44 h 74"/>
                    <a:gd name="T26" fmla="*/ 8 w 58"/>
                    <a:gd name="T27" fmla="*/ 36 h 74"/>
                    <a:gd name="T28" fmla="*/ 16 w 58"/>
                    <a:gd name="T29" fmla="*/ 16 h 74"/>
                    <a:gd name="T30" fmla="*/ 14 w 58"/>
                    <a:gd name="T31" fmla="*/ 2 h 7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8"/>
                    <a:gd name="T49" fmla="*/ 0 h 74"/>
                    <a:gd name="T50" fmla="*/ 58 w 58"/>
                    <a:gd name="T51" fmla="*/ 74 h 7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8" h="74">
                      <a:moveTo>
                        <a:pt x="14" y="2"/>
                      </a:moveTo>
                      <a:lnTo>
                        <a:pt x="24" y="0"/>
                      </a:lnTo>
                      <a:lnTo>
                        <a:pt x="36" y="8"/>
                      </a:lnTo>
                      <a:lnTo>
                        <a:pt x="34" y="12"/>
                      </a:lnTo>
                      <a:lnTo>
                        <a:pt x="38" y="14"/>
                      </a:lnTo>
                      <a:lnTo>
                        <a:pt x="54" y="34"/>
                      </a:lnTo>
                      <a:lnTo>
                        <a:pt x="58" y="44"/>
                      </a:lnTo>
                      <a:lnTo>
                        <a:pt x="50" y="58"/>
                      </a:lnTo>
                      <a:lnTo>
                        <a:pt x="30" y="74"/>
                      </a:lnTo>
                      <a:lnTo>
                        <a:pt x="24" y="64"/>
                      </a:lnTo>
                      <a:lnTo>
                        <a:pt x="12" y="52"/>
                      </a:lnTo>
                      <a:lnTo>
                        <a:pt x="2" y="52"/>
                      </a:lnTo>
                      <a:lnTo>
                        <a:pt x="0" y="44"/>
                      </a:lnTo>
                      <a:lnTo>
                        <a:pt x="8" y="36"/>
                      </a:lnTo>
                      <a:lnTo>
                        <a:pt x="16" y="16"/>
                      </a:lnTo>
                      <a:lnTo>
                        <a:pt x="14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21" name="Freeform 2310"/>
                <p:cNvSpPr>
                  <a:spLocks/>
                </p:cNvSpPr>
                <p:nvPr/>
              </p:nvSpPr>
              <p:spPr bwMode="auto">
                <a:xfrm>
                  <a:off x="7258" y="2651"/>
                  <a:ext cx="54" cy="52"/>
                </a:xfrm>
                <a:custGeom>
                  <a:avLst/>
                  <a:gdLst>
                    <a:gd name="T0" fmla="*/ 4 w 54"/>
                    <a:gd name="T1" fmla="*/ 20 h 52"/>
                    <a:gd name="T2" fmla="*/ 20 w 54"/>
                    <a:gd name="T3" fmla="*/ 10 h 52"/>
                    <a:gd name="T4" fmla="*/ 30 w 54"/>
                    <a:gd name="T5" fmla="*/ 14 h 52"/>
                    <a:gd name="T6" fmla="*/ 30 w 54"/>
                    <a:gd name="T7" fmla="*/ 4 h 52"/>
                    <a:gd name="T8" fmla="*/ 44 w 54"/>
                    <a:gd name="T9" fmla="*/ 0 h 52"/>
                    <a:gd name="T10" fmla="*/ 50 w 54"/>
                    <a:gd name="T11" fmla="*/ 10 h 52"/>
                    <a:gd name="T12" fmla="*/ 54 w 54"/>
                    <a:gd name="T13" fmla="*/ 26 h 52"/>
                    <a:gd name="T14" fmla="*/ 44 w 54"/>
                    <a:gd name="T15" fmla="*/ 40 h 52"/>
                    <a:gd name="T16" fmla="*/ 38 w 54"/>
                    <a:gd name="T17" fmla="*/ 52 h 52"/>
                    <a:gd name="T18" fmla="*/ 28 w 54"/>
                    <a:gd name="T19" fmla="*/ 50 h 52"/>
                    <a:gd name="T20" fmla="*/ 18 w 54"/>
                    <a:gd name="T21" fmla="*/ 48 h 52"/>
                    <a:gd name="T22" fmla="*/ 4 w 54"/>
                    <a:gd name="T23" fmla="*/ 40 h 52"/>
                    <a:gd name="T24" fmla="*/ 0 w 54"/>
                    <a:gd name="T25" fmla="*/ 26 h 52"/>
                    <a:gd name="T26" fmla="*/ 4 w 54"/>
                    <a:gd name="T27" fmla="*/ 20 h 5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4"/>
                    <a:gd name="T43" fmla="*/ 0 h 52"/>
                    <a:gd name="T44" fmla="*/ 54 w 54"/>
                    <a:gd name="T45" fmla="*/ 52 h 5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4" h="52">
                      <a:moveTo>
                        <a:pt x="4" y="20"/>
                      </a:moveTo>
                      <a:lnTo>
                        <a:pt x="20" y="10"/>
                      </a:lnTo>
                      <a:lnTo>
                        <a:pt x="30" y="14"/>
                      </a:lnTo>
                      <a:lnTo>
                        <a:pt x="30" y="4"/>
                      </a:lnTo>
                      <a:lnTo>
                        <a:pt x="44" y="0"/>
                      </a:lnTo>
                      <a:lnTo>
                        <a:pt x="50" y="10"/>
                      </a:lnTo>
                      <a:lnTo>
                        <a:pt x="54" y="26"/>
                      </a:lnTo>
                      <a:lnTo>
                        <a:pt x="44" y="40"/>
                      </a:lnTo>
                      <a:lnTo>
                        <a:pt x="38" y="52"/>
                      </a:lnTo>
                      <a:lnTo>
                        <a:pt x="28" y="50"/>
                      </a:lnTo>
                      <a:lnTo>
                        <a:pt x="18" y="48"/>
                      </a:lnTo>
                      <a:lnTo>
                        <a:pt x="4" y="40"/>
                      </a:lnTo>
                      <a:lnTo>
                        <a:pt x="0" y="26"/>
                      </a:lnTo>
                      <a:lnTo>
                        <a:pt x="4" y="2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22" name="Freeform 2311"/>
                <p:cNvSpPr>
                  <a:spLocks/>
                </p:cNvSpPr>
                <p:nvPr/>
              </p:nvSpPr>
              <p:spPr bwMode="auto">
                <a:xfrm>
                  <a:off x="7302" y="2645"/>
                  <a:ext cx="82" cy="68"/>
                </a:xfrm>
                <a:custGeom>
                  <a:avLst/>
                  <a:gdLst>
                    <a:gd name="T0" fmla="*/ 6 w 82"/>
                    <a:gd name="T1" fmla="*/ 16 h 68"/>
                    <a:gd name="T2" fmla="*/ 26 w 82"/>
                    <a:gd name="T3" fmla="*/ 0 h 68"/>
                    <a:gd name="T4" fmla="*/ 28 w 82"/>
                    <a:gd name="T5" fmla="*/ 8 h 68"/>
                    <a:gd name="T6" fmla="*/ 66 w 82"/>
                    <a:gd name="T7" fmla="*/ 8 h 68"/>
                    <a:gd name="T8" fmla="*/ 76 w 82"/>
                    <a:gd name="T9" fmla="*/ 14 h 68"/>
                    <a:gd name="T10" fmla="*/ 82 w 82"/>
                    <a:gd name="T11" fmla="*/ 26 h 68"/>
                    <a:gd name="T12" fmla="*/ 78 w 82"/>
                    <a:gd name="T13" fmla="*/ 32 h 68"/>
                    <a:gd name="T14" fmla="*/ 68 w 82"/>
                    <a:gd name="T15" fmla="*/ 28 h 68"/>
                    <a:gd name="T16" fmla="*/ 60 w 82"/>
                    <a:gd name="T17" fmla="*/ 30 h 68"/>
                    <a:gd name="T18" fmla="*/ 60 w 82"/>
                    <a:gd name="T19" fmla="*/ 38 h 68"/>
                    <a:gd name="T20" fmla="*/ 40 w 82"/>
                    <a:gd name="T21" fmla="*/ 58 h 68"/>
                    <a:gd name="T22" fmla="*/ 46 w 82"/>
                    <a:gd name="T23" fmla="*/ 62 h 68"/>
                    <a:gd name="T24" fmla="*/ 44 w 82"/>
                    <a:gd name="T25" fmla="*/ 68 h 68"/>
                    <a:gd name="T26" fmla="*/ 18 w 82"/>
                    <a:gd name="T27" fmla="*/ 54 h 68"/>
                    <a:gd name="T28" fmla="*/ 0 w 82"/>
                    <a:gd name="T29" fmla="*/ 46 h 68"/>
                    <a:gd name="T30" fmla="*/ 10 w 82"/>
                    <a:gd name="T31" fmla="*/ 32 h 68"/>
                    <a:gd name="T32" fmla="*/ 6 w 82"/>
                    <a:gd name="T33" fmla="*/ 16 h 6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82"/>
                    <a:gd name="T52" fmla="*/ 0 h 68"/>
                    <a:gd name="T53" fmla="*/ 82 w 82"/>
                    <a:gd name="T54" fmla="*/ 68 h 6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82" h="68">
                      <a:moveTo>
                        <a:pt x="6" y="16"/>
                      </a:moveTo>
                      <a:lnTo>
                        <a:pt x="26" y="0"/>
                      </a:lnTo>
                      <a:lnTo>
                        <a:pt x="28" y="8"/>
                      </a:lnTo>
                      <a:lnTo>
                        <a:pt x="66" y="8"/>
                      </a:lnTo>
                      <a:lnTo>
                        <a:pt x="76" y="14"/>
                      </a:lnTo>
                      <a:lnTo>
                        <a:pt x="82" y="26"/>
                      </a:lnTo>
                      <a:lnTo>
                        <a:pt x="78" y="32"/>
                      </a:lnTo>
                      <a:lnTo>
                        <a:pt x="68" y="28"/>
                      </a:lnTo>
                      <a:lnTo>
                        <a:pt x="60" y="30"/>
                      </a:lnTo>
                      <a:lnTo>
                        <a:pt x="60" y="38"/>
                      </a:lnTo>
                      <a:lnTo>
                        <a:pt x="40" y="58"/>
                      </a:lnTo>
                      <a:lnTo>
                        <a:pt x="46" y="62"/>
                      </a:lnTo>
                      <a:lnTo>
                        <a:pt x="44" y="68"/>
                      </a:lnTo>
                      <a:lnTo>
                        <a:pt x="18" y="54"/>
                      </a:lnTo>
                      <a:lnTo>
                        <a:pt x="0" y="46"/>
                      </a:lnTo>
                      <a:lnTo>
                        <a:pt x="10" y="32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23" name="Freeform 2312"/>
                <p:cNvSpPr>
                  <a:spLocks/>
                </p:cNvSpPr>
                <p:nvPr/>
              </p:nvSpPr>
              <p:spPr bwMode="auto">
                <a:xfrm>
                  <a:off x="6987" y="2569"/>
                  <a:ext cx="38" cy="50"/>
                </a:xfrm>
                <a:custGeom>
                  <a:avLst/>
                  <a:gdLst>
                    <a:gd name="T0" fmla="*/ 0 w 38"/>
                    <a:gd name="T1" fmla="*/ 8 h 50"/>
                    <a:gd name="T2" fmla="*/ 14 w 38"/>
                    <a:gd name="T3" fmla="*/ 0 h 50"/>
                    <a:gd name="T4" fmla="*/ 22 w 38"/>
                    <a:gd name="T5" fmla="*/ 14 h 50"/>
                    <a:gd name="T6" fmla="*/ 32 w 38"/>
                    <a:gd name="T7" fmla="*/ 22 h 50"/>
                    <a:gd name="T8" fmla="*/ 38 w 38"/>
                    <a:gd name="T9" fmla="*/ 32 h 50"/>
                    <a:gd name="T10" fmla="*/ 32 w 38"/>
                    <a:gd name="T11" fmla="*/ 46 h 50"/>
                    <a:gd name="T12" fmla="*/ 26 w 38"/>
                    <a:gd name="T13" fmla="*/ 46 h 50"/>
                    <a:gd name="T14" fmla="*/ 22 w 38"/>
                    <a:gd name="T15" fmla="*/ 50 h 50"/>
                    <a:gd name="T16" fmla="*/ 16 w 38"/>
                    <a:gd name="T17" fmla="*/ 50 h 50"/>
                    <a:gd name="T18" fmla="*/ 0 w 38"/>
                    <a:gd name="T19" fmla="*/ 42 h 50"/>
                    <a:gd name="T20" fmla="*/ 2 w 38"/>
                    <a:gd name="T21" fmla="*/ 38 h 50"/>
                    <a:gd name="T22" fmla="*/ 0 w 38"/>
                    <a:gd name="T23" fmla="*/ 8 h 5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50"/>
                    <a:gd name="T38" fmla="*/ 38 w 38"/>
                    <a:gd name="T39" fmla="*/ 50 h 50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50">
                      <a:moveTo>
                        <a:pt x="0" y="8"/>
                      </a:moveTo>
                      <a:lnTo>
                        <a:pt x="14" y="0"/>
                      </a:lnTo>
                      <a:lnTo>
                        <a:pt x="22" y="14"/>
                      </a:lnTo>
                      <a:lnTo>
                        <a:pt x="32" y="22"/>
                      </a:lnTo>
                      <a:lnTo>
                        <a:pt x="38" y="32"/>
                      </a:lnTo>
                      <a:lnTo>
                        <a:pt x="32" y="46"/>
                      </a:lnTo>
                      <a:lnTo>
                        <a:pt x="26" y="46"/>
                      </a:lnTo>
                      <a:lnTo>
                        <a:pt x="22" y="50"/>
                      </a:lnTo>
                      <a:lnTo>
                        <a:pt x="16" y="50"/>
                      </a:lnTo>
                      <a:lnTo>
                        <a:pt x="0" y="42"/>
                      </a:lnTo>
                      <a:lnTo>
                        <a:pt x="2" y="38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24" name="Freeform 2313"/>
                <p:cNvSpPr>
                  <a:spLocks/>
                </p:cNvSpPr>
                <p:nvPr/>
              </p:nvSpPr>
              <p:spPr bwMode="auto">
                <a:xfrm>
                  <a:off x="7045" y="2567"/>
                  <a:ext cx="79" cy="68"/>
                </a:xfrm>
                <a:custGeom>
                  <a:avLst/>
                  <a:gdLst>
                    <a:gd name="T0" fmla="*/ 0 w 79"/>
                    <a:gd name="T1" fmla="*/ 26 h 68"/>
                    <a:gd name="T2" fmla="*/ 10 w 79"/>
                    <a:gd name="T3" fmla="*/ 18 h 68"/>
                    <a:gd name="T4" fmla="*/ 18 w 79"/>
                    <a:gd name="T5" fmla="*/ 12 h 68"/>
                    <a:gd name="T6" fmla="*/ 28 w 79"/>
                    <a:gd name="T7" fmla="*/ 2 h 68"/>
                    <a:gd name="T8" fmla="*/ 42 w 79"/>
                    <a:gd name="T9" fmla="*/ 0 h 68"/>
                    <a:gd name="T10" fmla="*/ 44 w 79"/>
                    <a:gd name="T11" fmla="*/ 12 h 68"/>
                    <a:gd name="T12" fmla="*/ 61 w 79"/>
                    <a:gd name="T13" fmla="*/ 22 h 68"/>
                    <a:gd name="T14" fmla="*/ 69 w 79"/>
                    <a:gd name="T15" fmla="*/ 34 h 68"/>
                    <a:gd name="T16" fmla="*/ 79 w 79"/>
                    <a:gd name="T17" fmla="*/ 34 h 68"/>
                    <a:gd name="T18" fmla="*/ 56 w 79"/>
                    <a:gd name="T19" fmla="*/ 64 h 68"/>
                    <a:gd name="T20" fmla="*/ 48 w 79"/>
                    <a:gd name="T21" fmla="*/ 68 h 68"/>
                    <a:gd name="T22" fmla="*/ 38 w 79"/>
                    <a:gd name="T23" fmla="*/ 66 h 68"/>
                    <a:gd name="T24" fmla="*/ 14 w 79"/>
                    <a:gd name="T25" fmla="*/ 42 h 68"/>
                    <a:gd name="T26" fmla="*/ 10 w 79"/>
                    <a:gd name="T27" fmla="*/ 30 h 68"/>
                    <a:gd name="T28" fmla="*/ 0 w 79"/>
                    <a:gd name="T29" fmla="*/ 26 h 6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79"/>
                    <a:gd name="T46" fmla="*/ 0 h 68"/>
                    <a:gd name="T47" fmla="*/ 79 w 79"/>
                    <a:gd name="T48" fmla="*/ 68 h 68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79" h="68">
                      <a:moveTo>
                        <a:pt x="0" y="26"/>
                      </a:moveTo>
                      <a:lnTo>
                        <a:pt x="10" y="18"/>
                      </a:lnTo>
                      <a:lnTo>
                        <a:pt x="18" y="12"/>
                      </a:lnTo>
                      <a:lnTo>
                        <a:pt x="28" y="2"/>
                      </a:lnTo>
                      <a:lnTo>
                        <a:pt x="42" y="0"/>
                      </a:lnTo>
                      <a:lnTo>
                        <a:pt x="44" y="12"/>
                      </a:lnTo>
                      <a:lnTo>
                        <a:pt x="61" y="22"/>
                      </a:lnTo>
                      <a:lnTo>
                        <a:pt x="69" y="34"/>
                      </a:lnTo>
                      <a:lnTo>
                        <a:pt x="79" y="34"/>
                      </a:lnTo>
                      <a:lnTo>
                        <a:pt x="56" y="64"/>
                      </a:lnTo>
                      <a:lnTo>
                        <a:pt x="48" y="68"/>
                      </a:lnTo>
                      <a:lnTo>
                        <a:pt x="38" y="66"/>
                      </a:lnTo>
                      <a:lnTo>
                        <a:pt x="14" y="42"/>
                      </a:lnTo>
                      <a:lnTo>
                        <a:pt x="10" y="3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25" name="Freeform 2314"/>
                <p:cNvSpPr>
                  <a:spLocks/>
                </p:cNvSpPr>
                <p:nvPr/>
              </p:nvSpPr>
              <p:spPr bwMode="auto">
                <a:xfrm>
                  <a:off x="6703" y="2815"/>
                  <a:ext cx="72" cy="56"/>
                </a:xfrm>
                <a:custGeom>
                  <a:avLst/>
                  <a:gdLst>
                    <a:gd name="T0" fmla="*/ 0 w 72"/>
                    <a:gd name="T1" fmla="*/ 12 h 56"/>
                    <a:gd name="T2" fmla="*/ 16 w 72"/>
                    <a:gd name="T3" fmla="*/ 0 h 56"/>
                    <a:gd name="T4" fmla="*/ 72 w 72"/>
                    <a:gd name="T5" fmla="*/ 20 h 56"/>
                    <a:gd name="T6" fmla="*/ 68 w 72"/>
                    <a:gd name="T7" fmla="*/ 46 h 56"/>
                    <a:gd name="T8" fmla="*/ 56 w 72"/>
                    <a:gd name="T9" fmla="*/ 48 h 56"/>
                    <a:gd name="T10" fmla="*/ 54 w 72"/>
                    <a:gd name="T11" fmla="*/ 52 h 56"/>
                    <a:gd name="T12" fmla="*/ 38 w 72"/>
                    <a:gd name="T13" fmla="*/ 56 h 56"/>
                    <a:gd name="T14" fmla="*/ 28 w 72"/>
                    <a:gd name="T15" fmla="*/ 48 h 56"/>
                    <a:gd name="T16" fmla="*/ 24 w 72"/>
                    <a:gd name="T17" fmla="*/ 24 h 56"/>
                    <a:gd name="T18" fmla="*/ 16 w 72"/>
                    <a:gd name="T19" fmla="*/ 20 h 56"/>
                    <a:gd name="T20" fmla="*/ 0 w 72"/>
                    <a:gd name="T21" fmla="*/ 12 h 5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72"/>
                    <a:gd name="T34" fmla="*/ 0 h 56"/>
                    <a:gd name="T35" fmla="*/ 72 w 72"/>
                    <a:gd name="T36" fmla="*/ 56 h 5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72" h="56">
                      <a:moveTo>
                        <a:pt x="0" y="12"/>
                      </a:moveTo>
                      <a:lnTo>
                        <a:pt x="16" y="0"/>
                      </a:lnTo>
                      <a:lnTo>
                        <a:pt x="72" y="20"/>
                      </a:lnTo>
                      <a:lnTo>
                        <a:pt x="68" y="46"/>
                      </a:lnTo>
                      <a:lnTo>
                        <a:pt x="56" y="48"/>
                      </a:lnTo>
                      <a:lnTo>
                        <a:pt x="54" y="52"/>
                      </a:lnTo>
                      <a:lnTo>
                        <a:pt x="38" y="56"/>
                      </a:lnTo>
                      <a:lnTo>
                        <a:pt x="28" y="48"/>
                      </a:lnTo>
                      <a:lnTo>
                        <a:pt x="24" y="24"/>
                      </a:lnTo>
                      <a:lnTo>
                        <a:pt x="16" y="2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26" name="Freeform 2315"/>
                <p:cNvSpPr>
                  <a:spLocks/>
                </p:cNvSpPr>
                <p:nvPr/>
              </p:nvSpPr>
              <p:spPr bwMode="auto">
                <a:xfrm>
                  <a:off x="6987" y="2817"/>
                  <a:ext cx="54" cy="68"/>
                </a:xfrm>
                <a:custGeom>
                  <a:avLst/>
                  <a:gdLst>
                    <a:gd name="T0" fmla="*/ 2 w 54"/>
                    <a:gd name="T1" fmla="*/ 6 h 68"/>
                    <a:gd name="T2" fmla="*/ 4 w 54"/>
                    <a:gd name="T3" fmla="*/ 0 h 68"/>
                    <a:gd name="T4" fmla="*/ 10 w 54"/>
                    <a:gd name="T5" fmla="*/ 2 h 68"/>
                    <a:gd name="T6" fmla="*/ 10 w 54"/>
                    <a:gd name="T7" fmla="*/ 8 h 68"/>
                    <a:gd name="T8" fmla="*/ 18 w 54"/>
                    <a:gd name="T9" fmla="*/ 10 h 68"/>
                    <a:gd name="T10" fmla="*/ 26 w 54"/>
                    <a:gd name="T11" fmla="*/ 16 h 68"/>
                    <a:gd name="T12" fmla="*/ 46 w 54"/>
                    <a:gd name="T13" fmla="*/ 40 h 68"/>
                    <a:gd name="T14" fmla="*/ 44 w 54"/>
                    <a:gd name="T15" fmla="*/ 46 h 68"/>
                    <a:gd name="T16" fmla="*/ 54 w 54"/>
                    <a:gd name="T17" fmla="*/ 50 h 68"/>
                    <a:gd name="T18" fmla="*/ 50 w 54"/>
                    <a:gd name="T19" fmla="*/ 56 h 68"/>
                    <a:gd name="T20" fmla="*/ 36 w 54"/>
                    <a:gd name="T21" fmla="*/ 66 h 68"/>
                    <a:gd name="T22" fmla="*/ 30 w 54"/>
                    <a:gd name="T23" fmla="*/ 68 h 68"/>
                    <a:gd name="T24" fmla="*/ 14 w 54"/>
                    <a:gd name="T25" fmla="*/ 66 h 68"/>
                    <a:gd name="T26" fmla="*/ 4 w 54"/>
                    <a:gd name="T27" fmla="*/ 60 h 68"/>
                    <a:gd name="T28" fmla="*/ 4 w 54"/>
                    <a:gd name="T29" fmla="*/ 36 h 68"/>
                    <a:gd name="T30" fmla="*/ 0 w 54"/>
                    <a:gd name="T31" fmla="*/ 36 h 68"/>
                    <a:gd name="T32" fmla="*/ 0 w 54"/>
                    <a:gd name="T33" fmla="*/ 20 h 68"/>
                    <a:gd name="T34" fmla="*/ 4 w 54"/>
                    <a:gd name="T35" fmla="*/ 16 h 68"/>
                    <a:gd name="T36" fmla="*/ 2 w 54"/>
                    <a:gd name="T37" fmla="*/ 12 h 68"/>
                    <a:gd name="T38" fmla="*/ 0 w 54"/>
                    <a:gd name="T39" fmla="*/ 8 h 68"/>
                    <a:gd name="T40" fmla="*/ 2 w 54"/>
                    <a:gd name="T41" fmla="*/ 6 h 6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4"/>
                    <a:gd name="T64" fmla="*/ 0 h 68"/>
                    <a:gd name="T65" fmla="*/ 54 w 54"/>
                    <a:gd name="T66" fmla="*/ 68 h 6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4" h="68">
                      <a:moveTo>
                        <a:pt x="2" y="6"/>
                      </a:moveTo>
                      <a:lnTo>
                        <a:pt x="4" y="0"/>
                      </a:lnTo>
                      <a:lnTo>
                        <a:pt x="10" y="2"/>
                      </a:lnTo>
                      <a:lnTo>
                        <a:pt x="10" y="8"/>
                      </a:lnTo>
                      <a:lnTo>
                        <a:pt x="18" y="10"/>
                      </a:lnTo>
                      <a:lnTo>
                        <a:pt x="26" y="16"/>
                      </a:lnTo>
                      <a:lnTo>
                        <a:pt x="46" y="40"/>
                      </a:lnTo>
                      <a:lnTo>
                        <a:pt x="44" y="46"/>
                      </a:lnTo>
                      <a:lnTo>
                        <a:pt x="54" y="50"/>
                      </a:lnTo>
                      <a:lnTo>
                        <a:pt x="50" y="56"/>
                      </a:lnTo>
                      <a:lnTo>
                        <a:pt x="36" y="66"/>
                      </a:lnTo>
                      <a:lnTo>
                        <a:pt x="30" y="68"/>
                      </a:lnTo>
                      <a:lnTo>
                        <a:pt x="14" y="66"/>
                      </a:lnTo>
                      <a:lnTo>
                        <a:pt x="4" y="60"/>
                      </a:lnTo>
                      <a:lnTo>
                        <a:pt x="4" y="36"/>
                      </a:lnTo>
                      <a:lnTo>
                        <a:pt x="0" y="36"/>
                      </a:lnTo>
                      <a:lnTo>
                        <a:pt x="0" y="20"/>
                      </a:lnTo>
                      <a:lnTo>
                        <a:pt x="4" y="16"/>
                      </a:lnTo>
                      <a:lnTo>
                        <a:pt x="2" y="12"/>
                      </a:lnTo>
                      <a:lnTo>
                        <a:pt x="0" y="8"/>
                      </a:lnTo>
                      <a:lnTo>
                        <a:pt x="2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27" name="Freeform 2316"/>
                <p:cNvSpPr>
                  <a:spLocks/>
                </p:cNvSpPr>
                <p:nvPr/>
              </p:nvSpPr>
              <p:spPr bwMode="auto">
                <a:xfrm>
                  <a:off x="7077" y="2751"/>
                  <a:ext cx="61" cy="42"/>
                </a:xfrm>
                <a:custGeom>
                  <a:avLst/>
                  <a:gdLst>
                    <a:gd name="T0" fmla="*/ 0 w 61"/>
                    <a:gd name="T1" fmla="*/ 12 h 42"/>
                    <a:gd name="T2" fmla="*/ 47 w 61"/>
                    <a:gd name="T3" fmla="*/ 0 h 42"/>
                    <a:gd name="T4" fmla="*/ 61 w 61"/>
                    <a:gd name="T5" fmla="*/ 16 h 42"/>
                    <a:gd name="T6" fmla="*/ 43 w 61"/>
                    <a:gd name="T7" fmla="*/ 26 h 42"/>
                    <a:gd name="T8" fmla="*/ 31 w 61"/>
                    <a:gd name="T9" fmla="*/ 42 h 42"/>
                    <a:gd name="T10" fmla="*/ 8 w 61"/>
                    <a:gd name="T11" fmla="*/ 40 h 42"/>
                    <a:gd name="T12" fmla="*/ 2 w 61"/>
                    <a:gd name="T13" fmla="*/ 40 h 42"/>
                    <a:gd name="T14" fmla="*/ 0 w 61"/>
                    <a:gd name="T15" fmla="*/ 12 h 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1"/>
                    <a:gd name="T25" fmla="*/ 0 h 42"/>
                    <a:gd name="T26" fmla="*/ 61 w 61"/>
                    <a:gd name="T27" fmla="*/ 42 h 4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1" h="42">
                      <a:moveTo>
                        <a:pt x="0" y="12"/>
                      </a:moveTo>
                      <a:lnTo>
                        <a:pt x="47" y="0"/>
                      </a:lnTo>
                      <a:lnTo>
                        <a:pt x="61" y="16"/>
                      </a:lnTo>
                      <a:lnTo>
                        <a:pt x="43" y="26"/>
                      </a:lnTo>
                      <a:lnTo>
                        <a:pt x="31" y="42"/>
                      </a:lnTo>
                      <a:lnTo>
                        <a:pt x="8" y="40"/>
                      </a:lnTo>
                      <a:lnTo>
                        <a:pt x="2" y="4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28" name="Freeform 2317"/>
                <p:cNvSpPr>
                  <a:spLocks/>
                </p:cNvSpPr>
                <p:nvPr/>
              </p:nvSpPr>
              <p:spPr bwMode="auto">
                <a:xfrm>
                  <a:off x="7318" y="2763"/>
                  <a:ext cx="84" cy="84"/>
                </a:xfrm>
                <a:custGeom>
                  <a:avLst/>
                  <a:gdLst>
                    <a:gd name="T0" fmla="*/ 2 w 84"/>
                    <a:gd name="T1" fmla="*/ 44 h 84"/>
                    <a:gd name="T2" fmla="*/ 0 w 84"/>
                    <a:gd name="T3" fmla="*/ 30 h 84"/>
                    <a:gd name="T4" fmla="*/ 8 w 84"/>
                    <a:gd name="T5" fmla="*/ 18 h 84"/>
                    <a:gd name="T6" fmla="*/ 16 w 84"/>
                    <a:gd name="T7" fmla="*/ 24 h 84"/>
                    <a:gd name="T8" fmla="*/ 34 w 84"/>
                    <a:gd name="T9" fmla="*/ 12 h 84"/>
                    <a:gd name="T10" fmla="*/ 40 w 84"/>
                    <a:gd name="T11" fmla="*/ 6 h 84"/>
                    <a:gd name="T12" fmla="*/ 44 w 84"/>
                    <a:gd name="T13" fmla="*/ 0 h 84"/>
                    <a:gd name="T14" fmla="*/ 48 w 84"/>
                    <a:gd name="T15" fmla="*/ 6 h 84"/>
                    <a:gd name="T16" fmla="*/ 56 w 84"/>
                    <a:gd name="T17" fmla="*/ 4 h 84"/>
                    <a:gd name="T18" fmla="*/ 62 w 84"/>
                    <a:gd name="T19" fmla="*/ 16 h 84"/>
                    <a:gd name="T20" fmla="*/ 64 w 84"/>
                    <a:gd name="T21" fmla="*/ 36 h 84"/>
                    <a:gd name="T22" fmla="*/ 72 w 84"/>
                    <a:gd name="T23" fmla="*/ 32 h 84"/>
                    <a:gd name="T24" fmla="*/ 74 w 84"/>
                    <a:gd name="T25" fmla="*/ 38 h 84"/>
                    <a:gd name="T26" fmla="*/ 84 w 84"/>
                    <a:gd name="T27" fmla="*/ 42 h 84"/>
                    <a:gd name="T28" fmla="*/ 80 w 84"/>
                    <a:gd name="T29" fmla="*/ 48 h 84"/>
                    <a:gd name="T30" fmla="*/ 80 w 84"/>
                    <a:gd name="T31" fmla="*/ 70 h 84"/>
                    <a:gd name="T32" fmla="*/ 80 w 84"/>
                    <a:gd name="T33" fmla="*/ 80 h 84"/>
                    <a:gd name="T34" fmla="*/ 70 w 84"/>
                    <a:gd name="T35" fmla="*/ 84 h 84"/>
                    <a:gd name="T36" fmla="*/ 62 w 84"/>
                    <a:gd name="T37" fmla="*/ 80 h 84"/>
                    <a:gd name="T38" fmla="*/ 62 w 84"/>
                    <a:gd name="T39" fmla="*/ 66 h 84"/>
                    <a:gd name="T40" fmla="*/ 50 w 84"/>
                    <a:gd name="T41" fmla="*/ 60 h 84"/>
                    <a:gd name="T42" fmla="*/ 52 w 84"/>
                    <a:gd name="T43" fmla="*/ 52 h 84"/>
                    <a:gd name="T44" fmla="*/ 32 w 84"/>
                    <a:gd name="T45" fmla="*/ 42 h 84"/>
                    <a:gd name="T46" fmla="*/ 30 w 84"/>
                    <a:gd name="T47" fmla="*/ 34 h 84"/>
                    <a:gd name="T48" fmla="*/ 16 w 84"/>
                    <a:gd name="T49" fmla="*/ 30 h 84"/>
                    <a:gd name="T50" fmla="*/ 16 w 84"/>
                    <a:gd name="T51" fmla="*/ 34 h 84"/>
                    <a:gd name="T52" fmla="*/ 8 w 84"/>
                    <a:gd name="T53" fmla="*/ 38 h 84"/>
                    <a:gd name="T54" fmla="*/ 8 w 84"/>
                    <a:gd name="T55" fmla="*/ 46 h 84"/>
                    <a:gd name="T56" fmla="*/ 2 w 84"/>
                    <a:gd name="T57" fmla="*/ 44 h 84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84"/>
                    <a:gd name="T88" fmla="*/ 0 h 84"/>
                    <a:gd name="T89" fmla="*/ 84 w 84"/>
                    <a:gd name="T90" fmla="*/ 84 h 84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84" h="84">
                      <a:moveTo>
                        <a:pt x="2" y="44"/>
                      </a:moveTo>
                      <a:lnTo>
                        <a:pt x="0" y="30"/>
                      </a:lnTo>
                      <a:lnTo>
                        <a:pt x="8" y="18"/>
                      </a:lnTo>
                      <a:lnTo>
                        <a:pt x="16" y="24"/>
                      </a:lnTo>
                      <a:lnTo>
                        <a:pt x="34" y="12"/>
                      </a:lnTo>
                      <a:lnTo>
                        <a:pt x="40" y="6"/>
                      </a:lnTo>
                      <a:lnTo>
                        <a:pt x="44" y="0"/>
                      </a:lnTo>
                      <a:lnTo>
                        <a:pt x="48" y="6"/>
                      </a:lnTo>
                      <a:lnTo>
                        <a:pt x="56" y="4"/>
                      </a:lnTo>
                      <a:lnTo>
                        <a:pt x="62" y="16"/>
                      </a:lnTo>
                      <a:lnTo>
                        <a:pt x="64" y="36"/>
                      </a:lnTo>
                      <a:lnTo>
                        <a:pt x="72" y="32"/>
                      </a:lnTo>
                      <a:lnTo>
                        <a:pt x="74" y="38"/>
                      </a:lnTo>
                      <a:lnTo>
                        <a:pt x="84" y="42"/>
                      </a:lnTo>
                      <a:lnTo>
                        <a:pt x="80" y="48"/>
                      </a:lnTo>
                      <a:lnTo>
                        <a:pt x="80" y="70"/>
                      </a:lnTo>
                      <a:lnTo>
                        <a:pt x="80" y="80"/>
                      </a:lnTo>
                      <a:lnTo>
                        <a:pt x="70" y="84"/>
                      </a:lnTo>
                      <a:lnTo>
                        <a:pt x="62" y="80"/>
                      </a:lnTo>
                      <a:lnTo>
                        <a:pt x="62" y="66"/>
                      </a:lnTo>
                      <a:lnTo>
                        <a:pt x="50" y="60"/>
                      </a:lnTo>
                      <a:lnTo>
                        <a:pt x="52" y="52"/>
                      </a:lnTo>
                      <a:lnTo>
                        <a:pt x="32" y="42"/>
                      </a:lnTo>
                      <a:lnTo>
                        <a:pt x="30" y="34"/>
                      </a:lnTo>
                      <a:lnTo>
                        <a:pt x="16" y="30"/>
                      </a:lnTo>
                      <a:lnTo>
                        <a:pt x="16" y="34"/>
                      </a:lnTo>
                      <a:lnTo>
                        <a:pt x="8" y="38"/>
                      </a:lnTo>
                      <a:lnTo>
                        <a:pt x="8" y="46"/>
                      </a:lnTo>
                      <a:lnTo>
                        <a:pt x="2" y="4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29" name="Freeform 2318"/>
                <p:cNvSpPr>
                  <a:spLocks/>
                </p:cNvSpPr>
                <p:nvPr/>
              </p:nvSpPr>
              <p:spPr bwMode="auto">
                <a:xfrm>
                  <a:off x="7280" y="2691"/>
                  <a:ext cx="66" cy="46"/>
                </a:xfrm>
                <a:custGeom>
                  <a:avLst/>
                  <a:gdLst>
                    <a:gd name="T0" fmla="*/ 0 w 66"/>
                    <a:gd name="T1" fmla="*/ 34 h 46"/>
                    <a:gd name="T2" fmla="*/ 6 w 66"/>
                    <a:gd name="T3" fmla="*/ 10 h 46"/>
                    <a:gd name="T4" fmla="*/ 16 w 66"/>
                    <a:gd name="T5" fmla="*/ 12 h 46"/>
                    <a:gd name="T6" fmla="*/ 22 w 66"/>
                    <a:gd name="T7" fmla="*/ 0 h 46"/>
                    <a:gd name="T8" fmla="*/ 40 w 66"/>
                    <a:gd name="T9" fmla="*/ 8 h 46"/>
                    <a:gd name="T10" fmla="*/ 66 w 66"/>
                    <a:gd name="T11" fmla="*/ 22 h 46"/>
                    <a:gd name="T12" fmla="*/ 66 w 66"/>
                    <a:gd name="T13" fmla="*/ 30 h 46"/>
                    <a:gd name="T14" fmla="*/ 52 w 66"/>
                    <a:gd name="T15" fmla="*/ 32 h 46"/>
                    <a:gd name="T16" fmla="*/ 46 w 66"/>
                    <a:gd name="T17" fmla="*/ 28 h 46"/>
                    <a:gd name="T18" fmla="*/ 40 w 66"/>
                    <a:gd name="T19" fmla="*/ 42 h 46"/>
                    <a:gd name="T20" fmla="*/ 32 w 66"/>
                    <a:gd name="T21" fmla="*/ 44 h 46"/>
                    <a:gd name="T22" fmla="*/ 28 w 66"/>
                    <a:gd name="T23" fmla="*/ 40 h 46"/>
                    <a:gd name="T24" fmla="*/ 22 w 66"/>
                    <a:gd name="T25" fmla="*/ 46 h 46"/>
                    <a:gd name="T26" fmla="*/ 0 w 66"/>
                    <a:gd name="T27" fmla="*/ 34 h 4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6"/>
                    <a:gd name="T43" fmla="*/ 0 h 46"/>
                    <a:gd name="T44" fmla="*/ 66 w 66"/>
                    <a:gd name="T45" fmla="*/ 46 h 4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6" h="46">
                      <a:moveTo>
                        <a:pt x="0" y="34"/>
                      </a:moveTo>
                      <a:lnTo>
                        <a:pt x="6" y="10"/>
                      </a:lnTo>
                      <a:lnTo>
                        <a:pt x="16" y="12"/>
                      </a:lnTo>
                      <a:lnTo>
                        <a:pt x="22" y="0"/>
                      </a:lnTo>
                      <a:lnTo>
                        <a:pt x="40" y="8"/>
                      </a:lnTo>
                      <a:lnTo>
                        <a:pt x="66" y="22"/>
                      </a:lnTo>
                      <a:lnTo>
                        <a:pt x="66" y="30"/>
                      </a:lnTo>
                      <a:lnTo>
                        <a:pt x="52" y="32"/>
                      </a:lnTo>
                      <a:lnTo>
                        <a:pt x="46" y="28"/>
                      </a:lnTo>
                      <a:lnTo>
                        <a:pt x="40" y="42"/>
                      </a:lnTo>
                      <a:lnTo>
                        <a:pt x="32" y="44"/>
                      </a:lnTo>
                      <a:lnTo>
                        <a:pt x="28" y="40"/>
                      </a:lnTo>
                      <a:lnTo>
                        <a:pt x="22" y="46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30" name="Freeform 2319"/>
                <p:cNvSpPr>
                  <a:spLocks/>
                </p:cNvSpPr>
                <p:nvPr/>
              </p:nvSpPr>
              <p:spPr bwMode="auto">
                <a:xfrm>
                  <a:off x="7045" y="2677"/>
                  <a:ext cx="56" cy="50"/>
                </a:xfrm>
                <a:custGeom>
                  <a:avLst/>
                  <a:gdLst>
                    <a:gd name="T0" fmla="*/ 12 w 56"/>
                    <a:gd name="T1" fmla="*/ 22 h 50"/>
                    <a:gd name="T2" fmla="*/ 16 w 56"/>
                    <a:gd name="T3" fmla="*/ 20 h 50"/>
                    <a:gd name="T4" fmla="*/ 18 w 56"/>
                    <a:gd name="T5" fmla="*/ 16 h 50"/>
                    <a:gd name="T6" fmla="*/ 16 w 56"/>
                    <a:gd name="T7" fmla="*/ 6 h 50"/>
                    <a:gd name="T8" fmla="*/ 20 w 56"/>
                    <a:gd name="T9" fmla="*/ 0 h 50"/>
                    <a:gd name="T10" fmla="*/ 28 w 56"/>
                    <a:gd name="T11" fmla="*/ 6 h 50"/>
                    <a:gd name="T12" fmla="*/ 40 w 56"/>
                    <a:gd name="T13" fmla="*/ 8 h 50"/>
                    <a:gd name="T14" fmla="*/ 42 w 56"/>
                    <a:gd name="T15" fmla="*/ 4 h 50"/>
                    <a:gd name="T16" fmla="*/ 50 w 56"/>
                    <a:gd name="T17" fmla="*/ 4 h 50"/>
                    <a:gd name="T18" fmla="*/ 56 w 56"/>
                    <a:gd name="T19" fmla="*/ 28 h 50"/>
                    <a:gd name="T20" fmla="*/ 46 w 56"/>
                    <a:gd name="T21" fmla="*/ 36 h 50"/>
                    <a:gd name="T22" fmla="*/ 40 w 56"/>
                    <a:gd name="T23" fmla="*/ 32 h 50"/>
                    <a:gd name="T24" fmla="*/ 32 w 56"/>
                    <a:gd name="T25" fmla="*/ 36 h 50"/>
                    <a:gd name="T26" fmla="*/ 32 w 56"/>
                    <a:gd name="T27" fmla="*/ 42 h 50"/>
                    <a:gd name="T28" fmla="*/ 26 w 56"/>
                    <a:gd name="T29" fmla="*/ 50 h 50"/>
                    <a:gd name="T30" fmla="*/ 4 w 56"/>
                    <a:gd name="T31" fmla="*/ 48 h 50"/>
                    <a:gd name="T32" fmla="*/ 0 w 56"/>
                    <a:gd name="T33" fmla="*/ 36 h 50"/>
                    <a:gd name="T34" fmla="*/ 4 w 56"/>
                    <a:gd name="T35" fmla="*/ 28 h 50"/>
                    <a:gd name="T36" fmla="*/ 8 w 56"/>
                    <a:gd name="T37" fmla="*/ 28 h 50"/>
                    <a:gd name="T38" fmla="*/ 12 w 56"/>
                    <a:gd name="T39" fmla="*/ 22 h 5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56"/>
                    <a:gd name="T61" fmla="*/ 0 h 50"/>
                    <a:gd name="T62" fmla="*/ 56 w 56"/>
                    <a:gd name="T63" fmla="*/ 50 h 5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56" h="50">
                      <a:moveTo>
                        <a:pt x="12" y="22"/>
                      </a:moveTo>
                      <a:lnTo>
                        <a:pt x="16" y="20"/>
                      </a:lnTo>
                      <a:lnTo>
                        <a:pt x="18" y="16"/>
                      </a:lnTo>
                      <a:lnTo>
                        <a:pt x="16" y="6"/>
                      </a:lnTo>
                      <a:lnTo>
                        <a:pt x="20" y="0"/>
                      </a:lnTo>
                      <a:lnTo>
                        <a:pt x="28" y="6"/>
                      </a:lnTo>
                      <a:lnTo>
                        <a:pt x="40" y="8"/>
                      </a:lnTo>
                      <a:lnTo>
                        <a:pt x="42" y="4"/>
                      </a:lnTo>
                      <a:lnTo>
                        <a:pt x="50" y="4"/>
                      </a:lnTo>
                      <a:lnTo>
                        <a:pt x="56" y="28"/>
                      </a:lnTo>
                      <a:lnTo>
                        <a:pt x="46" y="36"/>
                      </a:lnTo>
                      <a:lnTo>
                        <a:pt x="40" y="32"/>
                      </a:lnTo>
                      <a:lnTo>
                        <a:pt x="32" y="36"/>
                      </a:lnTo>
                      <a:lnTo>
                        <a:pt x="32" y="42"/>
                      </a:lnTo>
                      <a:lnTo>
                        <a:pt x="26" y="50"/>
                      </a:lnTo>
                      <a:lnTo>
                        <a:pt x="4" y="48"/>
                      </a:lnTo>
                      <a:lnTo>
                        <a:pt x="0" y="36"/>
                      </a:lnTo>
                      <a:lnTo>
                        <a:pt x="4" y="28"/>
                      </a:lnTo>
                      <a:lnTo>
                        <a:pt x="8" y="28"/>
                      </a:lnTo>
                      <a:lnTo>
                        <a:pt x="12" y="22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31" name="Freeform 2320"/>
                <p:cNvSpPr>
                  <a:spLocks/>
                </p:cNvSpPr>
                <p:nvPr/>
              </p:nvSpPr>
              <p:spPr bwMode="auto">
                <a:xfrm>
                  <a:off x="7087" y="2663"/>
                  <a:ext cx="39" cy="62"/>
                </a:xfrm>
                <a:custGeom>
                  <a:avLst/>
                  <a:gdLst>
                    <a:gd name="T0" fmla="*/ 0 w 39"/>
                    <a:gd name="T1" fmla="*/ 18 h 62"/>
                    <a:gd name="T2" fmla="*/ 2 w 39"/>
                    <a:gd name="T3" fmla="*/ 10 h 62"/>
                    <a:gd name="T4" fmla="*/ 23 w 39"/>
                    <a:gd name="T5" fmla="*/ 0 h 62"/>
                    <a:gd name="T6" fmla="*/ 35 w 39"/>
                    <a:gd name="T7" fmla="*/ 0 h 62"/>
                    <a:gd name="T8" fmla="*/ 39 w 39"/>
                    <a:gd name="T9" fmla="*/ 10 h 62"/>
                    <a:gd name="T10" fmla="*/ 39 w 39"/>
                    <a:gd name="T11" fmla="*/ 22 h 62"/>
                    <a:gd name="T12" fmla="*/ 37 w 39"/>
                    <a:gd name="T13" fmla="*/ 32 h 62"/>
                    <a:gd name="T14" fmla="*/ 35 w 39"/>
                    <a:gd name="T15" fmla="*/ 62 h 62"/>
                    <a:gd name="T16" fmla="*/ 27 w 39"/>
                    <a:gd name="T17" fmla="*/ 60 h 62"/>
                    <a:gd name="T18" fmla="*/ 14 w 39"/>
                    <a:gd name="T19" fmla="*/ 42 h 62"/>
                    <a:gd name="T20" fmla="*/ 8 w 39"/>
                    <a:gd name="T21" fmla="*/ 18 h 62"/>
                    <a:gd name="T22" fmla="*/ 0 w 39"/>
                    <a:gd name="T23" fmla="*/ 18 h 6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9"/>
                    <a:gd name="T37" fmla="*/ 0 h 62"/>
                    <a:gd name="T38" fmla="*/ 39 w 39"/>
                    <a:gd name="T39" fmla="*/ 62 h 6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9" h="62">
                      <a:moveTo>
                        <a:pt x="0" y="18"/>
                      </a:moveTo>
                      <a:lnTo>
                        <a:pt x="2" y="10"/>
                      </a:lnTo>
                      <a:lnTo>
                        <a:pt x="23" y="0"/>
                      </a:lnTo>
                      <a:lnTo>
                        <a:pt x="35" y="0"/>
                      </a:lnTo>
                      <a:lnTo>
                        <a:pt x="39" y="10"/>
                      </a:lnTo>
                      <a:lnTo>
                        <a:pt x="39" y="22"/>
                      </a:lnTo>
                      <a:lnTo>
                        <a:pt x="37" y="32"/>
                      </a:lnTo>
                      <a:lnTo>
                        <a:pt x="35" y="62"/>
                      </a:lnTo>
                      <a:lnTo>
                        <a:pt x="27" y="60"/>
                      </a:lnTo>
                      <a:lnTo>
                        <a:pt x="14" y="42"/>
                      </a:lnTo>
                      <a:lnTo>
                        <a:pt x="8" y="18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32" name="Freeform 2321"/>
                <p:cNvSpPr>
                  <a:spLocks/>
                </p:cNvSpPr>
                <p:nvPr/>
              </p:nvSpPr>
              <p:spPr bwMode="auto">
                <a:xfrm>
                  <a:off x="7184" y="2591"/>
                  <a:ext cx="58" cy="48"/>
                </a:xfrm>
                <a:custGeom>
                  <a:avLst/>
                  <a:gdLst>
                    <a:gd name="T0" fmla="*/ 0 w 58"/>
                    <a:gd name="T1" fmla="*/ 20 h 48"/>
                    <a:gd name="T2" fmla="*/ 12 w 58"/>
                    <a:gd name="T3" fmla="*/ 4 h 48"/>
                    <a:gd name="T4" fmla="*/ 26 w 58"/>
                    <a:gd name="T5" fmla="*/ 4 h 48"/>
                    <a:gd name="T6" fmla="*/ 34 w 58"/>
                    <a:gd name="T7" fmla="*/ 0 h 48"/>
                    <a:gd name="T8" fmla="*/ 44 w 58"/>
                    <a:gd name="T9" fmla="*/ 8 h 48"/>
                    <a:gd name="T10" fmla="*/ 44 w 58"/>
                    <a:gd name="T11" fmla="*/ 18 h 48"/>
                    <a:gd name="T12" fmla="*/ 52 w 58"/>
                    <a:gd name="T13" fmla="*/ 14 h 48"/>
                    <a:gd name="T14" fmla="*/ 58 w 58"/>
                    <a:gd name="T15" fmla="*/ 26 h 48"/>
                    <a:gd name="T16" fmla="*/ 54 w 58"/>
                    <a:gd name="T17" fmla="*/ 26 h 48"/>
                    <a:gd name="T18" fmla="*/ 38 w 58"/>
                    <a:gd name="T19" fmla="*/ 46 h 48"/>
                    <a:gd name="T20" fmla="*/ 32 w 58"/>
                    <a:gd name="T21" fmla="*/ 48 h 48"/>
                    <a:gd name="T22" fmla="*/ 24 w 58"/>
                    <a:gd name="T23" fmla="*/ 38 h 48"/>
                    <a:gd name="T24" fmla="*/ 16 w 58"/>
                    <a:gd name="T25" fmla="*/ 40 h 48"/>
                    <a:gd name="T26" fmla="*/ 0 w 58"/>
                    <a:gd name="T27" fmla="*/ 20 h 4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8"/>
                    <a:gd name="T43" fmla="*/ 0 h 48"/>
                    <a:gd name="T44" fmla="*/ 58 w 58"/>
                    <a:gd name="T45" fmla="*/ 48 h 4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8" h="48">
                      <a:moveTo>
                        <a:pt x="0" y="20"/>
                      </a:moveTo>
                      <a:lnTo>
                        <a:pt x="12" y="4"/>
                      </a:lnTo>
                      <a:lnTo>
                        <a:pt x="26" y="4"/>
                      </a:lnTo>
                      <a:lnTo>
                        <a:pt x="34" y="0"/>
                      </a:lnTo>
                      <a:lnTo>
                        <a:pt x="44" y="8"/>
                      </a:lnTo>
                      <a:lnTo>
                        <a:pt x="44" y="18"/>
                      </a:lnTo>
                      <a:lnTo>
                        <a:pt x="52" y="14"/>
                      </a:lnTo>
                      <a:lnTo>
                        <a:pt x="58" y="26"/>
                      </a:lnTo>
                      <a:lnTo>
                        <a:pt x="54" y="26"/>
                      </a:lnTo>
                      <a:lnTo>
                        <a:pt x="38" y="46"/>
                      </a:lnTo>
                      <a:lnTo>
                        <a:pt x="32" y="48"/>
                      </a:lnTo>
                      <a:lnTo>
                        <a:pt x="24" y="38"/>
                      </a:lnTo>
                      <a:lnTo>
                        <a:pt x="16" y="4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33" name="Freeform 2322"/>
                <p:cNvSpPr>
                  <a:spLocks/>
                </p:cNvSpPr>
                <p:nvPr/>
              </p:nvSpPr>
              <p:spPr bwMode="auto">
                <a:xfrm>
                  <a:off x="7176" y="2659"/>
                  <a:ext cx="54" cy="52"/>
                </a:xfrm>
                <a:custGeom>
                  <a:avLst/>
                  <a:gdLst>
                    <a:gd name="T0" fmla="*/ 52 w 54"/>
                    <a:gd name="T1" fmla="*/ 50 h 52"/>
                    <a:gd name="T2" fmla="*/ 40 w 54"/>
                    <a:gd name="T3" fmla="*/ 52 h 52"/>
                    <a:gd name="T4" fmla="*/ 10 w 54"/>
                    <a:gd name="T5" fmla="*/ 42 h 52"/>
                    <a:gd name="T6" fmla="*/ 2 w 54"/>
                    <a:gd name="T7" fmla="*/ 48 h 52"/>
                    <a:gd name="T8" fmla="*/ 0 w 54"/>
                    <a:gd name="T9" fmla="*/ 28 h 52"/>
                    <a:gd name="T10" fmla="*/ 6 w 54"/>
                    <a:gd name="T11" fmla="*/ 24 h 52"/>
                    <a:gd name="T12" fmla="*/ 6 w 54"/>
                    <a:gd name="T13" fmla="*/ 16 h 52"/>
                    <a:gd name="T14" fmla="*/ 32 w 54"/>
                    <a:gd name="T15" fmla="*/ 0 h 52"/>
                    <a:gd name="T16" fmla="*/ 54 w 54"/>
                    <a:gd name="T17" fmla="*/ 30 h 52"/>
                    <a:gd name="T18" fmla="*/ 50 w 54"/>
                    <a:gd name="T19" fmla="*/ 44 h 52"/>
                    <a:gd name="T20" fmla="*/ 52 w 54"/>
                    <a:gd name="T21" fmla="*/ 50 h 5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54"/>
                    <a:gd name="T34" fmla="*/ 0 h 52"/>
                    <a:gd name="T35" fmla="*/ 54 w 54"/>
                    <a:gd name="T36" fmla="*/ 52 h 5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54" h="52">
                      <a:moveTo>
                        <a:pt x="52" y="50"/>
                      </a:moveTo>
                      <a:lnTo>
                        <a:pt x="40" y="52"/>
                      </a:lnTo>
                      <a:lnTo>
                        <a:pt x="10" y="42"/>
                      </a:lnTo>
                      <a:lnTo>
                        <a:pt x="2" y="48"/>
                      </a:lnTo>
                      <a:lnTo>
                        <a:pt x="0" y="28"/>
                      </a:lnTo>
                      <a:lnTo>
                        <a:pt x="6" y="24"/>
                      </a:lnTo>
                      <a:lnTo>
                        <a:pt x="6" y="16"/>
                      </a:lnTo>
                      <a:lnTo>
                        <a:pt x="32" y="0"/>
                      </a:lnTo>
                      <a:lnTo>
                        <a:pt x="54" y="30"/>
                      </a:lnTo>
                      <a:lnTo>
                        <a:pt x="50" y="44"/>
                      </a:lnTo>
                      <a:lnTo>
                        <a:pt x="52" y="5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  <p:sp>
              <p:nvSpPr>
                <p:cNvPr id="3734" name="Freeform 2323"/>
                <p:cNvSpPr>
                  <a:spLocks/>
                </p:cNvSpPr>
                <p:nvPr/>
              </p:nvSpPr>
              <p:spPr bwMode="auto">
                <a:xfrm>
                  <a:off x="7226" y="2689"/>
                  <a:ext cx="60" cy="36"/>
                </a:xfrm>
                <a:custGeom>
                  <a:avLst/>
                  <a:gdLst>
                    <a:gd name="T0" fmla="*/ 4 w 60"/>
                    <a:gd name="T1" fmla="*/ 0 h 36"/>
                    <a:gd name="T2" fmla="*/ 12 w 60"/>
                    <a:gd name="T3" fmla="*/ 2 h 36"/>
                    <a:gd name="T4" fmla="*/ 14 w 60"/>
                    <a:gd name="T5" fmla="*/ 6 h 36"/>
                    <a:gd name="T6" fmla="*/ 36 w 60"/>
                    <a:gd name="T7" fmla="*/ 2 h 36"/>
                    <a:gd name="T8" fmla="*/ 50 w 60"/>
                    <a:gd name="T9" fmla="*/ 10 h 36"/>
                    <a:gd name="T10" fmla="*/ 60 w 60"/>
                    <a:gd name="T11" fmla="*/ 12 h 36"/>
                    <a:gd name="T12" fmla="*/ 54 w 60"/>
                    <a:gd name="T13" fmla="*/ 36 h 36"/>
                    <a:gd name="T14" fmla="*/ 50 w 60"/>
                    <a:gd name="T15" fmla="*/ 36 h 36"/>
                    <a:gd name="T16" fmla="*/ 44 w 60"/>
                    <a:gd name="T17" fmla="*/ 30 h 36"/>
                    <a:gd name="T18" fmla="*/ 20 w 60"/>
                    <a:gd name="T19" fmla="*/ 32 h 36"/>
                    <a:gd name="T20" fmla="*/ 8 w 60"/>
                    <a:gd name="T21" fmla="*/ 18 h 36"/>
                    <a:gd name="T22" fmla="*/ 2 w 60"/>
                    <a:gd name="T23" fmla="*/ 20 h 36"/>
                    <a:gd name="T24" fmla="*/ 0 w 60"/>
                    <a:gd name="T25" fmla="*/ 14 h 36"/>
                    <a:gd name="T26" fmla="*/ 4 w 60"/>
                    <a:gd name="T27" fmla="*/ 0 h 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0"/>
                    <a:gd name="T43" fmla="*/ 0 h 36"/>
                    <a:gd name="T44" fmla="*/ 60 w 60"/>
                    <a:gd name="T45" fmla="*/ 36 h 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0" h="36">
                      <a:moveTo>
                        <a:pt x="4" y="0"/>
                      </a:moveTo>
                      <a:lnTo>
                        <a:pt x="12" y="2"/>
                      </a:lnTo>
                      <a:lnTo>
                        <a:pt x="14" y="6"/>
                      </a:lnTo>
                      <a:lnTo>
                        <a:pt x="36" y="2"/>
                      </a:lnTo>
                      <a:lnTo>
                        <a:pt x="50" y="10"/>
                      </a:lnTo>
                      <a:lnTo>
                        <a:pt x="60" y="12"/>
                      </a:lnTo>
                      <a:lnTo>
                        <a:pt x="54" y="36"/>
                      </a:lnTo>
                      <a:lnTo>
                        <a:pt x="50" y="36"/>
                      </a:lnTo>
                      <a:lnTo>
                        <a:pt x="44" y="30"/>
                      </a:lnTo>
                      <a:lnTo>
                        <a:pt x="20" y="32"/>
                      </a:lnTo>
                      <a:lnTo>
                        <a:pt x="8" y="18"/>
                      </a:lnTo>
                      <a:lnTo>
                        <a:pt x="2" y="20"/>
                      </a:lnTo>
                      <a:lnTo>
                        <a:pt x="0" y="1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pitchFamily="34" charset="-128"/>
                  </a:endParaRPr>
                </a:p>
              </p:txBody>
            </p:sp>
          </p:grpSp>
        </p:grpSp>
        <p:grpSp>
          <p:nvGrpSpPr>
            <p:cNvPr id="3421" name="Group 2829"/>
            <p:cNvGrpSpPr>
              <a:grpSpLocks noChangeAspect="1"/>
            </p:cNvGrpSpPr>
            <p:nvPr/>
          </p:nvGrpSpPr>
          <p:grpSpPr bwMode="auto">
            <a:xfrm>
              <a:off x="20536674" y="2727202"/>
              <a:ext cx="3908964" cy="1409128"/>
              <a:chOff x="7324" y="2509"/>
              <a:chExt cx="1182" cy="426"/>
            </a:xfrm>
            <a:noFill/>
          </p:grpSpPr>
          <p:sp>
            <p:nvSpPr>
              <p:cNvPr id="3547" name="Freeform 2831"/>
              <p:cNvSpPr>
                <a:spLocks/>
              </p:cNvSpPr>
              <p:nvPr/>
            </p:nvSpPr>
            <p:spPr bwMode="auto">
              <a:xfrm>
                <a:off x="8448" y="2511"/>
                <a:ext cx="32" cy="86"/>
              </a:xfrm>
              <a:custGeom>
                <a:avLst/>
                <a:gdLst>
                  <a:gd name="T0" fmla="*/ 6 w 32"/>
                  <a:gd name="T1" fmla="*/ 30 h 86"/>
                  <a:gd name="T2" fmla="*/ 0 w 32"/>
                  <a:gd name="T3" fmla="*/ 30 h 86"/>
                  <a:gd name="T4" fmla="*/ 4 w 32"/>
                  <a:gd name="T5" fmla="*/ 20 h 86"/>
                  <a:gd name="T6" fmla="*/ 4 w 32"/>
                  <a:gd name="T7" fmla="*/ 4 h 86"/>
                  <a:gd name="T8" fmla="*/ 18 w 32"/>
                  <a:gd name="T9" fmla="*/ 0 h 86"/>
                  <a:gd name="T10" fmla="*/ 28 w 32"/>
                  <a:gd name="T11" fmla="*/ 4 h 86"/>
                  <a:gd name="T12" fmla="*/ 24 w 32"/>
                  <a:gd name="T13" fmla="*/ 8 h 86"/>
                  <a:gd name="T14" fmla="*/ 28 w 32"/>
                  <a:gd name="T15" fmla="*/ 12 h 86"/>
                  <a:gd name="T16" fmla="*/ 26 w 32"/>
                  <a:gd name="T17" fmla="*/ 18 h 86"/>
                  <a:gd name="T18" fmla="*/ 32 w 32"/>
                  <a:gd name="T19" fmla="*/ 34 h 86"/>
                  <a:gd name="T20" fmla="*/ 22 w 32"/>
                  <a:gd name="T21" fmla="*/ 54 h 86"/>
                  <a:gd name="T22" fmla="*/ 20 w 32"/>
                  <a:gd name="T23" fmla="*/ 74 h 86"/>
                  <a:gd name="T24" fmla="*/ 24 w 32"/>
                  <a:gd name="T25" fmla="*/ 82 h 86"/>
                  <a:gd name="T26" fmla="*/ 20 w 32"/>
                  <a:gd name="T27" fmla="*/ 86 h 86"/>
                  <a:gd name="T28" fmla="*/ 6 w 32"/>
                  <a:gd name="T29" fmla="*/ 70 h 86"/>
                  <a:gd name="T30" fmla="*/ 2 w 32"/>
                  <a:gd name="T31" fmla="*/ 58 h 86"/>
                  <a:gd name="T32" fmla="*/ 6 w 32"/>
                  <a:gd name="T33" fmla="*/ 42 h 86"/>
                  <a:gd name="T34" fmla="*/ 10 w 32"/>
                  <a:gd name="T35" fmla="*/ 36 h 86"/>
                  <a:gd name="T36" fmla="*/ 6 w 32"/>
                  <a:gd name="T37" fmla="*/ 30 h 8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2"/>
                  <a:gd name="T58" fmla="*/ 0 h 86"/>
                  <a:gd name="T59" fmla="*/ 32 w 32"/>
                  <a:gd name="T60" fmla="*/ 86 h 8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2" h="86">
                    <a:moveTo>
                      <a:pt x="6" y="30"/>
                    </a:moveTo>
                    <a:lnTo>
                      <a:pt x="0" y="30"/>
                    </a:lnTo>
                    <a:lnTo>
                      <a:pt x="4" y="20"/>
                    </a:lnTo>
                    <a:lnTo>
                      <a:pt x="4" y="4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24" y="8"/>
                    </a:lnTo>
                    <a:lnTo>
                      <a:pt x="28" y="12"/>
                    </a:lnTo>
                    <a:lnTo>
                      <a:pt x="26" y="18"/>
                    </a:lnTo>
                    <a:lnTo>
                      <a:pt x="32" y="34"/>
                    </a:lnTo>
                    <a:lnTo>
                      <a:pt x="22" y="54"/>
                    </a:lnTo>
                    <a:lnTo>
                      <a:pt x="20" y="74"/>
                    </a:lnTo>
                    <a:lnTo>
                      <a:pt x="24" y="82"/>
                    </a:lnTo>
                    <a:lnTo>
                      <a:pt x="20" y="86"/>
                    </a:lnTo>
                    <a:lnTo>
                      <a:pt x="6" y="70"/>
                    </a:lnTo>
                    <a:lnTo>
                      <a:pt x="2" y="58"/>
                    </a:lnTo>
                    <a:lnTo>
                      <a:pt x="6" y="42"/>
                    </a:lnTo>
                    <a:lnTo>
                      <a:pt x="10" y="36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48" name="Freeform 2834"/>
              <p:cNvSpPr>
                <a:spLocks/>
              </p:cNvSpPr>
              <p:nvPr/>
            </p:nvSpPr>
            <p:spPr bwMode="auto">
              <a:xfrm>
                <a:off x="8436" y="2637"/>
                <a:ext cx="70" cy="72"/>
              </a:xfrm>
              <a:custGeom>
                <a:avLst/>
                <a:gdLst>
                  <a:gd name="T0" fmla="*/ 32 w 70"/>
                  <a:gd name="T1" fmla="*/ 72 h 72"/>
                  <a:gd name="T2" fmla="*/ 28 w 70"/>
                  <a:gd name="T3" fmla="*/ 60 h 72"/>
                  <a:gd name="T4" fmla="*/ 28 w 70"/>
                  <a:gd name="T5" fmla="*/ 48 h 72"/>
                  <a:gd name="T6" fmla="*/ 34 w 70"/>
                  <a:gd name="T7" fmla="*/ 42 h 72"/>
                  <a:gd name="T8" fmla="*/ 22 w 70"/>
                  <a:gd name="T9" fmla="*/ 36 h 72"/>
                  <a:gd name="T10" fmla="*/ 10 w 70"/>
                  <a:gd name="T11" fmla="*/ 34 h 72"/>
                  <a:gd name="T12" fmla="*/ 0 w 70"/>
                  <a:gd name="T13" fmla="*/ 24 h 72"/>
                  <a:gd name="T14" fmla="*/ 10 w 70"/>
                  <a:gd name="T15" fmla="*/ 26 h 72"/>
                  <a:gd name="T16" fmla="*/ 14 w 70"/>
                  <a:gd name="T17" fmla="*/ 18 h 72"/>
                  <a:gd name="T18" fmla="*/ 4 w 70"/>
                  <a:gd name="T19" fmla="*/ 12 h 72"/>
                  <a:gd name="T20" fmla="*/ 8 w 70"/>
                  <a:gd name="T21" fmla="*/ 6 h 72"/>
                  <a:gd name="T22" fmla="*/ 16 w 70"/>
                  <a:gd name="T23" fmla="*/ 4 h 72"/>
                  <a:gd name="T24" fmla="*/ 24 w 70"/>
                  <a:gd name="T25" fmla="*/ 6 h 72"/>
                  <a:gd name="T26" fmla="*/ 26 w 70"/>
                  <a:gd name="T27" fmla="*/ 2 h 72"/>
                  <a:gd name="T28" fmla="*/ 38 w 70"/>
                  <a:gd name="T29" fmla="*/ 0 h 72"/>
                  <a:gd name="T30" fmla="*/ 54 w 70"/>
                  <a:gd name="T31" fmla="*/ 30 h 72"/>
                  <a:gd name="T32" fmla="*/ 70 w 70"/>
                  <a:gd name="T33" fmla="*/ 56 h 72"/>
                  <a:gd name="T34" fmla="*/ 66 w 70"/>
                  <a:gd name="T35" fmla="*/ 60 h 72"/>
                  <a:gd name="T36" fmla="*/ 62 w 70"/>
                  <a:gd name="T37" fmla="*/ 52 h 72"/>
                  <a:gd name="T38" fmla="*/ 54 w 70"/>
                  <a:gd name="T39" fmla="*/ 46 h 72"/>
                  <a:gd name="T40" fmla="*/ 50 w 70"/>
                  <a:gd name="T41" fmla="*/ 54 h 72"/>
                  <a:gd name="T42" fmla="*/ 52 w 70"/>
                  <a:gd name="T43" fmla="*/ 62 h 72"/>
                  <a:gd name="T44" fmla="*/ 56 w 70"/>
                  <a:gd name="T45" fmla="*/ 66 h 72"/>
                  <a:gd name="T46" fmla="*/ 52 w 70"/>
                  <a:gd name="T47" fmla="*/ 68 h 72"/>
                  <a:gd name="T48" fmla="*/ 42 w 70"/>
                  <a:gd name="T49" fmla="*/ 62 h 72"/>
                  <a:gd name="T50" fmla="*/ 42 w 70"/>
                  <a:gd name="T51" fmla="*/ 66 h 72"/>
                  <a:gd name="T52" fmla="*/ 44 w 70"/>
                  <a:gd name="T53" fmla="*/ 70 h 72"/>
                  <a:gd name="T54" fmla="*/ 32 w 70"/>
                  <a:gd name="T55" fmla="*/ 72 h 7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0"/>
                  <a:gd name="T85" fmla="*/ 0 h 72"/>
                  <a:gd name="T86" fmla="*/ 70 w 70"/>
                  <a:gd name="T87" fmla="*/ 72 h 7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0" h="72">
                    <a:moveTo>
                      <a:pt x="32" y="72"/>
                    </a:moveTo>
                    <a:lnTo>
                      <a:pt x="28" y="60"/>
                    </a:lnTo>
                    <a:lnTo>
                      <a:pt x="28" y="48"/>
                    </a:lnTo>
                    <a:lnTo>
                      <a:pt x="34" y="42"/>
                    </a:lnTo>
                    <a:lnTo>
                      <a:pt x="22" y="36"/>
                    </a:lnTo>
                    <a:lnTo>
                      <a:pt x="10" y="34"/>
                    </a:lnTo>
                    <a:lnTo>
                      <a:pt x="0" y="24"/>
                    </a:lnTo>
                    <a:lnTo>
                      <a:pt x="10" y="26"/>
                    </a:lnTo>
                    <a:lnTo>
                      <a:pt x="14" y="18"/>
                    </a:lnTo>
                    <a:lnTo>
                      <a:pt x="4" y="12"/>
                    </a:lnTo>
                    <a:lnTo>
                      <a:pt x="8" y="6"/>
                    </a:lnTo>
                    <a:lnTo>
                      <a:pt x="16" y="4"/>
                    </a:lnTo>
                    <a:lnTo>
                      <a:pt x="24" y="6"/>
                    </a:lnTo>
                    <a:lnTo>
                      <a:pt x="26" y="2"/>
                    </a:lnTo>
                    <a:lnTo>
                      <a:pt x="38" y="0"/>
                    </a:lnTo>
                    <a:lnTo>
                      <a:pt x="54" y="30"/>
                    </a:lnTo>
                    <a:lnTo>
                      <a:pt x="70" y="56"/>
                    </a:lnTo>
                    <a:lnTo>
                      <a:pt x="66" y="60"/>
                    </a:lnTo>
                    <a:lnTo>
                      <a:pt x="62" y="52"/>
                    </a:lnTo>
                    <a:lnTo>
                      <a:pt x="54" y="46"/>
                    </a:lnTo>
                    <a:lnTo>
                      <a:pt x="50" y="54"/>
                    </a:lnTo>
                    <a:lnTo>
                      <a:pt x="52" y="62"/>
                    </a:lnTo>
                    <a:lnTo>
                      <a:pt x="56" y="66"/>
                    </a:lnTo>
                    <a:lnTo>
                      <a:pt x="52" y="68"/>
                    </a:lnTo>
                    <a:lnTo>
                      <a:pt x="42" y="62"/>
                    </a:lnTo>
                    <a:lnTo>
                      <a:pt x="42" y="66"/>
                    </a:lnTo>
                    <a:lnTo>
                      <a:pt x="44" y="70"/>
                    </a:lnTo>
                    <a:lnTo>
                      <a:pt x="32" y="7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49" name="Freeform 2835"/>
              <p:cNvSpPr>
                <a:spLocks/>
              </p:cNvSpPr>
              <p:nvPr/>
            </p:nvSpPr>
            <p:spPr bwMode="auto">
              <a:xfrm>
                <a:off x="8404" y="2637"/>
                <a:ext cx="66" cy="86"/>
              </a:xfrm>
              <a:custGeom>
                <a:avLst/>
                <a:gdLst>
                  <a:gd name="T0" fmla="*/ 64 w 66"/>
                  <a:gd name="T1" fmla="*/ 72 h 86"/>
                  <a:gd name="T2" fmla="*/ 12 w 66"/>
                  <a:gd name="T3" fmla="*/ 86 h 86"/>
                  <a:gd name="T4" fmla="*/ 0 w 66"/>
                  <a:gd name="T5" fmla="*/ 36 h 86"/>
                  <a:gd name="T6" fmla="*/ 6 w 66"/>
                  <a:gd name="T7" fmla="*/ 18 h 86"/>
                  <a:gd name="T8" fmla="*/ 20 w 66"/>
                  <a:gd name="T9" fmla="*/ 18 h 86"/>
                  <a:gd name="T10" fmla="*/ 22 w 66"/>
                  <a:gd name="T11" fmla="*/ 14 h 86"/>
                  <a:gd name="T12" fmla="*/ 18 w 66"/>
                  <a:gd name="T13" fmla="*/ 8 h 86"/>
                  <a:gd name="T14" fmla="*/ 22 w 66"/>
                  <a:gd name="T15" fmla="*/ 0 h 86"/>
                  <a:gd name="T16" fmla="*/ 26 w 66"/>
                  <a:gd name="T17" fmla="*/ 2 h 86"/>
                  <a:gd name="T18" fmla="*/ 32 w 66"/>
                  <a:gd name="T19" fmla="*/ 2 h 86"/>
                  <a:gd name="T20" fmla="*/ 40 w 66"/>
                  <a:gd name="T21" fmla="*/ 6 h 86"/>
                  <a:gd name="T22" fmla="*/ 36 w 66"/>
                  <a:gd name="T23" fmla="*/ 12 h 86"/>
                  <a:gd name="T24" fmla="*/ 46 w 66"/>
                  <a:gd name="T25" fmla="*/ 18 h 86"/>
                  <a:gd name="T26" fmla="*/ 42 w 66"/>
                  <a:gd name="T27" fmla="*/ 26 h 86"/>
                  <a:gd name="T28" fmla="*/ 34 w 66"/>
                  <a:gd name="T29" fmla="*/ 24 h 86"/>
                  <a:gd name="T30" fmla="*/ 42 w 66"/>
                  <a:gd name="T31" fmla="*/ 34 h 86"/>
                  <a:gd name="T32" fmla="*/ 54 w 66"/>
                  <a:gd name="T33" fmla="*/ 36 h 86"/>
                  <a:gd name="T34" fmla="*/ 66 w 66"/>
                  <a:gd name="T35" fmla="*/ 42 h 86"/>
                  <a:gd name="T36" fmla="*/ 60 w 66"/>
                  <a:gd name="T37" fmla="*/ 48 h 86"/>
                  <a:gd name="T38" fmla="*/ 60 w 66"/>
                  <a:gd name="T39" fmla="*/ 60 h 86"/>
                  <a:gd name="T40" fmla="*/ 64 w 66"/>
                  <a:gd name="T41" fmla="*/ 72 h 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6"/>
                  <a:gd name="T64" fmla="*/ 0 h 86"/>
                  <a:gd name="T65" fmla="*/ 66 w 66"/>
                  <a:gd name="T66" fmla="*/ 86 h 8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6" h="86">
                    <a:moveTo>
                      <a:pt x="64" y="72"/>
                    </a:moveTo>
                    <a:lnTo>
                      <a:pt x="12" y="86"/>
                    </a:lnTo>
                    <a:lnTo>
                      <a:pt x="0" y="36"/>
                    </a:lnTo>
                    <a:lnTo>
                      <a:pt x="6" y="18"/>
                    </a:lnTo>
                    <a:lnTo>
                      <a:pt x="20" y="18"/>
                    </a:lnTo>
                    <a:lnTo>
                      <a:pt x="22" y="14"/>
                    </a:lnTo>
                    <a:lnTo>
                      <a:pt x="18" y="8"/>
                    </a:lnTo>
                    <a:lnTo>
                      <a:pt x="22" y="0"/>
                    </a:lnTo>
                    <a:lnTo>
                      <a:pt x="26" y="2"/>
                    </a:lnTo>
                    <a:lnTo>
                      <a:pt x="32" y="2"/>
                    </a:lnTo>
                    <a:lnTo>
                      <a:pt x="40" y="6"/>
                    </a:lnTo>
                    <a:lnTo>
                      <a:pt x="36" y="12"/>
                    </a:lnTo>
                    <a:lnTo>
                      <a:pt x="46" y="18"/>
                    </a:lnTo>
                    <a:lnTo>
                      <a:pt x="42" y="26"/>
                    </a:lnTo>
                    <a:lnTo>
                      <a:pt x="34" y="24"/>
                    </a:lnTo>
                    <a:lnTo>
                      <a:pt x="42" y="34"/>
                    </a:lnTo>
                    <a:lnTo>
                      <a:pt x="54" y="36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60" y="60"/>
                    </a:lnTo>
                    <a:lnTo>
                      <a:pt x="64" y="7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50" name="Freeform 2836"/>
              <p:cNvSpPr>
                <a:spLocks/>
              </p:cNvSpPr>
              <p:nvPr/>
            </p:nvSpPr>
            <p:spPr bwMode="auto">
              <a:xfrm>
                <a:off x="8346" y="2651"/>
                <a:ext cx="70" cy="88"/>
              </a:xfrm>
              <a:custGeom>
                <a:avLst/>
                <a:gdLst>
                  <a:gd name="T0" fmla="*/ 70 w 70"/>
                  <a:gd name="T1" fmla="*/ 72 h 88"/>
                  <a:gd name="T2" fmla="*/ 2 w 70"/>
                  <a:gd name="T3" fmla="*/ 88 h 88"/>
                  <a:gd name="T4" fmla="*/ 0 w 70"/>
                  <a:gd name="T5" fmla="*/ 68 h 88"/>
                  <a:gd name="T6" fmla="*/ 44 w 70"/>
                  <a:gd name="T7" fmla="*/ 4 h 88"/>
                  <a:gd name="T8" fmla="*/ 50 w 70"/>
                  <a:gd name="T9" fmla="*/ 0 h 88"/>
                  <a:gd name="T10" fmla="*/ 54 w 70"/>
                  <a:gd name="T11" fmla="*/ 8 h 88"/>
                  <a:gd name="T12" fmla="*/ 58 w 70"/>
                  <a:gd name="T13" fmla="*/ 4 h 88"/>
                  <a:gd name="T14" fmla="*/ 64 w 70"/>
                  <a:gd name="T15" fmla="*/ 4 h 88"/>
                  <a:gd name="T16" fmla="*/ 58 w 70"/>
                  <a:gd name="T17" fmla="*/ 22 h 88"/>
                  <a:gd name="T18" fmla="*/ 70 w 70"/>
                  <a:gd name="T19" fmla="*/ 72 h 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0"/>
                  <a:gd name="T31" fmla="*/ 0 h 88"/>
                  <a:gd name="T32" fmla="*/ 70 w 70"/>
                  <a:gd name="T33" fmla="*/ 88 h 8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0" h="88">
                    <a:moveTo>
                      <a:pt x="70" y="72"/>
                    </a:moveTo>
                    <a:lnTo>
                      <a:pt x="2" y="88"/>
                    </a:lnTo>
                    <a:lnTo>
                      <a:pt x="0" y="68"/>
                    </a:lnTo>
                    <a:lnTo>
                      <a:pt x="44" y="4"/>
                    </a:lnTo>
                    <a:lnTo>
                      <a:pt x="50" y="0"/>
                    </a:lnTo>
                    <a:lnTo>
                      <a:pt x="54" y="8"/>
                    </a:lnTo>
                    <a:lnTo>
                      <a:pt x="58" y="4"/>
                    </a:lnTo>
                    <a:lnTo>
                      <a:pt x="64" y="4"/>
                    </a:lnTo>
                    <a:lnTo>
                      <a:pt x="58" y="22"/>
                    </a:lnTo>
                    <a:lnTo>
                      <a:pt x="70" y="72"/>
                    </a:lnTo>
                    <a:close/>
                  </a:path>
                </a:pathLst>
              </a:custGeom>
              <a:solidFill>
                <a:srgbClr val="00B05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51" name="Freeform 2837"/>
              <p:cNvSpPr>
                <a:spLocks/>
              </p:cNvSpPr>
              <p:nvPr/>
            </p:nvSpPr>
            <p:spPr bwMode="auto">
              <a:xfrm>
                <a:off x="8338" y="2625"/>
                <a:ext cx="58" cy="94"/>
              </a:xfrm>
              <a:custGeom>
                <a:avLst/>
                <a:gdLst>
                  <a:gd name="T0" fmla="*/ 8 w 58"/>
                  <a:gd name="T1" fmla="*/ 94 h 94"/>
                  <a:gd name="T2" fmla="*/ 2 w 58"/>
                  <a:gd name="T3" fmla="*/ 78 h 94"/>
                  <a:gd name="T4" fmla="*/ 8 w 58"/>
                  <a:gd name="T5" fmla="*/ 66 h 94"/>
                  <a:gd name="T6" fmla="*/ 6 w 58"/>
                  <a:gd name="T7" fmla="*/ 52 h 94"/>
                  <a:gd name="T8" fmla="*/ 10 w 58"/>
                  <a:gd name="T9" fmla="*/ 42 h 94"/>
                  <a:gd name="T10" fmla="*/ 0 w 58"/>
                  <a:gd name="T11" fmla="*/ 28 h 94"/>
                  <a:gd name="T12" fmla="*/ 22 w 58"/>
                  <a:gd name="T13" fmla="*/ 8 h 94"/>
                  <a:gd name="T14" fmla="*/ 24 w 58"/>
                  <a:gd name="T15" fmla="*/ 0 h 94"/>
                  <a:gd name="T16" fmla="*/ 26 w 58"/>
                  <a:gd name="T17" fmla="*/ 10 h 94"/>
                  <a:gd name="T18" fmla="*/ 34 w 58"/>
                  <a:gd name="T19" fmla="*/ 16 h 94"/>
                  <a:gd name="T20" fmla="*/ 38 w 58"/>
                  <a:gd name="T21" fmla="*/ 16 h 94"/>
                  <a:gd name="T22" fmla="*/ 40 w 58"/>
                  <a:gd name="T23" fmla="*/ 22 h 94"/>
                  <a:gd name="T24" fmla="*/ 50 w 58"/>
                  <a:gd name="T25" fmla="*/ 18 h 94"/>
                  <a:gd name="T26" fmla="*/ 54 w 58"/>
                  <a:gd name="T27" fmla="*/ 24 h 94"/>
                  <a:gd name="T28" fmla="*/ 58 w 58"/>
                  <a:gd name="T29" fmla="*/ 26 h 94"/>
                  <a:gd name="T30" fmla="*/ 52 w 58"/>
                  <a:gd name="T31" fmla="*/ 30 h 94"/>
                  <a:gd name="T32" fmla="*/ 8 w 58"/>
                  <a:gd name="T33" fmla="*/ 94 h 9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8"/>
                  <a:gd name="T52" fmla="*/ 0 h 94"/>
                  <a:gd name="T53" fmla="*/ 58 w 58"/>
                  <a:gd name="T54" fmla="*/ 94 h 9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8" h="94">
                    <a:moveTo>
                      <a:pt x="8" y="94"/>
                    </a:moveTo>
                    <a:lnTo>
                      <a:pt x="2" y="78"/>
                    </a:lnTo>
                    <a:lnTo>
                      <a:pt x="8" y="66"/>
                    </a:lnTo>
                    <a:lnTo>
                      <a:pt x="6" y="52"/>
                    </a:lnTo>
                    <a:lnTo>
                      <a:pt x="10" y="42"/>
                    </a:lnTo>
                    <a:lnTo>
                      <a:pt x="0" y="28"/>
                    </a:lnTo>
                    <a:lnTo>
                      <a:pt x="22" y="8"/>
                    </a:lnTo>
                    <a:lnTo>
                      <a:pt x="24" y="0"/>
                    </a:lnTo>
                    <a:lnTo>
                      <a:pt x="26" y="10"/>
                    </a:lnTo>
                    <a:lnTo>
                      <a:pt x="34" y="16"/>
                    </a:lnTo>
                    <a:lnTo>
                      <a:pt x="38" y="16"/>
                    </a:lnTo>
                    <a:lnTo>
                      <a:pt x="40" y="22"/>
                    </a:lnTo>
                    <a:lnTo>
                      <a:pt x="50" y="18"/>
                    </a:lnTo>
                    <a:lnTo>
                      <a:pt x="54" y="24"/>
                    </a:lnTo>
                    <a:lnTo>
                      <a:pt x="58" y="26"/>
                    </a:lnTo>
                    <a:lnTo>
                      <a:pt x="52" y="30"/>
                    </a:lnTo>
                    <a:lnTo>
                      <a:pt x="8" y="94"/>
                    </a:lnTo>
                    <a:close/>
                  </a:path>
                </a:pathLst>
              </a:custGeom>
              <a:solidFill>
                <a:srgbClr val="00B05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52" name="Freeform 2838"/>
              <p:cNvSpPr>
                <a:spLocks/>
              </p:cNvSpPr>
              <p:nvPr/>
            </p:nvSpPr>
            <p:spPr bwMode="auto">
              <a:xfrm>
                <a:off x="8258" y="2653"/>
                <a:ext cx="90" cy="100"/>
              </a:xfrm>
              <a:custGeom>
                <a:avLst/>
                <a:gdLst>
                  <a:gd name="T0" fmla="*/ 90 w 90"/>
                  <a:gd name="T1" fmla="*/ 86 h 100"/>
                  <a:gd name="T2" fmla="*/ 28 w 90"/>
                  <a:gd name="T3" fmla="*/ 100 h 100"/>
                  <a:gd name="T4" fmla="*/ 22 w 90"/>
                  <a:gd name="T5" fmla="*/ 96 h 100"/>
                  <a:gd name="T6" fmla="*/ 18 w 90"/>
                  <a:gd name="T7" fmla="*/ 86 h 100"/>
                  <a:gd name="T8" fmla="*/ 0 w 90"/>
                  <a:gd name="T9" fmla="*/ 76 h 100"/>
                  <a:gd name="T10" fmla="*/ 66 w 90"/>
                  <a:gd name="T11" fmla="*/ 14 h 100"/>
                  <a:gd name="T12" fmla="*/ 80 w 90"/>
                  <a:gd name="T13" fmla="*/ 0 h 100"/>
                  <a:gd name="T14" fmla="*/ 90 w 90"/>
                  <a:gd name="T15" fmla="*/ 14 h 100"/>
                  <a:gd name="T16" fmla="*/ 86 w 90"/>
                  <a:gd name="T17" fmla="*/ 24 h 100"/>
                  <a:gd name="T18" fmla="*/ 88 w 90"/>
                  <a:gd name="T19" fmla="*/ 38 h 100"/>
                  <a:gd name="T20" fmla="*/ 82 w 90"/>
                  <a:gd name="T21" fmla="*/ 50 h 100"/>
                  <a:gd name="T22" fmla="*/ 88 w 90"/>
                  <a:gd name="T23" fmla="*/ 66 h 100"/>
                  <a:gd name="T24" fmla="*/ 90 w 90"/>
                  <a:gd name="T25" fmla="*/ 86 h 1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0"/>
                  <a:gd name="T40" fmla="*/ 0 h 100"/>
                  <a:gd name="T41" fmla="*/ 90 w 90"/>
                  <a:gd name="T42" fmla="*/ 100 h 10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0" h="100">
                    <a:moveTo>
                      <a:pt x="90" y="86"/>
                    </a:moveTo>
                    <a:lnTo>
                      <a:pt x="28" y="100"/>
                    </a:lnTo>
                    <a:lnTo>
                      <a:pt x="22" y="96"/>
                    </a:lnTo>
                    <a:lnTo>
                      <a:pt x="18" y="86"/>
                    </a:lnTo>
                    <a:lnTo>
                      <a:pt x="0" y="76"/>
                    </a:lnTo>
                    <a:lnTo>
                      <a:pt x="66" y="14"/>
                    </a:lnTo>
                    <a:lnTo>
                      <a:pt x="80" y="0"/>
                    </a:lnTo>
                    <a:lnTo>
                      <a:pt x="90" y="14"/>
                    </a:lnTo>
                    <a:lnTo>
                      <a:pt x="86" y="24"/>
                    </a:lnTo>
                    <a:lnTo>
                      <a:pt x="88" y="38"/>
                    </a:lnTo>
                    <a:lnTo>
                      <a:pt x="82" y="50"/>
                    </a:lnTo>
                    <a:lnTo>
                      <a:pt x="88" y="66"/>
                    </a:lnTo>
                    <a:lnTo>
                      <a:pt x="90" y="86"/>
                    </a:lnTo>
                    <a:close/>
                  </a:path>
                </a:pathLst>
              </a:custGeom>
              <a:solidFill>
                <a:srgbClr val="00B05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53" name="Freeform 2839"/>
              <p:cNvSpPr>
                <a:spLocks/>
              </p:cNvSpPr>
              <p:nvPr/>
            </p:nvSpPr>
            <p:spPr bwMode="auto">
              <a:xfrm>
                <a:off x="8220" y="2699"/>
                <a:ext cx="66" cy="70"/>
              </a:xfrm>
              <a:custGeom>
                <a:avLst/>
                <a:gdLst>
                  <a:gd name="T0" fmla="*/ 66 w 66"/>
                  <a:gd name="T1" fmla="*/ 54 h 70"/>
                  <a:gd name="T2" fmla="*/ 0 w 66"/>
                  <a:gd name="T3" fmla="*/ 70 h 70"/>
                  <a:gd name="T4" fmla="*/ 8 w 66"/>
                  <a:gd name="T5" fmla="*/ 36 h 70"/>
                  <a:gd name="T6" fmla="*/ 2 w 66"/>
                  <a:gd name="T7" fmla="*/ 0 h 70"/>
                  <a:gd name="T8" fmla="*/ 24 w 66"/>
                  <a:gd name="T9" fmla="*/ 4 h 70"/>
                  <a:gd name="T10" fmla="*/ 26 w 66"/>
                  <a:gd name="T11" fmla="*/ 0 h 70"/>
                  <a:gd name="T12" fmla="*/ 32 w 66"/>
                  <a:gd name="T13" fmla="*/ 0 h 70"/>
                  <a:gd name="T14" fmla="*/ 36 w 66"/>
                  <a:gd name="T15" fmla="*/ 24 h 70"/>
                  <a:gd name="T16" fmla="*/ 42 w 66"/>
                  <a:gd name="T17" fmla="*/ 26 h 70"/>
                  <a:gd name="T18" fmla="*/ 38 w 66"/>
                  <a:gd name="T19" fmla="*/ 30 h 70"/>
                  <a:gd name="T20" fmla="*/ 56 w 66"/>
                  <a:gd name="T21" fmla="*/ 40 h 70"/>
                  <a:gd name="T22" fmla="*/ 60 w 66"/>
                  <a:gd name="T23" fmla="*/ 50 h 70"/>
                  <a:gd name="T24" fmla="*/ 66 w 66"/>
                  <a:gd name="T25" fmla="*/ 54 h 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6"/>
                  <a:gd name="T40" fmla="*/ 0 h 70"/>
                  <a:gd name="T41" fmla="*/ 66 w 66"/>
                  <a:gd name="T42" fmla="*/ 70 h 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6" h="70">
                    <a:moveTo>
                      <a:pt x="66" y="54"/>
                    </a:moveTo>
                    <a:lnTo>
                      <a:pt x="0" y="70"/>
                    </a:lnTo>
                    <a:lnTo>
                      <a:pt x="8" y="36"/>
                    </a:lnTo>
                    <a:lnTo>
                      <a:pt x="2" y="0"/>
                    </a:lnTo>
                    <a:lnTo>
                      <a:pt x="24" y="4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6" y="24"/>
                    </a:lnTo>
                    <a:lnTo>
                      <a:pt x="42" y="26"/>
                    </a:lnTo>
                    <a:lnTo>
                      <a:pt x="38" y="30"/>
                    </a:lnTo>
                    <a:lnTo>
                      <a:pt x="56" y="40"/>
                    </a:lnTo>
                    <a:lnTo>
                      <a:pt x="60" y="50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54" name="Freeform 2840"/>
              <p:cNvSpPr>
                <a:spLocks/>
              </p:cNvSpPr>
              <p:nvPr/>
            </p:nvSpPr>
            <p:spPr bwMode="auto">
              <a:xfrm>
                <a:off x="8228" y="2641"/>
                <a:ext cx="96" cy="84"/>
              </a:xfrm>
              <a:custGeom>
                <a:avLst/>
                <a:gdLst>
                  <a:gd name="T0" fmla="*/ 96 w 96"/>
                  <a:gd name="T1" fmla="*/ 26 h 84"/>
                  <a:gd name="T2" fmla="*/ 34 w 96"/>
                  <a:gd name="T3" fmla="*/ 84 h 84"/>
                  <a:gd name="T4" fmla="*/ 28 w 96"/>
                  <a:gd name="T5" fmla="*/ 82 h 84"/>
                  <a:gd name="T6" fmla="*/ 24 w 96"/>
                  <a:gd name="T7" fmla="*/ 58 h 84"/>
                  <a:gd name="T8" fmla="*/ 18 w 96"/>
                  <a:gd name="T9" fmla="*/ 58 h 84"/>
                  <a:gd name="T10" fmla="*/ 16 w 96"/>
                  <a:gd name="T11" fmla="*/ 62 h 84"/>
                  <a:gd name="T12" fmla="*/ 0 w 96"/>
                  <a:gd name="T13" fmla="*/ 58 h 84"/>
                  <a:gd name="T14" fmla="*/ 28 w 96"/>
                  <a:gd name="T15" fmla="*/ 30 h 84"/>
                  <a:gd name="T16" fmla="*/ 60 w 96"/>
                  <a:gd name="T17" fmla="*/ 0 h 84"/>
                  <a:gd name="T18" fmla="*/ 90 w 96"/>
                  <a:gd name="T19" fmla="*/ 6 h 84"/>
                  <a:gd name="T20" fmla="*/ 96 w 96"/>
                  <a:gd name="T21" fmla="*/ 26 h 8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6"/>
                  <a:gd name="T34" fmla="*/ 0 h 84"/>
                  <a:gd name="T35" fmla="*/ 96 w 96"/>
                  <a:gd name="T36" fmla="*/ 84 h 8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6" h="84">
                    <a:moveTo>
                      <a:pt x="96" y="26"/>
                    </a:moveTo>
                    <a:lnTo>
                      <a:pt x="34" y="84"/>
                    </a:lnTo>
                    <a:lnTo>
                      <a:pt x="28" y="82"/>
                    </a:lnTo>
                    <a:lnTo>
                      <a:pt x="24" y="58"/>
                    </a:lnTo>
                    <a:lnTo>
                      <a:pt x="18" y="58"/>
                    </a:lnTo>
                    <a:lnTo>
                      <a:pt x="16" y="62"/>
                    </a:lnTo>
                    <a:lnTo>
                      <a:pt x="0" y="58"/>
                    </a:lnTo>
                    <a:lnTo>
                      <a:pt x="28" y="30"/>
                    </a:lnTo>
                    <a:lnTo>
                      <a:pt x="60" y="0"/>
                    </a:lnTo>
                    <a:lnTo>
                      <a:pt x="90" y="6"/>
                    </a:lnTo>
                    <a:lnTo>
                      <a:pt x="96" y="26"/>
                    </a:lnTo>
                    <a:close/>
                  </a:path>
                </a:pathLst>
              </a:custGeom>
              <a:solidFill>
                <a:srgbClr val="00B05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55" name="Freeform 2841"/>
              <p:cNvSpPr>
                <a:spLocks/>
              </p:cNvSpPr>
              <p:nvPr/>
            </p:nvSpPr>
            <p:spPr bwMode="auto">
              <a:xfrm>
                <a:off x="8244" y="2601"/>
                <a:ext cx="64" cy="70"/>
              </a:xfrm>
              <a:custGeom>
                <a:avLst/>
                <a:gdLst>
                  <a:gd name="T0" fmla="*/ 64 w 64"/>
                  <a:gd name="T1" fmla="*/ 10 h 70"/>
                  <a:gd name="T2" fmla="*/ 64 w 64"/>
                  <a:gd name="T3" fmla="*/ 8 h 70"/>
                  <a:gd name="T4" fmla="*/ 58 w 64"/>
                  <a:gd name="T5" fmla="*/ 4 h 70"/>
                  <a:gd name="T6" fmla="*/ 56 w 64"/>
                  <a:gd name="T7" fmla="*/ 0 h 70"/>
                  <a:gd name="T8" fmla="*/ 50 w 64"/>
                  <a:gd name="T9" fmla="*/ 8 h 70"/>
                  <a:gd name="T10" fmla="*/ 40 w 64"/>
                  <a:gd name="T11" fmla="*/ 4 h 70"/>
                  <a:gd name="T12" fmla="*/ 30 w 64"/>
                  <a:gd name="T13" fmla="*/ 6 h 70"/>
                  <a:gd name="T14" fmla="*/ 24 w 64"/>
                  <a:gd name="T15" fmla="*/ 4 h 70"/>
                  <a:gd name="T16" fmla="*/ 16 w 64"/>
                  <a:gd name="T17" fmla="*/ 6 h 70"/>
                  <a:gd name="T18" fmla="*/ 6 w 64"/>
                  <a:gd name="T19" fmla="*/ 8 h 70"/>
                  <a:gd name="T20" fmla="*/ 0 w 64"/>
                  <a:gd name="T21" fmla="*/ 24 h 70"/>
                  <a:gd name="T22" fmla="*/ 12 w 64"/>
                  <a:gd name="T23" fmla="*/ 70 h 70"/>
                  <a:gd name="T24" fmla="*/ 44 w 64"/>
                  <a:gd name="T25" fmla="*/ 40 h 70"/>
                  <a:gd name="T26" fmla="*/ 48 w 64"/>
                  <a:gd name="T27" fmla="*/ 28 h 70"/>
                  <a:gd name="T28" fmla="*/ 58 w 64"/>
                  <a:gd name="T29" fmla="*/ 20 h 70"/>
                  <a:gd name="T30" fmla="*/ 58 w 64"/>
                  <a:gd name="T31" fmla="*/ 12 h 70"/>
                  <a:gd name="T32" fmla="*/ 64 w 64"/>
                  <a:gd name="T33" fmla="*/ 10 h 7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4"/>
                  <a:gd name="T52" fmla="*/ 0 h 70"/>
                  <a:gd name="T53" fmla="*/ 64 w 64"/>
                  <a:gd name="T54" fmla="*/ 70 h 7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4" h="70">
                    <a:moveTo>
                      <a:pt x="64" y="10"/>
                    </a:moveTo>
                    <a:lnTo>
                      <a:pt x="64" y="8"/>
                    </a:lnTo>
                    <a:lnTo>
                      <a:pt x="58" y="4"/>
                    </a:lnTo>
                    <a:lnTo>
                      <a:pt x="56" y="0"/>
                    </a:lnTo>
                    <a:lnTo>
                      <a:pt x="50" y="8"/>
                    </a:lnTo>
                    <a:lnTo>
                      <a:pt x="40" y="4"/>
                    </a:lnTo>
                    <a:lnTo>
                      <a:pt x="30" y="6"/>
                    </a:lnTo>
                    <a:lnTo>
                      <a:pt x="24" y="4"/>
                    </a:lnTo>
                    <a:lnTo>
                      <a:pt x="16" y="6"/>
                    </a:lnTo>
                    <a:lnTo>
                      <a:pt x="6" y="8"/>
                    </a:lnTo>
                    <a:lnTo>
                      <a:pt x="0" y="24"/>
                    </a:lnTo>
                    <a:lnTo>
                      <a:pt x="12" y="70"/>
                    </a:lnTo>
                    <a:lnTo>
                      <a:pt x="44" y="40"/>
                    </a:lnTo>
                    <a:lnTo>
                      <a:pt x="48" y="28"/>
                    </a:lnTo>
                    <a:lnTo>
                      <a:pt x="58" y="20"/>
                    </a:lnTo>
                    <a:lnTo>
                      <a:pt x="58" y="12"/>
                    </a:lnTo>
                    <a:lnTo>
                      <a:pt x="64" y="1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56" name="Freeform 2842"/>
              <p:cNvSpPr>
                <a:spLocks/>
              </p:cNvSpPr>
              <p:nvPr/>
            </p:nvSpPr>
            <p:spPr bwMode="auto">
              <a:xfrm>
                <a:off x="8260" y="2569"/>
                <a:ext cx="60" cy="40"/>
              </a:xfrm>
              <a:custGeom>
                <a:avLst/>
                <a:gdLst>
                  <a:gd name="T0" fmla="*/ 60 w 60"/>
                  <a:gd name="T1" fmla="*/ 26 h 40"/>
                  <a:gd name="T2" fmla="*/ 58 w 60"/>
                  <a:gd name="T3" fmla="*/ 28 h 40"/>
                  <a:gd name="T4" fmla="*/ 60 w 60"/>
                  <a:gd name="T5" fmla="*/ 36 h 40"/>
                  <a:gd name="T6" fmla="*/ 48 w 60"/>
                  <a:gd name="T7" fmla="*/ 40 h 40"/>
                  <a:gd name="T8" fmla="*/ 42 w 60"/>
                  <a:gd name="T9" fmla="*/ 36 h 40"/>
                  <a:gd name="T10" fmla="*/ 40 w 60"/>
                  <a:gd name="T11" fmla="*/ 32 h 40"/>
                  <a:gd name="T12" fmla="*/ 34 w 60"/>
                  <a:gd name="T13" fmla="*/ 40 h 40"/>
                  <a:gd name="T14" fmla="*/ 24 w 60"/>
                  <a:gd name="T15" fmla="*/ 36 h 40"/>
                  <a:gd name="T16" fmla="*/ 14 w 60"/>
                  <a:gd name="T17" fmla="*/ 38 h 40"/>
                  <a:gd name="T18" fmla="*/ 8 w 60"/>
                  <a:gd name="T19" fmla="*/ 36 h 40"/>
                  <a:gd name="T20" fmla="*/ 0 w 60"/>
                  <a:gd name="T21" fmla="*/ 38 h 40"/>
                  <a:gd name="T22" fmla="*/ 2 w 60"/>
                  <a:gd name="T23" fmla="*/ 24 h 40"/>
                  <a:gd name="T24" fmla="*/ 8 w 60"/>
                  <a:gd name="T25" fmla="*/ 0 h 40"/>
                  <a:gd name="T26" fmla="*/ 14 w 60"/>
                  <a:gd name="T27" fmla="*/ 2 h 40"/>
                  <a:gd name="T28" fmla="*/ 22 w 60"/>
                  <a:gd name="T29" fmla="*/ 6 h 40"/>
                  <a:gd name="T30" fmla="*/ 34 w 60"/>
                  <a:gd name="T31" fmla="*/ 12 h 40"/>
                  <a:gd name="T32" fmla="*/ 42 w 60"/>
                  <a:gd name="T33" fmla="*/ 8 h 40"/>
                  <a:gd name="T34" fmla="*/ 50 w 60"/>
                  <a:gd name="T35" fmla="*/ 12 h 40"/>
                  <a:gd name="T36" fmla="*/ 54 w 60"/>
                  <a:gd name="T37" fmla="*/ 12 h 40"/>
                  <a:gd name="T38" fmla="*/ 54 w 60"/>
                  <a:gd name="T39" fmla="*/ 16 h 40"/>
                  <a:gd name="T40" fmla="*/ 60 w 60"/>
                  <a:gd name="T41" fmla="*/ 26 h 4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0"/>
                  <a:gd name="T64" fmla="*/ 0 h 40"/>
                  <a:gd name="T65" fmla="*/ 60 w 60"/>
                  <a:gd name="T66" fmla="*/ 40 h 4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0" h="40">
                    <a:moveTo>
                      <a:pt x="60" y="26"/>
                    </a:moveTo>
                    <a:lnTo>
                      <a:pt x="58" y="28"/>
                    </a:lnTo>
                    <a:lnTo>
                      <a:pt x="60" y="36"/>
                    </a:lnTo>
                    <a:lnTo>
                      <a:pt x="48" y="40"/>
                    </a:lnTo>
                    <a:lnTo>
                      <a:pt x="42" y="36"/>
                    </a:lnTo>
                    <a:lnTo>
                      <a:pt x="40" y="32"/>
                    </a:lnTo>
                    <a:lnTo>
                      <a:pt x="34" y="40"/>
                    </a:lnTo>
                    <a:lnTo>
                      <a:pt x="24" y="36"/>
                    </a:lnTo>
                    <a:lnTo>
                      <a:pt x="14" y="38"/>
                    </a:lnTo>
                    <a:lnTo>
                      <a:pt x="8" y="36"/>
                    </a:lnTo>
                    <a:lnTo>
                      <a:pt x="0" y="38"/>
                    </a:lnTo>
                    <a:lnTo>
                      <a:pt x="2" y="24"/>
                    </a:lnTo>
                    <a:lnTo>
                      <a:pt x="8" y="0"/>
                    </a:lnTo>
                    <a:lnTo>
                      <a:pt x="14" y="2"/>
                    </a:lnTo>
                    <a:lnTo>
                      <a:pt x="22" y="6"/>
                    </a:lnTo>
                    <a:lnTo>
                      <a:pt x="34" y="12"/>
                    </a:lnTo>
                    <a:lnTo>
                      <a:pt x="42" y="8"/>
                    </a:lnTo>
                    <a:lnTo>
                      <a:pt x="50" y="12"/>
                    </a:lnTo>
                    <a:lnTo>
                      <a:pt x="54" y="12"/>
                    </a:lnTo>
                    <a:lnTo>
                      <a:pt x="54" y="16"/>
                    </a:lnTo>
                    <a:lnTo>
                      <a:pt x="60" y="2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57" name="Freeform 2843"/>
              <p:cNvSpPr>
                <a:spLocks/>
              </p:cNvSpPr>
              <p:nvPr/>
            </p:nvSpPr>
            <p:spPr bwMode="auto">
              <a:xfrm>
                <a:off x="8162" y="2687"/>
                <a:ext cx="66" cy="92"/>
              </a:xfrm>
              <a:custGeom>
                <a:avLst/>
                <a:gdLst>
                  <a:gd name="T0" fmla="*/ 58 w 66"/>
                  <a:gd name="T1" fmla="*/ 82 h 92"/>
                  <a:gd name="T2" fmla="*/ 16 w 66"/>
                  <a:gd name="T3" fmla="*/ 92 h 92"/>
                  <a:gd name="T4" fmla="*/ 8 w 66"/>
                  <a:gd name="T5" fmla="*/ 48 h 92"/>
                  <a:gd name="T6" fmla="*/ 0 w 66"/>
                  <a:gd name="T7" fmla="*/ 2 h 92"/>
                  <a:gd name="T8" fmla="*/ 6 w 66"/>
                  <a:gd name="T9" fmla="*/ 0 h 92"/>
                  <a:gd name="T10" fmla="*/ 10 w 66"/>
                  <a:gd name="T11" fmla="*/ 4 h 92"/>
                  <a:gd name="T12" fmla="*/ 22 w 66"/>
                  <a:gd name="T13" fmla="*/ 2 h 92"/>
                  <a:gd name="T14" fmla="*/ 28 w 66"/>
                  <a:gd name="T15" fmla="*/ 0 h 92"/>
                  <a:gd name="T16" fmla="*/ 38 w 66"/>
                  <a:gd name="T17" fmla="*/ 0 h 92"/>
                  <a:gd name="T18" fmla="*/ 48 w 66"/>
                  <a:gd name="T19" fmla="*/ 6 h 92"/>
                  <a:gd name="T20" fmla="*/ 60 w 66"/>
                  <a:gd name="T21" fmla="*/ 12 h 92"/>
                  <a:gd name="T22" fmla="*/ 66 w 66"/>
                  <a:gd name="T23" fmla="*/ 48 h 92"/>
                  <a:gd name="T24" fmla="*/ 58 w 66"/>
                  <a:gd name="T25" fmla="*/ 82 h 9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6"/>
                  <a:gd name="T40" fmla="*/ 0 h 92"/>
                  <a:gd name="T41" fmla="*/ 66 w 66"/>
                  <a:gd name="T42" fmla="*/ 92 h 9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6" h="92">
                    <a:moveTo>
                      <a:pt x="58" y="82"/>
                    </a:moveTo>
                    <a:lnTo>
                      <a:pt x="16" y="92"/>
                    </a:lnTo>
                    <a:lnTo>
                      <a:pt x="8" y="48"/>
                    </a:lnTo>
                    <a:lnTo>
                      <a:pt x="0" y="2"/>
                    </a:lnTo>
                    <a:lnTo>
                      <a:pt x="6" y="0"/>
                    </a:lnTo>
                    <a:lnTo>
                      <a:pt x="10" y="4"/>
                    </a:lnTo>
                    <a:lnTo>
                      <a:pt x="22" y="2"/>
                    </a:lnTo>
                    <a:lnTo>
                      <a:pt x="28" y="0"/>
                    </a:lnTo>
                    <a:lnTo>
                      <a:pt x="38" y="0"/>
                    </a:lnTo>
                    <a:lnTo>
                      <a:pt x="48" y="6"/>
                    </a:lnTo>
                    <a:lnTo>
                      <a:pt x="60" y="12"/>
                    </a:lnTo>
                    <a:lnTo>
                      <a:pt x="66" y="48"/>
                    </a:lnTo>
                    <a:lnTo>
                      <a:pt x="58" y="8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58" name="Freeform 2844"/>
              <p:cNvSpPr>
                <a:spLocks/>
              </p:cNvSpPr>
              <p:nvPr/>
            </p:nvSpPr>
            <p:spPr bwMode="auto">
              <a:xfrm>
                <a:off x="8174" y="2625"/>
                <a:ext cx="82" cy="74"/>
              </a:xfrm>
              <a:custGeom>
                <a:avLst/>
                <a:gdLst>
                  <a:gd name="T0" fmla="*/ 54 w 82"/>
                  <a:gd name="T1" fmla="*/ 74 h 74"/>
                  <a:gd name="T2" fmla="*/ 48 w 82"/>
                  <a:gd name="T3" fmla="*/ 74 h 74"/>
                  <a:gd name="T4" fmla="*/ 38 w 82"/>
                  <a:gd name="T5" fmla="*/ 70 h 74"/>
                  <a:gd name="T6" fmla="*/ 26 w 82"/>
                  <a:gd name="T7" fmla="*/ 62 h 74"/>
                  <a:gd name="T8" fmla="*/ 16 w 82"/>
                  <a:gd name="T9" fmla="*/ 62 h 74"/>
                  <a:gd name="T10" fmla="*/ 10 w 82"/>
                  <a:gd name="T11" fmla="*/ 64 h 74"/>
                  <a:gd name="T12" fmla="*/ 0 w 82"/>
                  <a:gd name="T13" fmla="*/ 34 h 74"/>
                  <a:gd name="T14" fmla="*/ 4 w 82"/>
                  <a:gd name="T15" fmla="*/ 30 h 74"/>
                  <a:gd name="T16" fmla="*/ 12 w 82"/>
                  <a:gd name="T17" fmla="*/ 30 h 74"/>
                  <a:gd name="T18" fmla="*/ 12 w 82"/>
                  <a:gd name="T19" fmla="*/ 26 h 74"/>
                  <a:gd name="T20" fmla="*/ 24 w 82"/>
                  <a:gd name="T21" fmla="*/ 20 h 74"/>
                  <a:gd name="T22" fmla="*/ 32 w 82"/>
                  <a:gd name="T23" fmla="*/ 4 h 74"/>
                  <a:gd name="T24" fmla="*/ 38 w 82"/>
                  <a:gd name="T25" fmla="*/ 0 h 74"/>
                  <a:gd name="T26" fmla="*/ 50 w 82"/>
                  <a:gd name="T27" fmla="*/ 6 h 74"/>
                  <a:gd name="T28" fmla="*/ 70 w 82"/>
                  <a:gd name="T29" fmla="*/ 0 h 74"/>
                  <a:gd name="T30" fmla="*/ 82 w 82"/>
                  <a:gd name="T31" fmla="*/ 46 h 74"/>
                  <a:gd name="T32" fmla="*/ 54 w 82"/>
                  <a:gd name="T33" fmla="*/ 74 h 7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2"/>
                  <a:gd name="T52" fmla="*/ 0 h 74"/>
                  <a:gd name="T53" fmla="*/ 82 w 82"/>
                  <a:gd name="T54" fmla="*/ 74 h 7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2" h="74">
                    <a:moveTo>
                      <a:pt x="54" y="74"/>
                    </a:moveTo>
                    <a:lnTo>
                      <a:pt x="48" y="74"/>
                    </a:lnTo>
                    <a:lnTo>
                      <a:pt x="38" y="70"/>
                    </a:lnTo>
                    <a:lnTo>
                      <a:pt x="26" y="62"/>
                    </a:lnTo>
                    <a:lnTo>
                      <a:pt x="16" y="62"/>
                    </a:lnTo>
                    <a:lnTo>
                      <a:pt x="10" y="64"/>
                    </a:lnTo>
                    <a:lnTo>
                      <a:pt x="0" y="34"/>
                    </a:lnTo>
                    <a:lnTo>
                      <a:pt x="4" y="30"/>
                    </a:lnTo>
                    <a:lnTo>
                      <a:pt x="12" y="30"/>
                    </a:lnTo>
                    <a:lnTo>
                      <a:pt x="12" y="26"/>
                    </a:lnTo>
                    <a:lnTo>
                      <a:pt x="24" y="20"/>
                    </a:lnTo>
                    <a:lnTo>
                      <a:pt x="32" y="4"/>
                    </a:lnTo>
                    <a:lnTo>
                      <a:pt x="38" y="0"/>
                    </a:lnTo>
                    <a:lnTo>
                      <a:pt x="50" y="6"/>
                    </a:lnTo>
                    <a:lnTo>
                      <a:pt x="70" y="0"/>
                    </a:lnTo>
                    <a:lnTo>
                      <a:pt x="82" y="46"/>
                    </a:lnTo>
                    <a:lnTo>
                      <a:pt x="54" y="7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59" name="Freeform 2845"/>
              <p:cNvSpPr>
                <a:spLocks/>
              </p:cNvSpPr>
              <p:nvPr/>
            </p:nvSpPr>
            <p:spPr bwMode="auto">
              <a:xfrm>
                <a:off x="8076" y="2727"/>
                <a:ext cx="102" cy="74"/>
              </a:xfrm>
              <a:custGeom>
                <a:avLst/>
                <a:gdLst>
                  <a:gd name="T0" fmla="*/ 102 w 102"/>
                  <a:gd name="T1" fmla="*/ 52 h 74"/>
                  <a:gd name="T2" fmla="*/ 0 w 102"/>
                  <a:gd name="T3" fmla="*/ 74 h 74"/>
                  <a:gd name="T4" fmla="*/ 0 w 102"/>
                  <a:gd name="T5" fmla="*/ 60 h 74"/>
                  <a:gd name="T6" fmla="*/ 0 w 102"/>
                  <a:gd name="T7" fmla="*/ 50 h 74"/>
                  <a:gd name="T8" fmla="*/ 4 w 102"/>
                  <a:gd name="T9" fmla="*/ 46 h 74"/>
                  <a:gd name="T10" fmla="*/ 22 w 102"/>
                  <a:gd name="T11" fmla="*/ 54 h 74"/>
                  <a:gd name="T12" fmla="*/ 18 w 102"/>
                  <a:gd name="T13" fmla="*/ 46 h 74"/>
                  <a:gd name="T14" fmla="*/ 6 w 102"/>
                  <a:gd name="T15" fmla="*/ 42 h 74"/>
                  <a:gd name="T16" fmla="*/ 18 w 102"/>
                  <a:gd name="T17" fmla="*/ 0 h 74"/>
                  <a:gd name="T18" fmla="*/ 32 w 102"/>
                  <a:gd name="T19" fmla="*/ 4 h 74"/>
                  <a:gd name="T20" fmla="*/ 46 w 102"/>
                  <a:gd name="T21" fmla="*/ 2 h 74"/>
                  <a:gd name="T22" fmla="*/ 52 w 102"/>
                  <a:gd name="T23" fmla="*/ 8 h 74"/>
                  <a:gd name="T24" fmla="*/ 56 w 102"/>
                  <a:gd name="T25" fmla="*/ 2 h 74"/>
                  <a:gd name="T26" fmla="*/ 60 w 102"/>
                  <a:gd name="T27" fmla="*/ 6 h 74"/>
                  <a:gd name="T28" fmla="*/ 74 w 102"/>
                  <a:gd name="T29" fmla="*/ 8 h 74"/>
                  <a:gd name="T30" fmla="*/ 94 w 102"/>
                  <a:gd name="T31" fmla="*/ 8 h 74"/>
                  <a:gd name="T32" fmla="*/ 102 w 102"/>
                  <a:gd name="T33" fmla="*/ 52 h 7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2"/>
                  <a:gd name="T52" fmla="*/ 0 h 74"/>
                  <a:gd name="T53" fmla="*/ 102 w 102"/>
                  <a:gd name="T54" fmla="*/ 74 h 7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2" h="74">
                    <a:moveTo>
                      <a:pt x="102" y="52"/>
                    </a:moveTo>
                    <a:lnTo>
                      <a:pt x="0" y="74"/>
                    </a:lnTo>
                    <a:lnTo>
                      <a:pt x="0" y="60"/>
                    </a:lnTo>
                    <a:lnTo>
                      <a:pt x="0" y="50"/>
                    </a:lnTo>
                    <a:lnTo>
                      <a:pt x="4" y="46"/>
                    </a:lnTo>
                    <a:lnTo>
                      <a:pt x="22" y="54"/>
                    </a:lnTo>
                    <a:lnTo>
                      <a:pt x="18" y="46"/>
                    </a:lnTo>
                    <a:lnTo>
                      <a:pt x="6" y="42"/>
                    </a:lnTo>
                    <a:lnTo>
                      <a:pt x="18" y="0"/>
                    </a:lnTo>
                    <a:lnTo>
                      <a:pt x="32" y="4"/>
                    </a:lnTo>
                    <a:lnTo>
                      <a:pt x="46" y="2"/>
                    </a:lnTo>
                    <a:lnTo>
                      <a:pt x="52" y="8"/>
                    </a:lnTo>
                    <a:lnTo>
                      <a:pt x="56" y="2"/>
                    </a:lnTo>
                    <a:lnTo>
                      <a:pt x="60" y="6"/>
                    </a:lnTo>
                    <a:lnTo>
                      <a:pt x="74" y="8"/>
                    </a:lnTo>
                    <a:lnTo>
                      <a:pt x="94" y="8"/>
                    </a:lnTo>
                    <a:lnTo>
                      <a:pt x="102" y="5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60" name="Freeform 2846"/>
              <p:cNvSpPr>
                <a:spLocks/>
              </p:cNvSpPr>
              <p:nvPr/>
            </p:nvSpPr>
            <p:spPr bwMode="auto">
              <a:xfrm>
                <a:off x="8094" y="2681"/>
                <a:ext cx="76" cy="54"/>
              </a:xfrm>
              <a:custGeom>
                <a:avLst/>
                <a:gdLst>
                  <a:gd name="T0" fmla="*/ 76 w 76"/>
                  <a:gd name="T1" fmla="*/ 54 h 54"/>
                  <a:gd name="T2" fmla="*/ 56 w 76"/>
                  <a:gd name="T3" fmla="*/ 54 h 54"/>
                  <a:gd name="T4" fmla="*/ 42 w 76"/>
                  <a:gd name="T5" fmla="*/ 52 h 54"/>
                  <a:gd name="T6" fmla="*/ 38 w 76"/>
                  <a:gd name="T7" fmla="*/ 48 h 54"/>
                  <a:gd name="T8" fmla="*/ 34 w 76"/>
                  <a:gd name="T9" fmla="*/ 54 h 54"/>
                  <a:gd name="T10" fmla="*/ 28 w 76"/>
                  <a:gd name="T11" fmla="*/ 48 h 54"/>
                  <a:gd name="T12" fmla="*/ 14 w 76"/>
                  <a:gd name="T13" fmla="*/ 50 h 54"/>
                  <a:gd name="T14" fmla="*/ 0 w 76"/>
                  <a:gd name="T15" fmla="*/ 46 h 54"/>
                  <a:gd name="T16" fmla="*/ 2 w 76"/>
                  <a:gd name="T17" fmla="*/ 10 h 54"/>
                  <a:gd name="T18" fmla="*/ 8 w 76"/>
                  <a:gd name="T19" fmla="*/ 8 h 54"/>
                  <a:gd name="T20" fmla="*/ 12 w 76"/>
                  <a:gd name="T21" fmla="*/ 4 h 54"/>
                  <a:gd name="T22" fmla="*/ 30 w 76"/>
                  <a:gd name="T23" fmla="*/ 0 h 54"/>
                  <a:gd name="T24" fmla="*/ 42 w 76"/>
                  <a:gd name="T25" fmla="*/ 2 h 54"/>
                  <a:gd name="T26" fmla="*/ 48 w 76"/>
                  <a:gd name="T27" fmla="*/ 6 h 54"/>
                  <a:gd name="T28" fmla="*/ 62 w 76"/>
                  <a:gd name="T29" fmla="*/ 10 h 54"/>
                  <a:gd name="T30" fmla="*/ 68 w 76"/>
                  <a:gd name="T31" fmla="*/ 8 h 54"/>
                  <a:gd name="T32" fmla="*/ 76 w 76"/>
                  <a:gd name="T33" fmla="*/ 54 h 5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6"/>
                  <a:gd name="T52" fmla="*/ 0 h 54"/>
                  <a:gd name="T53" fmla="*/ 76 w 76"/>
                  <a:gd name="T54" fmla="*/ 54 h 5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6" h="54">
                    <a:moveTo>
                      <a:pt x="76" y="54"/>
                    </a:moveTo>
                    <a:lnTo>
                      <a:pt x="56" y="54"/>
                    </a:lnTo>
                    <a:lnTo>
                      <a:pt x="42" y="52"/>
                    </a:lnTo>
                    <a:lnTo>
                      <a:pt x="38" y="48"/>
                    </a:lnTo>
                    <a:lnTo>
                      <a:pt x="34" y="54"/>
                    </a:lnTo>
                    <a:lnTo>
                      <a:pt x="28" y="48"/>
                    </a:lnTo>
                    <a:lnTo>
                      <a:pt x="14" y="50"/>
                    </a:lnTo>
                    <a:lnTo>
                      <a:pt x="0" y="46"/>
                    </a:lnTo>
                    <a:lnTo>
                      <a:pt x="2" y="10"/>
                    </a:lnTo>
                    <a:lnTo>
                      <a:pt x="8" y="8"/>
                    </a:lnTo>
                    <a:lnTo>
                      <a:pt x="12" y="4"/>
                    </a:lnTo>
                    <a:lnTo>
                      <a:pt x="30" y="0"/>
                    </a:lnTo>
                    <a:lnTo>
                      <a:pt x="42" y="2"/>
                    </a:lnTo>
                    <a:lnTo>
                      <a:pt x="48" y="6"/>
                    </a:lnTo>
                    <a:lnTo>
                      <a:pt x="62" y="10"/>
                    </a:lnTo>
                    <a:lnTo>
                      <a:pt x="68" y="8"/>
                    </a:lnTo>
                    <a:lnTo>
                      <a:pt x="76" y="5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61" name="Freeform 2847"/>
              <p:cNvSpPr>
                <a:spLocks/>
              </p:cNvSpPr>
              <p:nvPr/>
            </p:nvSpPr>
            <p:spPr bwMode="auto">
              <a:xfrm>
                <a:off x="8116" y="2645"/>
                <a:ext cx="70" cy="46"/>
              </a:xfrm>
              <a:custGeom>
                <a:avLst/>
                <a:gdLst>
                  <a:gd name="T0" fmla="*/ 68 w 70"/>
                  <a:gd name="T1" fmla="*/ 44 h 46"/>
                  <a:gd name="T2" fmla="*/ 56 w 70"/>
                  <a:gd name="T3" fmla="*/ 46 h 46"/>
                  <a:gd name="T4" fmla="*/ 52 w 70"/>
                  <a:gd name="T5" fmla="*/ 42 h 46"/>
                  <a:gd name="T6" fmla="*/ 46 w 70"/>
                  <a:gd name="T7" fmla="*/ 44 h 46"/>
                  <a:gd name="T8" fmla="*/ 40 w 70"/>
                  <a:gd name="T9" fmla="*/ 46 h 46"/>
                  <a:gd name="T10" fmla="*/ 26 w 70"/>
                  <a:gd name="T11" fmla="*/ 42 h 46"/>
                  <a:gd name="T12" fmla="*/ 20 w 70"/>
                  <a:gd name="T13" fmla="*/ 38 h 46"/>
                  <a:gd name="T14" fmla="*/ 8 w 70"/>
                  <a:gd name="T15" fmla="*/ 36 h 46"/>
                  <a:gd name="T16" fmla="*/ 0 w 70"/>
                  <a:gd name="T17" fmla="*/ 0 h 46"/>
                  <a:gd name="T18" fmla="*/ 70 w 70"/>
                  <a:gd name="T19" fmla="*/ 6 h 46"/>
                  <a:gd name="T20" fmla="*/ 70 w 70"/>
                  <a:gd name="T21" fmla="*/ 10 h 46"/>
                  <a:gd name="T22" fmla="*/ 62 w 70"/>
                  <a:gd name="T23" fmla="*/ 10 h 46"/>
                  <a:gd name="T24" fmla="*/ 58 w 70"/>
                  <a:gd name="T25" fmla="*/ 14 h 46"/>
                  <a:gd name="T26" fmla="*/ 68 w 70"/>
                  <a:gd name="T27" fmla="*/ 44 h 4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0"/>
                  <a:gd name="T43" fmla="*/ 0 h 46"/>
                  <a:gd name="T44" fmla="*/ 70 w 70"/>
                  <a:gd name="T45" fmla="*/ 46 h 4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0" h="46">
                    <a:moveTo>
                      <a:pt x="68" y="44"/>
                    </a:moveTo>
                    <a:lnTo>
                      <a:pt x="56" y="46"/>
                    </a:lnTo>
                    <a:lnTo>
                      <a:pt x="52" y="42"/>
                    </a:lnTo>
                    <a:lnTo>
                      <a:pt x="46" y="44"/>
                    </a:lnTo>
                    <a:lnTo>
                      <a:pt x="40" y="46"/>
                    </a:lnTo>
                    <a:lnTo>
                      <a:pt x="26" y="42"/>
                    </a:lnTo>
                    <a:lnTo>
                      <a:pt x="20" y="38"/>
                    </a:lnTo>
                    <a:lnTo>
                      <a:pt x="8" y="36"/>
                    </a:lnTo>
                    <a:lnTo>
                      <a:pt x="0" y="0"/>
                    </a:lnTo>
                    <a:lnTo>
                      <a:pt x="70" y="6"/>
                    </a:lnTo>
                    <a:lnTo>
                      <a:pt x="70" y="10"/>
                    </a:lnTo>
                    <a:lnTo>
                      <a:pt x="62" y="10"/>
                    </a:lnTo>
                    <a:lnTo>
                      <a:pt x="58" y="14"/>
                    </a:lnTo>
                    <a:lnTo>
                      <a:pt x="68" y="4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62" name="Freeform 2848"/>
              <p:cNvSpPr>
                <a:spLocks/>
              </p:cNvSpPr>
              <p:nvPr/>
            </p:nvSpPr>
            <p:spPr bwMode="auto">
              <a:xfrm>
                <a:off x="8000" y="2715"/>
                <a:ext cx="98" cy="104"/>
              </a:xfrm>
              <a:custGeom>
                <a:avLst/>
                <a:gdLst>
                  <a:gd name="T0" fmla="*/ 76 w 98"/>
                  <a:gd name="T1" fmla="*/ 86 h 104"/>
                  <a:gd name="T2" fmla="*/ 62 w 98"/>
                  <a:gd name="T3" fmla="*/ 92 h 104"/>
                  <a:gd name="T4" fmla="*/ 14 w 98"/>
                  <a:gd name="T5" fmla="*/ 104 h 104"/>
                  <a:gd name="T6" fmla="*/ 0 w 98"/>
                  <a:gd name="T7" fmla="*/ 102 h 104"/>
                  <a:gd name="T8" fmla="*/ 0 w 98"/>
                  <a:gd name="T9" fmla="*/ 0 h 104"/>
                  <a:gd name="T10" fmla="*/ 2 w 98"/>
                  <a:gd name="T11" fmla="*/ 2 h 104"/>
                  <a:gd name="T12" fmla="*/ 26 w 98"/>
                  <a:gd name="T13" fmla="*/ 2 h 104"/>
                  <a:gd name="T14" fmla="*/ 32 w 98"/>
                  <a:gd name="T15" fmla="*/ 8 h 104"/>
                  <a:gd name="T16" fmla="*/ 40 w 98"/>
                  <a:gd name="T17" fmla="*/ 8 h 104"/>
                  <a:gd name="T18" fmla="*/ 48 w 98"/>
                  <a:gd name="T19" fmla="*/ 14 h 104"/>
                  <a:gd name="T20" fmla="*/ 48 w 98"/>
                  <a:gd name="T21" fmla="*/ 6 h 104"/>
                  <a:gd name="T22" fmla="*/ 54 w 98"/>
                  <a:gd name="T23" fmla="*/ 2 h 104"/>
                  <a:gd name="T24" fmla="*/ 58 w 98"/>
                  <a:gd name="T25" fmla="*/ 12 h 104"/>
                  <a:gd name="T26" fmla="*/ 56 w 98"/>
                  <a:gd name="T27" fmla="*/ 16 h 104"/>
                  <a:gd name="T28" fmla="*/ 70 w 98"/>
                  <a:gd name="T29" fmla="*/ 26 h 104"/>
                  <a:gd name="T30" fmla="*/ 76 w 98"/>
                  <a:gd name="T31" fmla="*/ 32 h 104"/>
                  <a:gd name="T32" fmla="*/ 72 w 98"/>
                  <a:gd name="T33" fmla="*/ 38 h 104"/>
                  <a:gd name="T34" fmla="*/ 76 w 98"/>
                  <a:gd name="T35" fmla="*/ 52 h 104"/>
                  <a:gd name="T36" fmla="*/ 82 w 98"/>
                  <a:gd name="T37" fmla="*/ 54 h 104"/>
                  <a:gd name="T38" fmla="*/ 94 w 98"/>
                  <a:gd name="T39" fmla="*/ 58 h 104"/>
                  <a:gd name="T40" fmla="*/ 98 w 98"/>
                  <a:gd name="T41" fmla="*/ 66 h 104"/>
                  <a:gd name="T42" fmla="*/ 80 w 98"/>
                  <a:gd name="T43" fmla="*/ 58 h 104"/>
                  <a:gd name="T44" fmla="*/ 76 w 98"/>
                  <a:gd name="T45" fmla="*/ 62 h 104"/>
                  <a:gd name="T46" fmla="*/ 76 w 98"/>
                  <a:gd name="T47" fmla="*/ 86 h 10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8"/>
                  <a:gd name="T73" fmla="*/ 0 h 104"/>
                  <a:gd name="T74" fmla="*/ 98 w 98"/>
                  <a:gd name="T75" fmla="*/ 104 h 10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8" h="104">
                    <a:moveTo>
                      <a:pt x="76" y="86"/>
                    </a:moveTo>
                    <a:lnTo>
                      <a:pt x="62" y="92"/>
                    </a:lnTo>
                    <a:lnTo>
                      <a:pt x="14" y="104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6" y="2"/>
                    </a:lnTo>
                    <a:lnTo>
                      <a:pt x="32" y="8"/>
                    </a:lnTo>
                    <a:lnTo>
                      <a:pt x="40" y="8"/>
                    </a:lnTo>
                    <a:lnTo>
                      <a:pt x="48" y="14"/>
                    </a:lnTo>
                    <a:lnTo>
                      <a:pt x="48" y="6"/>
                    </a:lnTo>
                    <a:lnTo>
                      <a:pt x="54" y="2"/>
                    </a:lnTo>
                    <a:lnTo>
                      <a:pt x="58" y="12"/>
                    </a:lnTo>
                    <a:lnTo>
                      <a:pt x="56" y="16"/>
                    </a:lnTo>
                    <a:lnTo>
                      <a:pt x="70" y="26"/>
                    </a:lnTo>
                    <a:lnTo>
                      <a:pt x="76" y="32"/>
                    </a:lnTo>
                    <a:lnTo>
                      <a:pt x="72" y="38"/>
                    </a:lnTo>
                    <a:lnTo>
                      <a:pt x="76" y="52"/>
                    </a:lnTo>
                    <a:lnTo>
                      <a:pt x="82" y="54"/>
                    </a:lnTo>
                    <a:lnTo>
                      <a:pt x="94" y="58"/>
                    </a:lnTo>
                    <a:lnTo>
                      <a:pt x="98" y="66"/>
                    </a:lnTo>
                    <a:lnTo>
                      <a:pt x="80" y="58"/>
                    </a:lnTo>
                    <a:lnTo>
                      <a:pt x="76" y="62"/>
                    </a:lnTo>
                    <a:lnTo>
                      <a:pt x="76" y="8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63" name="Freeform 2849"/>
              <p:cNvSpPr>
                <a:spLocks/>
              </p:cNvSpPr>
              <p:nvPr/>
            </p:nvSpPr>
            <p:spPr bwMode="auto">
              <a:xfrm>
                <a:off x="7922" y="2709"/>
                <a:ext cx="78" cy="124"/>
              </a:xfrm>
              <a:custGeom>
                <a:avLst/>
                <a:gdLst>
                  <a:gd name="T0" fmla="*/ 78 w 78"/>
                  <a:gd name="T1" fmla="*/ 108 h 124"/>
                  <a:gd name="T2" fmla="*/ 2 w 78"/>
                  <a:gd name="T3" fmla="*/ 124 h 124"/>
                  <a:gd name="T4" fmla="*/ 2 w 78"/>
                  <a:gd name="T5" fmla="*/ 68 h 124"/>
                  <a:gd name="T6" fmla="*/ 0 w 78"/>
                  <a:gd name="T7" fmla="*/ 44 h 124"/>
                  <a:gd name="T8" fmla="*/ 0 w 78"/>
                  <a:gd name="T9" fmla="*/ 26 h 124"/>
                  <a:gd name="T10" fmla="*/ 6 w 78"/>
                  <a:gd name="T11" fmla="*/ 24 h 124"/>
                  <a:gd name="T12" fmla="*/ 18 w 78"/>
                  <a:gd name="T13" fmla="*/ 30 h 124"/>
                  <a:gd name="T14" fmla="*/ 16 w 78"/>
                  <a:gd name="T15" fmla="*/ 18 h 124"/>
                  <a:gd name="T16" fmla="*/ 26 w 78"/>
                  <a:gd name="T17" fmla="*/ 16 h 124"/>
                  <a:gd name="T18" fmla="*/ 28 w 78"/>
                  <a:gd name="T19" fmla="*/ 10 h 124"/>
                  <a:gd name="T20" fmla="*/ 36 w 78"/>
                  <a:gd name="T21" fmla="*/ 2 h 124"/>
                  <a:gd name="T22" fmla="*/ 42 w 78"/>
                  <a:gd name="T23" fmla="*/ 4 h 124"/>
                  <a:gd name="T24" fmla="*/ 48 w 78"/>
                  <a:gd name="T25" fmla="*/ 0 h 124"/>
                  <a:gd name="T26" fmla="*/ 58 w 78"/>
                  <a:gd name="T27" fmla="*/ 2 h 124"/>
                  <a:gd name="T28" fmla="*/ 60 w 78"/>
                  <a:gd name="T29" fmla="*/ 4 h 124"/>
                  <a:gd name="T30" fmla="*/ 78 w 78"/>
                  <a:gd name="T31" fmla="*/ 6 h 124"/>
                  <a:gd name="T32" fmla="*/ 78 w 78"/>
                  <a:gd name="T33" fmla="*/ 108 h 1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8"/>
                  <a:gd name="T52" fmla="*/ 0 h 124"/>
                  <a:gd name="T53" fmla="*/ 78 w 78"/>
                  <a:gd name="T54" fmla="*/ 124 h 12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8" h="124">
                    <a:moveTo>
                      <a:pt x="78" y="108"/>
                    </a:moveTo>
                    <a:lnTo>
                      <a:pt x="2" y="124"/>
                    </a:lnTo>
                    <a:lnTo>
                      <a:pt x="2" y="68"/>
                    </a:lnTo>
                    <a:lnTo>
                      <a:pt x="0" y="44"/>
                    </a:lnTo>
                    <a:lnTo>
                      <a:pt x="0" y="26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16" y="18"/>
                    </a:lnTo>
                    <a:lnTo>
                      <a:pt x="26" y="16"/>
                    </a:lnTo>
                    <a:lnTo>
                      <a:pt x="28" y="10"/>
                    </a:lnTo>
                    <a:lnTo>
                      <a:pt x="36" y="2"/>
                    </a:lnTo>
                    <a:lnTo>
                      <a:pt x="42" y="4"/>
                    </a:lnTo>
                    <a:lnTo>
                      <a:pt x="48" y="0"/>
                    </a:lnTo>
                    <a:lnTo>
                      <a:pt x="58" y="2"/>
                    </a:lnTo>
                    <a:lnTo>
                      <a:pt x="60" y="4"/>
                    </a:lnTo>
                    <a:lnTo>
                      <a:pt x="78" y="6"/>
                    </a:lnTo>
                    <a:lnTo>
                      <a:pt x="78" y="108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64" name="Freeform 2850"/>
              <p:cNvSpPr>
                <a:spLocks/>
              </p:cNvSpPr>
              <p:nvPr/>
            </p:nvSpPr>
            <p:spPr bwMode="auto">
              <a:xfrm>
                <a:off x="7854" y="2777"/>
                <a:ext cx="70" cy="68"/>
              </a:xfrm>
              <a:custGeom>
                <a:avLst/>
                <a:gdLst>
                  <a:gd name="T0" fmla="*/ 70 w 70"/>
                  <a:gd name="T1" fmla="*/ 56 h 68"/>
                  <a:gd name="T2" fmla="*/ 12 w 70"/>
                  <a:gd name="T3" fmla="*/ 68 h 68"/>
                  <a:gd name="T4" fmla="*/ 6 w 70"/>
                  <a:gd name="T5" fmla="*/ 48 h 68"/>
                  <a:gd name="T6" fmla="*/ 0 w 70"/>
                  <a:gd name="T7" fmla="*/ 40 h 68"/>
                  <a:gd name="T8" fmla="*/ 6 w 70"/>
                  <a:gd name="T9" fmla="*/ 20 h 68"/>
                  <a:gd name="T10" fmla="*/ 16 w 70"/>
                  <a:gd name="T11" fmla="*/ 14 h 68"/>
                  <a:gd name="T12" fmla="*/ 54 w 70"/>
                  <a:gd name="T13" fmla="*/ 14 h 68"/>
                  <a:gd name="T14" fmla="*/ 70 w 70"/>
                  <a:gd name="T15" fmla="*/ 0 h 68"/>
                  <a:gd name="T16" fmla="*/ 70 w 70"/>
                  <a:gd name="T17" fmla="*/ 56 h 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0"/>
                  <a:gd name="T28" fmla="*/ 0 h 68"/>
                  <a:gd name="T29" fmla="*/ 70 w 70"/>
                  <a:gd name="T30" fmla="*/ 68 h 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0" h="68">
                    <a:moveTo>
                      <a:pt x="70" y="56"/>
                    </a:moveTo>
                    <a:lnTo>
                      <a:pt x="12" y="68"/>
                    </a:lnTo>
                    <a:lnTo>
                      <a:pt x="6" y="48"/>
                    </a:lnTo>
                    <a:lnTo>
                      <a:pt x="0" y="40"/>
                    </a:lnTo>
                    <a:lnTo>
                      <a:pt x="6" y="20"/>
                    </a:lnTo>
                    <a:lnTo>
                      <a:pt x="16" y="14"/>
                    </a:lnTo>
                    <a:lnTo>
                      <a:pt x="54" y="14"/>
                    </a:lnTo>
                    <a:lnTo>
                      <a:pt x="70" y="0"/>
                    </a:lnTo>
                    <a:lnTo>
                      <a:pt x="70" y="5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65" name="Freeform 2851"/>
              <p:cNvSpPr>
                <a:spLocks/>
              </p:cNvSpPr>
              <p:nvPr/>
            </p:nvSpPr>
            <p:spPr bwMode="auto">
              <a:xfrm>
                <a:off x="7774" y="2789"/>
                <a:ext cx="92" cy="68"/>
              </a:xfrm>
              <a:custGeom>
                <a:avLst/>
                <a:gdLst>
                  <a:gd name="T0" fmla="*/ 92 w 92"/>
                  <a:gd name="T1" fmla="*/ 56 h 68"/>
                  <a:gd name="T2" fmla="*/ 38 w 92"/>
                  <a:gd name="T3" fmla="*/ 66 h 68"/>
                  <a:gd name="T4" fmla="*/ 14 w 92"/>
                  <a:gd name="T5" fmla="*/ 68 h 68"/>
                  <a:gd name="T6" fmla="*/ 8 w 92"/>
                  <a:gd name="T7" fmla="*/ 58 h 68"/>
                  <a:gd name="T8" fmla="*/ 0 w 92"/>
                  <a:gd name="T9" fmla="*/ 52 h 68"/>
                  <a:gd name="T10" fmla="*/ 6 w 92"/>
                  <a:gd name="T11" fmla="*/ 48 h 68"/>
                  <a:gd name="T12" fmla="*/ 22 w 92"/>
                  <a:gd name="T13" fmla="*/ 50 h 68"/>
                  <a:gd name="T14" fmla="*/ 30 w 92"/>
                  <a:gd name="T15" fmla="*/ 48 h 68"/>
                  <a:gd name="T16" fmla="*/ 34 w 92"/>
                  <a:gd name="T17" fmla="*/ 40 h 68"/>
                  <a:gd name="T18" fmla="*/ 38 w 92"/>
                  <a:gd name="T19" fmla="*/ 20 h 68"/>
                  <a:gd name="T20" fmla="*/ 52 w 92"/>
                  <a:gd name="T21" fmla="*/ 0 h 68"/>
                  <a:gd name="T22" fmla="*/ 80 w 92"/>
                  <a:gd name="T23" fmla="*/ 0 h 68"/>
                  <a:gd name="T24" fmla="*/ 86 w 92"/>
                  <a:gd name="T25" fmla="*/ 8 h 68"/>
                  <a:gd name="T26" fmla="*/ 80 w 92"/>
                  <a:gd name="T27" fmla="*/ 28 h 68"/>
                  <a:gd name="T28" fmla="*/ 86 w 92"/>
                  <a:gd name="T29" fmla="*/ 36 h 68"/>
                  <a:gd name="T30" fmla="*/ 92 w 92"/>
                  <a:gd name="T31" fmla="*/ 56 h 6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2"/>
                  <a:gd name="T49" fmla="*/ 0 h 68"/>
                  <a:gd name="T50" fmla="*/ 92 w 92"/>
                  <a:gd name="T51" fmla="*/ 68 h 6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2" h="68">
                    <a:moveTo>
                      <a:pt x="92" y="56"/>
                    </a:moveTo>
                    <a:lnTo>
                      <a:pt x="38" y="66"/>
                    </a:lnTo>
                    <a:lnTo>
                      <a:pt x="14" y="68"/>
                    </a:lnTo>
                    <a:lnTo>
                      <a:pt x="8" y="58"/>
                    </a:lnTo>
                    <a:lnTo>
                      <a:pt x="0" y="52"/>
                    </a:lnTo>
                    <a:lnTo>
                      <a:pt x="6" y="48"/>
                    </a:lnTo>
                    <a:lnTo>
                      <a:pt x="22" y="50"/>
                    </a:lnTo>
                    <a:lnTo>
                      <a:pt x="30" y="48"/>
                    </a:lnTo>
                    <a:lnTo>
                      <a:pt x="34" y="40"/>
                    </a:lnTo>
                    <a:lnTo>
                      <a:pt x="38" y="20"/>
                    </a:lnTo>
                    <a:lnTo>
                      <a:pt x="52" y="0"/>
                    </a:lnTo>
                    <a:lnTo>
                      <a:pt x="80" y="0"/>
                    </a:lnTo>
                    <a:lnTo>
                      <a:pt x="86" y="8"/>
                    </a:lnTo>
                    <a:lnTo>
                      <a:pt x="80" y="28"/>
                    </a:lnTo>
                    <a:lnTo>
                      <a:pt x="86" y="36"/>
                    </a:lnTo>
                    <a:lnTo>
                      <a:pt x="92" y="5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66" name="Freeform 2852"/>
              <p:cNvSpPr>
                <a:spLocks/>
              </p:cNvSpPr>
              <p:nvPr/>
            </p:nvSpPr>
            <p:spPr bwMode="auto">
              <a:xfrm>
                <a:off x="7324" y="2859"/>
                <a:ext cx="124" cy="76"/>
              </a:xfrm>
              <a:custGeom>
                <a:avLst/>
                <a:gdLst>
                  <a:gd name="T0" fmla="*/ 100 w 124"/>
                  <a:gd name="T1" fmla="*/ 60 h 76"/>
                  <a:gd name="T2" fmla="*/ 28 w 124"/>
                  <a:gd name="T3" fmla="*/ 74 h 76"/>
                  <a:gd name="T4" fmla="*/ 0 w 124"/>
                  <a:gd name="T5" fmla="*/ 76 h 76"/>
                  <a:gd name="T6" fmla="*/ 22 w 124"/>
                  <a:gd name="T7" fmla="*/ 64 h 76"/>
                  <a:gd name="T8" fmla="*/ 26 w 124"/>
                  <a:gd name="T9" fmla="*/ 60 h 76"/>
                  <a:gd name="T10" fmla="*/ 74 w 124"/>
                  <a:gd name="T11" fmla="*/ 34 h 76"/>
                  <a:gd name="T12" fmla="*/ 78 w 124"/>
                  <a:gd name="T13" fmla="*/ 18 h 76"/>
                  <a:gd name="T14" fmla="*/ 96 w 124"/>
                  <a:gd name="T15" fmla="*/ 8 h 76"/>
                  <a:gd name="T16" fmla="*/ 106 w 124"/>
                  <a:gd name="T17" fmla="*/ 0 h 76"/>
                  <a:gd name="T18" fmla="*/ 116 w 124"/>
                  <a:gd name="T19" fmla="*/ 14 h 76"/>
                  <a:gd name="T20" fmla="*/ 124 w 124"/>
                  <a:gd name="T21" fmla="*/ 14 h 76"/>
                  <a:gd name="T22" fmla="*/ 118 w 124"/>
                  <a:gd name="T23" fmla="*/ 30 h 76"/>
                  <a:gd name="T24" fmla="*/ 100 w 124"/>
                  <a:gd name="T25" fmla="*/ 46 h 76"/>
                  <a:gd name="T26" fmla="*/ 100 w 124"/>
                  <a:gd name="T27" fmla="*/ 60 h 7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4"/>
                  <a:gd name="T43" fmla="*/ 0 h 76"/>
                  <a:gd name="T44" fmla="*/ 124 w 124"/>
                  <a:gd name="T45" fmla="*/ 76 h 7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4" h="76">
                    <a:moveTo>
                      <a:pt x="100" y="60"/>
                    </a:moveTo>
                    <a:lnTo>
                      <a:pt x="28" y="74"/>
                    </a:lnTo>
                    <a:lnTo>
                      <a:pt x="0" y="76"/>
                    </a:lnTo>
                    <a:lnTo>
                      <a:pt x="22" y="64"/>
                    </a:lnTo>
                    <a:lnTo>
                      <a:pt x="26" y="60"/>
                    </a:lnTo>
                    <a:lnTo>
                      <a:pt x="74" y="34"/>
                    </a:lnTo>
                    <a:lnTo>
                      <a:pt x="78" y="18"/>
                    </a:lnTo>
                    <a:lnTo>
                      <a:pt x="96" y="8"/>
                    </a:lnTo>
                    <a:lnTo>
                      <a:pt x="106" y="0"/>
                    </a:lnTo>
                    <a:lnTo>
                      <a:pt x="116" y="14"/>
                    </a:lnTo>
                    <a:lnTo>
                      <a:pt x="124" y="14"/>
                    </a:lnTo>
                    <a:lnTo>
                      <a:pt x="118" y="30"/>
                    </a:lnTo>
                    <a:lnTo>
                      <a:pt x="100" y="46"/>
                    </a:lnTo>
                    <a:lnTo>
                      <a:pt x="100" y="6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67" name="Freeform 2853"/>
              <p:cNvSpPr>
                <a:spLocks/>
              </p:cNvSpPr>
              <p:nvPr/>
            </p:nvSpPr>
            <p:spPr bwMode="auto">
              <a:xfrm>
                <a:off x="7424" y="2849"/>
                <a:ext cx="104" cy="70"/>
              </a:xfrm>
              <a:custGeom>
                <a:avLst/>
                <a:gdLst>
                  <a:gd name="T0" fmla="*/ 104 w 104"/>
                  <a:gd name="T1" fmla="*/ 52 h 70"/>
                  <a:gd name="T2" fmla="*/ 58 w 104"/>
                  <a:gd name="T3" fmla="*/ 60 h 70"/>
                  <a:gd name="T4" fmla="*/ 22 w 104"/>
                  <a:gd name="T5" fmla="*/ 70 h 70"/>
                  <a:gd name="T6" fmla="*/ 0 w 104"/>
                  <a:gd name="T7" fmla="*/ 70 h 70"/>
                  <a:gd name="T8" fmla="*/ 0 w 104"/>
                  <a:gd name="T9" fmla="*/ 56 h 70"/>
                  <a:gd name="T10" fmla="*/ 18 w 104"/>
                  <a:gd name="T11" fmla="*/ 40 h 70"/>
                  <a:gd name="T12" fmla="*/ 24 w 104"/>
                  <a:gd name="T13" fmla="*/ 24 h 70"/>
                  <a:gd name="T14" fmla="*/ 38 w 104"/>
                  <a:gd name="T15" fmla="*/ 20 h 70"/>
                  <a:gd name="T16" fmla="*/ 42 w 104"/>
                  <a:gd name="T17" fmla="*/ 8 h 70"/>
                  <a:gd name="T18" fmla="*/ 78 w 104"/>
                  <a:gd name="T19" fmla="*/ 0 h 70"/>
                  <a:gd name="T20" fmla="*/ 96 w 104"/>
                  <a:gd name="T21" fmla="*/ 32 h 70"/>
                  <a:gd name="T22" fmla="*/ 104 w 104"/>
                  <a:gd name="T23" fmla="*/ 52 h 7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4"/>
                  <a:gd name="T37" fmla="*/ 0 h 70"/>
                  <a:gd name="T38" fmla="*/ 104 w 104"/>
                  <a:gd name="T39" fmla="*/ 70 h 7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4" h="70">
                    <a:moveTo>
                      <a:pt x="104" y="52"/>
                    </a:moveTo>
                    <a:lnTo>
                      <a:pt x="58" y="60"/>
                    </a:lnTo>
                    <a:lnTo>
                      <a:pt x="22" y="70"/>
                    </a:lnTo>
                    <a:lnTo>
                      <a:pt x="0" y="70"/>
                    </a:lnTo>
                    <a:lnTo>
                      <a:pt x="0" y="56"/>
                    </a:lnTo>
                    <a:lnTo>
                      <a:pt x="18" y="40"/>
                    </a:lnTo>
                    <a:lnTo>
                      <a:pt x="24" y="24"/>
                    </a:lnTo>
                    <a:lnTo>
                      <a:pt x="38" y="20"/>
                    </a:lnTo>
                    <a:lnTo>
                      <a:pt x="42" y="8"/>
                    </a:lnTo>
                    <a:lnTo>
                      <a:pt x="78" y="0"/>
                    </a:lnTo>
                    <a:lnTo>
                      <a:pt x="96" y="32"/>
                    </a:lnTo>
                    <a:lnTo>
                      <a:pt x="104" y="5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68" name="Freeform 2854"/>
              <p:cNvSpPr>
                <a:spLocks/>
              </p:cNvSpPr>
              <p:nvPr/>
            </p:nvSpPr>
            <p:spPr bwMode="auto">
              <a:xfrm>
                <a:off x="7430" y="2793"/>
                <a:ext cx="88" cy="80"/>
              </a:xfrm>
              <a:custGeom>
                <a:avLst/>
                <a:gdLst>
                  <a:gd name="T0" fmla="*/ 0 w 88"/>
                  <a:gd name="T1" fmla="*/ 66 h 80"/>
                  <a:gd name="T2" fmla="*/ 2 w 88"/>
                  <a:gd name="T3" fmla="*/ 58 h 80"/>
                  <a:gd name="T4" fmla="*/ 2 w 88"/>
                  <a:gd name="T5" fmla="*/ 48 h 80"/>
                  <a:gd name="T6" fmla="*/ 20 w 88"/>
                  <a:gd name="T7" fmla="*/ 34 h 80"/>
                  <a:gd name="T8" fmla="*/ 18 w 88"/>
                  <a:gd name="T9" fmla="*/ 22 h 80"/>
                  <a:gd name="T10" fmla="*/ 40 w 88"/>
                  <a:gd name="T11" fmla="*/ 0 h 80"/>
                  <a:gd name="T12" fmla="*/ 42 w 88"/>
                  <a:gd name="T13" fmla="*/ 16 h 80"/>
                  <a:gd name="T14" fmla="*/ 52 w 88"/>
                  <a:gd name="T15" fmla="*/ 24 h 80"/>
                  <a:gd name="T16" fmla="*/ 56 w 88"/>
                  <a:gd name="T17" fmla="*/ 34 h 80"/>
                  <a:gd name="T18" fmla="*/ 78 w 88"/>
                  <a:gd name="T19" fmla="*/ 42 h 80"/>
                  <a:gd name="T20" fmla="*/ 84 w 88"/>
                  <a:gd name="T21" fmla="*/ 38 h 80"/>
                  <a:gd name="T22" fmla="*/ 88 w 88"/>
                  <a:gd name="T23" fmla="*/ 50 h 80"/>
                  <a:gd name="T24" fmla="*/ 72 w 88"/>
                  <a:gd name="T25" fmla="*/ 56 h 80"/>
                  <a:gd name="T26" fmla="*/ 36 w 88"/>
                  <a:gd name="T27" fmla="*/ 64 h 80"/>
                  <a:gd name="T28" fmla="*/ 32 w 88"/>
                  <a:gd name="T29" fmla="*/ 76 h 80"/>
                  <a:gd name="T30" fmla="*/ 18 w 88"/>
                  <a:gd name="T31" fmla="*/ 80 h 80"/>
                  <a:gd name="T32" fmla="*/ 10 w 88"/>
                  <a:gd name="T33" fmla="*/ 80 h 80"/>
                  <a:gd name="T34" fmla="*/ 0 w 88"/>
                  <a:gd name="T35" fmla="*/ 66 h 8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8"/>
                  <a:gd name="T55" fmla="*/ 0 h 80"/>
                  <a:gd name="T56" fmla="*/ 88 w 88"/>
                  <a:gd name="T57" fmla="*/ 80 h 8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8" h="80">
                    <a:moveTo>
                      <a:pt x="0" y="66"/>
                    </a:moveTo>
                    <a:lnTo>
                      <a:pt x="2" y="58"/>
                    </a:lnTo>
                    <a:lnTo>
                      <a:pt x="2" y="48"/>
                    </a:lnTo>
                    <a:lnTo>
                      <a:pt x="20" y="34"/>
                    </a:lnTo>
                    <a:lnTo>
                      <a:pt x="18" y="22"/>
                    </a:lnTo>
                    <a:lnTo>
                      <a:pt x="40" y="0"/>
                    </a:lnTo>
                    <a:lnTo>
                      <a:pt x="42" y="16"/>
                    </a:lnTo>
                    <a:lnTo>
                      <a:pt x="52" y="24"/>
                    </a:lnTo>
                    <a:lnTo>
                      <a:pt x="56" y="34"/>
                    </a:lnTo>
                    <a:lnTo>
                      <a:pt x="78" y="42"/>
                    </a:lnTo>
                    <a:lnTo>
                      <a:pt x="84" y="38"/>
                    </a:lnTo>
                    <a:lnTo>
                      <a:pt x="88" y="50"/>
                    </a:lnTo>
                    <a:lnTo>
                      <a:pt x="72" y="56"/>
                    </a:lnTo>
                    <a:lnTo>
                      <a:pt x="36" y="64"/>
                    </a:lnTo>
                    <a:lnTo>
                      <a:pt x="32" y="76"/>
                    </a:lnTo>
                    <a:lnTo>
                      <a:pt x="18" y="80"/>
                    </a:lnTo>
                    <a:lnTo>
                      <a:pt x="10" y="80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69" name="Freeform 2855"/>
              <p:cNvSpPr>
                <a:spLocks/>
              </p:cNvSpPr>
              <p:nvPr/>
            </p:nvSpPr>
            <p:spPr bwMode="auto">
              <a:xfrm>
                <a:off x="7470" y="2767"/>
                <a:ext cx="70" cy="68"/>
              </a:xfrm>
              <a:custGeom>
                <a:avLst/>
                <a:gdLst>
                  <a:gd name="T0" fmla="*/ 0 w 70"/>
                  <a:gd name="T1" fmla="*/ 26 h 68"/>
                  <a:gd name="T2" fmla="*/ 28 w 70"/>
                  <a:gd name="T3" fmla="*/ 8 h 68"/>
                  <a:gd name="T4" fmla="*/ 34 w 70"/>
                  <a:gd name="T5" fmla="*/ 0 h 68"/>
                  <a:gd name="T6" fmla="*/ 36 w 70"/>
                  <a:gd name="T7" fmla="*/ 0 h 68"/>
                  <a:gd name="T8" fmla="*/ 40 w 70"/>
                  <a:gd name="T9" fmla="*/ 2 h 68"/>
                  <a:gd name="T10" fmla="*/ 54 w 70"/>
                  <a:gd name="T11" fmla="*/ 26 h 68"/>
                  <a:gd name="T12" fmla="*/ 66 w 70"/>
                  <a:gd name="T13" fmla="*/ 38 h 68"/>
                  <a:gd name="T14" fmla="*/ 70 w 70"/>
                  <a:gd name="T15" fmla="*/ 46 h 68"/>
                  <a:gd name="T16" fmla="*/ 58 w 70"/>
                  <a:gd name="T17" fmla="*/ 50 h 68"/>
                  <a:gd name="T18" fmla="*/ 56 w 70"/>
                  <a:gd name="T19" fmla="*/ 48 h 68"/>
                  <a:gd name="T20" fmla="*/ 52 w 70"/>
                  <a:gd name="T21" fmla="*/ 58 h 68"/>
                  <a:gd name="T22" fmla="*/ 44 w 70"/>
                  <a:gd name="T23" fmla="*/ 64 h 68"/>
                  <a:gd name="T24" fmla="*/ 38 w 70"/>
                  <a:gd name="T25" fmla="*/ 68 h 68"/>
                  <a:gd name="T26" fmla="*/ 16 w 70"/>
                  <a:gd name="T27" fmla="*/ 60 h 68"/>
                  <a:gd name="T28" fmla="*/ 12 w 70"/>
                  <a:gd name="T29" fmla="*/ 50 h 68"/>
                  <a:gd name="T30" fmla="*/ 2 w 70"/>
                  <a:gd name="T31" fmla="*/ 42 h 68"/>
                  <a:gd name="T32" fmla="*/ 0 w 70"/>
                  <a:gd name="T33" fmla="*/ 26 h 6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0"/>
                  <a:gd name="T52" fmla="*/ 0 h 68"/>
                  <a:gd name="T53" fmla="*/ 70 w 70"/>
                  <a:gd name="T54" fmla="*/ 68 h 6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0" h="68">
                    <a:moveTo>
                      <a:pt x="0" y="26"/>
                    </a:moveTo>
                    <a:lnTo>
                      <a:pt x="28" y="8"/>
                    </a:lnTo>
                    <a:lnTo>
                      <a:pt x="34" y="0"/>
                    </a:lnTo>
                    <a:lnTo>
                      <a:pt x="36" y="0"/>
                    </a:lnTo>
                    <a:lnTo>
                      <a:pt x="40" y="2"/>
                    </a:lnTo>
                    <a:lnTo>
                      <a:pt x="54" y="26"/>
                    </a:lnTo>
                    <a:lnTo>
                      <a:pt x="66" y="38"/>
                    </a:lnTo>
                    <a:lnTo>
                      <a:pt x="70" y="46"/>
                    </a:lnTo>
                    <a:lnTo>
                      <a:pt x="58" y="50"/>
                    </a:lnTo>
                    <a:lnTo>
                      <a:pt x="56" y="48"/>
                    </a:lnTo>
                    <a:lnTo>
                      <a:pt x="52" y="58"/>
                    </a:lnTo>
                    <a:lnTo>
                      <a:pt x="44" y="64"/>
                    </a:lnTo>
                    <a:lnTo>
                      <a:pt x="38" y="68"/>
                    </a:lnTo>
                    <a:lnTo>
                      <a:pt x="16" y="60"/>
                    </a:lnTo>
                    <a:lnTo>
                      <a:pt x="12" y="50"/>
                    </a:lnTo>
                    <a:lnTo>
                      <a:pt x="2" y="42"/>
                    </a:lnTo>
                    <a:lnTo>
                      <a:pt x="0" y="2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70" name="Freeform 2856"/>
              <p:cNvSpPr>
                <a:spLocks/>
              </p:cNvSpPr>
              <p:nvPr/>
            </p:nvSpPr>
            <p:spPr bwMode="auto">
              <a:xfrm>
                <a:off x="7504" y="2713"/>
                <a:ext cx="88" cy="100"/>
              </a:xfrm>
              <a:custGeom>
                <a:avLst/>
                <a:gdLst>
                  <a:gd name="T0" fmla="*/ 0 w 88"/>
                  <a:gd name="T1" fmla="*/ 54 h 100"/>
                  <a:gd name="T2" fmla="*/ 8 w 88"/>
                  <a:gd name="T3" fmla="*/ 42 h 100"/>
                  <a:gd name="T4" fmla="*/ 42 w 88"/>
                  <a:gd name="T5" fmla="*/ 0 h 100"/>
                  <a:gd name="T6" fmla="*/ 48 w 88"/>
                  <a:gd name="T7" fmla="*/ 2 h 100"/>
                  <a:gd name="T8" fmla="*/ 42 w 88"/>
                  <a:gd name="T9" fmla="*/ 14 h 100"/>
                  <a:gd name="T10" fmla="*/ 48 w 88"/>
                  <a:gd name="T11" fmla="*/ 24 h 100"/>
                  <a:gd name="T12" fmla="*/ 58 w 88"/>
                  <a:gd name="T13" fmla="*/ 38 h 100"/>
                  <a:gd name="T14" fmla="*/ 70 w 88"/>
                  <a:gd name="T15" fmla="*/ 46 h 100"/>
                  <a:gd name="T16" fmla="*/ 88 w 88"/>
                  <a:gd name="T17" fmla="*/ 48 h 100"/>
                  <a:gd name="T18" fmla="*/ 84 w 88"/>
                  <a:gd name="T19" fmla="*/ 58 h 100"/>
                  <a:gd name="T20" fmla="*/ 64 w 88"/>
                  <a:gd name="T21" fmla="*/ 74 h 100"/>
                  <a:gd name="T22" fmla="*/ 52 w 88"/>
                  <a:gd name="T23" fmla="*/ 82 h 100"/>
                  <a:gd name="T24" fmla="*/ 50 w 88"/>
                  <a:gd name="T25" fmla="*/ 92 h 100"/>
                  <a:gd name="T26" fmla="*/ 42 w 88"/>
                  <a:gd name="T27" fmla="*/ 100 h 100"/>
                  <a:gd name="T28" fmla="*/ 36 w 88"/>
                  <a:gd name="T29" fmla="*/ 100 h 100"/>
                  <a:gd name="T30" fmla="*/ 32 w 88"/>
                  <a:gd name="T31" fmla="*/ 92 h 100"/>
                  <a:gd name="T32" fmla="*/ 20 w 88"/>
                  <a:gd name="T33" fmla="*/ 80 h 100"/>
                  <a:gd name="T34" fmla="*/ 6 w 88"/>
                  <a:gd name="T35" fmla="*/ 56 h 100"/>
                  <a:gd name="T36" fmla="*/ 0 w 88"/>
                  <a:gd name="T37" fmla="*/ 54 h 1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8"/>
                  <a:gd name="T58" fmla="*/ 0 h 100"/>
                  <a:gd name="T59" fmla="*/ 88 w 88"/>
                  <a:gd name="T60" fmla="*/ 100 h 10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8" h="100">
                    <a:moveTo>
                      <a:pt x="0" y="54"/>
                    </a:moveTo>
                    <a:lnTo>
                      <a:pt x="8" y="42"/>
                    </a:lnTo>
                    <a:lnTo>
                      <a:pt x="42" y="0"/>
                    </a:lnTo>
                    <a:lnTo>
                      <a:pt x="48" y="2"/>
                    </a:lnTo>
                    <a:lnTo>
                      <a:pt x="42" y="14"/>
                    </a:lnTo>
                    <a:lnTo>
                      <a:pt x="48" y="24"/>
                    </a:lnTo>
                    <a:lnTo>
                      <a:pt x="58" y="38"/>
                    </a:lnTo>
                    <a:lnTo>
                      <a:pt x="70" y="46"/>
                    </a:lnTo>
                    <a:lnTo>
                      <a:pt x="88" y="48"/>
                    </a:lnTo>
                    <a:lnTo>
                      <a:pt x="84" y="58"/>
                    </a:lnTo>
                    <a:lnTo>
                      <a:pt x="64" y="74"/>
                    </a:lnTo>
                    <a:lnTo>
                      <a:pt x="52" y="82"/>
                    </a:lnTo>
                    <a:lnTo>
                      <a:pt x="50" y="92"/>
                    </a:lnTo>
                    <a:lnTo>
                      <a:pt x="42" y="100"/>
                    </a:lnTo>
                    <a:lnTo>
                      <a:pt x="36" y="100"/>
                    </a:lnTo>
                    <a:lnTo>
                      <a:pt x="32" y="92"/>
                    </a:lnTo>
                    <a:lnTo>
                      <a:pt x="20" y="80"/>
                    </a:lnTo>
                    <a:lnTo>
                      <a:pt x="6" y="56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71" name="Freeform 2857"/>
              <p:cNvSpPr>
                <a:spLocks/>
              </p:cNvSpPr>
              <p:nvPr/>
            </p:nvSpPr>
            <p:spPr bwMode="auto">
              <a:xfrm>
                <a:off x="7568" y="2733"/>
                <a:ext cx="100" cy="88"/>
              </a:xfrm>
              <a:custGeom>
                <a:avLst/>
                <a:gdLst>
                  <a:gd name="T0" fmla="*/ 24 w 100"/>
                  <a:gd name="T1" fmla="*/ 28 h 88"/>
                  <a:gd name="T2" fmla="*/ 28 w 100"/>
                  <a:gd name="T3" fmla="*/ 34 h 88"/>
                  <a:gd name="T4" fmla="*/ 36 w 100"/>
                  <a:gd name="T5" fmla="*/ 36 h 88"/>
                  <a:gd name="T6" fmla="*/ 52 w 100"/>
                  <a:gd name="T7" fmla="*/ 32 h 88"/>
                  <a:gd name="T8" fmla="*/ 58 w 100"/>
                  <a:gd name="T9" fmla="*/ 20 h 88"/>
                  <a:gd name="T10" fmla="*/ 72 w 100"/>
                  <a:gd name="T11" fmla="*/ 10 h 88"/>
                  <a:gd name="T12" fmla="*/ 76 w 100"/>
                  <a:gd name="T13" fmla="*/ 0 h 88"/>
                  <a:gd name="T14" fmla="*/ 100 w 100"/>
                  <a:gd name="T15" fmla="*/ 16 h 88"/>
                  <a:gd name="T16" fmla="*/ 94 w 100"/>
                  <a:gd name="T17" fmla="*/ 22 h 88"/>
                  <a:gd name="T18" fmla="*/ 98 w 100"/>
                  <a:gd name="T19" fmla="*/ 30 h 88"/>
                  <a:gd name="T20" fmla="*/ 88 w 100"/>
                  <a:gd name="T21" fmla="*/ 36 h 88"/>
                  <a:gd name="T22" fmla="*/ 90 w 100"/>
                  <a:gd name="T23" fmla="*/ 38 h 88"/>
                  <a:gd name="T24" fmla="*/ 98 w 100"/>
                  <a:gd name="T25" fmla="*/ 38 h 88"/>
                  <a:gd name="T26" fmla="*/ 100 w 100"/>
                  <a:gd name="T27" fmla="*/ 42 h 88"/>
                  <a:gd name="T28" fmla="*/ 84 w 100"/>
                  <a:gd name="T29" fmla="*/ 56 h 88"/>
                  <a:gd name="T30" fmla="*/ 76 w 100"/>
                  <a:gd name="T31" fmla="*/ 62 h 88"/>
                  <a:gd name="T32" fmla="*/ 78 w 100"/>
                  <a:gd name="T33" fmla="*/ 68 h 88"/>
                  <a:gd name="T34" fmla="*/ 60 w 100"/>
                  <a:gd name="T35" fmla="*/ 72 h 88"/>
                  <a:gd name="T36" fmla="*/ 48 w 100"/>
                  <a:gd name="T37" fmla="*/ 88 h 88"/>
                  <a:gd name="T38" fmla="*/ 42 w 100"/>
                  <a:gd name="T39" fmla="*/ 84 h 88"/>
                  <a:gd name="T40" fmla="*/ 34 w 100"/>
                  <a:gd name="T41" fmla="*/ 88 h 88"/>
                  <a:gd name="T42" fmla="*/ 24 w 100"/>
                  <a:gd name="T43" fmla="*/ 82 h 88"/>
                  <a:gd name="T44" fmla="*/ 0 w 100"/>
                  <a:gd name="T45" fmla="*/ 54 h 88"/>
                  <a:gd name="T46" fmla="*/ 20 w 100"/>
                  <a:gd name="T47" fmla="*/ 38 h 88"/>
                  <a:gd name="T48" fmla="*/ 24 w 100"/>
                  <a:gd name="T49" fmla="*/ 28 h 8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0"/>
                  <a:gd name="T76" fmla="*/ 0 h 88"/>
                  <a:gd name="T77" fmla="*/ 100 w 100"/>
                  <a:gd name="T78" fmla="*/ 88 h 8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0" h="88">
                    <a:moveTo>
                      <a:pt x="24" y="28"/>
                    </a:moveTo>
                    <a:lnTo>
                      <a:pt x="28" y="34"/>
                    </a:lnTo>
                    <a:lnTo>
                      <a:pt x="36" y="36"/>
                    </a:lnTo>
                    <a:lnTo>
                      <a:pt x="52" y="32"/>
                    </a:lnTo>
                    <a:lnTo>
                      <a:pt x="58" y="20"/>
                    </a:lnTo>
                    <a:lnTo>
                      <a:pt x="72" y="10"/>
                    </a:lnTo>
                    <a:lnTo>
                      <a:pt x="76" y="0"/>
                    </a:lnTo>
                    <a:lnTo>
                      <a:pt x="100" y="16"/>
                    </a:lnTo>
                    <a:lnTo>
                      <a:pt x="94" y="22"/>
                    </a:lnTo>
                    <a:lnTo>
                      <a:pt x="98" y="30"/>
                    </a:lnTo>
                    <a:lnTo>
                      <a:pt x="88" y="36"/>
                    </a:lnTo>
                    <a:lnTo>
                      <a:pt x="90" y="38"/>
                    </a:lnTo>
                    <a:lnTo>
                      <a:pt x="98" y="38"/>
                    </a:lnTo>
                    <a:lnTo>
                      <a:pt x="100" y="42"/>
                    </a:lnTo>
                    <a:lnTo>
                      <a:pt x="84" y="56"/>
                    </a:lnTo>
                    <a:lnTo>
                      <a:pt x="76" y="62"/>
                    </a:lnTo>
                    <a:lnTo>
                      <a:pt x="78" y="68"/>
                    </a:lnTo>
                    <a:lnTo>
                      <a:pt x="60" y="72"/>
                    </a:lnTo>
                    <a:lnTo>
                      <a:pt x="48" y="88"/>
                    </a:lnTo>
                    <a:lnTo>
                      <a:pt x="42" y="84"/>
                    </a:lnTo>
                    <a:lnTo>
                      <a:pt x="34" y="88"/>
                    </a:lnTo>
                    <a:lnTo>
                      <a:pt x="24" y="82"/>
                    </a:lnTo>
                    <a:lnTo>
                      <a:pt x="0" y="54"/>
                    </a:lnTo>
                    <a:lnTo>
                      <a:pt x="20" y="38"/>
                    </a:lnTo>
                    <a:lnTo>
                      <a:pt x="24" y="28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72" name="Freeform 2858"/>
              <p:cNvSpPr>
                <a:spLocks/>
              </p:cNvSpPr>
              <p:nvPr/>
            </p:nvSpPr>
            <p:spPr bwMode="auto">
              <a:xfrm>
                <a:off x="7644" y="2731"/>
                <a:ext cx="86" cy="76"/>
              </a:xfrm>
              <a:custGeom>
                <a:avLst/>
                <a:gdLst>
                  <a:gd name="T0" fmla="*/ 24 w 86"/>
                  <a:gd name="T1" fmla="*/ 18 h 76"/>
                  <a:gd name="T2" fmla="*/ 34 w 86"/>
                  <a:gd name="T3" fmla="*/ 10 h 76"/>
                  <a:gd name="T4" fmla="*/ 58 w 86"/>
                  <a:gd name="T5" fmla="*/ 0 h 76"/>
                  <a:gd name="T6" fmla="*/ 58 w 86"/>
                  <a:gd name="T7" fmla="*/ 4 h 76"/>
                  <a:gd name="T8" fmla="*/ 86 w 86"/>
                  <a:gd name="T9" fmla="*/ 26 h 76"/>
                  <a:gd name="T10" fmla="*/ 76 w 86"/>
                  <a:gd name="T11" fmla="*/ 34 h 76"/>
                  <a:gd name="T12" fmla="*/ 80 w 86"/>
                  <a:gd name="T13" fmla="*/ 40 h 76"/>
                  <a:gd name="T14" fmla="*/ 54 w 86"/>
                  <a:gd name="T15" fmla="*/ 56 h 76"/>
                  <a:gd name="T16" fmla="*/ 48 w 86"/>
                  <a:gd name="T17" fmla="*/ 52 h 76"/>
                  <a:gd name="T18" fmla="*/ 42 w 86"/>
                  <a:gd name="T19" fmla="*/ 58 h 76"/>
                  <a:gd name="T20" fmla="*/ 36 w 86"/>
                  <a:gd name="T21" fmla="*/ 56 h 76"/>
                  <a:gd name="T22" fmla="*/ 26 w 86"/>
                  <a:gd name="T23" fmla="*/ 62 h 76"/>
                  <a:gd name="T24" fmla="*/ 26 w 86"/>
                  <a:gd name="T25" fmla="*/ 68 h 76"/>
                  <a:gd name="T26" fmla="*/ 18 w 86"/>
                  <a:gd name="T27" fmla="*/ 68 h 76"/>
                  <a:gd name="T28" fmla="*/ 14 w 86"/>
                  <a:gd name="T29" fmla="*/ 76 h 76"/>
                  <a:gd name="T30" fmla="*/ 2 w 86"/>
                  <a:gd name="T31" fmla="*/ 70 h 76"/>
                  <a:gd name="T32" fmla="*/ 0 w 86"/>
                  <a:gd name="T33" fmla="*/ 64 h 76"/>
                  <a:gd name="T34" fmla="*/ 8 w 86"/>
                  <a:gd name="T35" fmla="*/ 58 h 76"/>
                  <a:gd name="T36" fmla="*/ 24 w 86"/>
                  <a:gd name="T37" fmla="*/ 44 h 76"/>
                  <a:gd name="T38" fmla="*/ 22 w 86"/>
                  <a:gd name="T39" fmla="*/ 40 h 76"/>
                  <a:gd name="T40" fmla="*/ 14 w 86"/>
                  <a:gd name="T41" fmla="*/ 40 h 76"/>
                  <a:gd name="T42" fmla="*/ 12 w 86"/>
                  <a:gd name="T43" fmla="*/ 38 h 76"/>
                  <a:gd name="T44" fmla="*/ 22 w 86"/>
                  <a:gd name="T45" fmla="*/ 32 h 76"/>
                  <a:gd name="T46" fmla="*/ 18 w 86"/>
                  <a:gd name="T47" fmla="*/ 24 h 76"/>
                  <a:gd name="T48" fmla="*/ 24 w 86"/>
                  <a:gd name="T49" fmla="*/ 18 h 7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6"/>
                  <a:gd name="T76" fmla="*/ 0 h 76"/>
                  <a:gd name="T77" fmla="*/ 86 w 86"/>
                  <a:gd name="T78" fmla="*/ 76 h 7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6" h="76">
                    <a:moveTo>
                      <a:pt x="24" y="18"/>
                    </a:moveTo>
                    <a:lnTo>
                      <a:pt x="34" y="10"/>
                    </a:lnTo>
                    <a:lnTo>
                      <a:pt x="58" y="0"/>
                    </a:lnTo>
                    <a:lnTo>
                      <a:pt x="58" y="4"/>
                    </a:lnTo>
                    <a:lnTo>
                      <a:pt x="86" y="26"/>
                    </a:lnTo>
                    <a:lnTo>
                      <a:pt x="76" y="34"/>
                    </a:lnTo>
                    <a:lnTo>
                      <a:pt x="80" y="40"/>
                    </a:lnTo>
                    <a:lnTo>
                      <a:pt x="54" y="56"/>
                    </a:lnTo>
                    <a:lnTo>
                      <a:pt x="48" y="52"/>
                    </a:lnTo>
                    <a:lnTo>
                      <a:pt x="42" y="58"/>
                    </a:lnTo>
                    <a:lnTo>
                      <a:pt x="36" y="56"/>
                    </a:lnTo>
                    <a:lnTo>
                      <a:pt x="26" y="62"/>
                    </a:lnTo>
                    <a:lnTo>
                      <a:pt x="26" y="68"/>
                    </a:lnTo>
                    <a:lnTo>
                      <a:pt x="18" y="68"/>
                    </a:lnTo>
                    <a:lnTo>
                      <a:pt x="14" y="76"/>
                    </a:lnTo>
                    <a:lnTo>
                      <a:pt x="2" y="70"/>
                    </a:lnTo>
                    <a:lnTo>
                      <a:pt x="0" y="64"/>
                    </a:lnTo>
                    <a:lnTo>
                      <a:pt x="8" y="58"/>
                    </a:lnTo>
                    <a:lnTo>
                      <a:pt x="24" y="44"/>
                    </a:lnTo>
                    <a:lnTo>
                      <a:pt x="22" y="40"/>
                    </a:lnTo>
                    <a:lnTo>
                      <a:pt x="14" y="40"/>
                    </a:lnTo>
                    <a:lnTo>
                      <a:pt x="12" y="38"/>
                    </a:lnTo>
                    <a:lnTo>
                      <a:pt x="22" y="32"/>
                    </a:lnTo>
                    <a:lnTo>
                      <a:pt x="18" y="24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73" name="Freeform 2859"/>
              <p:cNvSpPr>
                <a:spLocks/>
              </p:cNvSpPr>
              <p:nvPr/>
            </p:nvSpPr>
            <p:spPr bwMode="auto">
              <a:xfrm>
                <a:off x="7702" y="2683"/>
                <a:ext cx="84" cy="74"/>
              </a:xfrm>
              <a:custGeom>
                <a:avLst/>
                <a:gdLst>
                  <a:gd name="T0" fmla="*/ 0 w 84"/>
                  <a:gd name="T1" fmla="*/ 48 h 74"/>
                  <a:gd name="T2" fmla="*/ 4 w 84"/>
                  <a:gd name="T3" fmla="*/ 46 h 74"/>
                  <a:gd name="T4" fmla="*/ 8 w 84"/>
                  <a:gd name="T5" fmla="*/ 48 h 74"/>
                  <a:gd name="T6" fmla="*/ 18 w 84"/>
                  <a:gd name="T7" fmla="*/ 42 h 74"/>
                  <a:gd name="T8" fmla="*/ 20 w 84"/>
                  <a:gd name="T9" fmla="*/ 34 h 74"/>
                  <a:gd name="T10" fmla="*/ 12 w 84"/>
                  <a:gd name="T11" fmla="*/ 28 h 74"/>
                  <a:gd name="T12" fmla="*/ 18 w 84"/>
                  <a:gd name="T13" fmla="*/ 20 h 74"/>
                  <a:gd name="T14" fmla="*/ 24 w 84"/>
                  <a:gd name="T15" fmla="*/ 20 h 74"/>
                  <a:gd name="T16" fmla="*/ 28 w 84"/>
                  <a:gd name="T17" fmla="*/ 24 h 74"/>
                  <a:gd name="T18" fmla="*/ 30 w 84"/>
                  <a:gd name="T19" fmla="*/ 26 h 74"/>
                  <a:gd name="T20" fmla="*/ 32 w 84"/>
                  <a:gd name="T21" fmla="*/ 28 h 74"/>
                  <a:gd name="T22" fmla="*/ 60 w 84"/>
                  <a:gd name="T23" fmla="*/ 2 h 74"/>
                  <a:gd name="T24" fmla="*/ 66 w 84"/>
                  <a:gd name="T25" fmla="*/ 0 h 74"/>
                  <a:gd name="T26" fmla="*/ 72 w 84"/>
                  <a:gd name="T27" fmla="*/ 6 h 74"/>
                  <a:gd name="T28" fmla="*/ 76 w 84"/>
                  <a:gd name="T29" fmla="*/ 6 h 74"/>
                  <a:gd name="T30" fmla="*/ 74 w 84"/>
                  <a:gd name="T31" fmla="*/ 10 h 74"/>
                  <a:gd name="T32" fmla="*/ 74 w 84"/>
                  <a:gd name="T33" fmla="*/ 12 h 74"/>
                  <a:gd name="T34" fmla="*/ 74 w 84"/>
                  <a:gd name="T35" fmla="*/ 14 h 74"/>
                  <a:gd name="T36" fmla="*/ 84 w 84"/>
                  <a:gd name="T37" fmla="*/ 26 h 74"/>
                  <a:gd name="T38" fmla="*/ 72 w 84"/>
                  <a:gd name="T39" fmla="*/ 42 h 74"/>
                  <a:gd name="T40" fmla="*/ 66 w 84"/>
                  <a:gd name="T41" fmla="*/ 44 h 74"/>
                  <a:gd name="T42" fmla="*/ 62 w 84"/>
                  <a:gd name="T43" fmla="*/ 48 h 74"/>
                  <a:gd name="T44" fmla="*/ 42 w 84"/>
                  <a:gd name="T45" fmla="*/ 58 h 74"/>
                  <a:gd name="T46" fmla="*/ 28 w 84"/>
                  <a:gd name="T47" fmla="*/ 74 h 74"/>
                  <a:gd name="T48" fmla="*/ 0 w 84"/>
                  <a:gd name="T49" fmla="*/ 52 h 74"/>
                  <a:gd name="T50" fmla="*/ 0 w 84"/>
                  <a:gd name="T51" fmla="*/ 48 h 7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4"/>
                  <a:gd name="T79" fmla="*/ 0 h 74"/>
                  <a:gd name="T80" fmla="*/ 84 w 84"/>
                  <a:gd name="T81" fmla="*/ 74 h 74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4" h="74">
                    <a:moveTo>
                      <a:pt x="0" y="48"/>
                    </a:moveTo>
                    <a:lnTo>
                      <a:pt x="4" y="46"/>
                    </a:lnTo>
                    <a:lnTo>
                      <a:pt x="8" y="48"/>
                    </a:lnTo>
                    <a:lnTo>
                      <a:pt x="18" y="42"/>
                    </a:lnTo>
                    <a:lnTo>
                      <a:pt x="20" y="34"/>
                    </a:lnTo>
                    <a:lnTo>
                      <a:pt x="12" y="28"/>
                    </a:lnTo>
                    <a:lnTo>
                      <a:pt x="18" y="20"/>
                    </a:lnTo>
                    <a:lnTo>
                      <a:pt x="24" y="20"/>
                    </a:lnTo>
                    <a:lnTo>
                      <a:pt x="28" y="24"/>
                    </a:lnTo>
                    <a:lnTo>
                      <a:pt x="30" y="26"/>
                    </a:lnTo>
                    <a:lnTo>
                      <a:pt x="32" y="28"/>
                    </a:lnTo>
                    <a:lnTo>
                      <a:pt x="60" y="2"/>
                    </a:lnTo>
                    <a:lnTo>
                      <a:pt x="66" y="0"/>
                    </a:lnTo>
                    <a:lnTo>
                      <a:pt x="72" y="6"/>
                    </a:lnTo>
                    <a:lnTo>
                      <a:pt x="76" y="6"/>
                    </a:lnTo>
                    <a:lnTo>
                      <a:pt x="74" y="10"/>
                    </a:lnTo>
                    <a:lnTo>
                      <a:pt x="74" y="12"/>
                    </a:lnTo>
                    <a:lnTo>
                      <a:pt x="74" y="14"/>
                    </a:lnTo>
                    <a:lnTo>
                      <a:pt x="84" y="26"/>
                    </a:lnTo>
                    <a:lnTo>
                      <a:pt x="72" y="42"/>
                    </a:lnTo>
                    <a:lnTo>
                      <a:pt x="66" y="44"/>
                    </a:lnTo>
                    <a:lnTo>
                      <a:pt x="62" y="48"/>
                    </a:lnTo>
                    <a:lnTo>
                      <a:pt x="42" y="58"/>
                    </a:lnTo>
                    <a:lnTo>
                      <a:pt x="28" y="74"/>
                    </a:lnTo>
                    <a:lnTo>
                      <a:pt x="0" y="52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74" name="Freeform 2860"/>
              <p:cNvSpPr>
                <a:spLocks/>
              </p:cNvSpPr>
              <p:nvPr/>
            </p:nvSpPr>
            <p:spPr bwMode="auto">
              <a:xfrm>
                <a:off x="7776" y="2637"/>
                <a:ext cx="72" cy="72"/>
              </a:xfrm>
              <a:custGeom>
                <a:avLst/>
                <a:gdLst>
                  <a:gd name="T0" fmla="*/ 2 w 72"/>
                  <a:gd name="T1" fmla="*/ 52 h 72"/>
                  <a:gd name="T2" fmla="*/ 24 w 72"/>
                  <a:gd name="T3" fmla="*/ 28 h 72"/>
                  <a:gd name="T4" fmla="*/ 16 w 72"/>
                  <a:gd name="T5" fmla="*/ 28 h 72"/>
                  <a:gd name="T6" fmla="*/ 14 w 72"/>
                  <a:gd name="T7" fmla="*/ 22 h 72"/>
                  <a:gd name="T8" fmla="*/ 22 w 72"/>
                  <a:gd name="T9" fmla="*/ 16 h 72"/>
                  <a:gd name="T10" fmla="*/ 26 w 72"/>
                  <a:gd name="T11" fmla="*/ 12 h 72"/>
                  <a:gd name="T12" fmla="*/ 30 w 72"/>
                  <a:gd name="T13" fmla="*/ 10 h 72"/>
                  <a:gd name="T14" fmla="*/ 42 w 72"/>
                  <a:gd name="T15" fmla="*/ 14 h 72"/>
                  <a:gd name="T16" fmla="*/ 58 w 72"/>
                  <a:gd name="T17" fmla="*/ 0 h 72"/>
                  <a:gd name="T18" fmla="*/ 72 w 72"/>
                  <a:gd name="T19" fmla="*/ 18 h 72"/>
                  <a:gd name="T20" fmla="*/ 62 w 72"/>
                  <a:gd name="T21" fmla="*/ 46 h 72"/>
                  <a:gd name="T22" fmla="*/ 50 w 72"/>
                  <a:gd name="T23" fmla="*/ 56 h 72"/>
                  <a:gd name="T24" fmla="*/ 34 w 72"/>
                  <a:gd name="T25" fmla="*/ 66 h 72"/>
                  <a:gd name="T26" fmla="*/ 24 w 72"/>
                  <a:gd name="T27" fmla="*/ 64 h 72"/>
                  <a:gd name="T28" fmla="*/ 10 w 72"/>
                  <a:gd name="T29" fmla="*/ 72 h 72"/>
                  <a:gd name="T30" fmla="*/ 0 w 72"/>
                  <a:gd name="T31" fmla="*/ 60 h 72"/>
                  <a:gd name="T32" fmla="*/ 2 w 72"/>
                  <a:gd name="T33" fmla="*/ 52 h 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2"/>
                  <a:gd name="T52" fmla="*/ 0 h 72"/>
                  <a:gd name="T53" fmla="*/ 72 w 72"/>
                  <a:gd name="T54" fmla="*/ 72 h 7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2" h="72">
                    <a:moveTo>
                      <a:pt x="2" y="52"/>
                    </a:moveTo>
                    <a:lnTo>
                      <a:pt x="24" y="28"/>
                    </a:lnTo>
                    <a:lnTo>
                      <a:pt x="16" y="28"/>
                    </a:lnTo>
                    <a:lnTo>
                      <a:pt x="14" y="22"/>
                    </a:lnTo>
                    <a:lnTo>
                      <a:pt x="22" y="16"/>
                    </a:lnTo>
                    <a:lnTo>
                      <a:pt x="26" y="12"/>
                    </a:lnTo>
                    <a:lnTo>
                      <a:pt x="30" y="10"/>
                    </a:lnTo>
                    <a:lnTo>
                      <a:pt x="42" y="14"/>
                    </a:lnTo>
                    <a:lnTo>
                      <a:pt x="58" y="0"/>
                    </a:lnTo>
                    <a:lnTo>
                      <a:pt x="72" y="18"/>
                    </a:lnTo>
                    <a:lnTo>
                      <a:pt x="62" y="46"/>
                    </a:lnTo>
                    <a:lnTo>
                      <a:pt x="50" y="56"/>
                    </a:lnTo>
                    <a:lnTo>
                      <a:pt x="34" y="66"/>
                    </a:lnTo>
                    <a:lnTo>
                      <a:pt x="24" y="64"/>
                    </a:lnTo>
                    <a:lnTo>
                      <a:pt x="10" y="72"/>
                    </a:lnTo>
                    <a:lnTo>
                      <a:pt x="0" y="60"/>
                    </a:lnTo>
                    <a:lnTo>
                      <a:pt x="2" y="5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75" name="Freeform 2861"/>
              <p:cNvSpPr>
                <a:spLocks/>
              </p:cNvSpPr>
              <p:nvPr/>
            </p:nvSpPr>
            <p:spPr bwMode="auto">
              <a:xfrm>
                <a:off x="7790" y="2575"/>
                <a:ext cx="100" cy="76"/>
              </a:xfrm>
              <a:custGeom>
                <a:avLst/>
                <a:gdLst>
                  <a:gd name="T0" fmla="*/ 16 w 100"/>
                  <a:gd name="T1" fmla="*/ 72 h 76"/>
                  <a:gd name="T2" fmla="*/ 6 w 100"/>
                  <a:gd name="T3" fmla="*/ 70 h 76"/>
                  <a:gd name="T4" fmla="*/ 0 w 100"/>
                  <a:gd name="T5" fmla="*/ 60 h 76"/>
                  <a:gd name="T6" fmla="*/ 6 w 100"/>
                  <a:gd name="T7" fmla="*/ 54 h 76"/>
                  <a:gd name="T8" fmla="*/ 10 w 100"/>
                  <a:gd name="T9" fmla="*/ 32 h 76"/>
                  <a:gd name="T10" fmla="*/ 26 w 100"/>
                  <a:gd name="T11" fmla="*/ 6 h 76"/>
                  <a:gd name="T12" fmla="*/ 30 w 100"/>
                  <a:gd name="T13" fmla="*/ 10 h 76"/>
                  <a:gd name="T14" fmla="*/ 38 w 100"/>
                  <a:gd name="T15" fmla="*/ 2 h 76"/>
                  <a:gd name="T16" fmla="*/ 46 w 100"/>
                  <a:gd name="T17" fmla="*/ 0 h 76"/>
                  <a:gd name="T18" fmla="*/ 54 w 100"/>
                  <a:gd name="T19" fmla="*/ 10 h 76"/>
                  <a:gd name="T20" fmla="*/ 76 w 100"/>
                  <a:gd name="T21" fmla="*/ 6 h 76"/>
                  <a:gd name="T22" fmla="*/ 88 w 100"/>
                  <a:gd name="T23" fmla="*/ 10 h 76"/>
                  <a:gd name="T24" fmla="*/ 94 w 100"/>
                  <a:gd name="T25" fmla="*/ 2 h 76"/>
                  <a:gd name="T26" fmla="*/ 100 w 100"/>
                  <a:gd name="T27" fmla="*/ 6 h 76"/>
                  <a:gd name="T28" fmla="*/ 92 w 100"/>
                  <a:gd name="T29" fmla="*/ 30 h 76"/>
                  <a:gd name="T30" fmla="*/ 82 w 100"/>
                  <a:gd name="T31" fmla="*/ 24 h 76"/>
                  <a:gd name="T32" fmla="*/ 68 w 100"/>
                  <a:gd name="T33" fmla="*/ 28 h 76"/>
                  <a:gd name="T34" fmla="*/ 58 w 100"/>
                  <a:gd name="T35" fmla="*/ 46 h 76"/>
                  <a:gd name="T36" fmla="*/ 52 w 100"/>
                  <a:gd name="T37" fmla="*/ 48 h 76"/>
                  <a:gd name="T38" fmla="*/ 44 w 100"/>
                  <a:gd name="T39" fmla="*/ 62 h 76"/>
                  <a:gd name="T40" fmla="*/ 28 w 100"/>
                  <a:gd name="T41" fmla="*/ 76 h 76"/>
                  <a:gd name="T42" fmla="*/ 16 w 100"/>
                  <a:gd name="T43" fmla="*/ 72 h 7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00"/>
                  <a:gd name="T67" fmla="*/ 0 h 76"/>
                  <a:gd name="T68" fmla="*/ 100 w 100"/>
                  <a:gd name="T69" fmla="*/ 76 h 7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00" h="76">
                    <a:moveTo>
                      <a:pt x="16" y="72"/>
                    </a:moveTo>
                    <a:lnTo>
                      <a:pt x="6" y="70"/>
                    </a:lnTo>
                    <a:lnTo>
                      <a:pt x="0" y="60"/>
                    </a:lnTo>
                    <a:lnTo>
                      <a:pt x="6" y="54"/>
                    </a:lnTo>
                    <a:lnTo>
                      <a:pt x="10" y="32"/>
                    </a:lnTo>
                    <a:lnTo>
                      <a:pt x="26" y="6"/>
                    </a:lnTo>
                    <a:lnTo>
                      <a:pt x="30" y="10"/>
                    </a:lnTo>
                    <a:lnTo>
                      <a:pt x="38" y="2"/>
                    </a:lnTo>
                    <a:lnTo>
                      <a:pt x="46" y="0"/>
                    </a:lnTo>
                    <a:lnTo>
                      <a:pt x="54" y="10"/>
                    </a:lnTo>
                    <a:lnTo>
                      <a:pt x="76" y="6"/>
                    </a:lnTo>
                    <a:lnTo>
                      <a:pt x="88" y="10"/>
                    </a:lnTo>
                    <a:lnTo>
                      <a:pt x="94" y="2"/>
                    </a:lnTo>
                    <a:lnTo>
                      <a:pt x="100" y="6"/>
                    </a:lnTo>
                    <a:lnTo>
                      <a:pt x="92" y="30"/>
                    </a:lnTo>
                    <a:lnTo>
                      <a:pt x="82" y="24"/>
                    </a:lnTo>
                    <a:lnTo>
                      <a:pt x="68" y="28"/>
                    </a:lnTo>
                    <a:lnTo>
                      <a:pt x="58" y="46"/>
                    </a:lnTo>
                    <a:lnTo>
                      <a:pt x="52" y="48"/>
                    </a:lnTo>
                    <a:lnTo>
                      <a:pt x="44" y="62"/>
                    </a:lnTo>
                    <a:lnTo>
                      <a:pt x="28" y="76"/>
                    </a:lnTo>
                    <a:lnTo>
                      <a:pt x="16" y="7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76" name="Freeform 2862"/>
              <p:cNvSpPr>
                <a:spLocks/>
              </p:cNvSpPr>
              <p:nvPr/>
            </p:nvSpPr>
            <p:spPr bwMode="auto">
              <a:xfrm>
                <a:off x="7816" y="2509"/>
                <a:ext cx="84" cy="76"/>
              </a:xfrm>
              <a:custGeom>
                <a:avLst/>
                <a:gdLst>
                  <a:gd name="T0" fmla="*/ 0 w 84"/>
                  <a:gd name="T1" fmla="*/ 72 h 76"/>
                  <a:gd name="T2" fmla="*/ 10 w 84"/>
                  <a:gd name="T3" fmla="*/ 48 h 76"/>
                  <a:gd name="T4" fmla="*/ 14 w 84"/>
                  <a:gd name="T5" fmla="*/ 14 h 76"/>
                  <a:gd name="T6" fmla="*/ 26 w 84"/>
                  <a:gd name="T7" fmla="*/ 0 h 76"/>
                  <a:gd name="T8" fmla="*/ 42 w 84"/>
                  <a:gd name="T9" fmla="*/ 8 h 76"/>
                  <a:gd name="T10" fmla="*/ 74 w 84"/>
                  <a:gd name="T11" fmla="*/ 8 h 76"/>
                  <a:gd name="T12" fmla="*/ 84 w 84"/>
                  <a:gd name="T13" fmla="*/ 14 h 76"/>
                  <a:gd name="T14" fmla="*/ 78 w 84"/>
                  <a:gd name="T15" fmla="*/ 22 h 76"/>
                  <a:gd name="T16" fmla="*/ 84 w 84"/>
                  <a:gd name="T17" fmla="*/ 28 h 76"/>
                  <a:gd name="T18" fmla="*/ 78 w 84"/>
                  <a:gd name="T19" fmla="*/ 34 h 76"/>
                  <a:gd name="T20" fmla="*/ 78 w 84"/>
                  <a:gd name="T21" fmla="*/ 46 h 76"/>
                  <a:gd name="T22" fmla="*/ 68 w 84"/>
                  <a:gd name="T23" fmla="*/ 68 h 76"/>
                  <a:gd name="T24" fmla="*/ 62 w 84"/>
                  <a:gd name="T25" fmla="*/ 76 h 76"/>
                  <a:gd name="T26" fmla="*/ 50 w 84"/>
                  <a:gd name="T27" fmla="*/ 72 h 76"/>
                  <a:gd name="T28" fmla="*/ 28 w 84"/>
                  <a:gd name="T29" fmla="*/ 76 h 76"/>
                  <a:gd name="T30" fmla="*/ 20 w 84"/>
                  <a:gd name="T31" fmla="*/ 66 h 76"/>
                  <a:gd name="T32" fmla="*/ 12 w 84"/>
                  <a:gd name="T33" fmla="*/ 68 h 76"/>
                  <a:gd name="T34" fmla="*/ 4 w 84"/>
                  <a:gd name="T35" fmla="*/ 76 h 76"/>
                  <a:gd name="T36" fmla="*/ 0 w 84"/>
                  <a:gd name="T37" fmla="*/ 72 h 7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4"/>
                  <a:gd name="T58" fmla="*/ 0 h 76"/>
                  <a:gd name="T59" fmla="*/ 84 w 84"/>
                  <a:gd name="T60" fmla="*/ 76 h 7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4" h="76">
                    <a:moveTo>
                      <a:pt x="0" y="72"/>
                    </a:moveTo>
                    <a:lnTo>
                      <a:pt x="10" y="48"/>
                    </a:lnTo>
                    <a:lnTo>
                      <a:pt x="14" y="14"/>
                    </a:lnTo>
                    <a:lnTo>
                      <a:pt x="26" y="0"/>
                    </a:lnTo>
                    <a:lnTo>
                      <a:pt x="42" y="8"/>
                    </a:lnTo>
                    <a:lnTo>
                      <a:pt x="74" y="8"/>
                    </a:lnTo>
                    <a:lnTo>
                      <a:pt x="84" y="14"/>
                    </a:lnTo>
                    <a:lnTo>
                      <a:pt x="78" y="22"/>
                    </a:lnTo>
                    <a:lnTo>
                      <a:pt x="84" y="28"/>
                    </a:lnTo>
                    <a:lnTo>
                      <a:pt x="78" y="34"/>
                    </a:lnTo>
                    <a:lnTo>
                      <a:pt x="78" y="46"/>
                    </a:lnTo>
                    <a:lnTo>
                      <a:pt x="68" y="68"/>
                    </a:lnTo>
                    <a:lnTo>
                      <a:pt x="62" y="76"/>
                    </a:lnTo>
                    <a:lnTo>
                      <a:pt x="50" y="72"/>
                    </a:lnTo>
                    <a:lnTo>
                      <a:pt x="28" y="76"/>
                    </a:lnTo>
                    <a:lnTo>
                      <a:pt x="20" y="66"/>
                    </a:lnTo>
                    <a:lnTo>
                      <a:pt x="12" y="68"/>
                    </a:lnTo>
                    <a:lnTo>
                      <a:pt x="4" y="76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77" name="Freeform 2877"/>
              <p:cNvSpPr>
                <a:spLocks/>
              </p:cNvSpPr>
              <p:nvPr/>
            </p:nvSpPr>
            <p:spPr bwMode="auto">
              <a:xfrm>
                <a:off x="8256" y="2543"/>
                <a:ext cx="78" cy="38"/>
              </a:xfrm>
              <a:custGeom>
                <a:avLst/>
                <a:gdLst>
                  <a:gd name="T0" fmla="*/ 12 w 78"/>
                  <a:gd name="T1" fmla="*/ 26 h 38"/>
                  <a:gd name="T2" fmla="*/ 0 w 78"/>
                  <a:gd name="T3" fmla="*/ 22 h 38"/>
                  <a:gd name="T4" fmla="*/ 6 w 78"/>
                  <a:gd name="T5" fmla="*/ 6 h 38"/>
                  <a:gd name="T6" fmla="*/ 12 w 78"/>
                  <a:gd name="T7" fmla="*/ 8 h 38"/>
                  <a:gd name="T8" fmla="*/ 14 w 78"/>
                  <a:gd name="T9" fmla="*/ 0 h 38"/>
                  <a:gd name="T10" fmla="*/ 40 w 78"/>
                  <a:gd name="T11" fmla="*/ 8 h 38"/>
                  <a:gd name="T12" fmla="*/ 48 w 78"/>
                  <a:gd name="T13" fmla="*/ 6 h 38"/>
                  <a:gd name="T14" fmla="*/ 64 w 78"/>
                  <a:gd name="T15" fmla="*/ 8 h 38"/>
                  <a:gd name="T16" fmla="*/ 66 w 78"/>
                  <a:gd name="T17" fmla="*/ 14 h 38"/>
                  <a:gd name="T18" fmla="*/ 78 w 78"/>
                  <a:gd name="T19" fmla="*/ 26 h 38"/>
                  <a:gd name="T20" fmla="*/ 60 w 78"/>
                  <a:gd name="T21" fmla="*/ 28 h 38"/>
                  <a:gd name="T22" fmla="*/ 58 w 78"/>
                  <a:gd name="T23" fmla="*/ 38 h 38"/>
                  <a:gd name="T24" fmla="*/ 54 w 78"/>
                  <a:gd name="T25" fmla="*/ 38 h 38"/>
                  <a:gd name="T26" fmla="*/ 46 w 78"/>
                  <a:gd name="T27" fmla="*/ 34 h 38"/>
                  <a:gd name="T28" fmla="*/ 38 w 78"/>
                  <a:gd name="T29" fmla="*/ 38 h 38"/>
                  <a:gd name="T30" fmla="*/ 18 w 78"/>
                  <a:gd name="T31" fmla="*/ 28 h 38"/>
                  <a:gd name="T32" fmla="*/ 12 w 78"/>
                  <a:gd name="T33" fmla="*/ 26 h 3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8"/>
                  <a:gd name="T52" fmla="*/ 0 h 38"/>
                  <a:gd name="T53" fmla="*/ 78 w 78"/>
                  <a:gd name="T54" fmla="*/ 38 h 3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8" h="38">
                    <a:moveTo>
                      <a:pt x="12" y="26"/>
                    </a:moveTo>
                    <a:lnTo>
                      <a:pt x="0" y="22"/>
                    </a:lnTo>
                    <a:lnTo>
                      <a:pt x="6" y="6"/>
                    </a:lnTo>
                    <a:lnTo>
                      <a:pt x="12" y="8"/>
                    </a:lnTo>
                    <a:lnTo>
                      <a:pt x="14" y="0"/>
                    </a:lnTo>
                    <a:lnTo>
                      <a:pt x="40" y="8"/>
                    </a:lnTo>
                    <a:lnTo>
                      <a:pt x="48" y="6"/>
                    </a:lnTo>
                    <a:lnTo>
                      <a:pt x="64" y="8"/>
                    </a:lnTo>
                    <a:lnTo>
                      <a:pt x="66" y="14"/>
                    </a:lnTo>
                    <a:lnTo>
                      <a:pt x="78" y="26"/>
                    </a:lnTo>
                    <a:lnTo>
                      <a:pt x="60" y="28"/>
                    </a:lnTo>
                    <a:lnTo>
                      <a:pt x="58" y="38"/>
                    </a:lnTo>
                    <a:lnTo>
                      <a:pt x="54" y="38"/>
                    </a:lnTo>
                    <a:lnTo>
                      <a:pt x="46" y="34"/>
                    </a:lnTo>
                    <a:lnTo>
                      <a:pt x="38" y="38"/>
                    </a:lnTo>
                    <a:lnTo>
                      <a:pt x="18" y="28"/>
                    </a:lnTo>
                    <a:lnTo>
                      <a:pt x="12" y="2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78" name="Freeform 2887"/>
              <p:cNvSpPr>
                <a:spLocks/>
              </p:cNvSpPr>
              <p:nvPr/>
            </p:nvSpPr>
            <p:spPr bwMode="auto">
              <a:xfrm>
                <a:off x="8168" y="2571"/>
                <a:ext cx="94" cy="60"/>
              </a:xfrm>
              <a:custGeom>
                <a:avLst/>
                <a:gdLst>
                  <a:gd name="T0" fmla="*/ 38 w 94"/>
                  <a:gd name="T1" fmla="*/ 58 h 60"/>
                  <a:gd name="T2" fmla="*/ 32 w 94"/>
                  <a:gd name="T3" fmla="*/ 52 h 60"/>
                  <a:gd name="T4" fmla="*/ 22 w 94"/>
                  <a:gd name="T5" fmla="*/ 60 h 60"/>
                  <a:gd name="T6" fmla="*/ 12 w 94"/>
                  <a:gd name="T7" fmla="*/ 52 h 60"/>
                  <a:gd name="T8" fmla="*/ 2 w 94"/>
                  <a:gd name="T9" fmla="*/ 46 h 60"/>
                  <a:gd name="T10" fmla="*/ 0 w 94"/>
                  <a:gd name="T11" fmla="*/ 38 h 60"/>
                  <a:gd name="T12" fmla="*/ 8 w 94"/>
                  <a:gd name="T13" fmla="*/ 30 h 60"/>
                  <a:gd name="T14" fmla="*/ 26 w 94"/>
                  <a:gd name="T15" fmla="*/ 2 h 60"/>
                  <a:gd name="T16" fmla="*/ 32 w 94"/>
                  <a:gd name="T17" fmla="*/ 2 h 60"/>
                  <a:gd name="T18" fmla="*/ 48 w 94"/>
                  <a:gd name="T19" fmla="*/ 0 h 60"/>
                  <a:gd name="T20" fmla="*/ 62 w 94"/>
                  <a:gd name="T21" fmla="*/ 4 h 60"/>
                  <a:gd name="T22" fmla="*/ 68 w 94"/>
                  <a:gd name="T23" fmla="*/ 26 h 60"/>
                  <a:gd name="T24" fmla="*/ 86 w 94"/>
                  <a:gd name="T25" fmla="*/ 30 h 60"/>
                  <a:gd name="T26" fmla="*/ 94 w 94"/>
                  <a:gd name="T27" fmla="*/ 22 h 60"/>
                  <a:gd name="T28" fmla="*/ 92 w 94"/>
                  <a:gd name="T29" fmla="*/ 36 h 60"/>
                  <a:gd name="T30" fmla="*/ 82 w 94"/>
                  <a:gd name="T31" fmla="*/ 38 h 60"/>
                  <a:gd name="T32" fmla="*/ 76 w 94"/>
                  <a:gd name="T33" fmla="*/ 54 h 60"/>
                  <a:gd name="T34" fmla="*/ 56 w 94"/>
                  <a:gd name="T35" fmla="*/ 60 h 60"/>
                  <a:gd name="T36" fmla="*/ 44 w 94"/>
                  <a:gd name="T37" fmla="*/ 54 h 60"/>
                  <a:gd name="T38" fmla="*/ 38 w 94"/>
                  <a:gd name="T39" fmla="*/ 58 h 6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4"/>
                  <a:gd name="T61" fmla="*/ 0 h 60"/>
                  <a:gd name="T62" fmla="*/ 94 w 94"/>
                  <a:gd name="T63" fmla="*/ 60 h 6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4" h="60">
                    <a:moveTo>
                      <a:pt x="38" y="58"/>
                    </a:moveTo>
                    <a:lnTo>
                      <a:pt x="32" y="52"/>
                    </a:lnTo>
                    <a:lnTo>
                      <a:pt x="22" y="60"/>
                    </a:lnTo>
                    <a:lnTo>
                      <a:pt x="12" y="52"/>
                    </a:lnTo>
                    <a:lnTo>
                      <a:pt x="2" y="46"/>
                    </a:lnTo>
                    <a:lnTo>
                      <a:pt x="0" y="38"/>
                    </a:lnTo>
                    <a:lnTo>
                      <a:pt x="8" y="30"/>
                    </a:lnTo>
                    <a:lnTo>
                      <a:pt x="26" y="2"/>
                    </a:lnTo>
                    <a:lnTo>
                      <a:pt x="32" y="2"/>
                    </a:lnTo>
                    <a:lnTo>
                      <a:pt x="48" y="0"/>
                    </a:lnTo>
                    <a:lnTo>
                      <a:pt x="62" y="4"/>
                    </a:lnTo>
                    <a:lnTo>
                      <a:pt x="68" y="26"/>
                    </a:lnTo>
                    <a:lnTo>
                      <a:pt x="86" y="30"/>
                    </a:lnTo>
                    <a:lnTo>
                      <a:pt x="94" y="22"/>
                    </a:lnTo>
                    <a:lnTo>
                      <a:pt x="92" y="36"/>
                    </a:lnTo>
                    <a:lnTo>
                      <a:pt x="82" y="38"/>
                    </a:lnTo>
                    <a:lnTo>
                      <a:pt x="76" y="54"/>
                    </a:lnTo>
                    <a:lnTo>
                      <a:pt x="56" y="60"/>
                    </a:lnTo>
                    <a:lnTo>
                      <a:pt x="44" y="54"/>
                    </a:lnTo>
                    <a:lnTo>
                      <a:pt x="38" y="58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79" name="Freeform 2888"/>
              <p:cNvSpPr>
                <a:spLocks/>
              </p:cNvSpPr>
              <p:nvPr/>
            </p:nvSpPr>
            <p:spPr bwMode="auto">
              <a:xfrm>
                <a:off x="8108" y="2525"/>
                <a:ext cx="92" cy="48"/>
              </a:xfrm>
              <a:custGeom>
                <a:avLst/>
                <a:gdLst>
                  <a:gd name="T0" fmla="*/ 0 w 92"/>
                  <a:gd name="T1" fmla="*/ 34 h 48"/>
                  <a:gd name="T2" fmla="*/ 2 w 92"/>
                  <a:gd name="T3" fmla="*/ 18 h 48"/>
                  <a:gd name="T4" fmla="*/ 10 w 92"/>
                  <a:gd name="T5" fmla="*/ 0 h 48"/>
                  <a:gd name="T6" fmla="*/ 30 w 92"/>
                  <a:gd name="T7" fmla="*/ 4 h 48"/>
                  <a:gd name="T8" fmla="*/ 40 w 92"/>
                  <a:gd name="T9" fmla="*/ 20 h 48"/>
                  <a:gd name="T10" fmla="*/ 58 w 92"/>
                  <a:gd name="T11" fmla="*/ 20 h 48"/>
                  <a:gd name="T12" fmla="*/ 84 w 92"/>
                  <a:gd name="T13" fmla="*/ 20 h 48"/>
                  <a:gd name="T14" fmla="*/ 82 w 92"/>
                  <a:gd name="T15" fmla="*/ 32 h 48"/>
                  <a:gd name="T16" fmla="*/ 92 w 92"/>
                  <a:gd name="T17" fmla="*/ 48 h 48"/>
                  <a:gd name="T18" fmla="*/ 86 w 92"/>
                  <a:gd name="T19" fmla="*/ 48 h 48"/>
                  <a:gd name="T20" fmla="*/ 70 w 92"/>
                  <a:gd name="T21" fmla="*/ 42 h 48"/>
                  <a:gd name="T22" fmla="*/ 60 w 92"/>
                  <a:gd name="T23" fmla="*/ 44 h 48"/>
                  <a:gd name="T24" fmla="*/ 42 w 92"/>
                  <a:gd name="T25" fmla="*/ 32 h 48"/>
                  <a:gd name="T26" fmla="*/ 36 w 92"/>
                  <a:gd name="T27" fmla="*/ 36 h 48"/>
                  <a:gd name="T28" fmla="*/ 38 w 92"/>
                  <a:gd name="T29" fmla="*/ 46 h 48"/>
                  <a:gd name="T30" fmla="*/ 16 w 92"/>
                  <a:gd name="T31" fmla="*/ 46 h 48"/>
                  <a:gd name="T32" fmla="*/ 12 w 92"/>
                  <a:gd name="T33" fmla="*/ 44 h 48"/>
                  <a:gd name="T34" fmla="*/ 14 w 92"/>
                  <a:gd name="T35" fmla="*/ 36 h 48"/>
                  <a:gd name="T36" fmla="*/ 0 w 92"/>
                  <a:gd name="T37" fmla="*/ 34 h 4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2"/>
                  <a:gd name="T58" fmla="*/ 0 h 48"/>
                  <a:gd name="T59" fmla="*/ 92 w 92"/>
                  <a:gd name="T60" fmla="*/ 48 h 4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2" h="48">
                    <a:moveTo>
                      <a:pt x="0" y="34"/>
                    </a:moveTo>
                    <a:lnTo>
                      <a:pt x="2" y="18"/>
                    </a:lnTo>
                    <a:lnTo>
                      <a:pt x="10" y="0"/>
                    </a:lnTo>
                    <a:lnTo>
                      <a:pt x="30" y="4"/>
                    </a:lnTo>
                    <a:lnTo>
                      <a:pt x="40" y="20"/>
                    </a:lnTo>
                    <a:lnTo>
                      <a:pt x="58" y="20"/>
                    </a:lnTo>
                    <a:lnTo>
                      <a:pt x="84" y="20"/>
                    </a:lnTo>
                    <a:lnTo>
                      <a:pt x="82" y="32"/>
                    </a:lnTo>
                    <a:lnTo>
                      <a:pt x="92" y="48"/>
                    </a:lnTo>
                    <a:lnTo>
                      <a:pt x="86" y="48"/>
                    </a:lnTo>
                    <a:lnTo>
                      <a:pt x="70" y="42"/>
                    </a:lnTo>
                    <a:lnTo>
                      <a:pt x="60" y="44"/>
                    </a:lnTo>
                    <a:lnTo>
                      <a:pt x="42" y="32"/>
                    </a:lnTo>
                    <a:lnTo>
                      <a:pt x="36" y="36"/>
                    </a:lnTo>
                    <a:lnTo>
                      <a:pt x="38" y="46"/>
                    </a:lnTo>
                    <a:lnTo>
                      <a:pt x="16" y="46"/>
                    </a:lnTo>
                    <a:lnTo>
                      <a:pt x="12" y="44"/>
                    </a:lnTo>
                    <a:lnTo>
                      <a:pt x="14" y="36"/>
                    </a:lnTo>
                    <a:lnTo>
                      <a:pt x="0" y="3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80" name="Freeform 2891"/>
              <p:cNvSpPr>
                <a:spLocks/>
              </p:cNvSpPr>
              <p:nvPr/>
            </p:nvSpPr>
            <p:spPr bwMode="auto">
              <a:xfrm>
                <a:off x="8124" y="2557"/>
                <a:ext cx="70" cy="52"/>
              </a:xfrm>
              <a:custGeom>
                <a:avLst/>
                <a:gdLst>
                  <a:gd name="T0" fmla="*/ 4 w 70"/>
                  <a:gd name="T1" fmla="*/ 52 h 52"/>
                  <a:gd name="T2" fmla="*/ 0 w 70"/>
                  <a:gd name="T3" fmla="*/ 14 h 52"/>
                  <a:gd name="T4" fmla="*/ 22 w 70"/>
                  <a:gd name="T5" fmla="*/ 14 h 52"/>
                  <a:gd name="T6" fmla="*/ 20 w 70"/>
                  <a:gd name="T7" fmla="*/ 4 h 52"/>
                  <a:gd name="T8" fmla="*/ 26 w 70"/>
                  <a:gd name="T9" fmla="*/ 0 h 52"/>
                  <a:gd name="T10" fmla="*/ 44 w 70"/>
                  <a:gd name="T11" fmla="*/ 12 h 52"/>
                  <a:gd name="T12" fmla="*/ 54 w 70"/>
                  <a:gd name="T13" fmla="*/ 10 h 52"/>
                  <a:gd name="T14" fmla="*/ 70 w 70"/>
                  <a:gd name="T15" fmla="*/ 16 h 52"/>
                  <a:gd name="T16" fmla="*/ 52 w 70"/>
                  <a:gd name="T17" fmla="*/ 44 h 52"/>
                  <a:gd name="T18" fmla="*/ 46 w 70"/>
                  <a:gd name="T19" fmla="*/ 50 h 52"/>
                  <a:gd name="T20" fmla="*/ 32 w 70"/>
                  <a:gd name="T21" fmla="*/ 40 h 52"/>
                  <a:gd name="T22" fmla="*/ 14 w 70"/>
                  <a:gd name="T23" fmla="*/ 46 h 52"/>
                  <a:gd name="T24" fmla="*/ 10 w 70"/>
                  <a:gd name="T25" fmla="*/ 52 h 52"/>
                  <a:gd name="T26" fmla="*/ 4 w 70"/>
                  <a:gd name="T27" fmla="*/ 52 h 5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0"/>
                  <a:gd name="T43" fmla="*/ 0 h 52"/>
                  <a:gd name="T44" fmla="*/ 70 w 70"/>
                  <a:gd name="T45" fmla="*/ 52 h 5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0" h="52">
                    <a:moveTo>
                      <a:pt x="4" y="52"/>
                    </a:moveTo>
                    <a:lnTo>
                      <a:pt x="0" y="14"/>
                    </a:lnTo>
                    <a:lnTo>
                      <a:pt x="22" y="14"/>
                    </a:lnTo>
                    <a:lnTo>
                      <a:pt x="20" y="4"/>
                    </a:lnTo>
                    <a:lnTo>
                      <a:pt x="26" y="0"/>
                    </a:lnTo>
                    <a:lnTo>
                      <a:pt x="44" y="12"/>
                    </a:lnTo>
                    <a:lnTo>
                      <a:pt x="54" y="10"/>
                    </a:lnTo>
                    <a:lnTo>
                      <a:pt x="70" y="16"/>
                    </a:lnTo>
                    <a:lnTo>
                      <a:pt x="52" y="44"/>
                    </a:lnTo>
                    <a:lnTo>
                      <a:pt x="46" y="50"/>
                    </a:lnTo>
                    <a:lnTo>
                      <a:pt x="32" y="40"/>
                    </a:lnTo>
                    <a:lnTo>
                      <a:pt x="14" y="46"/>
                    </a:lnTo>
                    <a:lnTo>
                      <a:pt x="10" y="52"/>
                    </a:lnTo>
                    <a:lnTo>
                      <a:pt x="4" y="5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81" name="Freeform 2892"/>
              <p:cNvSpPr>
                <a:spLocks/>
              </p:cNvSpPr>
              <p:nvPr/>
            </p:nvSpPr>
            <p:spPr bwMode="auto">
              <a:xfrm>
                <a:off x="8112" y="2597"/>
                <a:ext cx="94" cy="54"/>
              </a:xfrm>
              <a:custGeom>
                <a:avLst/>
                <a:gdLst>
                  <a:gd name="T0" fmla="*/ 4 w 94"/>
                  <a:gd name="T1" fmla="*/ 48 h 54"/>
                  <a:gd name="T2" fmla="*/ 0 w 94"/>
                  <a:gd name="T3" fmla="*/ 32 h 54"/>
                  <a:gd name="T4" fmla="*/ 4 w 94"/>
                  <a:gd name="T5" fmla="*/ 20 h 54"/>
                  <a:gd name="T6" fmla="*/ 16 w 94"/>
                  <a:gd name="T7" fmla="*/ 12 h 54"/>
                  <a:gd name="T8" fmla="*/ 22 w 94"/>
                  <a:gd name="T9" fmla="*/ 12 h 54"/>
                  <a:gd name="T10" fmla="*/ 26 w 94"/>
                  <a:gd name="T11" fmla="*/ 6 h 54"/>
                  <a:gd name="T12" fmla="*/ 44 w 94"/>
                  <a:gd name="T13" fmla="*/ 0 h 54"/>
                  <a:gd name="T14" fmla="*/ 58 w 94"/>
                  <a:gd name="T15" fmla="*/ 10 h 54"/>
                  <a:gd name="T16" fmla="*/ 56 w 94"/>
                  <a:gd name="T17" fmla="*/ 12 h 54"/>
                  <a:gd name="T18" fmla="*/ 58 w 94"/>
                  <a:gd name="T19" fmla="*/ 20 h 54"/>
                  <a:gd name="T20" fmla="*/ 78 w 94"/>
                  <a:gd name="T21" fmla="*/ 34 h 54"/>
                  <a:gd name="T22" fmla="*/ 88 w 94"/>
                  <a:gd name="T23" fmla="*/ 26 h 54"/>
                  <a:gd name="T24" fmla="*/ 94 w 94"/>
                  <a:gd name="T25" fmla="*/ 32 h 54"/>
                  <a:gd name="T26" fmla="*/ 86 w 94"/>
                  <a:gd name="T27" fmla="*/ 48 h 54"/>
                  <a:gd name="T28" fmla="*/ 74 w 94"/>
                  <a:gd name="T29" fmla="*/ 54 h 54"/>
                  <a:gd name="T30" fmla="*/ 4 w 94"/>
                  <a:gd name="T31" fmla="*/ 48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4"/>
                  <a:gd name="T49" fmla="*/ 0 h 54"/>
                  <a:gd name="T50" fmla="*/ 94 w 94"/>
                  <a:gd name="T51" fmla="*/ 54 h 5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4" h="54">
                    <a:moveTo>
                      <a:pt x="4" y="48"/>
                    </a:moveTo>
                    <a:lnTo>
                      <a:pt x="0" y="32"/>
                    </a:lnTo>
                    <a:lnTo>
                      <a:pt x="4" y="20"/>
                    </a:lnTo>
                    <a:lnTo>
                      <a:pt x="16" y="12"/>
                    </a:lnTo>
                    <a:lnTo>
                      <a:pt x="22" y="12"/>
                    </a:lnTo>
                    <a:lnTo>
                      <a:pt x="26" y="6"/>
                    </a:lnTo>
                    <a:lnTo>
                      <a:pt x="44" y="0"/>
                    </a:lnTo>
                    <a:lnTo>
                      <a:pt x="58" y="10"/>
                    </a:lnTo>
                    <a:lnTo>
                      <a:pt x="56" y="12"/>
                    </a:lnTo>
                    <a:lnTo>
                      <a:pt x="58" y="20"/>
                    </a:lnTo>
                    <a:lnTo>
                      <a:pt x="78" y="34"/>
                    </a:lnTo>
                    <a:lnTo>
                      <a:pt x="88" y="26"/>
                    </a:lnTo>
                    <a:lnTo>
                      <a:pt x="94" y="32"/>
                    </a:lnTo>
                    <a:lnTo>
                      <a:pt x="86" y="48"/>
                    </a:lnTo>
                    <a:lnTo>
                      <a:pt x="74" y="54"/>
                    </a:lnTo>
                    <a:lnTo>
                      <a:pt x="4" y="48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82" name="Freeform 2893"/>
              <p:cNvSpPr>
                <a:spLocks/>
              </p:cNvSpPr>
              <p:nvPr/>
            </p:nvSpPr>
            <p:spPr bwMode="auto">
              <a:xfrm>
                <a:off x="8016" y="2563"/>
                <a:ext cx="86" cy="80"/>
              </a:xfrm>
              <a:custGeom>
                <a:avLst/>
                <a:gdLst>
                  <a:gd name="T0" fmla="*/ 4 w 86"/>
                  <a:gd name="T1" fmla="*/ 54 h 80"/>
                  <a:gd name="T2" fmla="*/ 0 w 86"/>
                  <a:gd name="T3" fmla="*/ 46 h 80"/>
                  <a:gd name="T4" fmla="*/ 2 w 86"/>
                  <a:gd name="T5" fmla="*/ 36 h 80"/>
                  <a:gd name="T6" fmla="*/ 18 w 86"/>
                  <a:gd name="T7" fmla="*/ 22 h 80"/>
                  <a:gd name="T8" fmla="*/ 22 w 86"/>
                  <a:gd name="T9" fmla="*/ 24 h 80"/>
                  <a:gd name="T10" fmla="*/ 26 w 86"/>
                  <a:gd name="T11" fmla="*/ 20 h 80"/>
                  <a:gd name="T12" fmla="*/ 22 w 86"/>
                  <a:gd name="T13" fmla="*/ 14 h 80"/>
                  <a:gd name="T14" fmla="*/ 32 w 86"/>
                  <a:gd name="T15" fmla="*/ 6 h 80"/>
                  <a:gd name="T16" fmla="*/ 44 w 86"/>
                  <a:gd name="T17" fmla="*/ 0 h 80"/>
                  <a:gd name="T18" fmla="*/ 86 w 86"/>
                  <a:gd name="T19" fmla="*/ 8 h 80"/>
                  <a:gd name="T20" fmla="*/ 86 w 86"/>
                  <a:gd name="T21" fmla="*/ 18 h 80"/>
                  <a:gd name="T22" fmla="*/ 66 w 86"/>
                  <a:gd name="T23" fmla="*/ 80 h 80"/>
                  <a:gd name="T24" fmla="*/ 52 w 86"/>
                  <a:gd name="T25" fmla="*/ 80 h 80"/>
                  <a:gd name="T26" fmla="*/ 42 w 86"/>
                  <a:gd name="T27" fmla="*/ 74 h 80"/>
                  <a:gd name="T28" fmla="*/ 4 w 86"/>
                  <a:gd name="T29" fmla="*/ 54 h 8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6"/>
                  <a:gd name="T46" fmla="*/ 0 h 80"/>
                  <a:gd name="T47" fmla="*/ 86 w 86"/>
                  <a:gd name="T48" fmla="*/ 80 h 8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6" h="80">
                    <a:moveTo>
                      <a:pt x="4" y="54"/>
                    </a:moveTo>
                    <a:lnTo>
                      <a:pt x="0" y="46"/>
                    </a:lnTo>
                    <a:lnTo>
                      <a:pt x="2" y="36"/>
                    </a:lnTo>
                    <a:lnTo>
                      <a:pt x="18" y="22"/>
                    </a:lnTo>
                    <a:lnTo>
                      <a:pt x="22" y="24"/>
                    </a:lnTo>
                    <a:lnTo>
                      <a:pt x="26" y="20"/>
                    </a:lnTo>
                    <a:lnTo>
                      <a:pt x="22" y="14"/>
                    </a:lnTo>
                    <a:lnTo>
                      <a:pt x="32" y="6"/>
                    </a:lnTo>
                    <a:lnTo>
                      <a:pt x="44" y="0"/>
                    </a:lnTo>
                    <a:lnTo>
                      <a:pt x="86" y="8"/>
                    </a:lnTo>
                    <a:lnTo>
                      <a:pt x="86" y="18"/>
                    </a:lnTo>
                    <a:lnTo>
                      <a:pt x="66" y="80"/>
                    </a:lnTo>
                    <a:lnTo>
                      <a:pt x="52" y="80"/>
                    </a:lnTo>
                    <a:lnTo>
                      <a:pt x="42" y="74"/>
                    </a:lnTo>
                    <a:lnTo>
                      <a:pt x="4" y="5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83" name="Freeform 2894"/>
              <p:cNvSpPr>
                <a:spLocks/>
              </p:cNvSpPr>
              <p:nvPr/>
            </p:nvSpPr>
            <p:spPr bwMode="auto">
              <a:xfrm>
                <a:off x="8052" y="2629"/>
                <a:ext cx="72" cy="62"/>
              </a:xfrm>
              <a:custGeom>
                <a:avLst/>
                <a:gdLst>
                  <a:gd name="T0" fmla="*/ 44 w 72"/>
                  <a:gd name="T1" fmla="*/ 62 h 62"/>
                  <a:gd name="T2" fmla="*/ 34 w 72"/>
                  <a:gd name="T3" fmla="*/ 60 h 62"/>
                  <a:gd name="T4" fmla="*/ 28 w 72"/>
                  <a:gd name="T5" fmla="*/ 52 h 62"/>
                  <a:gd name="T6" fmla="*/ 14 w 72"/>
                  <a:gd name="T7" fmla="*/ 54 h 62"/>
                  <a:gd name="T8" fmla="*/ 8 w 72"/>
                  <a:gd name="T9" fmla="*/ 48 h 62"/>
                  <a:gd name="T10" fmla="*/ 0 w 72"/>
                  <a:gd name="T11" fmla="*/ 48 h 62"/>
                  <a:gd name="T12" fmla="*/ 8 w 72"/>
                  <a:gd name="T13" fmla="*/ 18 h 62"/>
                  <a:gd name="T14" fmla="*/ 6 w 72"/>
                  <a:gd name="T15" fmla="*/ 8 h 62"/>
                  <a:gd name="T16" fmla="*/ 16 w 72"/>
                  <a:gd name="T17" fmla="*/ 14 h 62"/>
                  <a:gd name="T18" fmla="*/ 30 w 72"/>
                  <a:gd name="T19" fmla="*/ 14 h 62"/>
                  <a:gd name="T20" fmla="*/ 46 w 72"/>
                  <a:gd name="T21" fmla="*/ 18 h 62"/>
                  <a:gd name="T22" fmla="*/ 60 w 72"/>
                  <a:gd name="T23" fmla="*/ 0 h 62"/>
                  <a:gd name="T24" fmla="*/ 64 w 72"/>
                  <a:gd name="T25" fmla="*/ 16 h 62"/>
                  <a:gd name="T26" fmla="*/ 72 w 72"/>
                  <a:gd name="T27" fmla="*/ 52 h 62"/>
                  <a:gd name="T28" fmla="*/ 54 w 72"/>
                  <a:gd name="T29" fmla="*/ 56 h 62"/>
                  <a:gd name="T30" fmla="*/ 50 w 72"/>
                  <a:gd name="T31" fmla="*/ 60 h 62"/>
                  <a:gd name="T32" fmla="*/ 44 w 72"/>
                  <a:gd name="T33" fmla="*/ 62 h 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2"/>
                  <a:gd name="T52" fmla="*/ 0 h 62"/>
                  <a:gd name="T53" fmla="*/ 72 w 72"/>
                  <a:gd name="T54" fmla="*/ 62 h 6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2" h="62">
                    <a:moveTo>
                      <a:pt x="44" y="62"/>
                    </a:moveTo>
                    <a:lnTo>
                      <a:pt x="34" y="60"/>
                    </a:lnTo>
                    <a:lnTo>
                      <a:pt x="28" y="52"/>
                    </a:lnTo>
                    <a:lnTo>
                      <a:pt x="14" y="54"/>
                    </a:lnTo>
                    <a:lnTo>
                      <a:pt x="8" y="48"/>
                    </a:lnTo>
                    <a:lnTo>
                      <a:pt x="0" y="48"/>
                    </a:lnTo>
                    <a:lnTo>
                      <a:pt x="8" y="18"/>
                    </a:lnTo>
                    <a:lnTo>
                      <a:pt x="6" y="8"/>
                    </a:lnTo>
                    <a:lnTo>
                      <a:pt x="16" y="14"/>
                    </a:lnTo>
                    <a:lnTo>
                      <a:pt x="30" y="14"/>
                    </a:lnTo>
                    <a:lnTo>
                      <a:pt x="46" y="18"/>
                    </a:lnTo>
                    <a:lnTo>
                      <a:pt x="60" y="0"/>
                    </a:lnTo>
                    <a:lnTo>
                      <a:pt x="64" y="16"/>
                    </a:lnTo>
                    <a:lnTo>
                      <a:pt x="72" y="52"/>
                    </a:lnTo>
                    <a:lnTo>
                      <a:pt x="54" y="56"/>
                    </a:lnTo>
                    <a:lnTo>
                      <a:pt x="50" y="60"/>
                    </a:lnTo>
                    <a:lnTo>
                      <a:pt x="44" y="6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84" name="Freeform 2895"/>
              <p:cNvSpPr>
                <a:spLocks/>
              </p:cNvSpPr>
              <p:nvPr/>
            </p:nvSpPr>
            <p:spPr bwMode="auto">
              <a:xfrm>
                <a:off x="7952" y="2521"/>
                <a:ext cx="90" cy="98"/>
              </a:xfrm>
              <a:custGeom>
                <a:avLst/>
                <a:gdLst>
                  <a:gd name="T0" fmla="*/ 0 w 90"/>
                  <a:gd name="T1" fmla="*/ 60 h 98"/>
                  <a:gd name="T2" fmla="*/ 6 w 90"/>
                  <a:gd name="T3" fmla="*/ 50 h 98"/>
                  <a:gd name="T4" fmla="*/ 2 w 90"/>
                  <a:gd name="T5" fmla="*/ 42 h 98"/>
                  <a:gd name="T6" fmla="*/ 10 w 90"/>
                  <a:gd name="T7" fmla="*/ 36 h 98"/>
                  <a:gd name="T8" fmla="*/ 26 w 90"/>
                  <a:gd name="T9" fmla="*/ 38 h 98"/>
                  <a:gd name="T10" fmla="*/ 32 w 90"/>
                  <a:gd name="T11" fmla="*/ 26 h 98"/>
                  <a:gd name="T12" fmla="*/ 36 w 90"/>
                  <a:gd name="T13" fmla="*/ 24 h 98"/>
                  <a:gd name="T14" fmla="*/ 42 w 90"/>
                  <a:gd name="T15" fmla="*/ 0 h 98"/>
                  <a:gd name="T16" fmla="*/ 86 w 90"/>
                  <a:gd name="T17" fmla="*/ 56 h 98"/>
                  <a:gd name="T18" fmla="*/ 90 w 90"/>
                  <a:gd name="T19" fmla="*/ 62 h 98"/>
                  <a:gd name="T20" fmla="*/ 86 w 90"/>
                  <a:gd name="T21" fmla="*/ 66 h 98"/>
                  <a:gd name="T22" fmla="*/ 82 w 90"/>
                  <a:gd name="T23" fmla="*/ 64 h 98"/>
                  <a:gd name="T24" fmla="*/ 66 w 90"/>
                  <a:gd name="T25" fmla="*/ 78 h 98"/>
                  <a:gd name="T26" fmla="*/ 64 w 90"/>
                  <a:gd name="T27" fmla="*/ 88 h 98"/>
                  <a:gd name="T28" fmla="*/ 68 w 90"/>
                  <a:gd name="T29" fmla="*/ 96 h 98"/>
                  <a:gd name="T30" fmla="*/ 60 w 90"/>
                  <a:gd name="T31" fmla="*/ 98 h 98"/>
                  <a:gd name="T32" fmla="*/ 38 w 90"/>
                  <a:gd name="T33" fmla="*/ 70 h 98"/>
                  <a:gd name="T34" fmla="*/ 22 w 90"/>
                  <a:gd name="T35" fmla="*/ 68 h 98"/>
                  <a:gd name="T36" fmla="*/ 22 w 90"/>
                  <a:gd name="T37" fmla="*/ 60 h 98"/>
                  <a:gd name="T38" fmla="*/ 10 w 90"/>
                  <a:gd name="T39" fmla="*/ 56 h 98"/>
                  <a:gd name="T40" fmla="*/ 4 w 90"/>
                  <a:gd name="T41" fmla="*/ 64 h 98"/>
                  <a:gd name="T42" fmla="*/ 0 w 90"/>
                  <a:gd name="T43" fmla="*/ 60 h 9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90"/>
                  <a:gd name="T67" fmla="*/ 0 h 98"/>
                  <a:gd name="T68" fmla="*/ 90 w 90"/>
                  <a:gd name="T69" fmla="*/ 98 h 9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90" h="98">
                    <a:moveTo>
                      <a:pt x="0" y="60"/>
                    </a:moveTo>
                    <a:lnTo>
                      <a:pt x="6" y="50"/>
                    </a:lnTo>
                    <a:lnTo>
                      <a:pt x="2" y="42"/>
                    </a:lnTo>
                    <a:lnTo>
                      <a:pt x="10" y="36"/>
                    </a:lnTo>
                    <a:lnTo>
                      <a:pt x="26" y="38"/>
                    </a:lnTo>
                    <a:lnTo>
                      <a:pt x="32" y="26"/>
                    </a:lnTo>
                    <a:lnTo>
                      <a:pt x="36" y="24"/>
                    </a:lnTo>
                    <a:lnTo>
                      <a:pt x="42" y="0"/>
                    </a:lnTo>
                    <a:lnTo>
                      <a:pt x="86" y="56"/>
                    </a:lnTo>
                    <a:lnTo>
                      <a:pt x="90" y="62"/>
                    </a:lnTo>
                    <a:lnTo>
                      <a:pt x="86" y="66"/>
                    </a:lnTo>
                    <a:lnTo>
                      <a:pt x="82" y="64"/>
                    </a:lnTo>
                    <a:lnTo>
                      <a:pt x="66" y="78"/>
                    </a:lnTo>
                    <a:lnTo>
                      <a:pt x="64" y="88"/>
                    </a:lnTo>
                    <a:lnTo>
                      <a:pt x="68" y="96"/>
                    </a:lnTo>
                    <a:lnTo>
                      <a:pt x="60" y="98"/>
                    </a:lnTo>
                    <a:lnTo>
                      <a:pt x="38" y="70"/>
                    </a:lnTo>
                    <a:lnTo>
                      <a:pt x="22" y="68"/>
                    </a:lnTo>
                    <a:lnTo>
                      <a:pt x="22" y="60"/>
                    </a:lnTo>
                    <a:lnTo>
                      <a:pt x="10" y="56"/>
                    </a:lnTo>
                    <a:lnTo>
                      <a:pt x="4" y="64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85" name="Freeform 2896"/>
              <p:cNvSpPr>
                <a:spLocks/>
              </p:cNvSpPr>
              <p:nvPr/>
            </p:nvSpPr>
            <p:spPr bwMode="auto">
              <a:xfrm>
                <a:off x="8026" y="2669"/>
                <a:ext cx="70" cy="100"/>
              </a:xfrm>
              <a:custGeom>
                <a:avLst/>
                <a:gdLst>
                  <a:gd name="T0" fmla="*/ 0 w 70"/>
                  <a:gd name="T1" fmla="*/ 48 h 100"/>
                  <a:gd name="T2" fmla="*/ 6 w 70"/>
                  <a:gd name="T3" fmla="*/ 12 h 100"/>
                  <a:gd name="T4" fmla="*/ 18 w 70"/>
                  <a:gd name="T5" fmla="*/ 4 h 100"/>
                  <a:gd name="T6" fmla="*/ 22 w 70"/>
                  <a:gd name="T7" fmla="*/ 0 h 100"/>
                  <a:gd name="T8" fmla="*/ 28 w 70"/>
                  <a:gd name="T9" fmla="*/ 2 h 100"/>
                  <a:gd name="T10" fmla="*/ 26 w 70"/>
                  <a:gd name="T11" fmla="*/ 8 h 100"/>
                  <a:gd name="T12" fmla="*/ 34 w 70"/>
                  <a:gd name="T13" fmla="*/ 8 h 100"/>
                  <a:gd name="T14" fmla="*/ 40 w 70"/>
                  <a:gd name="T15" fmla="*/ 14 h 100"/>
                  <a:gd name="T16" fmla="*/ 54 w 70"/>
                  <a:gd name="T17" fmla="*/ 12 h 100"/>
                  <a:gd name="T18" fmla="*/ 60 w 70"/>
                  <a:gd name="T19" fmla="*/ 20 h 100"/>
                  <a:gd name="T20" fmla="*/ 70 w 70"/>
                  <a:gd name="T21" fmla="*/ 22 h 100"/>
                  <a:gd name="T22" fmla="*/ 68 w 70"/>
                  <a:gd name="T23" fmla="*/ 58 h 100"/>
                  <a:gd name="T24" fmla="*/ 56 w 70"/>
                  <a:gd name="T25" fmla="*/ 100 h 100"/>
                  <a:gd name="T26" fmla="*/ 50 w 70"/>
                  <a:gd name="T27" fmla="*/ 98 h 100"/>
                  <a:gd name="T28" fmla="*/ 46 w 70"/>
                  <a:gd name="T29" fmla="*/ 84 h 100"/>
                  <a:gd name="T30" fmla="*/ 50 w 70"/>
                  <a:gd name="T31" fmla="*/ 78 h 100"/>
                  <a:gd name="T32" fmla="*/ 44 w 70"/>
                  <a:gd name="T33" fmla="*/ 72 h 100"/>
                  <a:gd name="T34" fmla="*/ 30 w 70"/>
                  <a:gd name="T35" fmla="*/ 62 h 100"/>
                  <a:gd name="T36" fmla="*/ 32 w 70"/>
                  <a:gd name="T37" fmla="*/ 58 h 100"/>
                  <a:gd name="T38" fmla="*/ 28 w 70"/>
                  <a:gd name="T39" fmla="*/ 48 h 100"/>
                  <a:gd name="T40" fmla="*/ 22 w 70"/>
                  <a:gd name="T41" fmla="*/ 52 h 100"/>
                  <a:gd name="T42" fmla="*/ 22 w 70"/>
                  <a:gd name="T43" fmla="*/ 60 h 100"/>
                  <a:gd name="T44" fmla="*/ 14 w 70"/>
                  <a:gd name="T45" fmla="*/ 54 h 100"/>
                  <a:gd name="T46" fmla="*/ 6 w 70"/>
                  <a:gd name="T47" fmla="*/ 54 h 100"/>
                  <a:gd name="T48" fmla="*/ 0 w 70"/>
                  <a:gd name="T49" fmla="*/ 48 h 1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0"/>
                  <a:gd name="T76" fmla="*/ 0 h 100"/>
                  <a:gd name="T77" fmla="*/ 70 w 70"/>
                  <a:gd name="T78" fmla="*/ 100 h 1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0" h="100">
                    <a:moveTo>
                      <a:pt x="0" y="48"/>
                    </a:moveTo>
                    <a:lnTo>
                      <a:pt x="6" y="12"/>
                    </a:lnTo>
                    <a:lnTo>
                      <a:pt x="18" y="4"/>
                    </a:lnTo>
                    <a:lnTo>
                      <a:pt x="22" y="0"/>
                    </a:lnTo>
                    <a:lnTo>
                      <a:pt x="28" y="2"/>
                    </a:lnTo>
                    <a:lnTo>
                      <a:pt x="26" y="8"/>
                    </a:lnTo>
                    <a:lnTo>
                      <a:pt x="34" y="8"/>
                    </a:lnTo>
                    <a:lnTo>
                      <a:pt x="40" y="14"/>
                    </a:lnTo>
                    <a:lnTo>
                      <a:pt x="54" y="12"/>
                    </a:lnTo>
                    <a:lnTo>
                      <a:pt x="60" y="20"/>
                    </a:lnTo>
                    <a:lnTo>
                      <a:pt x="70" y="22"/>
                    </a:lnTo>
                    <a:lnTo>
                      <a:pt x="68" y="58"/>
                    </a:lnTo>
                    <a:lnTo>
                      <a:pt x="56" y="100"/>
                    </a:lnTo>
                    <a:lnTo>
                      <a:pt x="50" y="98"/>
                    </a:lnTo>
                    <a:lnTo>
                      <a:pt x="46" y="84"/>
                    </a:lnTo>
                    <a:lnTo>
                      <a:pt x="50" y="78"/>
                    </a:lnTo>
                    <a:lnTo>
                      <a:pt x="44" y="72"/>
                    </a:lnTo>
                    <a:lnTo>
                      <a:pt x="30" y="62"/>
                    </a:lnTo>
                    <a:lnTo>
                      <a:pt x="32" y="58"/>
                    </a:lnTo>
                    <a:lnTo>
                      <a:pt x="28" y="48"/>
                    </a:lnTo>
                    <a:lnTo>
                      <a:pt x="22" y="52"/>
                    </a:lnTo>
                    <a:lnTo>
                      <a:pt x="22" y="60"/>
                    </a:lnTo>
                    <a:lnTo>
                      <a:pt x="14" y="54"/>
                    </a:lnTo>
                    <a:lnTo>
                      <a:pt x="6" y="54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86" name="Freeform 2897"/>
              <p:cNvSpPr>
                <a:spLocks/>
              </p:cNvSpPr>
              <p:nvPr/>
            </p:nvSpPr>
            <p:spPr bwMode="auto">
              <a:xfrm>
                <a:off x="7994" y="2617"/>
                <a:ext cx="66" cy="64"/>
              </a:xfrm>
              <a:custGeom>
                <a:avLst/>
                <a:gdLst>
                  <a:gd name="T0" fmla="*/ 38 w 66"/>
                  <a:gd name="T1" fmla="*/ 64 h 64"/>
                  <a:gd name="T2" fmla="*/ 30 w 66"/>
                  <a:gd name="T3" fmla="*/ 56 h 64"/>
                  <a:gd name="T4" fmla="*/ 22 w 66"/>
                  <a:gd name="T5" fmla="*/ 58 h 64"/>
                  <a:gd name="T6" fmla="*/ 14 w 66"/>
                  <a:gd name="T7" fmla="*/ 50 h 64"/>
                  <a:gd name="T8" fmla="*/ 0 w 66"/>
                  <a:gd name="T9" fmla="*/ 26 h 64"/>
                  <a:gd name="T10" fmla="*/ 8 w 66"/>
                  <a:gd name="T11" fmla="*/ 12 h 64"/>
                  <a:gd name="T12" fmla="*/ 18 w 66"/>
                  <a:gd name="T13" fmla="*/ 8 h 64"/>
                  <a:gd name="T14" fmla="*/ 18 w 66"/>
                  <a:gd name="T15" fmla="*/ 2 h 64"/>
                  <a:gd name="T16" fmla="*/ 26 w 66"/>
                  <a:gd name="T17" fmla="*/ 0 h 64"/>
                  <a:gd name="T18" fmla="*/ 64 w 66"/>
                  <a:gd name="T19" fmla="*/ 20 h 64"/>
                  <a:gd name="T20" fmla="*/ 66 w 66"/>
                  <a:gd name="T21" fmla="*/ 30 h 64"/>
                  <a:gd name="T22" fmla="*/ 60 w 66"/>
                  <a:gd name="T23" fmla="*/ 54 h 64"/>
                  <a:gd name="T24" fmla="*/ 54 w 66"/>
                  <a:gd name="T25" fmla="*/ 52 h 64"/>
                  <a:gd name="T26" fmla="*/ 50 w 66"/>
                  <a:gd name="T27" fmla="*/ 56 h 64"/>
                  <a:gd name="T28" fmla="*/ 44 w 66"/>
                  <a:gd name="T29" fmla="*/ 60 h 64"/>
                  <a:gd name="T30" fmla="*/ 38 w 66"/>
                  <a:gd name="T31" fmla="*/ 64 h 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6"/>
                  <a:gd name="T49" fmla="*/ 0 h 64"/>
                  <a:gd name="T50" fmla="*/ 66 w 66"/>
                  <a:gd name="T51" fmla="*/ 64 h 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6" h="64">
                    <a:moveTo>
                      <a:pt x="38" y="64"/>
                    </a:moveTo>
                    <a:lnTo>
                      <a:pt x="30" y="56"/>
                    </a:lnTo>
                    <a:lnTo>
                      <a:pt x="22" y="58"/>
                    </a:lnTo>
                    <a:lnTo>
                      <a:pt x="14" y="50"/>
                    </a:lnTo>
                    <a:lnTo>
                      <a:pt x="0" y="26"/>
                    </a:lnTo>
                    <a:lnTo>
                      <a:pt x="8" y="12"/>
                    </a:lnTo>
                    <a:lnTo>
                      <a:pt x="18" y="8"/>
                    </a:lnTo>
                    <a:lnTo>
                      <a:pt x="18" y="2"/>
                    </a:lnTo>
                    <a:lnTo>
                      <a:pt x="26" y="0"/>
                    </a:lnTo>
                    <a:lnTo>
                      <a:pt x="64" y="20"/>
                    </a:lnTo>
                    <a:lnTo>
                      <a:pt x="66" y="30"/>
                    </a:lnTo>
                    <a:lnTo>
                      <a:pt x="60" y="54"/>
                    </a:lnTo>
                    <a:lnTo>
                      <a:pt x="54" y="52"/>
                    </a:lnTo>
                    <a:lnTo>
                      <a:pt x="50" y="56"/>
                    </a:lnTo>
                    <a:lnTo>
                      <a:pt x="44" y="60"/>
                    </a:lnTo>
                    <a:lnTo>
                      <a:pt x="38" y="6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87" name="Freeform 2898"/>
              <p:cNvSpPr>
                <a:spLocks/>
              </p:cNvSpPr>
              <p:nvPr/>
            </p:nvSpPr>
            <p:spPr bwMode="auto">
              <a:xfrm>
                <a:off x="7924" y="2577"/>
                <a:ext cx="88" cy="74"/>
              </a:xfrm>
              <a:custGeom>
                <a:avLst/>
                <a:gdLst>
                  <a:gd name="T0" fmla="*/ 0 w 88"/>
                  <a:gd name="T1" fmla="*/ 46 h 74"/>
                  <a:gd name="T2" fmla="*/ 16 w 88"/>
                  <a:gd name="T3" fmla="*/ 24 h 74"/>
                  <a:gd name="T4" fmla="*/ 20 w 88"/>
                  <a:gd name="T5" fmla="*/ 2 h 74"/>
                  <a:gd name="T6" fmla="*/ 28 w 88"/>
                  <a:gd name="T7" fmla="*/ 4 h 74"/>
                  <a:gd name="T8" fmla="*/ 32 w 88"/>
                  <a:gd name="T9" fmla="*/ 8 h 74"/>
                  <a:gd name="T10" fmla="*/ 38 w 88"/>
                  <a:gd name="T11" fmla="*/ 0 h 74"/>
                  <a:gd name="T12" fmla="*/ 50 w 88"/>
                  <a:gd name="T13" fmla="*/ 4 h 74"/>
                  <a:gd name="T14" fmla="*/ 50 w 88"/>
                  <a:gd name="T15" fmla="*/ 12 h 74"/>
                  <a:gd name="T16" fmla="*/ 66 w 88"/>
                  <a:gd name="T17" fmla="*/ 14 h 74"/>
                  <a:gd name="T18" fmla="*/ 88 w 88"/>
                  <a:gd name="T19" fmla="*/ 42 h 74"/>
                  <a:gd name="T20" fmla="*/ 88 w 88"/>
                  <a:gd name="T21" fmla="*/ 48 h 74"/>
                  <a:gd name="T22" fmla="*/ 78 w 88"/>
                  <a:gd name="T23" fmla="*/ 52 h 74"/>
                  <a:gd name="T24" fmla="*/ 70 w 88"/>
                  <a:gd name="T25" fmla="*/ 66 h 74"/>
                  <a:gd name="T26" fmla="*/ 60 w 88"/>
                  <a:gd name="T27" fmla="*/ 68 h 74"/>
                  <a:gd name="T28" fmla="*/ 60 w 88"/>
                  <a:gd name="T29" fmla="*/ 74 h 74"/>
                  <a:gd name="T30" fmla="*/ 40 w 88"/>
                  <a:gd name="T31" fmla="*/ 74 h 74"/>
                  <a:gd name="T32" fmla="*/ 38 w 88"/>
                  <a:gd name="T33" fmla="*/ 66 h 74"/>
                  <a:gd name="T34" fmla="*/ 34 w 88"/>
                  <a:gd name="T35" fmla="*/ 60 h 74"/>
                  <a:gd name="T36" fmla="*/ 24 w 88"/>
                  <a:gd name="T37" fmla="*/ 64 h 74"/>
                  <a:gd name="T38" fmla="*/ 8 w 88"/>
                  <a:gd name="T39" fmla="*/ 48 h 74"/>
                  <a:gd name="T40" fmla="*/ 0 w 88"/>
                  <a:gd name="T41" fmla="*/ 46 h 7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8"/>
                  <a:gd name="T64" fmla="*/ 0 h 74"/>
                  <a:gd name="T65" fmla="*/ 88 w 88"/>
                  <a:gd name="T66" fmla="*/ 74 h 7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8" h="74">
                    <a:moveTo>
                      <a:pt x="0" y="46"/>
                    </a:moveTo>
                    <a:lnTo>
                      <a:pt x="16" y="24"/>
                    </a:lnTo>
                    <a:lnTo>
                      <a:pt x="20" y="2"/>
                    </a:lnTo>
                    <a:lnTo>
                      <a:pt x="28" y="4"/>
                    </a:lnTo>
                    <a:lnTo>
                      <a:pt x="32" y="8"/>
                    </a:lnTo>
                    <a:lnTo>
                      <a:pt x="38" y="0"/>
                    </a:lnTo>
                    <a:lnTo>
                      <a:pt x="50" y="4"/>
                    </a:lnTo>
                    <a:lnTo>
                      <a:pt x="50" y="12"/>
                    </a:lnTo>
                    <a:lnTo>
                      <a:pt x="66" y="14"/>
                    </a:lnTo>
                    <a:lnTo>
                      <a:pt x="88" y="42"/>
                    </a:lnTo>
                    <a:lnTo>
                      <a:pt x="88" y="48"/>
                    </a:lnTo>
                    <a:lnTo>
                      <a:pt x="78" y="52"/>
                    </a:lnTo>
                    <a:lnTo>
                      <a:pt x="70" y="66"/>
                    </a:lnTo>
                    <a:lnTo>
                      <a:pt x="60" y="68"/>
                    </a:lnTo>
                    <a:lnTo>
                      <a:pt x="60" y="74"/>
                    </a:lnTo>
                    <a:lnTo>
                      <a:pt x="40" y="74"/>
                    </a:lnTo>
                    <a:lnTo>
                      <a:pt x="38" y="66"/>
                    </a:lnTo>
                    <a:lnTo>
                      <a:pt x="34" y="60"/>
                    </a:lnTo>
                    <a:lnTo>
                      <a:pt x="24" y="64"/>
                    </a:lnTo>
                    <a:lnTo>
                      <a:pt x="8" y="48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88" name="Freeform 2899"/>
              <p:cNvSpPr>
                <a:spLocks/>
              </p:cNvSpPr>
              <p:nvPr/>
            </p:nvSpPr>
            <p:spPr bwMode="auto">
              <a:xfrm>
                <a:off x="7882" y="2537"/>
                <a:ext cx="76" cy="104"/>
              </a:xfrm>
              <a:custGeom>
                <a:avLst/>
                <a:gdLst>
                  <a:gd name="T0" fmla="*/ 0 w 76"/>
                  <a:gd name="T1" fmla="*/ 68 h 104"/>
                  <a:gd name="T2" fmla="*/ 8 w 76"/>
                  <a:gd name="T3" fmla="*/ 44 h 104"/>
                  <a:gd name="T4" fmla="*/ 2 w 76"/>
                  <a:gd name="T5" fmla="*/ 40 h 104"/>
                  <a:gd name="T6" fmla="*/ 12 w 76"/>
                  <a:gd name="T7" fmla="*/ 18 h 104"/>
                  <a:gd name="T8" fmla="*/ 12 w 76"/>
                  <a:gd name="T9" fmla="*/ 6 h 104"/>
                  <a:gd name="T10" fmla="*/ 18 w 76"/>
                  <a:gd name="T11" fmla="*/ 0 h 104"/>
                  <a:gd name="T12" fmla="*/ 72 w 76"/>
                  <a:gd name="T13" fmla="*/ 26 h 104"/>
                  <a:gd name="T14" fmla="*/ 76 w 76"/>
                  <a:gd name="T15" fmla="*/ 34 h 104"/>
                  <a:gd name="T16" fmla="*/ 70 w 76"/>
                  <a:gd name="T17" fmla="*/ 44 h 104"/>
                  <a:gd name="T18" fmla="*/ 62 w 76"/>
                  <a:gd name="T19" fmla="*/ 42 h 104"/>
                  <a:gd name="T20" fmla="*/ 58 w 76"/>
                  <a:gd name="T21" fmla="*/ 64 h 104"/>
                  <a:gd name="T22" fmla="*/ 42 w 76"/>
                  <a:gd name="T23" fmla="*/ 86 h 104"/>
                  <a:gd name="T24" fmla="*/ 42 w 76"/>
                  <a:gd name="T25" fmla="*/ 96 h 104"/>
                  <a:gd name="T26" fmla="*/ 34 w 76"/>
                  <a:gd name="T27" fmla="*/ 104 h 104"/>
                  <a:gd name="T28" fmla="*/ 4 w 76"/>
                  <a:gd name="T29" fmla="*/ 82 h 104"/>
                  <a:gd name="T30" fmla="*/ 0 w 76"/>
                  <a:gd name="T31" fmla="*/ 68 h 10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6"/>
                  <a:gd name="T49" fmla="*/ 0 h 104"/>
                  <a:gd name="T50" fmla="*/ 76 w 76"/>
                  <a:gd name="T51" fmla="*/ 104 h 10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6" h="104">
                    <a:moveTo>
                      <a:pt x="0" y="68"/>
                    </a:moveTo>
                    <a:lnTo>
                      <a:pt x="8" y="44"/>
                    </a:lnTo>
                    <a:lnTo>
                      <a:pt x="2" y="40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8" y="0"/>
                    </a:lnTo>
                    <a:lnTo>
                      <a:pt x="72" y="26"/>
                    </a:lnTo>
                    <a:lnTo>
                      <a:pt x="76" y="34"/>
                    </a:lnTo>
                    <a:lnTo>
                      <a:pt x="70" y="44"/>
                    </a:lnTo>
                    <a:lnTo>
                      <a:pt x="62" y="42"/>
                    </a:lnTo>
                    <a:lnTo>
                      <a:pt x="58" y="64"/>
                    </a:lnTo>
                    <a:lnTo>
                      <a:pt x="42" y="86"/>
                    </a:lnTo>
                    <a:lnTo>
                      <a:pt x="42" y="96"/>
                    </a:lnTo>
                    <a:lnTo>
                      <a:pt x="34" y="104"/>
                    </a:lnTo>
                    <a:lnTo>
                      <a:pt x="4" y="82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89" name="Freeform 2900"/>
              <p:cNvSpPr>
                <a:spLocks/>
              </p:cNvSpPr>
              <p:nvPr/>
            </p:nvSpPr>
            <p:spPr bwMode="auto">
              <a:xfrm>
                <a:off x="7944" y="2643"/>
                <a:ext cx="88" cy="82"/>
              </a:xfrm>
              <a:custGeom>
                <a:avLst/>
                <a:gdLst>
                  <a:gd name="T0" fmla="*/ 0 w 88"/>
                  <a:gd name="T1" fmla="*/ 82 h 82"/>
                  <a:gd name="T2" fmla="*/ 6 w 88"/>
                  <a:gd name="T3" fmla="*/ 68 h 82"/>
                  <a:gd name="T4" fmla="*/ 20 w 88"/>
                  <a:gd name="T5" fmla="*/ 8 h 82"/>
                  <a:gd name="T6" fmla="*/ 40 w 88"/>
                  <a:gd name="T7" fmla="*/ 8 h 82"/>
                  <a:gd name="T8" fmla="*/ 40 w 88"/>
                  <a:gd name="T9" fmla="*/ 2 h 82"/>
                  <a:gd name="T10" fmla="*/ 50 w 88"/>
                  <a:gd name="T11" fmla="*/ 0 h 82"/>
                  <a:gd name="T12" fmla="*/ 64 w 88"/>
                  <a:gd name="T13" fmla="*/ 24 h 82"/>
                  <a:gd name="T14" fmla="*/ 72 w 88"/>
                  <a:gd name="T15" fmla="*/ 32 h 82"/>
                  <a:gd name="T16" fmla="*/ 80 w 88"/>
                  <a:gd name="T17" fmla="*/ 30 h 82"/>
                  <a:gd name="T18" fmla="*/ 88 w 88"/>
                  <a:gd name="T19" fmla="*/ 38 h 82"/>
                  <a:gd name="T20" fmla="*/ 82 w 88"/>
                  <a:gd name="T21" fmla="*/ 74 h 82"/>
                  <a:gd name="T22" fmla="*/ 58 w 88"/>
                  <a:gd name="T23" fmla="*/ 74 h 82"/>
                  <a:gd name="T24" fmla="*/ 56 w 88"/>
                  <a:gd name="T25" fmla="*/ 72 h 82"/>
                  <a:gd name="T26" fmla="*/ 38 w 88"/>
                  <a:gd name="T27" fmla="*/ 70 h 82"/>
                  <a:gd name="T28" fmla="*/ 36 w 88"/>
                  <a:gd name="T29" fmla="*/ 68 h 82"/>
                  <a:gd name="T30" fmla="*/ 26 w 88"/>
                  <a:gd name="T31" fmla="*/ 66 h 82"/>
                  <a:gd name="T32" fmla="*/ 20 w 88"/>
                  <a:gd name="T33" fmla="*/ 70 h 82"/>
                  <a:gd name="T34" fmla="*/ 14 w 88"/>
                  <a:gd name="T35" fmla="*/ 68 h 82"/>
                  <a:gd name="T36" fmla="*/ 6 w 88"/>
                  <a:gd name="T37" fmla="*/ 76 h 82"/>
                  <a:gd name="T38" fmla="*/ 4 w 88"/>
                  <a:gd name="T39" fmla="*/ 82 h 82"/>
                  <a:gd name="T40" fmla="*/ 0 w 88"/>
                  <a:gd name="T41" fmla="*/ 82 h 8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8"/>
                  <a:gd name="T64" fmla="*/ 0 h 82"/>
                  <a:gd name="T65" fmla="*/ 88 w 88"/>
                  <a:gd name="T66" fmla="*/ 82 h 8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8" h="82">
                    <a:moveTo>
                      <a:pt x="0" y="82"/>
                    </a:moveTo>
                    <a:lnTo>
                      <a:pt x="6" y="68"/>
                    </a:lnTo>
                    <a:lnTo>
                      <a:pt x="20" y="8"/>
                    </a:lnTo>
                    <a:lnTo>
                      <a:pt x="40" y="8"/>
                    </a:lnTo>
                    <a:lnTo>
                      <a:pt x="40" y="2"/>
                    </a:lnTo>
                    <a:lnTo>
                      <a:pt x="50" y="0"/>
                    </a:lnTo>
                    <a:lnTo>
                      <a:pt x="64" y="24"/>
                    </a:lnTo>
                    <a:lnTo>
                      <a:pt x="72" y="32"/>
                    </a:lnTo>
                    <a:lnTo>
                      <a:pt x="80" y="30"/>
                    </a:lnTo>
                    <a:lnTo>
                      <a:pt x="88" y="38"/>
                    </a:lnTo>
                    <a:lnTo>
                      <a:pt x="82" y="74"/>
                    </a:lnTo>
                    <a:lnTo>
                      <a:pt x="58" y="74"/>
                    </a:lnTo>
                    <a:lnTo>
                      <a:pt x="56" y="72"/>
                    </a:lnTo>
                    <a:lnTo>
                      <a:pt x="38" y="70"/>
                    </a:lnTo>
                    <a:lnTo>
                      <a:pt x="36" y="68"/>
                    </a:lnTo>
                    <a:lnTo>
                      <a:pt x="26" y="66"/>
                    </a:lnTo>
                    <a:lnTo>
                      <a:pt x="20" y="70"/>
                    </a:lnTo>
                    <a:lnTo>
                      <a:pt x="14" y="68"/>
                    </a:lnTo>
                    <a:lnTo>
                      <a:pt x="6" y="76"/>
                    </a:lnTo>
                    <a:lnTo>
                      <a:pt x="4" y="82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90" name="Freeform 2901"/>
              <p:cNvSpPr>
                <a:spLocks/>
              </p:cNvSpPr>
              <p:nvPr/>
            </p:nvSpPr>
            <p:spPr bwMode="auto">
              <a:xfrm>
                <a:off x="7874" y="2623"/>
                <a:ext cx="90" cy="116"/>
              </a:xfrm>
              <a:custGeom>
                <a:avLst/>
                <a:gdLst>
                  <a:gd name="T0" fmla="*/ 48 w 90"/>
                  <a:gd name="T1" fmla="*/ 112 h 116"/>
                  <a:gd name="T2" fmla="*/ 40 w 90"/>
                  <a:gd name="T3" fmla="*/ 104 h 116"/>
                  <a:gd name="T4" fmla="*/ 38 w 90"/>
                  <a:gd name="T5" fmla="*/ 98 h 116"/>
                  <a:gd name="T6" fmla="*/ 22 w 90"/>
                  <a:gd name="T7" fmla="*/ 86 h 116"/>
                  <a:gd name="T8" fmla="*/ 2 w 90"/>
                  <a:gd name="T9" fmla="*/ 84 h 116"/>
                  <a:gd name="T10" fmla="*/ 0 w 90"/>
                  <a:gd name="T11" fmla="*/ 70 h 116"/>
                  <a:gd name="T12" fmla="*/ 0 w 90"/>
                  <a:gd name="T13" fmla="*/ 66 h 116"/>
                  <a:gd name="T14" fmla="*/ 8 w 90"/>
                  <a:gd name="T15" fmla="*/ 64 h 116"/>
                  <a:gd name="T16" fmla="*/ 6 w 90"/>
                  <a:gd name="T17" fmla="*/ 54 h 116"/>
                  <a:gd name="T18" fmla="*/ 18 w 90"/>
                  <a:gd name="T19" fmla="*/ 36 h 116"/>
                  <a:gd name="T20" fmla="*/ 36 w 90"/>
                  <a:gd name="T21" fmla="*/ 32 h 116"/>
                  <a:gd name="T22" fmla="*/ 42 w 90"/>
                  <a:gd name="T23" fmla="*/ 18 h 116"/>
                  <a:gd name="T24" fmla="*/ 50 w 90"/>
                  <a:gd name="T25" fmla="*/ 10 h 116"/>
                  <a:gd name="T26" fmla="*/ 50 w 90"/>
                  <a:gd name="T27" fmla="*/ 0 h 116"/>
                  <a:gd name="T28" fmla="*/ 58 w 90"/>
                  <a:gd name="T29" fmla="*/ 2 h 116"/>
                  <a:gd name="T30" fmla="*/ 74 w 90"/>
                  <a:gd name="T31" fmla="*/ 18 h 116"/>
                  <a:gd name="T32" fmla="*/ 84 w 90"/>
                  <a:gd name="T33" fmla="*/ 14 h 116"/>
                  <a:gd name="T34" fmla="*/ 88 w 90"/>
                  <a:gd name="T35" fmla="*/ 20 h 116"/>
                  <a:gd name="T36" fmla="*/ 90 w 90"/>
                  <a:gd name="T37" fmla="*/ 28 h 116"/>
                  <a:gd name="T38" fmla="*/ 76 w 90"/>
                  <a:gd name="T39" fmla="*/ 88 h 116"/>
                  <a:gd name="T40" fmla="*/ 70 w 90"/>
                  <a:gd name="T41" fmla="*/ 102 h 116"/>
                  <a:gd name="T42" fmla="*/ 64 w 90"/>
                  <a:gd name="T43" fmla="*/ 104 h 116"/>
                  <a:gd name="T44" fmla="*/ 66 w 90"/>
                  <a:gd name="T45" fmla="*/ 116 h 116"/>
                  <a:gd name="T46" fmla="*/ 54 w 90"/>
                  <a:gd name="T47" fmla="*/ 110 h 116"/>
                  <a:gd name="T48" fmla="*/ 48 w 90"/>
                  <a:gd name="T49" fmla="*/ 112 h 11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0"/>
                  <a:gd name="T76" fmla="*/ 0 h 116"/>
                  <a:gd name="T77" fmla="*/ 90 w 90"/>
                  <a:gd name="T78" fmla="*/ 116 h 11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0" h="116">
                    <a:moveTo>
                      <a:pt x="48" y="112"/>
                    </a:moveTo>
                    <a:lnTo>
                      <a:pt x="40" y="104"/>
                    </a:lnTo>
                    <a:lnTo>
                      <a:pt x="38" y="98"/>
                    </a:lnTo>
                    <a:lnTo>
                      <a:pt x="22" y="86"/>
                    </a:lnTo>
                    <a:lnTo>
                      <a:pt x="2" y="84"/>
                    </a:lnTo>
                    <a:lnTo>
                      <a:pt x="0" y="70"/>
                    </a:lnTo>
                    <a:lnTo>
                      <a:pt x="0" y="66"/>
                    </a:lnTo>
                    <a:lnTo>
                      <a:pt x="8" y="64"/>
                    </a:lnTo>
                    <a:lnTo>
                      <a:pt x="6" y="54"/>
                    </a:lnTo>
                    <a:lnTo>
                      <a:pt x="18" y="36"/>
                    </a:lnTo>
                    <a:lnTo>
                      <a:pt x="36" y="32"/>
                    </a:lnTo>
                    <a:lnTo>
                      <a:pt x="42" y="18"/>
                    </a:lnTo>
                    <a:lnTo>
                      <a:pt x="50" y="10"/>
                    </a:lnTo>
                    <a:lnTo>
                      <a:pt x="50" y="0"/>
                    </a:lnTo>
                    <a:lnTo>
                      <a:pt x="58" y="2"/>
                    </a:lnTo>
                    <a:lnTo>
                      <a:pt x="74" y="18"/>
                    </a:lnTo>
                    <a:lnTo>
                      <a:pt x="84" y="14"/>
                    </a:lnTo>
                    <a:lnTo>
                      <a:pt x="88" y="20"/>
                    </a:lnTo>
                    <a:lnTo>
                      <a:pt x="90" y="28"/>
                    </a:lnTo>
                    <a:lnTo>
                      <a:pt x="76" y="88"/>
                    </a:lnTo>
                    <a:lnTo>
                      <a:pt x="70" y="102"/>
                    </a:lnTo>
                    <a:lnTo>
                      <a:pt x="64" y="104"/>
                    </a:lnTo>
                    <a:lnTo>
                      <a:pt x="66" y="116"/>
                    </a:lnTo>
                    <a:lnTo>
                      <a:pt x="54" y="110"/>
                    </a:lnTo>
                    <a:lnTo>
                      <a:pt x="48" y="11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91" name="Freeform 2902"/>
              <p:cNvSpPr>
                <a:spLocks/>
              </p:cNvSpPr>
              <p:nvPr/>
            </p:nvSpPr>
            <p:spPr bwMode="auto">
              <a:xfrm>
                <a:off x="7834" y="2599"/>
                <a:ext cx="82" cy="94"/>
              </a:xfrm>
              <a:custGeom>
                <a:avLst/>
                <a:gdLst>
                  <a:gd name="T0" fmla="*/ 40 w 82"/>
                  <a:gd name="T1" fmla="*/ 94 h 94"/>
                  <a:gd name="T2" fmla="*/ 4 w 82"/>
                  <a:gd name="T3" fmla="*/ 84 h 94"/>
                  <a:gd name="T4" fmla="*/ 14 w 82"/>
                  <a:gd name="T5" fmla="*/ 56 h 94"/>
                  <a:gd name="T6" fmla="*/ 0 w 82"/>
                  <a:gd name="T7" fmla="*/ 38 h 94"/>
                  <a:gd name="T8" fmla="*/ 8 w 82"/>
                  <a:gd name="T9" fmla="*/ 24 h 94"/>
                  <a:gd name="T10" fmla="*/ 14 w 82"/>
                  <a:gd name="T11" fmla="*/ 22 h 94"/>
                  <a:gd name="T12" fmla="*/ 24 w 82"/>
                  <a:gd name="T13" fmla="*/ 4 h 94"/>
                  <a:gd name="T14" fmla="*/ 38 w 82"/>
                  <a:gd name="T15" fmla="*/ 0 h 94"/>
                  <a:gd name="T16" fmla="*/ 48 w 82"/>
                  <a:gd name="T17" fmla="*/ 6 h 94"/>
                  <a:gd name="T18" fmla="*/ 52 w 82"/>
                  <a:gd name="T19" fmla="*/ 20 h 94"/>
                  <a:gd name="T20" fmla="*/ 82 w 82"/>
                  <a:gd name="T21" fmla="*/ 42 h 94"/>
                  <a:gd name="T22" fmla="*/ 76 w 82"/>
                  <a:gd name="T23" fmla="*/ 56 h 94"/>
                  <a:gd name="T24" fmla="*/ 58 w 82"/>
                  <a:gd name="T25" fmla="*/ 60 h 94"/>
                  <a:gd name="T26" fmla="*/ 46 w 82"/>
                  <a:gd name="T27" fmla="*/ 78 h 94"/>
                  <a:gd name="T28" fmla="*/ 48 w 82"/>
                  <a:gd name="T29" fmla="*/ 88 h 94"/>
                  <a:gd name="T30" fmla="*/ 40 w 82"/>
                  <a:gd name="T31" fmla="*/ 90 h 94"/>
                  <a:gd name="T32" fmla="*/ 40 w 82"/>
                  <a:gd name="T33" fmla="*/ 94 h 9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2"/>
                  <a:gd name="T52" fmla="*/ 0 h 94"/>
                  <a:gd name="T53" fmla="*/ 82 w 82"/>
                  <a:gd name="T54" fmla="*/ 94 h 9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2" h="94">
                    <a:moveTo>
                      <a:pt x="40" y="94"/>
                    </a:moveTo>
                    <a:lnTo>
                      <a:pt x="4" y="84"/>
                    </a:lnTo>
                    <a:lnTo>
                      <a:pt x="14" y="56"/>
                    </a:lnTo>
                    <a:lnTo>
                      <a:pt x="0" y="38"/>
                    </a:lnTo>
                    <a:lnTo>
                      <a:pt x="8" y="24"/>
                    </a:lnTo>
                    <a:lnTo>
                      <a:pt x="14" y="22"/>
                    </a:lnTo>
                    <a:lnTo>
                      <a:pt x="24" y="4"/>
                    </a:lnTo>
                    <a:lnTo>
                      <a:pt x="38" y="0"/>
                    </a:lnTo>
                    <a:lnTo>
                      <a:pt x="48" y="6"/>
                    </a:lnTo>
                    <a:lnTo>
                      <a:pt x="52" y="20"/>
                    </a:lnTo>
                    <a:lnTo>
                      <a:pt x="82" y="42"/>
                    </a:lnTo>
                    <a:lnTo>
                      <a:pt x="76" y="56"/>
                    </a:lnTo>
                    <a:lnTo>
                      <a:pt x="58" y="60"/>
                    </a:lnTo>
                    <a:lnTo>
                      <a:pt x="46" y="78"/>
                    </a:lnTo>
                    <a:lnTo>
                      <a:pt x="48" y="88"/>
                    </a:lnTo>
                    <a:lnTo>
                      <a:pt x="40" y="90"/>
                    </a:lnTo>
                    <a:lnTo>
                      <a:pt x="40" y="9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92" name="Freeform 2903"/>
              <p:cNvSpPr>
                <a:spLocks/>
              </p:cNvSpPr>
              <p:nvPr/>
            </p:nvSpPr>
            <p:spPr bwMode="auto">
              <a:xfrm>
                <a:off x="7810" y="2683"/>
                <a:ext cx="66" cy="58"/>
              </a:xfrm>
              <a:custGeom>
                <a:avLst/>
                <a:gdLst>
                  <a:gd name="T0" fmla="*/ 32 w 66"/>
                  <a:gd name="T1" fmla="*/ 56 h 58"/>
                  <a:gd name="T2" fmla="*/ 20 w 66"/>
                  <a:gd name="T3" fmla="*/ 58 h 58"/>
                  <a:gd name="T4" fmla="*/ 14 w 66"/>
                  <a:gd name="T5" fmla="*/ 36 h 58"/>
                  <a:gd name="T6" fmla="*/ 2 w 66"/>
                  <a:gd name="T7" fmla="*/ 26 h 58"/>
                  <a:gd name="T8" fmla="*/ 0 w 66"/>
                  <a:gd name="T9" fmla="*/ 20 h 58"/>
                  <a:gd name="T10" fmla="*/ 16 w 66"/>
                  <a:gd name="T11" fmla="*/ 10 h 58"/>
                  <a:gd name="T12" fmla="*/ 28 w 66"/>
                  <a:gd name="T13" fmla="*/ 0 h 58"/>
                  <a:gd name="T14" fmla="*/ 64 w 66"/>
                  <a:gd name="T15" fmla="*/ 10 h 58"/>
                  <a:gd name="T16" fmla="*/ 66 w 66"/>
                  <a:gd name="T17" fmla="*/ 24 h 58"/>
                  <a:gd name="T18" fmla="*/ 58 w 66"/>
                  <a:gd name="T19" fmla="*/ 42 h 58"/>
                  <a:gd name="T20" fmla="*/ 50 w 66"/>
                  <a:gd name="T21" fmla="*/ 46 h 58"/>
                  <a:gd name="T22" fmla="*/ 46 w 66"/>
                  <a:gd name="T23" fmla="*/ 42 h 58"/>
                  <a:gd name="T24" fmla="*/ 34 w 66"/>
                  <a:gd name="T25" fmla="*/ 48 h 58"/>
                  <a:gd name="T26" fmla="*/ 32 w 66"/>
                  <a:gd name="T27" fmla="*/ 56 h 5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6"/>
                  <a:gd name="T43" fmla="*/ 0 h 58"/>
                  <a:gd name="T44" fmla="*/ 66 w 66"/>
                  <a:gd name="T45" fmla="*/ 58 h 5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6" h="58">
                    <a:moveTo>
                      <a:pt x="32" y="56"/>
                    </a:moveTo>
                    <a:lnTo>
                      <a:pt x="20" y="58"/>
                    </a:lnTo>
                    <a:lnTo>
                      <a:pt x="14" y="36"/>
                    </a:lnTo>
                    <a:lnTo>
                      <a:pt x="2" y="26"/>
                    </a:lnTo>
                    <a:lnTo>
                      <a:pt x="0" y="20"/>
                    </a:lnTo>
                    <a:lnTo>
                      <a:pt x="16" y="10"/>
                    </a:lnTo>
                    <a:lnTo>
                      <a:pt x="28" y="0"/>
                    </a:lnTo>
                    <a:lnTo>
                      <a:pt x="64" y="10"/>
                    </a:lnTo>
                    <a:lnTo>
                      <a:pt x="66" y="24"/>
                    </a:lnTo>
                    <a:lnTo>
                      <a:pt x="58" y="42"/>
                    </a:lnTo>
                    <a:lnTo>
                      <a:pt x="50" y="46"/>
                    </a:lnTo>
                    <a:lnTo>
                      <a:pt x="46" y="42"/>
                    </a:lnTo>
                    <a:lnTo>
                      <a:pt x="34" y="48"/>
                    </a:lnTo>
                    <a:lnTo>
                      <a:pt x="32" y="5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93" name="Freeform 2904"/>
              <p:cNvSpPr>
                <a:spLocks/>
              </p:cNvSpPr>
              <p:nvPr/>
            </p:nvSpPr>
            <p:spPr bwMode="auto">
              <a:xfrm>
                <a:off x="7764" y="2701"/>
                <a:ext cx="66" cy="74"/>
              </a:xfrm>
              <a:custGeom>
                <a:avLst/>
                <a:gdLst>
                  <a:gd name="T0" fmla="*/ 66 w 66"/>
                  <a:gd name="T1" fmla="*/ 40 h 74"/>
                  <a:gd name="T2" fmla="*/ 44 w 66"/>
                  <a:gd name="T3" fmla="*/ 66 h 74"/>
                  <a:gd name="T4" fmla="*/ 36 w 66"/>
                  <a:gd name="T5" fmla="*/ 66 h 74"/>
                  <a:gd name="T6" fmla="*/ 22 w 66"/>
                  <a:gd name="T7" fmla="*/ 74 h 74"/>
                  <a:gd name="T8" fmla="*/ 14 w 66"/>
                  <a:gd name="T9" fmla="*/ 68 h 74"/>
                  <a:gd name="T10" fmla="*/ 8 w 66"/>
                  <a:gd name="T11" fmla="*/ 52 h 74"/>
                  <a:gd name="T12" fmla="*/ 16 w 66"/>
                  <a:gd name="T13" fmla="*/ 44 h 74"/>
                  <a:gd name="T14" fmla="*/ 14 w 66"/>
                  <a:gd name="T15" fmla="*/ 36 h 74"/>
                  <a:gd name="T16" fmla="*/ 4 w 66"/>
                  <a:gd name="T17" fmla="*/ 42 h 74"/>
                  <a:gd name="T18" fmla="*/ 0 w 66"/>
                  <a:gd name="T19" fmla="*/ 30 h 74"/>
                  <a:gd name="T20" fmla="*/ 4 w 66"/>
                  <a:gd name="T21" fmla="*/ 26 h 74"/>
                  <a:gd name="T22" fmla="*/ 10 w 66"/>
                  <a:gd name="T23" fmla="*/ 24 h 74"/>
                  <a:gd name="T24" fmla="*/ 22 w 66"/>
                  <a:gd name="T25" fmla="*/ 8 h 74"/>
                  <a:gd name="T26" fmla="*/ 36 w 66"/>
                  <a:gd name="T27" fmla="*/ 0 h 74"/>
                  <a:gd name="T28" fmla="*/ 46 w 66"/>
                  <a:gd name="T29" fmla="*/ 2 h 74"/>
                  <a:gd name="T30" fmla="*/ 48 w 66"/>
                  <a:gd name="T31" fmla="*/ 8 h 74"/>
                  <a:gd name="T32" fmla="*/ 60 w 66"/>
                  <a:gd name="T33" fmla="*/ 18 h 74"/>
                  <a:gd name="T34" fmla="*/ 66 w 66"/>
                  <a:gd name="T35" fmla="*/ 40 h 7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6"/>
                  <a:gd name="T55" fmla="*/ 0 h 74"/>
                  <a:gd name="T56" fmla="*/ 66 w 66"/>
                  <a:gd name="T57" fmla="*/ 74 h 7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6" h="74">
                    <a:moveTo>
                      <a:pt x="66" y="40"/>
                    </a:moveTo>
                    <a:lnTo>
                      <a:pt x="44" y="66"/>
                    </a:lnTo>
                    <a:lnTo>
                      <a:pt x="36" y="66"/>
                    </a:lnTo>
                    <a:lnTo>
                      <a:pt x="22" y="74"/>
                    </a:lnTo>
                    <a:lnTo>
                      <a:pt x="14" y="68"/>
                    </a:lnTo>
                    <a:lnTo>
                      <a:pt x="8" y="52"/>
                    </a:lnTo>
                    <a:lnTo>
                      <a:pt x="16" y="44"/>
                    </a:lnTo>
                    <a:lnTo>
                      <a:pt x="14" y="36"/>
                    </a:lnTo>
                    <a:lnTo>
                      <a:pt x="4" y="42"/>
                    </a:lnTo>
                    <a:lnTo>
                      <a:pt x="0" y="30"/>
                    </a:lnTo>
                    <a:lnTo>
                      <a:pt x="4" y="26"/>
                    </a:lnTo>
                    <a:lnTo>
                      <a:pt x="10" y="24"/>
                    </a:lnTo>
                    <a:lnTo>
                      <a:pt x="22" y="8"/>
                    </a:lnTo>
                    <a:lnTo>
                      <a:pt x="36" y="0"/>
                    </a:lnTo>
                    <a:lnTo>
                      <a:pt x="46" y="2"/>
                    </a:lnTo>
                    <a:lnTo>
                      <a:pt x="48" y="8"/>
                    </a:lnTo>
                    <a:lnTo>
                      <a:pt x="60" y="18"/>
                    </a:lnTo>
                    <a:lnTo>
                      <a:pt x="66" y="4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94" name="Freeform 2905"/>
              <p:cNvSpPr>
                <a:spLocks/>
              </p:cNvSpPr>
              <p:nvPr/>
            </p:nvSpPr>
            <p:spPr bwMode="auto">
              <a:xfrm>
                <a:off x="7826" y="2707"/>
                <a:ext cx="98" cy="90"/>
              </a:xfrm>
              <a:custGeom>
                <a:avLst/>
                <a:gdLst>
                  <a:gd name="T0" fmla="*/ 34 w 98"/>
                  <a:gd name="T1" fmla="*/ 90 h 90"/>
                  <a:gd name="T2" fmla="*/ 28 w 98"/>
                  <a:gd name="T3" fmla="*/ 82 h 90"/>
                  <a:gd name="T4" fmla="*/ 0 w 98"/>
                  <a:gd name="T5" fmla="*/ 82 h 90"/>
                  <a:gd name="T6" fmla="*/ 14 w 98"/>
                  <a:gd name="T7" fmla="*/ 64 h 90"/>
                  <a:gd name="T8" fmla="*/ 20 w 98"/>
                  <a:gd name="T9" fmla="*/ 50 h 90"/>
                  <a:gd name="T10" fmla="*/ 16 w 98"/>
                  <a:gd name="T11" fmla="*/ 32 h 90"/>
                  <a:gd name="T12" fmla="*/ 18 w 98"/>
                  <a:gd name="T13" fmla="*/ 24 h 90"/>
                  <a:gd name="T14" fmla="*/ 30 w 98"/>
                  <a:gd name="T15" fmla="*/ 18 h 90"/>
                  <a:gd name="T16" fmla="*/ 34 w 98"/>
                  <a:gd name="T17" fmla="*/ 22 h 90"/>
                  <a:gd name="T18" fmla="*/ 42 w 98"/>
                  <a:gd name="T19" fmla="*/ 18 h 90"/>
                  <a:gd name="T20" fmla="*/ 50 w 98"/>
                  <a:gd name="T21" fmla="*/ 0 h 90"/>
                  <a:gd name="T22" fmla="*/ 70 w 98"/>
                  <a:gd name="T23" fmla="*/ 2 h 90"/>
                  <a:gd name="T24" fmla="*/ 86 w 98"/>
                  <a:gd name="T25" fmla="*/ 14 h 90"/>
                  <a:gd name="T26" fmla="*/ 88 w 98"/>
                  <a:gd name="T27" fmla="*/ 20 h 90"/>
                  <a:gd name="T28" fmla="*/ 96 w 98"/>
                  <a:gd name="T29" fmla="*/ 28 h 90"/>
                  <a:gd name="T30" fmla="*/ 98 w 98"/>
                  <a:gd name="T31" fmla="*/ 70 h 90"/>
                  <a:gd name="T32" fmla="*/ 82 w 98"/>
                  <a:gd name="T33" fmla="*/ 84 h 90"/>
                  <a:gd name="T34" fmla="*/ 44 w 98"/>
                  <a:gd name="T35" fmla="*/ 84 h 90"/>
                  <a:gd name="T36" fmla="*/ 34 w 98"/>
                  <a:gd name="T37" fmla="*/ 90 h 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8"/>
                  <a:gd name="T58" fmla="*/ 0 h 90"/>
                  <a:gd name="T59" fmla="*/ 98 w 98"/>
                  <a:gd name="T60" fmla="*/ 90 h 9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8" h="90">
                    <a:moveTo>
                      <a:pt x="34" y="90"/>
                    </a:moveTo>
                    <a:lnTo>
                      <a:pt x="28" y="82"/>
                    </a:lnTo>
                    <a:lnTo>
                      <a:pt x="0" y="82"/>
                    </a:lnTo>
                    <a:lnTo>
                      <a:pt x="14" y="64"/>
                    </a:lnTo>
                    <a:lnTo>
                      <a:pt x="20" y="50"/>
                    </a:lnTo>
                    <a:lnTo>
                      <a:pt x="16" y="32"/>
                    </a:lnTo>
                    <a:lnTo>
                      <a:pt x="18" y="24"/>
                    </a:lnTo>
                    <a:lnTo>
                      <a:pt x="30" y="18"/>
                    </a:lnTo>
                    <a:lnTo>
                      <a:pt x="34" y="22"/>
                    </a:lnTo>
                    <a:lnTo>
                      <a:pt x="42" y="18"/>
                    </a:lnTo>
                    <a:lnTo>
                      <a:pt x="50" y="0"/>
                    </a:lnTo>
                    <a:lnTo>
                      <a:pt x="70" y="2"/>
                    </a:lnTo>
                    <a:lnTo>
                      <a:pt x="86" y="14"/>
                    </a:lnTo>
                    <a:lnTo>
                      <a:pt x="88" y="20"/>
                    </a:lnTo>
                    <a:lnTo>
                      <a:pt x="96" y="28"/>
                    </a:lnTo>
                    <a:lnTo>
                      <a:pt x="98" y="70"/>
                    </a:lnTo>
                    <a:lnTo>
                      <a:pt x="82" y="84"/>
                    </a:lnTo>
                    <a:lnTo>
                      <a:pt x="44" y="84"/>
                    </a:lnTo>
                    <a:lnTo>
                      <a:pt x="34" y="9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95" name="Freeform 2906"/>
              <p:cNvSpPr>
                <a:spLocks/>
              </p:cNvSpPr>
              <p:nvPr/>
            </p:nvSpPr>
            <p:spPr bwMode="auto">
              <a:xfrm>
                <a:off x="7770" y="2739"/>
                <a:ext cx="76" cy="90"/>
              </a:xfrm>
              <a:custGeom>
                <a:avLst/>
                <a:gdLst>
                  <a:gd name="T0" fmla="*/ 38 w 76"/>
                  <a:gd name="T1" fmla="*/ 90 h 90"/>
                  <a:gd name="T2" fmla="*/ 0 w 76"/>
                  <a:gd name="T3" fmla="*/ 54 h 90"/>
                  <a:gd name="T4" fmla="*/ 16 w 76"/>
                  <a:gd name="T5" fmla="*/ 36 h 90"/>
                  <a:gd name="T6" fmla="*/ 30 w 76"/>
                  <a:gd name="T7" fmla="*/ 28 h 90"/>
                  <a:gd name="T8" fmla="*/ 38 w 76"/>
                  <a:gd name="T9" fmla="*/ 28 h 90"/>
                  <a:gd name="T10" fmla="*/ 60 w 76"/>
                  <a:gd name="T11" fmla="*/ 2 h 90"/>
                  <a:gd name="T12" fmla="*/ 72 w 76"/>
                  <a:gd name="T13" fmla="*/ 0 h 90"/>
                  <a:gd name="T14" fmla="*/ 76 w 76"/>
                  <a:gd name="T15" fmla="*/ 18 h 90"/>
                  <a:gd name="T16" fmla="*/ 70 w 76"/>
                  <a:gd name="T17" fmla="*/ 32 h 90"/>
                  <a:gd name="T18" fmla="*/ 56 w 76"/>
                  <a:gd name="T19" fmla="*/ 50 h 90"/>
                  <a:gd name="T20" fmla="*/ 42 w 76"/>
                  <a:gd name="T21" fmla="*/ 70 h 90"/>
                  <a:gd name="T22" fmla="*/ 38 w 76"/>
                  <a:gd name="T23" fmla="*/ 90 h 9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"/>
                  <a:gd name="T37" fmla="*/ 0 h 90"/>
                  <a:gd name="T38" fmla="*/ 76 w 76"/>
                  <a:gd name="T39" fmla="*/ 90 h 9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" h="90">
                    <a:moveTo>
                      <a:pt x="38" y="90"/>
                    </a:moveTo>
                    <a:lnTo>
                      <a:pt x="0" y="54"/>
                    </a:lnTo>
                    <a:lnTo>
                      <a:pt x="16" y="36"/>
                    </a:lnTo>
                    <a:lnTo>
                      <a:pt x="30" y="28"/>
                    </a:lnTo>
                    <a:lnTo>
                      <a:pt x="38" y="28"/>
                    </a:lnTo>
                    <a:lnTo>
                      <a:pt x="60" y="2"/>
                    </a:lnTo>
                    <a:lnTo>
                      <a:pt x="72" y="0"/>
                    </a:lnTo>
                    <a:lnTo>
                      <a:pt x="76" y="18"/>
                    </a:lnTo>
                    <a:lnTo>
                      <a:pt x="70" y="32"/>
                    </a:lnTo>
                    <a:lnTo>
                      <a:pt x="56" y="50"/>
                    </a:lnTo>
                    <a:lnTo>
                      <a:pt x="42" y="70"/>
                    </a:lnTo>
                    <a:lnTo>
                      <a:pt x="38" y="9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96" name="Freeform 2907"/>
              <p:cNvSpPr>
                <a:spLocks/>
              </p:cNvSpPr>
              <p:nvPr/>
            </p:nvSpPr>
            <p:spPr bwMode="auto">
              <a:xfrm>
                <a:off x="7720" y="2731"/>
                <a:ext cx="66" cy="74"/>
              </a:xfrm>
              <a:custGeom>
                <a:avLst/>
                <a:gdLst>
                  <a:gd name="T0" fmla="*/ 50 w 66"/>
                  <a:gd name="T1" fmla="*/ 62 h 74"/>
                  <a:gd name="T2" fmla="*/ 34 w 66"/>
                  <a:gd name="T3" fmla="*/ 74 h 74"/>
                  <a:gd name="T4" fmla="*/ 4 w 66"/>
                  <a:gd name="T5" fmla="*/ 40 h 74"/>
                  <a:gd name="T6" fmla="*/ 0 w 66"/>
                  <a:gd name="T7" fmla="*/ 34 h 74"/>
                  <a:gd name="T8" fmla="*/ 10 w 66"/>
                  <a:gd name="T9" fmla="*/ 26 h 74"/>
                  <a:gd name="T10" fmla="*/ 24 w 66"/>
                  <a:gd name="T11" fmla="*/ 10 h 74"/>
                  <a:gd name="T12" fmla="*/ 44 w 66"/>
                  <a:gd name="T13" fmla="*/ 0 h 74"/>
                  <a:gd name="T14" fmla="*/ 48 w 66"/>
                  <a:gd name="T15" fmla="*/ 12 h 74"/>
                  <a:gd name="T16" fmla="*/ 58 w 66"/>
                  <a:gd name="T17" fmla="*/ 6 h 74"/>
                  <a:gd name="T18" fmla="*/ 60 w 66"/>
                  <a:gd name="T19" fmla="*/ 14 h 74"/>
                  <a:gd name="T20" fmla="*/ 52 w 66"/>
                  <a:gd name="T21" fmla="*/ 22 h 74"/>
                  <a:gd name="T22" fmla="*/ 58 w 66"/>
                  <a:gd name="T23" fmla="*/ 38 h 74"/>
                  <a:gd name="T24" fmla="*/ 66 w 66"/>
                  <a:gd name="T25" fmla="*/ 44 h 74"/>
                  <a:gd name="T26" fmla="*/ 50 w 66"/>
                  <a:gd name="T27" fmla="*/ 62 h 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6"/>
                  <a:gd name="T43" fmla="*/ 0 h 74"/>
                  <a:gd name="T44" fmla="*/ 66 w 66"/>
                  <a:gd name="T45" fmla="*/ 74 h 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6" h="74">
                    <a:moveTo>
                      <a:pt x="50" y="62"/>
                    </a:moveTo>
                    <a:lnTo>
                      <a:pt x="34" y="74"/>
                    </a:lnTo>
                    <a:lnTo>
                      <a:pt x="4" y="40"/>
                    </a:lnTo>
                    <a:lnTo>
                      <a:pt x="0" y="34"/>
                    </a:lnTo>
                    <a:lnTo>
                      <a:pt x="10" y="26"/>
                    </a:lnTo>
                    <a:lnTo>
                      <a:pt x="24" y="10"/>
                    </a:lnTo>
                    <a:lnTo>
                      <a:pt x="44" y="0"/>
                    </a:lnTo>
                    <a:lnTo>
                      <a:pt x="48" y="12"/>
                    </a:lnTo>
                    <a:lnTo>
                      <a:pt x="58" y="6"/>
                    </a:lnTo>
                    <a:lnTo>
                      <a:pt x="60" y="14"/>
                    </a:lnTo>
                    <a:lnTo>
                      <a:pt x="52" y="22"/>
                    </a:lnTo>
                    <a:lnTo>
                      <a:pt x="58" y="38"/>
                    </a:lnTo>
                    <a:lnTo>
                      <a:pt x="66" y="44"/>
                    </a:lnTo>
                    <a:lnTo>
                      <a:pt x="50" y="6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97" name="Freeform 2908"/>
              <p:cNvSpPr>
                <a:spLocks/>
              </p:cNvSpPr>
              <p:nvPr/>
            </p:nvSpPr>
            <p:spPr bwMode="auto">
              <a:xfrm>
                <a:off x="7658" y="2771"/>
                <a:ext cx="96" cy="70"/>
              </a:xfrm>
              <a:custGeom>
                <a:avLst/>
                <a:gdLst>
                  <a:gd name="T0" fmla="*/ 26 w 96"/>
                  <a:gd name="T1" fmla="*/ 70 h 70"/>
                  <a:gd name="T2" fmla="*/ 12 w 96"/>
                  <a:gd name="T3" fmla="*/ 50 h 70"/>
                  <a:gd name="T4" fmla="*/ 0 w 96"/>
                  <a:gd name="T5" fmla="*/ 36 h 70"/>
                  <a:gd name="T6" fmla="*/ 4 w 96"/>
                  <a:gd name="T7" fmla="*/ 28 h 70"/>
                  <a:gd name="T8" fmla="*/ 12 w 96"/>
                  <a:gd name="T9" fmla="*/ 28 h 70"/>
                  <a:gd name="T10" fmla="*/ 12 w 96"/>
                  <a:gd name="T11" fmla="*/ 22 h 70"/>
                  <a:gd name="T12" fmla="*/ 20 w 96"/>
                  <a:gd name="T13" fmla="*/ 18 h 70"/>
                  <a:gd name="T14" fmla="*/ 28 w 96"/>
                  <a:gd name="T15" fmla="*/ 18 h 70"/>
                  <a:gd name="T16" fmla="*/ 34 w 96"/>
                  <a:gd name="T17" fmla="*/ 12 h 70"/>
                  <a:gd name="T18" fmla="*/ 40 w 96"/>
                  <a:gd name="T19" fmla="*/ 16 h 70"/>
                  <a:gd name="T20" fmla="*/ 66 w 96"/>
                  <a:gd name="T21" fmla="*/ 0 h 70"/>
                  <a:gd name="T22" fmla="*/ 96 w 96"/>
                  <a:gd name="T23" fmla="*/ 34 h 70"/>
                  <a:gd name="T24" fmla="*/ 88 w 96"/>
                  <a:gd name="T25" fmla="*/ 42 h 70"/>
                  <a:gd name="T26" fmla="*/ 72 w 96"/>
                  <a:gd name="T27" fmla="*/ 48 h 70"/>
                  <a:gd name="T28" fmla="*/ 60 w 96"/>
                  <a:gd name="T29" fmla="*/ 60 h 70"/>
                  <a:gd name="T30" fmla="*/ 26 w 96"/>
                  <a:gd name="T31" fmla="*/ 70 h 7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6"/>
                  <a:gd name="T49" fmla="*/ 0 h 70"/>
                  <a:gd name="T50" fmla="*/ 96 w 96"/>
                  <a:gd name="T51" fmla="*/ 70 h 7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6" h="70">
                    <a:moveTo>
                      <a:pt x="26" y="70"/>
                    </a:moveTo>
                    <a:lnTo>
                      <a:pt x="12" y="50"/>
                    </a:lnTo>
                    <a:lnTo>
                      <a:pt x="0" y="36"/>
                    </a:lnTo>
                    <a:lnTo>
                      <a:pt x="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0" y="18"/>
                    </a:lnTo>
                    <a:lnTo>
                      <a:pt x="28" y="18"/>
                    </a:lnTo>
                    <a:lnTo>
                      <a:pt x="34" y="12"/>
                    </a:lnTo>
                    <a:lnTo>
                      <a:pt x="40" y="16"/>
                    </a:lnTo>
                    <a:lnTo>
                      <a:pt x="66" y="0"/>
                    </a:lnTo>
                    <a:lnTo>
                      <a:pt x="96" y="34"/>
                    </a:lnTo>
                    <a:lnTo>
                      <a:pt x="88" y="42"/>
                    </a:lnTo>
                    <a:lnTo>
                      <a:pt x="72" y="48"/>
                    </a:lnTo>
                    <a:lnTo>
                      <a:pt x="60" y="60"/>
                    </a:lnTo>
                    <a:lnTo>
                      <a:pt x="26" y="7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98" name="Freeform 2909"/>
              <p:cNvSpPr>
                <a:spLocks/>
              </p:cNvSpPr>
              <p:nvPr/>
            </p:nvSpPr>
            <p:spPr bwMode="auto">
              <a:xfrm>
                <a:off x="7718" y="2793"/>
                <a:ext cx="90" cy="72"/>
              </a:xfrm>
              <a:custGeom>
                <a:avLst/>
                <a:gdLst>
                  <a:gd name="T0" fmla="*/ 70 w 90"/>
                  <a:gd name="T1" fmla="*/ 64 h 72"/>
                  <a:gd name="T2" fmla="*/ 36 w 90"/>
                  <a:gd name="T3" fmla="*/ 72 h 72"/>
                  <a:gd name="T4" fmla="*/ 0 w 90"/>
                  <a:gd name="T5" fmla="*/ 38 h 72"/>
                  <a:gd name="T6" fmla="*/ 12 w 90"/>
                  <a:gd name="T7" fmla="*/ 26 h 72"/>
                  <a:gd name="T8" fmla="*/ 28 w 90"/>
                  <a:gd name="T9" fmla="*/ 20 h 72"/>
                  <a:gd name="T10" fmla="*/ 36 w 90"/>
                  <a:gd name="T11" fmla="*/ 12 h 72"/>
                  <a:gd name="T12" fmla="*/ 52 w 90"/>
                  <a:gd name="T13" fmla="*/ 0 h 72"/>
                  <a:gd name="T14" fmla="*/ 90 w 90"/>
                  <a:gd name="T15" fmla="*/ 36 h 72"/>
                  <a:gd name="T16" fmla="*/ 86 w 90"/>
                  <a:gd name="T17" fmla="*/ 44 h 72"/>
                  <a:gd name="T18" fmla="*/ 78 w 90"/>
                  <a:gd name="T19" fmla="*/ 46 h 72"/>
                  <a:gd name="T20" fmla="*/ 62 w 90"/>
                  <a:gd name="T21" fmla="*/ 44 h 72"/>
                  <a:gd name="T22" fmla="*/ 56 w 90"/>
                  <a:gd name="T23" fmla="*/ 48 h 72"/>
                  <a:gd name="T24" fmla="*/ 64 w 90"/>
                  <a:gd name="T25" fmla="*/ 54 h 72"/>
                  <a:gd name="T26" fmla="*/ 70 w 90"/>
                  <a:gd name="T27" fmla="*/ 64 h 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0"/>
                  <a:gd name="T43" fmla="*/ 0 h 72"/>
                  <a:gd name="T44" fmla="*/ 90 w 90"/>
                  <a:gd name="T45" fmla="*/ 72 h 7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0" h="72">
                    <a:moveTo>
                      <a:pt x="70" y="64"/>
                    </a:moveTo>
                    <a:lnTo>
                      <a:pt x="36" y="72"/>
                    </a:lnTo>
                    <a:lnTo>
                      <a:pt x="0" y="38"/>
                    </a:lnTo>
                    <a:lnTo>
                      <a:pt x="12" y="26"/>
                    </a:lnTo>
                    <a:lnTo>
                      <a:pt x="28" y="20"/>
                    </a:lnTo>
                    <a:lnTo>
                      <a:pt x="36" y="12"/>
                    </a:lnTo>
                    <a:lnTo>
                      <a:pt x="52" y="0"/>
                    </a:lnTo>
                    <a:lnTo>
                      <a:pt x="90" y="36"/>
                    </a:lnTo>
                    <a:lnTo>
                      <a:pt x="86" y="44"/>
                    </a:lnTo>
                    <a:lnTo>
                      <a:pt x="78" y="46"/>
                    </a:lnTo>
                    <a:lnTo>
                      <a:pt x="62" y="44"/>
                    </a:lnTo>
                    <a:lnTo>
                      <a:pt x="56" y="48"/>
                    </a:lnTo>
                    <a:lnTo>
                      <a:pt x="64" y="54"/>
                    </a:lnTo>
                    <a:lnTo>
                      <a:pt x="70" y="6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99" name="Freeform 2910"/>
              <p:cNvSpPr>
                <a:spLocks/>
              </p:cNvSpPr>
              <p:nvPr/>
            </p:nvSpPr>
            <p:spPr bwMode="auto">
              <a:xfrm>
                <a:off x="7630" y="2831"/>
                <a:ext cx="124" cy="50"/>
              </a:xfrm>
              <a:custGeom>
                <a:avLst/>
                <a:gdLst>
                  <a:gd name="T0" fmla="*/ 124 w 124"/>
                  <a:gd name="T1" fmla="*/ 34 h 50"/>
                  <a:gd name="T2" fmla="*/ 0 w 124"/>
                  <a:gd name="T3" fmla="*/ 50 h 50"/>
                  <a:gd name="T4" fmla="*/ 2 w 124"/>
                  <a:gd name="T5" fmla="*/ 44 h 50"/>
                  <a:gd name="T6" fmla="*/ 14 w 124"/>
                  <a:gd name="T7" fmla="*/ 38 h 50"/>
                  <a:gd name="T8" fmla="*/ 40 w 124"/>
                  <a:gd name="T9" fmla="*/ 14 h 50"/>
                  <a:gd name="T10" fmla="*/ 54 w 124"/>
                  <a:gd name="T11" fmla="*/ 10 h 50"/>
                  <a:gd name="T12" fmla="*/ 88 w 124"/>
                  <a:gd name="T13" fmla="*/ 0 h 50"/>
                  <a:gd name="T14" fmla="*/ 124 w 124"/>
                  <a:gd name="T15" fmla="*/ 34 h 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4"/>
                  <a:gd name="T25" fmla="*/ 0 h 50"/>
                  <a:gd name="T26" fmla="*/ 124 w 124"/>
                  <a:gd name="T27" fmla="*/ 50 h 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4" h="50">
                    <a:moveTo>
                      <a:pt x="124" y="34"/>
                    </a:moveTo>
                    <a:lnTo>
                      <a:pt x="0" y="50"/>
                    </a:lnTo>
                    <a:lnTo>
                      <a:pt x="2" y="44"/>
                    </a:lnTo>
                    <a:lnTo>
                      <a:pt x="14" y="38"/>
                    </a:lnTo>
                    <a:lnTo>
                      <a:pt x="40" y="14"/>
                    </a:lnTo>
                    <a:lnTo>
                      <a:pt x="54" y="10"/>
                    </a:lnTo>
                    <a:lnTo>
                      <a:pt x="88" y="0"/>
                    </a:lnTo>
                    <a:lnTo>
                      <a:pt x="124" y="3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600" name="Freeform 2911"/>
              <p:cNvSpPr>
                <a:spLocks/>
              </p:cNvSpPr>
              <p:nvPr/>
            </p:nvSpPr>
            <p:spPr bwMode="auto">
              <a:xfrm>
                <a:off x="7520" y="2827"/>
                <a:ext cx="112" cy="74"/>
              </a:xfrm>
              <a:custGeom>
                <a:avLst/>
                <a:gdLst>
                  <a:gd name="T0" fmla="*/ 110 w 112"/>
                  <a:gd name="T1" fmla="*/ 54 h 74"/>
                  <a:gd name="T2" fmla="*/ 106 w 112"/>
                  <a:gd name="T3" fmla="*/ 52 h 74"/>
                  <a:gd name="T4" fmla="*/ 68 w 112"/>
                  <a:gd name="T5" fmla="*/ 58 h 74"/>
                  <a:gd name="T6" fmla="*/ 64 w 112"/>
                  <a:gd name="T7" fmla="*/ 64 h 74"/>
                  <a:gd name="T8" fmla="*/ 8 w 112"/>
                  <a:gd name="T9" fmla="*/ 74 h 74"/>
                  <a:gd name="T10" fmla="*/ 0 w 112"/>
                  <a:gd name="T11" fmla="*/ 54 h 74"/>
                  <a:gd name="T12" fmla="*/ 30 w 112"/>
                  <a:gd name="T13" fmla="*/ 34 h 74"/>
                  <a:gd name="T14" fmla="*/ 28 w 112"/>
                  <a:gd name="T15" fmla="*/ 22 h 74"/>
                  <a:gd name="T16" fmla="*/ 38 w 112"/>
                  <a:gd name="T17" fmla="*/ 16 h 74"/>
                  <a:gd name="T18" fmla="*/ 56 w 112"/>
                  <a:gd name="T19" fmla="*/ 12 h 74"/>
                  <a:gd name="T20" fmla="*/ 60 w 112"/>
                  <a:gd name="T21" fmla="*/ 2 h 74"/>
                  <a:gd name="T22" fmla="*/ 72 w 112"/>
                  <a:gd name="T23" fmla="*/ 0 h 74"/>
                  <a:gd name="T24" fmla="*/ 94 w 112"/>
                  <a:gd name="T25" fmla="*/ 24 h 74"/>
                  <a:gd name="T26" fmla="*/ 112 w 112"/>
                  <a:gd name="T27" fmla="*/ 48 h 74"/>
                  <a:gd name="T28" fmla="*/ 110 w 112"/>
                  <a:gd name="T29" fmla="*/ 54 h 7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2"/>
                  <a:gd name="T46" fmla="*/ 0 h 74"/>
                  <a:gd name="T47" fmla="*/ 112 w 112"/>
                  <a:gd name="T48" fmla="*/ 74 h 7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2" h="74">
                    <a:moveTo>
                      <a:pt x="110" y="54"/>
                    </a:moveTo>
                    <a:lnTo>
                      <a:pt x="106" y="52"/>
                    </a:lnTo>
                    <a:lnTo>
                      <a:pt x="68" y="58"/>
                    </a:lnTo>
                    <a:lnTo>
                      <a:pt x="64" y="64"/>
                    </a:lnTo>
                    <a:lnTo>
                      <a:pt x="8" y="74"/>
                    </a:lnTo>
                    <a:lnTo>
                      <a:pt x="0" y="54"/>
                    </a:lnTo>
                    <a:lnTo>
                      <a:pt x="30" y="34"/>
                    </a:lnTo>
                    <a:lnTo>
                      <a:pt x="28" y="22"/>
                    </a:lnTo>
                    <a:lnTo>
                      <a:pt x="38" y="16"/>
                    </a:lnTo>
                    <a:lnTo>
                      <a:pt x="56" y="12"/>
                    </a:lnTo>
                    <a:lnTo>
                      <a:pt x="60" y="2"/>
                    </a:lnTo>
                    <a:lnTo>
                      <a:pt x="72" y="0"/>
                    </a:lnTo>
                    <a:lnTo>
                      <a:pt x="94" y="24"/>
                    </a:lnTo>
                    <a:lnTo>
                      <a:pt x="112" y="48"/>
                    </a:lnTo>
                    <a:lnTo>
                      <a:pt x="110" y="5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601" name="Freeform 2912"/>
              <p:cNvSpPr>
                <a:spLocks/>
              </p:cNvSpPr>
              <p:nvPr/>
            </p:nvSpPr>
            <p:spPr bwMode="auto">
              <a:xfrm>
                <a:off x="7592" y="2801"/>
                <a:ext cx="92" cy="74"/>
              </a:xfrm>
              <a:custGeom>
                <a:avLst/>
                <a:gdLst>
                  <a:gd name="T0" fmla="*/ 0 w 92"/>
                  <a:gd name="T1" fmla="*/ 26 h 74"/>
                  <a:gd name="T2" fmla="*/ 10 w 92"/>
                  <a:gd name="T3" fmla="*/ 20 h 74"/>
                  <a:gd name="T4" fmla="*/ 18 w 92"/>
                  <a:gd name="T5" fmla="*/ 16 h 74"/>
                  <a:gd name="T6" fmla="*/ 24 w 92"/>
                  <a:gd name="T7" fmla="*/ 20 h 74"/>
                  <a:gd name="T8" fmla="*/ 36 w 92"/>
                  <a:gd name="T9" fmla="*/ 4 h 74"/>
                  <a:gd name="T10" fmla="*/ 54 w 92"/>
                  <a:gd name="T11" fmla="*/ 0 h 74"/>
                  <a:gd name="T12" fmla="*/ 66 w 92"/>
                  <a:gd name="T13" fmla="*/ 6 h 74"/>
                  <a:gd name="T14" fmla="*/ 78 w 92"/>
                  <a:gd name="T15" fmla="*/ 20 h 74"/>
                  <a:gd name="T16" fmla="*/ 92 w 92"/>
                  <a:gd name="T17" fmla="*/ 40 h 74"/>
                  <a:gd name="T18" fmla="*/ 78 w 92"/>
                  <a:gd name="T19" fmla="*/ 44 h 74"/>
                  <a:gd name="T20" fmla="*/ 52 w 92"/>
                  <a:gd name="T21" fmla="*/ 68 h 74"/>
                  <a:gd name="T22" fmla="*/ 40 w 92"/>
                  <a:gd name="T23" fmla="*/ 74 h 74"/>
                  <a:gd name="T24" fmla="*/ 20 w 92"/>
                  <a:gd name="T25" fmla="*/ 48 h 74"/>
                  <a:gd name="T26" fmla="*/ 0 w 92"/>
                  <a:gd name="T27" fmla="*/ 26 h 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2"/>
                  <a:gd name="T43" fmla="*/ 0 h 74"/>
                  <a:gd name="T44" fmla="*/ 92 w 92"/>
                  <a:gd name="T45" fmla="*/ 74 h 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2" h="74">
                    <a:moveTo>
                      <a:pt x="0" y="26"/>
                    </a:moveTo>
                    <a:lnTo>
                      <a:pt x="10" y="20"/>
                    </a:lnTo>
                    <a:lnTo>
                      <a:pt x="18" y="16"/>
                    </a:lnTo>
                    <a:lnTo>
                      <a:pt x="24" y="20"/>
                    </a:lnTo>
                    <a:lnTo>
                      <a:pt x="36" y="4"/>
                    </a:lnTo>
                    <a:lnTo>
                      <a:pt x="54" y="0"/>
                    </a:lnTo>
                    <a:lnTo>
                      <a:pt x="66" y="6"/>
                    </a:lnTo>
                    <a:lnTo>
                      <a:pt x="78" y="20"/>
                    </a:lnTo>
                    <a:lnTo>
                      <a:pt x="92" y="40"/>
                    </a:lnTo>
                    <a:lnTo>
                      <a:pt x="78" y="44"/>
                    </a:lnTo>
                    <a:lnTo>
                      <a:pt x="52" y="68"/>
                    </a:lnTo>
                    <a:lnTo>
                      <a:pt x="40" y="74"/>
                    </a:lnTo>
                    <a:lnTo>
                      <a:pt x="20" y="48"/>
                    </a:lnTo>
                    <a:lnTo>
                      <a:pt x="0" y="2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602" name="Freeform 2913"/>
              <p:cNvSpPr>
                <a:spLocks/>
              </p:cNvSpPr>
              <p:nvPr/>
            </p:nvSpPr>
            <p:spPr bwMode="auto">
              <a:xfrm>
                <a:off x="7502" y="2787"/>
                <a:ext cx="100" cy="94"/>
              </a:xfrm>
              <a:custGeom>
                <a:avLst/>
                <a:gdLst>
                  <a:gd name="T0" fmla="*/ 18 w 100"/>
                  <a:gd name="T1" fmla="*/ 94 h 94"/>
                  <a:gd name="T2" fmla="*/ 0 w 100"/>
                  <a:gd name="T3" fmla="*/ 62 h 94"/>
                  <a:gd name="T4" fmla="*/ 16 w 100"/>
                  <a:gd name="T5" fmla="*/ 56 h 94"/>
                  <a:gd name="T6" fmla="*/ 12 w 100"/>
                  <a:gd name="T7" fmla="*/ 44 h 94"/>
                  <a:gd name="T8" fmla="*/ 20 w 100"/>
                  <a:gd name="T9" fmla="*/ 38 h 94"/>
                  <a:gd name="T10" fmla="*/ 24 w 100"/>
                  <a:gd name="T11" fmla="*/ 28 h 94"/>
                  <a:gd name="T12" fmla="*/ 26 w 100"/>
                  <a:gd name="T13" fmla="*/ 30 h 94"/>
                  <a:gd name="T14" fmla="*/ 38 w 100"/>
                  <a:gd name="T15" fmla="*/ 26 h 94"/>
                  <a:gd name="T16" fmla="*/ 44 w 100"/>
                  <a:gd name="T17" fmla="*/ 26 h 94"/>
                  <a:gd name="T18" fmla="*/ 52 w 100"/>
                  <a:gd name="T19" fmla="*/ 18 h 94"/>
                  <a:gd name="T20" fmla="*/ 54 w 100"/>
                  <a:gd name="T21" fmla="*/ 8 h 94"/>
                  <a:gd name="T22" fmla="*/ 66 w 100"/>
                  <a:gd name="T23" fmla="*/ 0 h 94"/>
                  <a:gd name="T24" fmla="*/ 90 w 100"/>
                  <a:gd name="T25" fmla="*/ 28 h 94"/>
                  <a:gd name="T26" fmla="*/ 100 w 100"/>
                  <a:gd name="T27" fmla="*/ 34 h 94"/>
                  <a:gd name="T28" fmla="*/ 90 w 100"/>
                  <a:gd name="T29" fmla="*/ 40 h 94"/>
                  <a:gd name="T30" fmla="*/ 78 w 100"/>
                  <a:gd name="T31" fmla="*/ 42 h 94"/>
                  <a:gd name="T32" fmla="*/ 74 w 100"/>
                  <a:gd name="T33" fmla="*/ 52 h 94"/>
                  <a:gd name="T34" fmla="*/ 56 w 100"/>
                  <a:gd name="T35" fmla="*/ 56 h 94"/>
                  <a:gd name="T36" fmla="*/ 46 w 100"/>
                  <a:gd name="T37" fmla="*/ 62 h 94"/>
                  <a:gd name="T38" fmla="*/ 48 w 100"/>
                  <a:gd name="T39" fmla="*/ 74 h 94"/>
                  <a:gd name="T40" fmla="*/ 18 w 100"/>
                  <a:gd name="T41" fmla="*/ 94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0"/>
                  <a:gd name="T64" fmla="*/ 0 h 94"/>
                  <a:gd name="T65" fmla="*/ 100 w 100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0" h="94">
                    <a:moveTo>
                      <a:pt x="18" y="94"/>
                    </a:moveTo>
                    <a:lnTo>
                      <a:pt x="0" y="62"/>
                    </a:lnTo>
                    <a:lnTo>
                      <a:pt x="16" y="56"/>
                    </a:lnTo>
                    <a:lnTo>
                      <a:pt x="12" y="44"/>
                    </a:lnTo>
                    <a:lnTo>
                      <a:pt x="20" y="38"/>
                    </a:lnTo>
                    <a:lnTo>
                      <a:pt x="24" y="28"/>
                    </a:lnTo>
                    <a:lnTo>
                      <a:pt x="26" y="30"/>
                    </a:lnTo>
                    <a:lnTo>
                      <a:pt x="38" y="26"/>
                    </a:lnTo>
                    <a:lnTo>
                      <a:pt x="44" y="26"/>
                    </a:lnTo>
                    <a:lnTo>
                      <a:pt x="52" y="18"/>
                    </a:lnTo>
                    <a:lnTo>
                      <a:pt x="54" y="8"/>
                    </a:lnTo>
                    <a:lnTo>
                      <a:pt x="66" y="0"/>
                    </a:lnTo>
                    <a:lnTo>
                      <a:pt x="90" y="28"/>
                    </a:lnTo>
                    <a:lnTo>
                      <a:pt x="100" y="34"/>
                    </a:lnTo>
                    <a:lnTo>
                      <a:pt x="90" y="40"/>
                    </a:lnTo>
                    <a:lnTo>
                      <a:pt x="78" y="42"/>
                    </a:lnTo>
                    <a:lnTo>
                      <a:pt x="74" y="52"/>
                    </a:lnTo>
                    <a:lnTo>
                      <a:pt x="56" y="56"/>
                    </a:lnTo>
                    <a:lnTo>
                      <a:pt x="46" y="62"/>
                    </a:lnTo>
                    <a:lnTo>
                      <a:pt x="48" y="74"/>
                    </a:lnTo>
                    <a:lnTo>
                      <a:pt x="18" y="9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603" name="Freeform 2915"/>
              <p:cNvSpPr>
                <a:spLocks/>
              </p:cNvSpPr>
              <p:nvPr/>
            </p:nvSpPr>
            <p:spPr bwMode="auto">
              <a:xfrm>
                <a:off x="8342" y="2531"/>
                <a:ext cx="56" cy="60"/>
              </a:xfrm>
              <a:custGeom>
                <a:avLst/>
                <a:gdLst>
                  <a:gd name="T0" fmla="*/ 0 w 56"/>
                  <a:gd name="T1" fmla="*/ 0 h 60"/>
                  <a:gd name="T2" fmla="*/ 20 w 56"/>
                  <a:gd name="T3" fmla="*/ 6 h 60"/>
                  <a:gd name="T4" fmla="*/ 34 w 56"/>
                  <a:gd name="T5" fmla="*/ 12 h 60"/>
                  <a:gd name="T6" fmla="*/ 40 w 56"/>
                  <a:gd name="T7" fmla="*/ 26 h 60"/>
                  <a:gd name="T8" fmla="*/ 42 w 56"/>
                  <a:gd name="T9" fmla="*/ 32 h 60"/>
                  <a:gd name="T10" fmla="*/ 36 w 56"/>
                  <a:gd name="T11" fmla="*/ 36 h 60"/>
                  <a:gd name="T12" fmla="*/ 40 w 56"/>
                  <a:gd name="T13" fmla="*/ 42 h 60"/>
                  <a:gd name="T14" fmla="*/ 44 w 56"/>
                  <a:gd name="T15" fmla="*/ 42 h 60"/>
                  <a:gd name="T16" fmla="*/ 40 w 56"/>
                  <a:gd name="T17" fmla="*/ 48 h 60"/>
                  <a:gd name="T18" fmla="*/ 44 w 56"/>
                  <a:gd name="T19" fmla="*/ 54 h 60"/>
                  <a:gd name="T20" fmla="*/ 54 w 56"/>
                  <a:gd name="T21" fmla="*/ 48 h 60"/>
                  <a:gd name="T22" fmla="*/ 56 w 56"/>
                  <a:gd name="T23" fmla="*/ 58 h 60"/>
                  <a:gd name="T24" fmla="*/ 40 w 56"/>
                  <a:gd name="T25" fmla="*/ 60 h 60"/>
                  <a:gd name="T26" fmla="*/ 30 w 56"/>
                  <a:gd name="T27" fmla="*/ 56 h 60"/>
                  <a:gd name="T28" fmla="*/ 0 w 56"/>
                  <a:gd name="T29" fmla="*/ 30 h 60"/>
                  <a:gd name="T30" fmla="*/ 6 w 56"/>
                  <a:gd name="T31" fmla="*/ 24 h 60"/>
                  <a:gd name="T32" fmla="*/ 2 w 56"/>
                  <a:gd name="T33" fmla="*/ 16 h 60"/>
                  <a:gd name="T34" fmla="*/ 0 w 56"/>
                  <a:gd name="T35" fmla="*/ 0 h 6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6"/>
                  <a:gd name="T55" fmla="*/ 0 h 60"/>
                  <a:gd name="T56" fmla="*/ 56 w 56"/>
                  <a:gd name="T57" fmla="*/ 60 h 6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6" h="60">
                    <a:moveTo>
                      <a:pt x="0" y="0"/>
                    </a:moveTo>
                    <a:lnTo>
                      <a:pt x="20" y="6"/>
                    </a:lnTo>
                    <a:lnTo>
                      <a:pt x="34" y="12"/>
                    </a:lnTo>
                    <a:lnTo>
                      <a:pt x="40" y="26"/>
                    </a:lnTo>
                    <a:lnTo>
                      <a:pt x="42" y="32"/>
                    </a:lnTo>
                    <a:lnTo>
                      <a:pt x="36" y="36"/>
                    </a:lnTo>
                    <a:lnTo>
                      <a:pt x="40" y="42"/>
                    </a:lnTo>
                    <a:lnTo>
                      <a:pt x="44" y="42"/>
                    </a:lnTo>
                    <a:lnTo>
                      <a:pt x="40" y="48"/>
                    </a:lnTo>
                    <a:lnTo>
                      <a:pt x="44" y="54"/>
                    </a:lnTo>
                    <a:lnTo>
                      <a:pt x="54" y="48"/>
                    </a:lnTo>
                    <a:lnTo>
                      <a:pt x="56" y="58"/>
                    </a:lnTo>
                    <a:lnTo>
                      <a:pt x="40" y="60"/>
                    </a:lnTo>
                    <a:lnTo>
                      <a:pt x="30" y="56"/>
                    </a:lnTo>
                    <a:lnTo>
                      <a:pt x="0" y="30"/>
                    </a:lnTo>
                    <a:lnTo>
                      <a:pt x="6" y="24"/>
                    </a:lnTo>
                    <a:lnTo>
                      <a:pt x="2" y="1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604" name="Freeform 2917"/>
              <p:cNvSpPr>
                <a:spLocks/>
              </p:cNvSpPr>
              <p:nvPr/>
            </p:nvSpPr>
            <p:spPr bwMode="auto">
              <a:xfrm>
                <a:off x="8314" y="2569"/>
                <a:ext cx="54" cy="42"/>
              </a:xfrm>
              <a:custGeom>
                <a:avLst/>
                <a:gdLst>
                  <a:gd name="T0" fmla="*/ 2 w 54"/>
                  <a:gd name="T1" fmla="*/ 2 h 42"/>
                  <a:gd name="T2" fmla="*/ 20 w 54"/>
                  <a:gd name="T3" fmla="*/ 0 h 42"/>
                  <a:gd name="T4" fmla="*/ 28 w 54"/>
                  <a:gd name="T5" fmla="*/ 4 h 42"/>
                  <a:gd name="T6" fmla="*/ 32 w 54"/>
                  <a:gd name="T7" fmla="*/ 10 h 42"/>
                  <a:gd name="T8" fmla="*/ 26 w 54"/>
                  <a:gd name="T9" fmla="*/ 8 h 42"/>
                  <a:gd name="T10" fmla="*/ 24 w 54"/>
                  <a:gd name="T11" fmla="*/ 14 h 42"/>
                  <a:gd name="T12" fmla="*/ 34 w 54"/>
                  <a:gd name="T13" fmla="*/ 24 h 42"/>
                  <a:gd name="T14" fmla="*/ 54 w 54"/>
                  <a:gd name="T15" fmla="*/ 30 h 42"/>
                  <a:gd name="T16" fmla="*/ 54 w 54"/>
                  <a:gd name="T17" fmla="*/ 40 h 42"/>
                  <a:gd name="T18" fmla="*/ 44 w 54"/>
                  <a:gd name="T19" fmla="*/ 36 h 42"/>
                  <a:gd name="T20" fmla="*/ 32 w 54"/>
                  <a:gd name="T21" fmla="*/ 42 h 42"/>
                  <a:gd name="T22" fmla="*/ 22 w 54"/>
                  <a:gd name="T23" fmla="*/ 36 h 42"/>
                  <a:gd name="T24" fmla="*/ 14 w 54"/>
                  <a:gd name="T25" fmla="*/ 38 h 42"/>
                  <a:gd name="T26" fmla="*/ 6 w 54"/>
                  <a:gd name="T27" fmla="*/ 26 h 42"/>
                  <a:gd name="T28" fmla="*/ 0 w 54"/>
                  <a:gd name="T29" fmla="*/ 16 h 42"/>
                  <a:gd name="T30" fmla="*/ 2 w 54"/>
                  <a:gd name="T31" fmla="*/ 2 h 4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4"/>
                  <a:gd name="T49" fmla="*/ 0 h 42"/>
                  <a:gd name="T50" fmla="*/ 54 w 54"/>
                  <a:gd name="T51" fmla="*/ 42 h 4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4" h="42">
                    <a:moveTo>
                      <a:pt x="2" y="2"/>
                    </a:moveTo>
                    <a:lnTo>
                      <a:pt x="20" y="0"/>
                    </a:lnTo>
                    <a:lnTo>
                      <a:pt x="28" y="4"/>
                    </a:lnTo>
                    <a:lnTo>
                      <a:pt x="32" y="10"/>
                    </a:lnTo>
                    <a:lnTo>
                      <a:pt x="26" y="8"/>
                    </a:lnTo>
                    <a:lnTo>
                      <a:pt x="24" y="14"/>
                    </a:lnTo>
                    <a:lnTo>
                      <a:pt x="34" y="24"/>
                    </a:lnTo>
                    <a:lnTo>
                      <a:pt x="54" y="30"/>
                    </a:lnTo>
                    <a:lnTo>
                      <a:pt x="54" y="40"/>
                    </a:lnTo>
                    <a:lnTo>
                      <a:pt x="44" y="36"/>
                    </a:lnTo>
                    <a:lnTo>
                      <a:pt x="32" y="42"/>
                    </a:lnTo>
                    <a:lnTo>
                      <a:pt x="22" y="36"/>
                    </a:lnTo>
                    <a:lnTo>
                      <a:pt x="14" y="38"/>
                    </a:lnTo>
                    <a:lnTo>
                      <a:pt x="6" y="26"/>
                    </a:lnTo>
                    <a:lnTo>
                      <a:pt x="0" y="16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605" name="Freeform 2920"/>
              <p:cNvSpPr>
                <a:spLocks/>
              </p:cNvSpPr>
              <p:nvPr/>
            </p:nvSpPr>
            <p:spPr bwMode="auto">
              <a:xfrm>
                <a:off x="8288" y="2611"/>
                <a:ext cx="74" cy="56"/>
              </a:xfrm>
              <a:custGeom>
                <a:avLst/>
                <a:gdLst>
                  <a:gd name="T0" fmla="*/ 36 w 74"/>
                  <a:gd name="T1" fmla="*/ 56 h 56"/>
                  <a:gd name="T2" fmla="*/ 30 w 74"/>
                  <a:gd name="T3" fmla="*/ 36 h 56"/>
                  <a:gd name="T4" fmla="*/ 0 w 74"/>
                  <a:gd name="T5" fmla="*/ 30 h 56"/>
                  <a:gd name="T6" fmla="*/ 4 w 74"/>
                  <a:gd name="T7" fmla="*/ 18 h 56"/>
                  <a:gd name="T8" fmla="*/ 14 w 74"/>
                  <a:gd name="T9" fmla="*/ 10 h 56"/>
                  <a:gd name="T10" fmla="*/ 14 w 74"/>
                  <a:gd name="T11" fmla="*/ 2 h 56"/>
                  <a:gd name="T12" fmla="*/ 20 w 74"/>
                  <a:gd name="T13" fmla="*/ 0 h 56"/>
                  <a:gd name="T14" fmla="*/ 24 w 74"/>
                  <a:gd name="T15" fmla="*/ 4 h 56"/>
                  <a:gd name="T16" fmla="*/ 38 w 74"/>
                  <a:gd name="T17" fmla="*/ 8 h 56"/>
                  <a:gd name="T18" fmla="*/ 48 w 74"/>
                  <a:gd name="T19" fmla="*/ 0 h 56"/>
                  <a:gd name="T20" fmla="*/ 56 w 74"/>
                  <a:gd name="T21" fmla="*/ 10 h 56"/>
                  <a:gd name="T22" fmla="*/ 62 w 74"/>
                  <a:gd name="T23" fmla="*/ 8 h 56"/>
                  <a:gd name="T24" fmla="*/ 68 w 74"/>
                  <a:gd name="T25" fmla="*/ 4 h 56"/>
                  <a:gd name="T26" fmla="*/ 74 w 74"/>
                  <a:gd name="T27" fmla="*/ 14 h 56"/>
                  <a:gd name="T28" fmla="*/ 72 w 74"/>
                  <a:gd name="T29" fmla="*/ 22 h 56"/>
                  <a:gd name="T30" fmla="*/ 36 w 74"/>
                  <a:gd name="T31" fmla="*/ 56 h 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4"/>
                  <a:gd name="T49" fmla="*/ 0 h 56"/>
                  <a:gd name="T50" fmla="*/ 74 w 74"/>
                  <a:gd name="T51" fmla="*/ 56 h 5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4" h="56">
                    <a:moveTo>
                      <a:pt x="36" y="56"/>
                    </a:moveTo>
                    <a:lnTo>
                      <a:pt x="30" y="36"/>
                    </a:lnTo>
                    <a:lnTo>
                      <a:pt x="0" y="30"/>
                    </a:lnTo>
                    <a:lnTo>
                      <a:pt x="4" y="18"/>
                    </a:lnTo>
                    <a:lnTo>
                      <a:pt x="14" y="10"/>
                    </a:lnTo>
                    <a:lnTo>
                      <a:pt x="14" y="2"/>
                    </a:lnTo>
                    <a:lnTo>
                      <a:pt x="20" y="0"/>
                    </a:lnTo>
                    <a:lnTo>
                      <a:pt x="24" y="4"/>
                    </a:lnTo>
                    <a:lnTo>
                      <a:pt x="38" y="8"/>
                    </a:lnTo>
                    <a:lnTo>
                      <a:pt x="48" y="0"/>
                    </a:lnTo>
                    <a:lnTo>
                      <a:pt x="56" y="10"/>
                    </a:lnTo>
                    <a:lnTo>
                      <a:pt x="62" y="8"/>
                    </a:lnTo>
                    <a:lnTo>
                      <a:pt x="68" y="4"/>
                    </a:lnTo>
                    <a:lnTo>
                      <a:pt x="74" y="14"/>
                    </a:lnTo>
                    <a:lnTo>
                      <a:pt x="72" y="22"/>
                    </a:lnTo>
                    <a:lnTo>
                      <a:pt x="36" y="56"/>
                    </a:lnTo>
                    <a:close/>
                  </a:path>
                </a:pathLst>
              </a:custGeom>
              <a:solidFill>
                <a:srgbClr val="00B05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606" name="Freeform 2921"/>
              <p:cNvSpPr>
                <a:spLocks/>
              </p:cNvSpPr>
              <p:nvPr/>
            </p:nvSpPr>
            <p:spPr bwMode="auto">
              <a:xfrm>
                <a:off x="8190" y="2545"/>
                <a:ext cx="78" cy="56"/>
              </a:xfrm>
              <a:custGeom>
                <a:avLst/>
                <a:gdLst>
                  <a:gd name="T0" fmla="*/ 2 w 78"/>
                  <a:gd name="T1" fmla="*/ 0 h 56"/>
                  <a:gd name="T2" fmla="*/ 30 w 78"/>
                  <a:gd name="T3" fmla="*/ 0 h 56"/>
                  <a:gd name="T4" fmla="*/ 38 w 78"/>
                  <a:gd name="T5" fmla="*/ 10 h 56"/>
                  <a:gd name="T6" fmla="*/ 66 w 78"/>
                  <a:gd name="T7" fmla="*/ 20 h 56"/>
                  <a:gd name="T8" fmla="*/ 78 w 78"/>
                  <a:gd name="T9" fmla="*/ 24 h 56"/>
                  <a:gd name="T10" fmla="*/ 72 w 78"/>
                  <a:gd name="T11" fmla="*/ 48 h 56"/>
                  <a:gd name="T12" fmla="*/ 64 w 78"/>
                  <a:gd name="T13" fmla="*/ 56 h 56"/>
                  <a:gd name="T14" fmla="*/ 46 w 78"/>
                  <a:gd name="T15" fmla="*/ 52 h 56"/>
                  <a:gd name="T16" fmla="*/ 40 w 78"/>
                  <a:gd name="T17" fmla="*/ 30 h 56"/>
                  <a:gd name="T18" fmla="*/ 26 w 78"/>
                  <a:gd name="T19" fmla="*/ 26 h 56"/>
                  <a:gd name="T20" fmla="*/ 10 w 78"/>
                  <a:gd name="T21" fmla="*/ 28 h 56"/>
                  <a:gd name="T22" fmla="*/ 0 w 78"/>
                  <a:gd name="T23" fmla="*/ 12 h 56"/>
                  <a:gd name="T24" fmla="*/ 2 w 78"/>
                  <a:gd name="T25" fmla="*/ 0 h 5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8"/>
                  <a:gd name="T40" fmla="*/ 0 h 56"/>
                  <a:gd name="T41" fmla="*/ 78 w 78"/>
                  <a:gd name="T42" fmla="*/ 56 h 5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8" h="56">
                    <a:moveTo>
                      <a:pt x="2" y="0"/>
                    </a:moveTo>
                    <a:lnTo>
                      <a:pt x="30" y="0"/>
                    </a:lnTo>
                    <a:lnTo>
                      <a:pt x="38" y="10"/>
                    </a:lnTo>
                    <a:lnTo>
                      <a:pt x="66" y="20"/>
                    </a:lnTo>
                    <a:lnTo>
                      <a:pt x="78" y="24"/>
                    </a:lnTo>
                    <a:lnTo>
                      <a:pt x="72" y="48"/>
                    </a:lnTo>
                    <a:lnTo>
                      <a:pt x="64" y="56"/>
                    </a:lnTo>
                    <a:lnTo>
                      <a:pt x="46" y="52"/>
                    </a:lnTo>
                    <a:lnTo>
                      <a:pt x="40" y="30"/>
                    </a:lnTo>
                    <a:lnTo>
                      <a:pt x="26" y="26"/>
                    </a:lnTo>
                    <a:lnTo>
                      <a:pt x="10" y="28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607" name="Freeform 2924"/>
              <p:cNvSpPr>
                <a:spLocks/>
              </p:cNvSpPr>
              <p:nvPr/>
            </p:nvSpPr>
            <p:spPr bwMode="auto">
              <a:xfrm>
                <a:off x="8082" y="2559"/>
                <a:ext cx="46" cy="88"/>
              </a:xfrm>
              <a:custGeom>
                <a:avLst/>
                <a:gdLst>
                  <a:gd name="T0" fmla="*/ 0 w 46"/>
                  <a:gd name="T1" fmla="*/ 84 h 88"/>
                  <a:gd name="T2" fmla="*/ 20 w 46"/>
                  <a:gd name="T3" fmla="*/ 22 h 88"/>
                  <a:gd name="T4" fmla="*/ 20 w 46"/>
                  <a:gd name="T5" fmla="*/ 12 h 88"/>
                  <a:gd name="T6" fmla="*/ 22 w 46"/>
                  <a:gd name="T7" fmla="*/ 0 h 88"/>
                  <a:gd name="T8" fmla="*/ 26 w 46"/>
                  <a:gd name="T9" fmla="*/ 0 h 88"/>
                  <a:gd name="T10" fmla="*/ 40 w 46"/>
                  <a:gd name="T11" fmla="*/ 2 h 88"/>
                  <a:gd name="T12" fmla="*/ 38 w 46"/>
                  <a:gd name="T13" fmla="*/ 10 h 88"/>
                  <a:gd name="T14" fmla="*/ 42 w 46"/>
                  <a:gd name="T15" fmla="*/ 12 h 88"/>
                  <a:gd name="T16" fmla="*/ 46 w 46"/>
                  <a:gd name="T17" fmla="*/ 50 h 88"/>
                  <a:gd name="T18" fmla="*/ 34 w 46"/>
                  <a:gd name="T19" fmla="*/ 58 h 88"/>
                  <a:gd name="T20" fmla="*/ 30 w 46"/>
                  <a:gd name="T21" fmla="*/ 70 h 88"/>
                  <a:gd name="T22" fmla="*/ 16 w 46"/>
                  <a:gd name="T23" fmla="*/ 88 h 88"/>
                  <a:gd name="T24" fmla="*/ 0 w 46"/>
                  <a:gd name="T25" fmla="*/ 84 h 8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6"/>
                  <a:gd name="T40" fmla="*/ 0 h 88"/>
                  <a:gd name="T41" fmla="*/ 46 w 46"/>
                  <a:gd name="T42" fmla="*/ 88 h 8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6" h="88">
                    <a:moveTo>
                      <a:pt x="0" y="84"/>
                    </a:moveTo>
                    <a:lnTo>
                      <a:pt x="20" y="22"/>
                    </a:lnTo>
                    <a:lnTo>
                      <a:pt x="20" y="12"/>
                    </a:lnTo>
                    <a:lnTo>
                      <a:pt x="22" y="0"/>
                    </a:lnTo>
                    <a:lnTo>
                      <a:pt x="26" y="0"/>
                    </a:lnTo>
                    <a:lnTo>
                      <a:pt x="40" y="2"/>
                    </a:lnTo>
                    <a:lnTo>
                      <a:pt x="38" y="10"/>
                    </a:lnTo>
                    <a:lnTo>
                      <a:pt x="42" y="12"/>
                    </a:lnTo>
                    <a:lnTo>
                      <a:pt x="46" y="50"/>
                    </a:lnTo>
                    <a:lnTo>
                      <a:pt x="34" y="58"/>
                    </a:lnTo>
                    <a:lnTo>
                      <a:pt x="30" y="70"/>
                    </a:lnTo>
                    <a:lnTo>
                      <a:pt x="16" y="88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608" name="Freeform 2925"/>
              <p:cNvSpPr>
                <a:spLocks/>
              </p:cNvSpPr>
              <p:nvPr/>
            </p:nvSpPr>
            <p:spPr bwMode="auto">
              <a:xfrm>
                <a:off x="8368" y="2599"/>
                <a:ext cx="38" cy="44"/>
              </a:xfrm>
              <a:custGeom>
                <a:avLst/>
                <a:gdLst>
                  <a:gd name="T0" fmla="*/ 38 w 38"/>
                  <a:gd name="T1" fmla="*/ 40 h 44"/>
                  <a:gd name="T2" fmla="*/ 34 w 38"/>
                  <a:gd name="T3" fmla="*/ 44 h 44"/>
                  <a:gd name="T4" fmla="*/ 26 w 38"/>
                  <a:gd name="T5" fmla="*/ 30 h 44"/>
                  <a:gd name="T6" fmla="*/ 18 w 38"/>
                  <a:gd name="T7" fmla="*/ 32 h 44"/>
                  <a:gd name="T8" fmla="*/ 12 w 38"/>
                  <a:gd name="T9" fmla="*/ 24 h 44"/>
                  <a:gd name="T10" fmla="*/ 8 w 38"/>
                  <a:gd name="T11" fmla="*/ 28 h 44"/>
                  <a:gd name="T12" fmla="*/ 2 w 38"/>
                  <a:gd name="T13" fmla="*/ 22 h 44"/>
                  <a:gd name="T14" fmla="*/ 0 w 38"/>
                  <a:gd name="T15" fmla="*/ 10 h 44"/>
                  <a:gd name="T16" fmla="*/ 0 w 38"/>
                  <a:gd name="T17" fmla="*/ 0 h 44"/>
                  <a:gd name="T18" fmla="*/ 28 w 38"/>
                  <a:gd name="T19" fmla="*/ 22 h 44"/>
                  <a:gd name="T20" fmla="*/ 32 w 38"/>
                  <a:gd name="T21" fmla="*/ 34 h 44"/>
                  <a:gd name="T22" fmla="*/ 38 w 38"/>
                  <a:gd name="T23" fmla="*/ 40 h 4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8"/>
                  <a:gd name="T37" fmla="*/ 0 h 44"/>
                  <a:gd name="T38" fmla="*/ 38 w 38"/>
                  <a:gd name="T39" fmla="*/ 44 h 4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8" h="44">
                    <a:moveTo>
                      <a:pt x="38" y="40"/>
                    </a:moveTo>
                    <a:lnTo>
                      <a:pt x="34" y="44"/>
                    </a:lnTo>
                    <a:lnTo>
                      <a:pt x="26" y="30"/>
                    </a:lnTo>
                    <a:lnTo>
                      <a:pt x="18" y="32"/>
                    </a:lnTo>
                    <a:lnTo>
                      <a:pt x="12" y="24"/>
                    </a:lnTo>
                    <a:lnTo>
                      <a:pt x="8" y="28"/>
                    </a:lnTo>
                    <a:lnTo>
                      <a:pt x="2" y="22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28" y="22"/>
                    </a:lnTo>
                    <a:lnTo>
                      <a:pt x="32" y="34"/>
                    </a:lnTo>
                    <a:lnTo>
                      <a:pt x="38" y="4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609" name="Freeform 2926"/>
              <p:cNvSpPr>
                <a:spLocks/>
              </p:cNvSpPr>
              <p:nvPr/>
            </p:nvSpPr>
            <p:spPr bwMode="auto">
              <a:xfrm>
                <a:off x="8338" y="2577"/>
                <a:ext cx="76" cy="44"/>
              </a:xfrm>
              <a:custGeom>
                <a:avLst/>
                <a:gdLst>
                  <a:gd name="T0" fmla="*/ 30 w 76"/>
                  <a:gd name="T1" fmla="*/ 22 h 44"/>
                  <a:gd name="T2" fmla="*/ 10 w 76"/>
                  <a:gd name="T3" fmla="*/ 16 h 44"/>
                  <a:gd name="T4" fmla="*/ 0 w 76"/>
                  <a:gd name="T5" fmla="*/ 6 h 44"/>
                  <a:gd name="T6" fmla="*/ 2 w 76"/>
                  <a:gd name="T7" fmla="*/ 0 h 44"/>
                  <a:gd name="T8" fmla="*/ 6 w 76"/>
                  <a:gd name="T9" fmla="*/ 0 h 44"/>
                  <a:gd name="T10" fmla="*/ 10 w 76"/>
                  <a:gd name="T11" fmla="*/ 2 h 44"/>
                  <a:gd name="T12" fmla="*/ 20 w 76"/>
                  <a:gd name="T13" fmla="*/ 10 h 44"/>
                  <a:gd name="T14" fmla="*/ 30 w 76"/>
                  <a:gd name="T15" fmla="*/ 14 h 44"/>
                  <a:gd name="T16" fmla="*/ 52 w 76"/>
                  <a:gd name="T17" fmla="*/ 24 h 44"/>
                  <a:gd name="T18" fmla="*/ 54 w 76"/>
                  <a:gd name="T19" fmla="*/ 22 h 44"/>
                  <a:gd name="T20" fmla="*/ 56 w 76"/>
                  <a:gd name="T21" fmla="*/ 20 h 44"/>
                  <a:gd name="T22" fmla="*/ 58 w 76"/>
                  <a:gd name="T23" fmla="*/ 22 h 44"/>
                  <a:gd name="T24" fmla="*/ 62 w 76"/>
                  <a:gd name="T25" fmla="*/ 32 h 44"/>
                  <a:gd name="T26" fmla="*/ 74 w 76"/>
                  <a:gd name="T27" fmla="*/ 26 h 44"/>
                  <a:gd name="T28" fmla="*/ 76 w 76"/>
                  <a:gd name="T29" fmla="*/ 34 h 44"/>
                  <a:gd name="T30" fmla="*/ 74 w 76"/>
                  <a:gd name="T31" fmla="*/ 38 h 44"/>
                  <a:gd name="T32" fmla="*/ 58 w 76"/>
                  <a:gd name="T33" fmla="*/ 44 h 44"/>
                  <a:gd name="T34" fmla="*/ 30 w 76"/>
                  <a:gd name="T35" fmla="*/ 22 h 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6"/>
                  <a:gd name="T55" fmla="*/ 0 h 44"/>
                  <a:gd name="T56" fmla="*/ 76 w 76"/>
                  <a:gd name="T57" fmla="*/ 44 h 4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6" h="44">
                    <a:moveTo>
                      <a:pt x="30" y="22"/>
                    </a:moveTo>
                    <a:lnTo>
                      <a:pt x="10" y="16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10" y="2"/>
                    </a:lnTo>
                    <a:lnTo>
                      <a:pt x="20" y="10"/>
                    </a:lnTo>
                    <a:lnTo>
                      <a:pt x="30" y="14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6" y="20"/>
                    </a:lnTo>
                    <a:lnTo>
                      <a:pt x="58" y="22"/>
                    </a:lnTo>
                    <a:lnTo>
                      <a:pt x="62" y="32"/>
                    </a:lnTo>
                    <a:lnTo>
                      <a:pt x="74" y="26"/>
                    </a:lnTo>
                    <a:lnTo>
                      <a:pt x="76" y="34"/>
                    </a:lnTo>
                    <a:lnTo>
                      <a:pt x="74" y="38"/>
                    </a:lnTo>
                    <a:lnTo>
                      <a:pt x="58" y="44"/>
                    </a:lnTo>
                    <a:lnTo>
                      <a:pt x="30" y="2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610" name="Freeform 2927"/>
              <p:cNvSpPr>
                <a:spLocks/>
              </p:cNvSpPr>
              <p:nvPr/>
            </p:nvSpPr>
            <p:spPr bwMode="auto">
              <a:xfrm>
                <a:off x="8376" y="2541"/>
                <a:ext cx="36" cy="32"/>
              </a:xfrm>
              <a:custGeom>
                <a:avLst/>
                <a:gdLst>
                  <a:gd name="T0" fmla="*/ 0 w 36"/>
                  <a:gd name="T1" fmla="*/ 2 h 32"/>
                  <a:gd name="T2" fmla="*/ 6 w 36"/>
                  <a:gd name="T3" fmla="*/ 0 h 32"/>
                  <a:gd name="T4" fmla="*/ 12 w 36"/>
                  <a:gd name="T5" fmla="*/ 0 h 32"/>
                  <a:gd name="T6" fmla="*/ 24 w 36"/>
                  <a:gd name="T7" fmla="*/ 6 h 32"/>
                  <a:gd name="T8" fmla="*/ 30 w 36"/>
                  <a:gd name="T9" fmla="*/ 6 h 32"/>
                  <a:gd name="T10" fmla="*/ 36 w 36"/>
                  <a:gd name="T11" fmla="*/ 18 h 32"/>
                  <a:gd name="T12" fmla="*/ 36 w 36"/>
                  <a:gd name="T13" fmla="*/ 22 h 32"/>
                  <a:gd name="T14" fmla="*/ 36 w 36"/>
                  <a:gd name="T15" fmla="*/ 26 h 32"/>
                  <a:gd name="T16" fmla="*/ 34 w 36"/>
                  <a:gd name="T17" fmla="*/ 32 h 32"/>
                  <a:gd name="T18" fmla="*/ 28 w 36"/>
                  <a:gd name="T19" fmla="*/ 24 h 32"/>
                  <a:gd name="T20" fmla="*/ 22 w 36"/>
                  <a:gd name="T21" fmla="*/ 18 h 32"/>
                  <a:gd name="T22" fmla="*/ 20 w 36"/>
                  <a:gd name="T23" fmla="*/ 24 h 32"/>
                  <a:gd name="T24" fmla="*/ 14 w 36"/>
                  <a:gd name="T25" fmla="*/ 16 h 32"/>
                  <a:gd name="T26" fmla="*/ 6 w 36"/>
                  <a:gd name="T27" fmla="*/ 16 h 32"/>
                  <a:gd name="T28" fmla="*/ 0 w 36"/>
                  <a:gd name="T29" fmla="*/ 2 h 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6"/>
                  <a:gd name="T46" fmla="*/ 0 h 32"/>
                  <a:gd name="T47" fmla="*/ 36 w 36"/>
                  <a:gd name="T48" fmla="*/ 32 h 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6" h="32">
                    <a:moveTo>
                      <a:pt x="0" y="2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30" y="6"/>
                    </a:lnTo>
                    <a:lnTo>
                      <a:pt x="36" y="18"/>
                    </a:lnTo>
                    <a:lnTo>
                      <a:pt x="36" y="22"/>
                    </a:lnTo>
                    <a:lnTo>
                      <a:pt x="36" y="26"/>
                    </a:lnTo>
                    <a:lnTo>
                      <a:pt x="34" y="32"/>
                    </a:lnTo>
                    <a:lnTo>
                      <a:pt x="28" y="24"/>
                    </a:lnTo>
                    <a:lnTo>
                      <a:pt x="22" y="18"/>
                    </a:lnTo>
                    <a:lnTo>
                      <a:pt x="20" y="24"/>
                    </a:lnTo>
                    <a:lnTo>
                      <a:pt x="14" y="16"/>
                    </a:lnTo>
                    <a:lnTo>
                      <a:pt x="6" y="16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611" name="Freeform 2930"/>
              <p:cNvSpPr>
                <a:spLocks/>
              </p:cNvSpPr>
              <p:nvPr/>
            </p:nvSpPr>
            <p:spPr bwMode="auto">
              <a:xfrm>
                <a:off x="8396" y="2615"/>
                <a:ext cx="28" cy="24"/>
              </a:xfrm>
              <a:custGeom>
                <a:avLst/>
                <a:gdLst>
                  <a:gd name="T0" fmla="*/ 0 w 28"/>
                  <a:gd name="T1" fmla="*/ 6 h 24"/>
                  <a:gd name="T2" fmla="*/ 16 w 28"/>
                  <a:gd name="T3" fmla="*/ 0 h 24"/>
                  <a:gd name="T4" fmla="*/ 28 w 28"/>
                  <a:gd name="T5" fmla="*/ 0 h 24"/>
                  <a:gd name="T6" fmla="*/ 28 w 28"/>
                  <a:gd name="T7" fmla="*/ 12 h 24"/>
                  <a:gd name="T8" fmla="*/ 10 w 28"/>
                  <a:gd name="T9" fmla="*/ 24 h 24"/>
                  <a:gd name="T10" fmla="*/ 4 w 28"/>
                  <a:gd name="T11" fmla="*/ 18 h 24"/>
                  <a:gd name="T12" fmla="*/ 0 w 28"/>
                  <a:gd name="T13" fmla="*/ 6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24"/>
                  <a:gd name="T23" fmla="*/ 28 w 28"/>
                  <a:gd name="T24" fmla="*/ 24 h 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24">
                    <a:moveTo>
                      <a:pt x="0" y="6"/>
                    </a:moveTo>
                    <a:lnTo>
                      <a:pt x="16" y="0"/>
                    </a:lnTo>
                    <a:lnTo>
                      <a:pt x="28" y="0"/>
                    </a:lnTo>
                    <a:lnTo>
                      <a:pt x="28" y="12"/>
                    </a:lnTo>
                    <a:lnTo>
                      <a:pt x="10" y="24"/>
                    </a:lnTo>
                    <a:lnTo>
                      <a:pt x="4" y="1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3422" name="Group 257"/>
            <p:cNvGrpSpPr>
              <a:grpSpLocks noChangeAspect="1"/>
            </p:cNvGrpSpPr>
            <p:nvPr/>
          </p:nvGrpSpPr>
          <p:grpSpPr bwMode="auto">
            <a:xfrm>
              <a:off x="7264735" y="2328462"/>
              <a:ext cx="3664654" cy="2354704"/>
              <a:chOff x="3403" y="2383"/>
              <a:chExt cx="1086" cy="698"/>
            </a:xfrm>
            <a:noFill/>
          </p:grpSpPr>
          <p:sp>
            <p:nvSpPr>
              <p:cNvPr id="3496" name="Freeform 266"/>
              <p:cNvSpPr>
                <a:spLocks/>
              </p:cNvSpPr>
              <p:nvPr/>
            </p:nvSpPr>
            <p:spPr bwMode="auto">
              <a:xfrm>
                <a:off x="4179" y="2387"/>
                <a:ext cx="104" cy="102"/>
              </a:xfrm>
              <a:custGeom>
                <a:avLst/>
                <a:gdLst>
                  <a:gd name="T0" fmla="*/ 4 w 104"/>
                  <a:gd name="T1" fmla="*/ 0 h 102"/>
                  <a:gd name="T2" fmla="*/ 88 w 104"/>
                  <a:gd name="T3" fmla="*/ 2 h 102"/>
                  <a:gd name="T4" fmla="*/ 104 w 104"/>
                  <a:gd name="T5" fmla="*/ 2 h 102"/>
                  <a:gd name="T6" fmla="*/ 102 w 104"/>
                  <a:gd name="T7" fmla="*/ 22 h 102"/>
                  <a:gd name="T8" fmla="*/ 100 w 104"/>
                  <a:gd name="T9" fmla="*/ 100 h 102"/>
                  <a:gd name="T10" fmla="*/ 64 w 104"/>
                  <a:gd name="T11" fmla="*/ 102 h 102"/>
                  <a:gd name="T12" fmla="*/ 0 w 104"/>
                  <a:gd name="T13" fmla="*/ 98 h 102"/>
                  <a:gd name="T14" fmla="*/ 4 w 104"/>
                  <a:gd name="T15" fmla="*/ 0 h 10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4"/>
                  <a:gd name="T25" fmla="*/ 0 h 102"/>
                  <a:gd name="T26" fmla="*/ 104 w 104"/>
                  <a:gd name="T27" fmla="*/ 102 h 10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4" h="102">
                    <a:moveTo>
                      <a:pt x="4" y="0"/>
                    </a:moveTo>
                    <a:lnTo>
                      <a:pt x="88" y="2"/>
                    </a:lnTo>
                    <a:lnTo>
                      <a:pt x="104" y="2"/>
                    </a:lnTo>
                    <a:lnTo>
                      <a:pt x="102" y="22"/>
                    </a:lnTo>
                    <a:lnTo>
                      <a:pt x="100" y="100"/>
                    </a:lnTo>
                    <a:lnTo>
                      <a:pt x="64" y="102"/>
                    </a:lnTo>
                    <a:lnTo>
                      <a:pt x="0" y="98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497" name="Freeform 267"/>
              <p:cNvSpPr>
                <a:spLocks/>
              </p:cNvSpPr>
              <p:nvPr/>
            </p:nvSpPr>
            <p:spPr bwMode="auto">
              <a:xfrm>
                <a:off x="4377" y="2409"/>
                <a:ext cx="112" cy="168"/>
              </a:xfrm>
              <a:custGeom>
                <a:avLst/>
                <a:gdLst>
                  <a:gd name="T0" fmla="*/ 6 w 112"/>
                  <a:gd name="T1" fmla="*/ 0 h 168"/>
                  <a:gd name="T2" fmla="*/ 24 w 112"/>
                  <a:gd name="T3" fmla="*/ 0 h 168"/>
                  <a:gd name="T4" fmla="*/ 110 w 112"/>
                  <a:gd name="T5" fmla="*/ 2 h 168"/>
                  <a:gd name="T6" fmla="*/ 110 w 112"/>
                  <a:gd name="T7" fmla="*/ 20 h 168"/>
                  <a:gd name="T8" fmla="*/ 112 w 112"/>
                  <a:gd name="T9" fmla="*/ 84 h 168"/>
                  <a:gd name="T10" fmla="*/ 110 w 112"/>
                  <a:gd name="T11" fmla="*/ 168 h 168"/>
                  <a:gd name="T12" fmla="*/ 0 w 112"/>
                  <a:gd name="T13" fmla="*/ 168 h 168"/>
                  <a:gd name="T14" fmla="*/ 6 w 112"/>
                  <a:gd name="T15" fmla="*/ 0 h 16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2"/>
                  <a:gd name="T25" fmla="*/ 0 h 168"/>
                  <a:gd name="T26" fmla="*/ 112 w 112"/>
                  <a:gd name="T27" fmla="*/ 168 h 16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2" h="168">
                    <a:moveTo>
                      <a:pt x="6" y="0"/>
                    </a:moveTo>
                    <a:lnTo>
                      <a:pt x="24" y="0"/>
                    </a:lnTo>
                    <a:lnTo>
                      <a:pt x="110" y="2"/>
                    </a:lnTo>
                    <a:lnTo>
                      <a:pt x="110" y="20"/>
                    </a:lnTo>
                    <a:lnTo>
                      <a:pt x="112" y="84"/>
                    </a:lnTo>
                    <a:lnTo>
                      <a:pt x="110" y="168"/>
                    </a:lnTo>
                    <a:lnTo>
                      <a:pt x="0" y="16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498" name="Freeform 268"/>
              <p:cNvSpPr>
                <a:spLocks/>
              </p:cNvSpPr>
              <p:nvPr/>
            </p:nvSpPr>
            <p:spPr bwMode="auto">
              <a:xfrm>
                <a:off x="4239" y="2409"/>
                <a:ext cx="144" cy="168"/>
              </a:xfrm>
              <a:custGeom>
                <a:avLst/>
                <a:gdLst>
                  <a:gd name="T0" fmla="*/ 42 w 144"/>
                  <a:gd name="T1" fmla="*/ 0 h 168"/>
                  <a:gd name="T2" fmla="*/ 144 w 144"/>
                  <a:gd name="T3" fmla="*/ 0 h 168"/>
                  <a:gd name="T4" fmla="*/ 138 w 144"/>
                  <a:gd name="T5" fmla="*/ 168 h 168"/>
                  <a:gd name="T6" fmla="*/ 84 w 144"/>
                  <a:gd name="T7" fmla="*/ 168 h 168"/>
                  <a:gd name="T8" fmla="*/ 0 w 144"/>
                  <a:gd name="T9" fmla="*/ 166 h 168"/>
                  <a:gd name="T10" fmla="*/ 0 w 144"/>
                  <a:gd name="T11" fmla="*/ 132 h 168"/>
                  <a:gd name="T12" fmla="*/ 4 w 144"/>
                  <a:gd name="T13" fmla="*/ 80 h 168"/>
                  <a:gd name="T14" fmla="*/ 40 w 144"/>
                  <a:gd name="T15" fmla="*/ 78 h 168"/>
                  <a:gd name="T16" fmla="*/ 42 w 144"/>
                  <a:gd name="T17" fmla="*/ 0 h 1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4"/>
                  <a:gd name="T28" fmla="*/ 0 h 168"/>
                  <a:gd name="T29" fmla="*/ 144 w 144"/>
                  <a:gd name="T30" fmla="*/ 168 h 1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4" h="168">
                    <a:moveTo>
                      <a:pt x="42" y="0"/>
                    </a:moveTo>
                    <a:lnTo>
                      <a:pt x="144" y="0"/>
                    </a:lnTo>
                    <a:lnTo>
                      <a:pt x="138" y="168"/>
                    </a:lnTo>
                    <a:lnTo>
                      <a:pt x="84" y="168"/>
                    </a:lnTo>
                    <a:lnTo>
                      <a:pt x="0" y="166"/>
                    </a:lnTo>
                    <a:lnTo>
                      <a:pt x="0" y="132"/>
                    </a:lnTo>
                    <a:lnTo>
                      <a:pt x="4" y="80"/>
                    </a:lnTo>
                    <a:lnTo>
                      <a:pt x="40" y="7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499" name="Freeform 269"/>
              <p:cNvSpPr>
                <a:spLocks/>
              </p:cNvSpPr>
              <p:nvPr/>
            </p:nvSpPr>
            <p:spPr bwMode="auto">
              <a:xfrm>
                <a:off x="4317" y="2577"/>
                <a:ext cx="170" cy="104"/>
              </a:xfrm>
              <a:custGeom>
                <a:avLst/>
                <a:gdLst>
                  <a:gd name="T0" fmla="*/ 6 w 170"/>
                  <a:gd name="T1" fmla="*/ 0 h 104"/>
                  <a:gd name="T2" fmla="*/ 60 w 170"/>
                  <a:gd name="T3" fmla="*/ 0 h 104"/>
                  <a:gd name="T4" fmla="*/ 170 w 170"/>
                  <a:gd name="T5" fmla="*/ 0 h 104"/>
                  <a:gd name="T6" fmla="*/ 170 w 170"/>
                  <a:gd name="T7" fmla="*/ 88 h 104"/>
                  <a:gd name="T8" fmla="*/ 170 w 170"/>
                  <a:gd name="T9" fmla="*/ 104 h 104"/>
                  <a:gd name="T10" fmla="*/ 0 w 170"/>
                  <a:gd name="T11" fmla="*/ 104 h 104"/>
                  <a:gd name="T12" fmla="*/ 0 w 170"/>
                  <a:gd name="T13" fmla="*/ 84 h 104"/>
                  <a:gd name="T14" fmla="*/ 6 w 170"/>
                  <a:gd name="T15" fmla="*/ 82 h 104"/>
                  <a:gd name="T16" fmla="*/ 6 w 170"/>
                  <a:gd name="T17" fmla="*/ 0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"/>
                  <a:gd name="T28" fmla="*/ 0 h 104"/>
                  <a:gd name="T29" fmla="*/ 170 w 170"/>
                  <a:gd name="T30" fmla="*/ 104 h 10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" h="104">
                    <a:moveTo>
                      <a:pt x="6" y="0"/>
                    </a:moveTo>
                    <a:lnTo>
                      <a:pt x="60" y="0"/>
                    </a:lnTo>
                    <a:lnTo>
                      <a:pt x="170" y="0"/>
                    </a:lnTo>
                    <a:lnTo>
                      <a:pt x="170" y="88"/>
                    </a:lnTo>
                    <a:lnTo>
                      <a:pt x="170" y="104"/>
                    </a:lnTo>
                    <a:lnTo>
                      <a:pt x="0" y="104"/>
                    </a:lnTo>
                    <a:lnTo>
                      <a:pt x="0" y="84"/>
                    </a:lnTo>
                    <a:lnTo>
                      <a:pt x="6" y="8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00" name="Freeform 270"/>
              <p:cNvSpPr>
                <a:spLocks/>
              </p:cNvSpPr>
              <p:nvPr/>
            </p:nvSpPr>
            <p:spPr bwMode="auto">
              <a:xfrm>
                <a:off x="4315" y="2681"/>
                <a:ext cx="172" cy="84"/>
              </a:xfrm>
              <a:custGeom>
                <a:avLst/>
                <a:gdLst>
                  <a:gd name="T0" fmla="*/ 2 w 172"/>
                  <a:gd name="T1" fmla="*/ 0 h 84"/>
                  <a:gd name="T2" fmla="*/ 172 w 172"/>
                  <a:gd name="T3" fmla="*/ 0 h 84"/>
                  <a:gd name="T4" fmla="*/ 170 w 172"/>
                  <a:gd name="T5" fmla="*/ 68 h 84"/>
                  <a:gd name="T6" fmla="*/ 170 w 172"/>
                  <a:gd name="T7" fmla="*/ 84 h 84"/>
                  <a:gd name="T8" fmla="*/ 0 w 172"/>
                  <a:gd name="T9" fmla="*/ 84 h 84"/>
                  <a:gd name="T10" fmla="*/ 2 w 172"/>
                  <a:gd name="T11" fmla="*/ 0 h 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2"/>
                  <a:gd name="T19" fmla="*/ 0 h 84"/>
                  <a:gd name="T20" fmla="*/ 172 w 172"/>
                  <a:gd name="T21" fmla="*/ 84 h 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2" h="84">
                    <a:moveTo>
                      <a:pt x="2" y="0"/>
                    </a:moveTo>
                    <a:lnTo>
                      <a:pt x="172" y="0"/>
                    </a:lnTo>
                    <a:lnTo>
                      <a:pt x="170" y="68"/>
                    </a:lnTo>
                    <a:lnTo>
                      <a:pt x="170" y="84"/>
                    </a:lnTo>
                    <a:lnTo>
                      <a:pt x="0" y="8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01" name="Freeform 271"/>
              <p:cNvSpPr>
                <a:spLocks/>
              </p:cNvSpPr>
              <p:nvPr/>
            </p:nvSpPr>
            <p:spPr bwMode="auto">
              <a:xfrm>
                <a:off x="4261" y="2765"/>
                <a:ext cx="224" cy="68"/>
              </a:xfrm>
              <a:custGeom>
                <a:avLst/>
                <a:gdLst>
                  <a:gd name="T0" fmla="*/ 2 w 224"/>
                  <a:gd name="T1" fmla="*/ 14 h 68"/>
                  <a:gd name="T2" fmla="*/ 54 w 224"/>
                  <a:gd name="T3" fmla="*/ 12 h 68"/>
                  <a:gd name="T4" fmla="*/ 54 w 224"/>
                  <a:gd name="T5" fmla="*/ 0 h 68"/>
                  <a:gd name="T6" fmla="*/ 224 w 224"/>
                  <a:gd name="T7" fmla="*/ 0 h 68"/>
                  <a:gd name="T8" fmla="*/ 224 w 224"/>
                  <a:gd name="T9" fmla="*/ 68 h 68"/>
                  <a:gd name="T10" fmla="*/ 116 w 224"/>
                  <a:gd name="T11" fmla="*/ 68 h 68"/>
                  <a:gd name="T12" fmla="*/ 20 w 224"/>
                  <a:gd name="T13" fmla="*/ 66 h 68"/>
                  <a:gd name="T14" fmla="*/ 0 w 224"/>
                  <a:gd name="T15" fmla="*/ 66 h 68"/>
                  <a:gd name="T16" fmla="*/ 2 w 224"/>
                  <a:gd name="T17" fmla="*/ 14 h 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4"/>
                  <a:gd name="T28" fmla="*/ 0 h 68"/>
                  <a:gd name="T29" fmla="*/ 224 w 224"/>
                  <a:gd name="T30" fmla="*/ 68 h 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4" h="68">
                    <a:moveTo>
                      <a:pt x="2" y="14"/>
                    </a:moveTo>
                    <a:lnTo>
                      <a:pt x="54" y="12"/>
                    </a:lnTo>
                    <a:lnTo>
                      <a:pt x="54" y="0"/>
                    </a:lnTo>
                    <a:lnTo>
                      <a:pt x="224" y="0"/>
                    </a:lnTo>
                    <a:lnTo>
                      <a:pt x="224" y="68"/>
                    </a:lnTo>
                    <a:lnTo>
                      <a:pt x="116" y="68"/>
                    </a:lnTo>
                    <a:lnTo>
                      <a:pt x="20" y="66"/>
                    </a:lnTo>
                    <a:lnTo>
                      <a:pt x="0" y="66"/>
                    </a:lnTo>
                    <a:lnTo>
                      <a:pt x="2" y="1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02" name="Freeform 272"/>
              <p:cNvSpPr>
                <a:spLocks/>
              </p:cNvSpPr>
              <p:nvPr/>
            </p:nvSpPr>
            <p:spPr bwMode="auto">
              <a:xfrm>
                <a:off x="4375" y="2833"/>
                <a:ext cx="110" cy="120"/>
              </a:xfrm>
              <a:custGeom>
                <a:avLst/>
                <a:gdLst>
                  <a:gd name="T0" fmla="*/ 2 w 110"/>
                  <a:gd name="T1" fmla="*/ 0 h 120"/>
                  <a:gd name="T2" fmla="*/ 110 w 110"/>
                  <a:gd name="T3" fmla="*/ 0 h 120"/>
                  <a:gd name="T4" fmla="*/ 108 w 110"/>
                  <a:gd name="T5" fmla="*/ 102 h 120"/>
                  <a:gd name="T6" fmla="*/ 106 w 110"/>
                  <a:gd name="T7" fmla="*/ 118 h 120"/>
                  <a:gd name="T8" fmla="*/ 0 w 110"/>
                  <a:gd name="T9" fmla="*/ 120 h 120"/>
                  <a:gd name="T10" fmla="*/ 2 w 110"/>
                  <a:gd name="T11" fmla="*/ 0 h 1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0"/>
                  <a:gd name="T19" fmla="*/ 0 h 120"/>
                  <a:gd name="T20" fmla="*/ 110 w 110"/>
                  <a:gd name="T21" fmla="*/ 120 h 1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0" h="120">
                    <a:moveTo>
                      <a:pt x="2" y="0"/>
                    </a:moveTo>
                    <a:lnTo>
                      <a:pt x="110" y="0"/>
                    </a:lnTo>
                    <a:lnTo>
                      <a:pt x="108" y="102"/>
                    </a:lnTo>
                    <a:lnTo>
                      <a:pt x="106" y="118"/>
                    </a:lnTo>
                    <a:lnTo>
                      <a:pt x="0" y="12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03" name="Freeform 273"/>
              <p:cNvSpPr>
                <a:spLocks/>
              </p:cNvSpPr>
              <p:nvPr/>
            </p:nvSpPr>
            <p:spPr bwMode="auto">
              <a:xfrm>
                <a:off x="4273" y="2831"/>
                <a:ext cx="104" cy="122"/>
              </a:xfrm>
              <a:custGeom>
                <a:avLst/>
                <a:gdLst>
                  <a:gd name="T0" fmla="*/ 8 w 104"/>
                  <a:gd name="T1" fmla="*/ 0 h 122"/>
                  <a:gd name="T2" fmla="*/ 104 w 104"/>
                  <a:gd name="T3" fmla="*/ 2 h 122"/>
                  <a:gd name="T4" fmla="*/ 102 w 104"/>
                  <a:gd name="T5" fmla="*/ 122 h 122"/>
                  <a:gd name="T6" fmla="*/ 50 w 104"/>
                  <a:gd name="T7" fmla="*/ 122 h 122"/>
                  <a:gd name="T8" fmla="*/ 0 w 104"/>
                  <a:gd name="T9" fmla="*/ 118 h 122"/>
                  <a:gd name="T10" fmla="*/ 8 w 104"/>
                  <a:gd name="T11" fmla="*/ 0 h 1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4"/>
                  <a:gd name="T19" fmla="*/ 0 h 122"/>
                  <a:gd name="T20" fmla="*/ 104 w 104"/>
                  <a:gd name="T21" fmla="*/ 122 h 1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4" h="122">
                    <a:moveTo>
                      <a:pt x="8" y="0"/>
                    </a:moveTo>
                    <a:lnTo>
                      <a:pt x="104" y="2"/>
                    </a:lnTo>
                    <a:lnTo>
                      <a:pt x="102" y="122"/>
                    </a:lnTo>
                    <a:lnTo>
                      <a:pt x="50" y="122"/>
                    </a:lnTo>
                    <a:lnTo>
                      <a:pt x="0" y="118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04" name="Freeform 274"/>
              <p:cNvSpPr>
                <a:spLocks/>
              </p:cNvSpPr>
              <p:nvPr/>
            </p:nvSpPr>
            <p:spPr bwMode="auto">
              <a:xfrm>
                <a:off x="4321" y="2951"/>
                <a:ext cx="162" cy="130"/>
              </a:xfrm>
              <a:custGeom>
                <a:avLst/>
                <a:gdLst>
                  <a:gd name="T0" fmla="*/ 2 w 162"/>
                  <a:gd name="T1" fmla="*/ 2 h 130"/>
                  <a:gd name="T2" fmla="*/ 54 w 162"/>
                  <a:gd name="T3" fmla="*/ 2 h 130"/>
                  <a:gd name="T4" fmla="*/ 160 w 162"/>
                  <a:gd name="T5" fmla="*/ 0 h 130"/>
                  <a:gd name="T6" fmla="*/ 162 w 162"/>
                  <a:gd name="T7" fmla="*/ 52 h 130"/>
                  <a:gd name="T8" fmla="*/ 158 w 162"/>
                  <a:gd name="T9" fmla="*/ 126 h 130"/>
                  <a:gd name="T10" fmla="*/ 148 w 162"/>
                  <a:gd name="T11" fmla="*/ 130 h 130"/>
                  <a:gd name="T12" fmla="*/ 36 w 162"/>
                  <a:gd name="T13" fmla="*/ 128 h 130"/>
                  <a:gd name="T14" fmla="*/ 14 w 162"/>
                  <a:gd name="T15" fmla="*/ 124 h 130"/>
                  <a:gd name="T16" fmla="*/ 0 w 162"/>
                  <a:gd name="T17" fmla="*/ 122 h 130"/>
                  <a:gd name="T18" fmla="*/ 2 w 162"/>
                  <a:gd name="T19" fmla="*/ 2 h 1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2"/>
                  <a:gd name="T31" fmla="*/ 0 h 130"/>
                  <a:gd name="T32" fmla="*/ 162 w 162"/>
                  <a:gd name="T33" fmla="*/ 130 h 13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2" h="130">
                    <a:moveTo>
                      <a:pt x="2" y="2"/>
                    </a:moveTo>
                    <a:lnTo>
                      <a:pt x="54" y="2"/>
                    </a:lnTo>
                    <a:lnTo>
                      <a:pt x="160" y="0"/>
                    </a:lnTo>
                    <a:lnTo>
                      <a:pt x="162" y="52"/>
                    </a:lnTo>
                    <a:lnTo>
                      <a:pt x="158" y="126"/>
                    </a:lnTo>
                    <a:lnTo>
                      <a:pt x="148" y="130"/>
                    </a:lnTo>
                    <a:lnTo>
                      <a:pt x="36" y="128"/>
                    </a:lnTo>
                    <a:lnTo>
                      <a:pt x="14" y="124"/>
                    </a:lnTo>
                    <a:lnTo>
                      <a:pt x="0" y="12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00B05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05" name="Freeform 275"/>
              <p:cNvSpPr>
                <a:spLocks/>
              </p:cNvSpPr>
              <p:nvPr/>
            </p:nvSpPr>
            <p:spPr bwMode="auto">
              <a:xfrm>
                <a:off x="3989" y="2909"/>
                <a:ext cx="334" cy="168"/>
              </a:xfrm>
              <a:custGeom>
                <a:avLst/>
                <a:gdLst>
                  <a:gd name="T0" fmla="*/ 0 w 334"/>
                  <a:gd name="T1" fmla="*/ 156 h 168"/>
                  <a:gd name="T2" fmla="*/ 14 w 334"/>
                  <a:gd name="T3" fmla="*/ 124 h 168"/>
                  <a:gd name="T4" fmla="*/ 14 w 334"/>
                  <a:gd name="T5" fmla="*/ 98 h 168"/>
                  <a:gd name="T6" fmla="*/ 52 w 334"/>
                  <a:gd name="T7" fmla="*/ 82 h 168"/>
                  <a:gd name="T8" fmla="*/ 84 w 334"/>
                  <a:gd name="T9" fmla="*/ 76 h 168"/>
                  <a:gd name="T10" fmla="*/ 88 w 334"/>
                  <a:gd name="T11" fmla="*/ 64 h 168"/>
                  <a:gd name="T12" fmla="*/ 146 w 334"/>
                  <a:gd name="T13" fmla="*/ 0 h 168"/>
                  <a:gd name="T14" fmla="*/ 188 w 334"/>
                  <a:gd name="T15" fmla="*/ 18 h 168"/>
                  <a:gd name="T16" fmla="*/ 188 w 334"/>
                  <a:gd name="T17" fmla="*/ 36 h 168"/>
                  <a:gd name="T18" fmla="*/ 284 w 334"/>
                  <a:gd name="T19" fmla="*/ 40 h 168"/>
                  <a:gd name="T20" fmla="*/ 334 w 334"/>
                  <a:gd name="T21" fmla="*/ 44 h 168"/>
                  <a:gd name="T22" fmla="*/ 332 w 334"/>
                  <a:gd name="T23" fmla="*/ 164 h 168"/>
                  <a:gd name="T24" fmla="*/ 320 w 334"/>
                  <a:gd name="T25" fmla="*/ 168 h 168"/>
                  <a:gd name="T26" fmla="*/ 188 w 334"/>
                  <a:gd name="T27" fmla="*/ 164 h 168"/>
                  <a:gd name="T28" fmla="*/ 0 w 334"/>
                  <a:gd name="T29" fmla="*/ 156 h 16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34"/>
                  <a:gd name="T46" fmla="*/ 0 h 168"/>
                  <a:gd name="T47" fmla="*/ 334 w 334"/>
                  <a:gd name="T48" fmla="*/ 168 h 16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34" h="168">
                    <a:moveTo>
                      <a:pt x="0" y="156"/>
                    </a:moveTo>
                    <a:lnTo>
                      <a:pt x="14" y="124"/>
                    </a:lnTo>
                    <a:lnTo>
                      <a:pt x="14" y="98"/>
                    </a:lnTo>
                    <a:lnTo>
                      <a:pt x="52" y="82"/>
                    </a:lnTo>
                    <a:lnTo>
                      <a:pt x="84" y="76"/>
                    </a:lnTo>
                    <a:lnTo>
                      <a:pt x="88" y="64"/>
                    </a:lnTo>
                    <a:lnTo>
                      <a:pt x="146" y="0"/>
                    </a:lnTo>
                    <a:lnTo>
                      <a:pt x="188" y="18"/>
                    </a:lnTo>
                    <a:lnTo>
                      <a:pt x="188" y="36"/>
                    </a:lnTo>
                    <a:lnTo>
                      <a:pt x="284" y="40"/>
                    </a:lnTo>
                    <a:lnTo>
                      <a:pt x="334" y="44"/>
                    </a:lnTo>
                    <a:lnTo>
                      <a:pt x="332" y="164"/>
                    </a:lnTo>
                    <a:lnTo>
                      <a:pt x="320" y="168"/>
                    </a:lnTo>
                    <a:lnTo>
                      <a:pt x="188" y="164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06" name="Freeform 276"/>
              <p:cNvSpPr>
                <a:spLocks/>
              </p:cNvSpPr>
              <p:nvPr/>
            </p:nvSpPr>
            <p:spPr bwMode="auto">
              <a:xfrm>
                <a:off x="3907" y="2935"/>
                <a:ext cx="102" cy="130"/>
              </a:xfrm>
              <a:custGeom>
                <a:avLst/>
                <a:gdLst>
                  <a:gd name="T0" fmla="*/ 6 w 102"/>
                  <a:gd name="T1" fmla="*/ 126 h 130"/>
                  <a:gd name="T2" fmla="*/ 0 w 102"/>
                  <a:gd name="T3" fmla="*/ 120 h 130"/>
                  <a:gd name="T4" fmla="*/ 4 w 102"/>
                  <a:gd name="T5" fmla="*/ 74 h 130"/>
                  <a:gd name="T6" fmla="*/ 8 w 102"/>
                  <a:gd name="T7" fmla="*/ 68 h 130"/>
                  <a:gd name="T8" fmla="*/ 4 w 102"/>
                  <a:gd name="T9" fmla="*/ 58 h 130"/>
                  <a:gd name="T10" fmla="*/ 50 w 102"/>
                  <a:gd name="T11" fmla="*/ 14 h 130"/>
                  <a:gd name="T12" fmla="*/ 78 w 102"/>
                  <a:gd name="T13" fmla="*/ 0 h 130"/>
                  <a:gd name="T14" fmla="*/ 96 w 102"/>
                  <a:gd name="T15" fmla="*/ 12 h 130"/>
                  <a:gd name="T16" fmla="*/ 92 w 102"/>
                  <a:gd name="T17" fmla="*/ 18 h 130"/>
                  <a:gd name="T18" fmla="*/ 98 w 102"/>
                  <a:gd name="T19" fmla="*/ 26 h 130"/>
                  <a:gd name="T20" fmla="*/ 96 w 102"/>
                  <a:gd name="T21" fmla="*/ 40 h 130"/>
                  <a:gd name="T22" fmla="*/ 102 w 102"/>
                  <a:gd name="T23" fmla="*/ 40 h 130"/>
                  <a:gd name="T24" fmla="*/ 102 w 102"/>
                  <a:gd name="T25" fmla="*/ 52 h 130"/>
                  <a:gd name="T26" fmla="*/ 96 w 102"/>
                  <a:gd name="T27" fmla="*/ 52 h 130"/>
                  <a:gd name="T28" fmla="*/ 96 w 102"/>
                  <a:gd name="T29" fmla="*/ 72 h 130"/>
                  <a:gd name="T30" fmla="*/ 96 w 102"/>
                  <a:gd name="T31" fmla="*/ 98 h 130"/>
                  <a:gd name="T32" fmla="*/ 82 w 102"/>
                  <a:gd name="T33" fmla="*/ 130 h 130"/>
                  <a:gd name="T34" fmla="*/ 6 w 102"/>
                  <a:gd name="T35" fmla="*/ 126 h 13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2"/>
                  <a:gd name="T55" fmla="*/ 0 h 130"/>
                  <a:gd name="T56" fmla="*/ 102 w 102"/>
                  <a:gd name="T57" fmla="*/ 130 h 13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2" h="130">
                    <a:moveTo>
                      <a:pt x="6" y="126"/>
                    </a:moveTo>
                    <a:lnTo>
                      <a:pt x="0" y="120"/>
                    </a:lnTo>
                    <a:lnTo>
                      <a:pt x="4" y="74"/>
                    </a:lnTo>
                    <a:lnTo>
                      <a:pt x="8" y="68"/>
                    </a:lnTo>
                    <a:lnTo>
                      <a:pt x="4" y="58"/>
                    </a:lnTo>
                    <a:lnTo>
                      <a:pt x="50" y="14"/>
                    </a:lnTo>
                    <a:lnTo>
                      <a:pt x="78" y="0"/>
                    </a:lnTo>
                    <a:lnTo>
                      <a:pt x="96" y="12"/>
                    </a:lnTo>
                    <a:lnTo>
                      <a:pt x="92" y="18"/>
                    </a:lnTo>
                    <a:lnTo>
                      <a:pt x="98" y="26"/>
                    </a:lnTo>
                    <a:lnTo>
                      <a:pt x="96" y="40"/>
                    </a:lnTo>
                    <a:lnTo>
                      <a:pt x="102" y="40"/>
                    </a:lnTo>
                    <a:lnTo>
                      <a:pt x="102" y="52"/>
                    </a:lnTo>
                    <a:lnTo>
                      <a:pt x="96" y="52"/>
                    </a:lnTo>
                    <a:lnTo>
                      <a:pt x="96" y="72"/>
                    </a:lnTo>
                    <a:lnTo>
                      <a:pt x="96" y="98"/>
                    </a:lnTo>
                    <a:lnTo>
                      <a:pt x="82" y="130"/>
                    </a:lnTo>
                    <a:lnTo>
                      <a:pt x="6" y="12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07" name="Freeform 277"/>
              <p:cNvSpPr>
                <a:spLocks/>
              </p:cNvSpPr>
              <p:nvPr/>
            </p:nvSpPr>
            <p:spPr bwMode="auto">
              <a:xfrm>
                <a:off x="3955" y="2865"/>
                <a:ext cx="180" cy="142"/>
              </a:xfrm>
              <a:custGeom>
                <a:avLst/>
                <a:gdLst>
                  <a:gd name="T0" fmla="*/ 2 w 180"/>
                  <a:gd name="T1" fmla="*/ 84 h 142"/>
                  <a:gd name="T2" fmla="*/ 0 w 180"/>
                  <a:gd name="T3" fmla="*/ 78 h 142"/>
                  <a:gd name="T4" fmla="*/ 6 w 180"/>
                  <a:gd name="T5" fmla="*/ 54 h 142"/>
                  <a:gd name="T6" fmla="*/ 10 w 180"/>
                  <a:gd name="T7" fmla="*/ 32 h 142"/>
                  <a:gd name="T8" fmla="*/ 4 w 180"/>
                  <a:gd name="T9" fmla="*/ 24 h 142"/>
                  <a:gd name="T10" fmla="*/ 46 w 180"/>
                  <a:gd name="T11" fmla="*/ 10 h 142"/>
                  <a:gd name="T12" fmla="*/ 52 w 180"/>
                  <a:gd name="T13" fmla="*/ 0 h 142"/>
                  <a:gd name="T14" fmla="*/ 68 w 180"/>
                  <a:gd name="T15" fmla="*/ 18 h 142"/>
                  <a:gd name="T16" fmla="*/ 78 w 180"/>
                  <a:gd name="T17" fmla="*/ 28 h 142"/>
                  <a:gd name="T18" fmla="*/ 136 w 180"/>
                  <a:gd name="T19" fmla="*/ 28 h 142"/>
                  <a:gd name="T20" fmla="*/ 180 w 180"/>
                  <a:gd name="T21" fmla="*/ 44 h 142"/>
                  <a:gd name="T22" fmla="*/ 122 w 180"/>
                  <a:gd name="T23" fmla="*/ 108 h 142"/>
                  <a:gd name="T24" fmla="*/ 118 w 180"/>
                  <a:gd name="T25" fmla="*/ 120 h 142"/>
                  <a:gd name="T26" fmla="*/ 86 w 180"/>
                  <a:gd name="T27" fmla="*/ 126 h 142"/>
                  <a:gd name="T28" fmla="*/ 48 w 180"/>
                  <a:gd name="T29" fmla="*/ 142 h 142"/>
                  <a:gd name="T30" fmla="*/ 48 w 180"/>
                  <a:gd name="T31" fmla="*/ 122 h 142"/>
                  <a:gd name="T32" fmla="*/ 54 w 180"/>
                  <a:gd name="T33" fmla="*/ 122 h 142"/>
                  <a:gd name="T34" fmla="*/ 54 w 180"/>
                  <a:gd name="T35" fmla="*/ 110 h 142"/>
                  <a:gd name="T36" fmla="*/ 48 w 180"/>
                  <a:gd name="T37" fmla="*/ 110 h 142"/>
                  <a:gd name="T38" fmla="*/ 50 w 180"/>
                  <a:gd name="T39" fmla="*/ 96 h 142"/>
                  <a:gd name="T40" fmla="*/ 44 w 180"/>
                  <a:gd name="T41" fmla="*/ 88 h 142"/>
                  <a:gd name="T42" fmla="*/ 48 w 180"/>
                  <a:gd name="T43" fmla="*/ 82 h 142"/>
                  <a:gd name="T44" fmla="*/ 30 w 180"/>
                  <a:gd name="T45" fmla="*/ 70 h 142"/>
                  <a:gd name="T46" fmla="*/ 2 w 180"/>
                  <a:gd name="T47" fmla="*/ 84 h 1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80"/>
                  <a:gd name="T73" fmla="*/ 0 h 142"/>
                  <a:gd name="T74" fmla="*/ 180 w 180"/>
                  <a:gd name="T75" fmla="*/ 142 h 1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80" h="142">
                    <a:moveTo>
                      <a:pt x="2" y="84"/>
                    </a:moveTo>
                    <a:lnTo>
                      <a:pt x="0" y="78"/>
                    </a:lnTo>
                    <a:lnTo>
                      <a:pt x="6" y="54"/>
                    </a:lnTo>
                    <a:lnTo>
                      <a:pt x="10" y="32"/>
                    </a:lnTo>
                    <a:lnTo>
                      <a:pt x="4" y="24"/>
                    </a:lnTo>
                    <a:lnTo>
                      <a:pt x="46" y="10"/>
                    </a:lnTo>
                    <a:lnTo>
                      <a:pt x="52" y="0"/>
                    </a:lnTo>
                    <a:lnTo>
                      <a:pt x="68" y="18"/>
                    </a:lnTo>
                    <a:lnTo>
                      <a:pt x="78" y="28"/>
                    </a:lnTo>
                    <a:lnTo>
                      <a:pt x="136" y="28"/>
                    </a:lnTo>
                    <a:lnTo>
                      <a:pt x="180" y="44"/>
                    </a:lnTo>
                    <a:lnTo>
                      <a:pt x="122" y="108"/>
                    </a:lnTo>
                    <a:lnTo>
                      <a:pt x="118" y="120"/>
                    </a:lnTo>
                    <a:lnTo>
                      <a:pt x="86" y="126"/>
                    </a:lnTo>
                    <a:lnTo>
                      <a:pt x="48" y="142"/>
                    </a:lnTo>
                    <a:lnTo>
                      <a:pt x="48" y="122"/>
                    </a:lnTo>
                    <a:lnTo>
                      <a:pt x="54" y="122"/>
                    </a:lnTo>
                    <a:lnTo>
                      <a:pt x="54" y="110"/>
                    </a:lnTo>
                    <a:lnTo>
                      <a:pt x="48" y="110"/>
                    </a:lnTo>
                    <a:lnTo>
                      <a:pt x="50" y="96"/>
                    </a:lnTo>
                    <a:lnTo>
                      <a:pt x="44" y="88"/>
                    </a:lnTo>
                    <a:lnTo>
                      <a:pt x="48" y="82"/>
                    </a:lnTo>
                    <a:lnTo>
                      <a:pt x="30" y="70"/>
                    </a:lnTo>
                    <a:lnTo>
                      <a:pt x="2" y="8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08" name="Freeform 278"/>
              <p:cNvSpPr>
                <a:spLocks/>
              </p:cNvSpPr>
              <p:nvPr/>
            </p:nvSpPr>
            <p:spPr bwMode="auto">
              <a:xfrm>
                <a:off x="3769" y="2975"/>
                <a:ext cx="146" cy="86"/>
              </a:xfrm>
              <a:custGeom>
                <a:avLst/>
                <a:gdLst>
                  <a:gd name="T0" fmla="*/ 144 w 146"/>
                  <a:gd name="T1" fmla="*/ 86 h 86"/>
                  <a:gd name="T2" fmla="*/ 100 w 146"/>
                  <a:gd name="T3" fmla="*/ 84 h 86"/>
                  <a:gd name="T4" fmla="*/ 28 w 146"/>
                  <a:gd name="T5" fmla="*/ 78 h 86"/>
                  <a:gd name="T6" fmla="*/ 10 w 146"/>
                  <a:gd name="T7" fmla="*/ 46 h 86"/>
                  <a:gd name="T8" fmla="*/ 12 w 146"/>
                  <a:gd name="T9" fmla="*/ 34 h 86"/>
                  <a:gd name="T10" fmla="*/ 0 w 146"/>
                  <a:gd name="T11" fmla="*/ 26 h 86"/>
                  <a:gd name="T12" fmla="*/ 2 w 146"/>
                  <a:gd name="T13" fmla="*/ 0 h 86"/>
                  <a:gd name="T14" fmla="*/ 98 w 146"/>
                  <a:gd name="T15" fmla="*/ 6 h 86"/>
                  <a:gd name="T16" fmla="*/ 100 w 146"/>
                  <a:gd name="T17" fmla="*/ 12 h 86"/>
                  <a:gd name="T18" fmla="*/ 142 w 146"/>
                  <a:gd name="T19" fmla="*/ 18 h 86"/>
                  <a:gd name="T20" fmla="*/ 146 w 146"/>
                  <a:gd name="T21" fmla="*/ 28 h 86"/>
                  <a:gd name="T22" fmla="*/ 142 w 146"/>
                  <a:gd name="T23" fmla="*/ 34 h 86"/>
                  <a:gd name="T24" fmla="*/ 138 w 146"/>
                  <a:gd name="T25" fmla="*/ 80 h 86"/>
                  <a:gd name="T26" fmla="*/ 144 w 146"/>
                  <a:gd name="T27" fmla="*/ 86 h 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6"/>
                  <a:gd name="T43" fmla="*/ 0 h 86"/>
                  <a:gd name="T44" fmla="*/ 146 w 146"/>
                  <a:gd name="T45" fmla="*/ 86 h 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6" h="86">
                    <a:moveTo>
                      <a:pt x="144" y="86"/>
                    </a:moveTo>
                    <a:lnTo>
                      <a:pt x="100" y="84"/>
                    </a:lnTo>
                    <a:lnTo>
                      <a:pt x="28" y="78"/>
                    </a:lnTo>
                    <a:lnTo>
                      <a:pt x="10" y="46"/>
                    </a:lnTo>
                    <a:lnTo>
                      <a:pt x="12" y="34"/>
                    </a:lnTo>
                    <a:lnTo>
                      <a:pt x="0" y="26"/>
                    </a:lnTo>
                    <a:lnTo>
                      <a:pt x="2" y="0"/>
                    </a:lnTo>
                    <a:lnTo>
                      <a:pt x="98" y="6"/>
                    </a:lnTo>
                    <a:lnTo>
                      <a:pt x="100" y="12"/>
                    </a:lnTo>
                    <a:lnTo>
                      <a:pt x="142" y="18"/>
                    </a:lnTo>
                    <a:lnTo>
                      <a:pt x="146" y="28"/>
                    </a:lnTo>
                    <a:lnTo>
                      <a:pt x="142" y="34"/>
                    </a:lnTo>
                    <a:lnTo>
                      <a:pt x="138" y="80"/>
                    </a:lnTo>
                    <a:lnTo>
                      <a:pt x="144" y="8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09" name="Freeform 279"/>
              <p:cNvSpPr>
                <a:spLocks/>
              </p:cNvSpPr>
              <p:nvPr/>
            </p:nvSpPr>
            <p:spPr bwMode="auto">
              <a:xfrm>
                <a:off x="3867" y="2913"/>
                <a:ext cx="94" cy="80"/>
              </a:xfrm>
              <a:custGeom>
                <a:avLst/>
                <a:gdLst>
                  <a:gd name="T0" fmla="*/ 0 w 94"/>
                  <a:gd name="T1" fmla="*/ 68 h 80"/>
                  <a:gd name="T2" fmla="*/ 4 w 94"/>
                  <a:gd name="T3" fmla="*/ 0 h 80"/>
                  <a:gd name="T4" fmla="*/ 94 w 94"/>
                  <a:gd name="T5" fmla="*/ 6 h 80"/>
                  <a:gd name="T6" fmla="*/ 88 w 94"/>
                  <a:gd name="T7" fmla="*/ 30 h 80"/>
                  <a:gd name="T8" fmla="*/ 90 w 94"/>
                  <a:gd name="T9" fmla="*/ 36 h 80"/>
                  <a:gd name="T10" fmla="*/ 44 w 94"/>
                  <a:gd name="T11" fmla="*/ 80 h 80"/>
                  <a:gd name="T12" fmla="*/ 2 w 94"/>
                  <a:gd name="T13" fmla="*/ 74 h 80"/>
                  <a:gd name="T14" fmla="*/ 0 w 94"/>
                  <a:gd name="T15" fmla="*/ 68 h 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4"/>
                  <a:gd name="T25" fmla="*/ 0 h 80"/>
                  <a:gd name="T26" fmla="*/ 94 w 94"/>
                  <a:gd name="T27" fmla="*/ 80 h 8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4" h="80">
                    <a:moveTo>
                      <a:pt x="0" y="68"/>
                    </a:moveTo>
                    <a:lnTo>
                      <a:pt x="4" y="0"/>
                    </a:lnTo>
                    <a:lnTo>
                      <a:pt x="94" y="6"/>
                    </a:lnTo>
                    <a:lnTo>
                      <a:pt x="88" y="30"/>
                    </a:lnTo>
                    <a:lnTo>
                      <a:pt x="90" y="36"/>
                    </a:lnTo>
                    <a:lnTo>
                      <a:pt x="44" y="80"/>
                    </a:lnTo>
                    <a:lnTo>
                      <a:pt x="2" y="74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10" name="Freeform 280"/>
              <p:cNvSpPr>
                <a:spLocks/>
              </p:cNvSpPr>
              <p:nvPr/>
            </p:nvSpPr>
            <p:spPr bwMode="auto">
              <a:xfrm>
                <a:off x="3765" y="2889"/>
                <a:ext cx="106" cy="92"/>
              </a:xfrm>
              <a:custGeom>
                <a:avLst/>
                <a:gdLst>
                  <a:gd name="T0" fmla="*/ 8 w 106"/>
                  <a:gd name="T1" fmla="*/ 0 h 92"/>
                  <a:gd name="T2" fmla="*/ 24 w 106"/>
                  <a:gd name="T3" fmla="*/ 2 h 92"/>
                  <a:gd name="T4" fmla="*/ 26 w 106"/>
                  <a:gd name="T5" fmla="*/ 16 h 92"/>
                  <a:gd name="T6" fmla="*/ 106 w 106"/>
                  <a:gd name="T7" fmla="*/ 24 h 92"/>
                  <a:gd name="T8" fmla="*/ 102 w 106"/>
                  <a:gd name="T9" fmla="*/ 92 h 92"/>
                  <a:gd name="T10" fmla="*/ 6 w 106"/>
                  <a:gd name="T11" fmla="*/ 86 h 92"/>
                  <a:gd name="T12" fmla="*/ 0 w 106"/>
                  <a:gd name="T13" fmla="*/ 86 h 92"/>
                  <a:gd name="T14" fmla="*/ 8 w 106"/>
                  <a:gd name="T15" fmla="*/ 52 h 92"/>
                  <a:gd name="T16" fmla="*/ 8 w 106"/>
                  <a:gd name="T17" fmla="*/ 0 h 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6"/>
                  <a:gd name="T28" fmla="*/ 0 h 92"/>
                  <a:gd name="T29" fmla="*/ 106 w 106"/>
                  <a:gd name="T30" fmla="*/ 92 h 9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6" h="92">
                    <a:moveTo>
                      <a:pt x="8" y="0"/>
                    </a:moveTo>
                    <a:lnTo>
                      <a:pt x="24" y="2"/>
                    </a:lnTo>
                    <a:lnTo>
                      <a:pt x="26" y="16"/>
                    </a:lnTo>
                    <a:lnTo>
                      <a:pt x="106" y="24"/>
                    </a:lnTo>
                    <a:lnTo>
                      <a:pt x="102" y="92"/>
                    </a:lnTo>
                    <a:lnTo>
                      <a:pt x="6" y="86"/>
                    </a:lnTo>
                    <a:lnTo>
                      <a:pt x="0" y="86"/>
                    </a:lnTo>
                    <a:lnTo>
                      <a:pt x="8" y="5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11" name="Freeform 281"/>
              <p:cNvSpPr>
                <a:spLocks/>
              </p:cNvSpPr>
              <p:nvPr/>
            </p:nvSpPr>
            <p:spPr bwMode="auto">
              <a:xfrm>
                <a:off x="3647" y="2961"/>
                <a:ext cx="150" cy="92"/>
              </a:xfrm>
              <a:custGeom>
                <a:avLst/>
                <a:gdLst>
                  <a:gd name="T0" fmla="*/ 8 w 150"/>
                  <a:gd name="T1" fmla="*/ 0 h 92"/>
                  <a:gd name="T2" fmla="*/ 50 w 150"/>
                  <a:gd name="T3" fmla="*/ 4 h 92"/>
                  <a:gd name="T4" fmla="*/ 54 w 150"/>
                  <a:gd name="T5" fmla="*/ 12 h 92"/>
                  <a:gd name="T6" fmla="*/ 118 w 150"/>
                  <a:gd name="T7" fmla="*/ 14 h 92"/>
                  <a:gd name="T8" fmla="*/ 124 w 150"/>
                  <a:gd name="T9" fmla="*/ 14 h 92"/>
                  <a:gd name="T10" fmla="*/ 122 w 150"/>
                  <a:gd name="T11" fmla="*/ 40 h 92"/>
                  <a:gd name="T12" fmla="*/ 134 w 150"/>
                  <a:gd name="T13" fmla="*/ 48 h 92"/>
                  <a:gd name="T14" fmla="*/ 132 w 150"/>
                  <a:gd name="T15" fmla="*/ 60 h 92"/>
                  <a:gd name="T16" fmla="*/ 150 w 150"/>
                  <a:gd name="T17" fmla="*/ 92 h 92"/>
                  <a:gd name="T18" fmla="*/ 88 w 150"/>
                  <a:gd name="T19" fmla="*/ 90 h 92"/>
                  <a:gd name="T20" fmla="*/ 38 w 150"/>
                  <a:gd name="T21" fmla="*/ 84 h 92"/>
                  <a:gd name="T22" fmla="*/ 4 w 150"/>
                  <a:gd name="T23" fmla="*/ 84 h 92"/>
                  <a:gd name="T24" fmla="*/ 0 w 150"/>
                  <a:gd name="T25" fmla="*/ 80 h 92"/>
                  <a:gd name="T26" fmla="*/ 8 w 150"/>
                  <a:gd name="T27" fmla="*/ 0 h 9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50"/>
                  <a:gd name="T43" fmla="*/ 0 h 92"/>
                  <a:gd name="T44" fmla="*/ 150 w 150"/>
                  <a:gd name="T45" fmla="*/ 92 h 9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50" h="92">
                    <a:moveTo>
                      <a:pt x="8" y="0"/>
                    </a:moveTo>
                    <a:lnTo>
                      <a:pt x="50" y="4"/>
                    </a:lnTo>
                    <a:lnTo>
                      <a:pt x="54" y="12"/>
                    </a:lnTo>
                    <a:lnTo>
                      <a:pt x="118" y="14"/>
                    </a:lnTo>
                    <a:lnTo>
                      <a:pt x="124" y="14"/>
                    </a:lnTo>
                    <a:lnTo>
                      <a:pt x="122" y="40"/>
                    </a:lnTo>
                    <a:lnTo>
                      <a:pt x="134" y="48"/>
                    </a:lnTo>
                    <a:lnTo>
                      <a:pt x="132" y="60"/>
                    </a:lnTo>
                    <a:lnTo>
                      <a:pt x="150" y="92"/>
                    </a:lnTo>
                    <a:lnTo>
                      <a:pt x="88" y="90"/>
                    </a:lnTo>
                    <a:lnTo>
                      <a:pt x="38" y="84"/>
                    </a:lnTo>
                    <a:lnTo>
                      <a:pt x="4" y="84"/>
                    </a:lnTo>
                    <a:lnTo>
                      <a:pt x="0" y="8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12" name="Freeform 282"/>
              <p:cNvSpPr>
                <a:spLocks/>
              </p:cNvSpPr>
              <p:nvPr/>
            </p:nvSpPr>
            <p:spPr bwMode="auto">
              <a:xfrm>
                <a:off x="3697" y="2859"/>
                <a:ext cx="76" cy="116"/>
              </a:xfrm>
              <a:custGeom>
                <a:avLst/>
                <a:gdLst>
                  <a:gd name="T0" fmla="*/ 68 w 76"/>
                  <a:gd name="T1" fmla="*/ 116 h 116"/>
                  <a:gd name="T2" fmla="*/ 4 w 76"/>
                  <a:gd name="T3" fmla="*/ 114 h 116"/>
                  <a:gd name="T4" fmla="*/ 0 w 76"/>
                  <a:gd name="T5" fmla="*/ 106 h 116"/>
                  <a:gd name="T6" fmla="*/ 4 w 76"/>
                  <a:gd name="T7" fmla="*/ 86 h 116"/>
                  <a:gd name="T8" fmla="*/ 10 w 76"/>
                  <a:gd name="T9" fmla="*/ 6 h 116"/>
                  <a:gd name="T10" fmla="*/ 22 w 76"/>
                  <a:gd name="T11" fmla="*/ 0 h 116"/>
                  <a:gd name="T12" fmla="*/ 32 w 76"/>
                  <a:gd name="T13" fmla="*/ 4 h 116"/>
                  <a:gd name="T14" fmla="*/ 48 w 76"/>
                  <a:gd name="T15" fmla="*/ 2 h 116"/>
                  <a:gd name="T16" fmla="*/ 54 w 76"/>
                  <a:gd name="T17" fmla="*/ 12 h 116"/>
                  <a:gd name="T18" fmla="*/ 76 w 76"/>
                  <a:gd name="T19" fmla="*/ 24 h 116"/>
                  <a:gd name="T20" fmla="*/ 76 w 76"/>
                  <a:gd name="T21" fmla="*/ 30 h 116"/>
                  <a:gd name="T22" fmla="*/ 76 w 76"/>
                  <a:gd name="T23" fmla="*/ 82 h 116"/>
                  <a:gd name="T24" fmla="*/ 68 w 76"/>
                  <a:gd name="T25" fmla="*/ 116 h 1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6"/>
                  <a:gd name="T40" fmla="*/ 0 h 116"/>
                  <a:gd name="T41" fmla="*/ 76 w 76"/>
                  <a:gd name="T42" fmla="*/ 116 h 11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6" h="116">
                    <a:moveTo>
                      <a:pt x="68" y="116"/>
                    </a:moveTo>
                    <a:lnTo>
                      <a:pt x="4" y="114"/>
                    </a:lnTo>
                    <a:lnTo>
                      <a:pt x="0" y="106"/>
                    </a:lnTo>
                    <a:lnTo>
                      <a:pt x="4" y="86"/>
                    </a:lnTo>
                    <a:lnTo>
                      <a:pt x="10" y="6"/>
                    </a:lnTo>
                    <a:lnTo>
                      <a:pt x="22" y="0"/>
                    </a:lnTo>
                    <a:lnTo>
                      <a:pt x="32" y="4"/>
                    </a:lnTo>
                    <a:lnTo>
                      <a:pt x="48" y="2"/>
                    </a:lnTo>
                    <a:lnTo>
                      <a:pt x="54" y="12"/>
                    </a:lnTo>
                    <a:lnTo>
                      <a:pt x="76" y="24"/>
                    </a:lnTo>
                    <a:lnTo>
                      <a:pt x="76" y="30"/>
                    </a:lnTo>
                    <a:lnTo>
                      <a:pt x="76" y="82"/>
                    </a:lnTo>
                    <a:lnTo>
                      <a:pt x="68" y="11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13" name="Freeform 283"/>
              <p:cNvSpPr>
                <a:spLocks/>
              </p:cNvSpPr>
              <p:nvPr/>
            </p:nvSpPr>
            <p:spPr bwMode="auto">
              <a:xfrm>
                <a:off x="3503" y="2915"/>
                <a:ext cx="152" cy="126"/>
              </a:xfrm>
              <a:custGeom>
                <a:avLst/>
                <a:gdLst>
                  <a:gd name="T0" fmla="*/ 144 w 152"/>
                  <a:gd name="T1" fmla="*/ 126 h 126"/>
                  <a:gd name="T2" fmla="*/ 0 w 152"/>
                  <a:gd name="T3" fmla="*/ 114 h 126"/>
                  <a:gd name="T4" fmla="*/ 16 w 152"/>
                  <a:gd name="T5" fmla="*/ 78 h 126"/>
                  <a:gd name="T6" fmla="*/ 60 w 152"/>
                  <a:gd name="T7" fmla="*/ 34 h 126"/>
                  <a:gd name="T8" fmla="*/ 64 w 152"/>
                  <a:gd name="T9" fmla="*/ 6 h 126"/>
                  <a:gd name="T10" fmla="*/ 74 w 152"/>
                  <a:gd name="T11" fmla="*/ 0 h 126"/>
                  <a:gd name="T12" fmla="*/ 150 w 152"/>
                  <a:gd name="T13" fmla="*/ 4 h 126"/>
                  <a:gd name="T14" fmla="*/ 152 w 152"/>
                  <a:gd name="T15" fmla="*/ 46 h 126"/>
                  <a:gd name="T16" fmla="*/ 144 w 152"/>
                  <a:gd name="T17" fmla="*/ 126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2"/>
                  <a:gd name="T28" fmla="*/ 0 h 126"/>
                  <a:gd name="T29" fmla="*/ 152 w 152"/>
                  <a:gd name="T30" fmla="*/ 126 h 1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2" h="126">
                    <a:moveTo>
                      <a:pt x="144" y="126"/>
                    </a:moveTo>
                    <a:lnTo>
                      <a:pt x="0" y="114"/>
                    </a:lnTo>
                    <a:lnTo>
                      <a:pt x="16" y="78"/>
                    </a:lnTo>
                    <a:lnTo>
                      <a:pt x="60" y="34"/>
                    </a:lnTo>
                    <a:lnTo>
                      <a:pt x="64" y="6"/>
                    </a:lnTo>
                    <a:lnTo>
                      <a:pt x="74" y="0"/>
                    </a:lnTo>
                    <a:lnTo>
                      <a:pt x="150" y="4"/>
                    </a:lnTo>
                    <a:lnTo>
                      <a:pt x="152" y="46"/>
                    </a:lnTo>
                    <a:lnTo>
                      <a:pt x="144" y="12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14" name="Freeform 284"/>
              <p:cNvSpPr>
                <a:spLocks/>
              </p:cNvSpPr>
              <p:nvPr/>
            </p:nvSpPr>
            <p:spPr bwMode="auto">
              <a:xfrm>
                <a:off x="3403" y="2901"/>
                <a:ext cx="174" cy="128"/>
              </a:xfrm>
              <a:custGeom>
                <a:avLst/>
                <a:gdLst>
                  <a:gd name="T0" fmla="*/ 100 w 174"/>
                  <a:gd name="T1" fmla="*/ 128 h 128"/>
                  <a:gd name="T2" fmla="*/ 0 w 174"/>
                  <a:gd name="T3" fmla="*/ 122 h 128"/>
                  <a:gd name="T4" fmla="*/ 10 w 174"/>
                  <a:gd name="T5" fmla="*/ 0 h 128"/>
                  <a:gd name="T6" fmla="*/ 174 w 174"/>
                  <a:gd name="T7" fmla="*/ 14 h 128"/>
                  <a:gd name="T8" fmla="*/ 164 w 174"/>
                  <a:gd name="T9" fmla="*/ 20 h 128"/>
                  <a:gd name="T10" fmla="*/ 160 w 174"/>
                  <a:gd name="T11" fmla="*/ 48 h 128"/>
                  <a:gd name="T12" fmla="*/ 116 w 174"/>
                  <a:gd name="T13" fmla="*/ 92 h 128"/>
                  <a:gd name="T14" fmla="*/ 100 w 174"/>
                  <a:gd name="T15" fmla="*/ 128 h 1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4"/>
                  <a:gd name="T25" fmla="*/ 0 h 128"/>
                  <a:gd name="T26" fmla="*/ 174 w 174"/>
                  <a:gd name="T27" fmla="*/ 128 h 1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4" h="128">
                    <a:moveTo>
                      <a:pt x="100" y="128"/>
                    </a:moveTo>
                    <a:lnTo>
                      <a:pt x="0" y="122"/>
                    </a:lnTo>
                    <a:lnTo>
                      <a:pt x="10" y="0"/>
                    </a:lnTo>
                    <a:lnTo>
                      <a:pt x="174" y="14"/>
                    </a:lnTo>
                    <a:lnTo>
                      <a:pt x="164" y="20"/>
                    </a:lnTo>
                    <a:lnTo>
                      <a:pt x="160" y="48"/>
                    </a:lnTo>
                    <a:lnTo>
                      <a:pt x="116" y="92"/>
                    </a:lnTo>
                    <a:lnTo>
                      <a:pt x="100" y="128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15" name="Freeform 285"/>
              <p:cNvSpPr>
                <a:spLocks/>
              </p:cNvSpPr>
              <p:nvPr/>
            </p:nvSpPr>
            <p:spPr bwMode="auto">
              <a:xfrm>
                <a:off x="3413" y="2855"/>
                <a:ext cx="182" cy="60"/>
              </a:xfrm>
              <a:custGeom>
                <a:avLst/>
                <a:gdLst>
                  <a:gd name="T0" fmla="*/ 0 w 182"/>
                  <a:gd name="T1" fmla="*/ 46 h 60"/>
                  <a:gd name="T2" fmla="*/ 6 w 182"/>
                  <a:gd name="T3" fmla="*/ 2 h 60"/>
                  <a:gd name="T4" fmla="*/ 42 w 182"/>
                  <a:gd name="T5" fmla="*/ 0 h 60"/>
                  <a:gd name="T6" fmla="*/ 122 w 182"/>
                  <a:gd name="T7" fmla="*/ 8 h 60"/>
                  <a:gd name="T8" fmla="*/ 132 w 182"/>
                  <a:gd name="T9" fmla="*/ 18 h 60"/>
                  <a:gd name="T10" fmla="*/ 166 w 182"/>
                  <a:gd name="T11" fmla="*/ 14 h 60"/>
                  <a:gd name="T12" fmla="*/ 172 w 182"/>
                  <a:gd name="T13" fmla="*/ 26 h 60"/>
                  <a:gd name="T14" fmla="*/ 182 w 182"/>
                  <a:gd name="T15" fmla="*/ 32 h 60"/>
                  <a:gd name="T16" fmla="*/ 178 w 182"/>
                  <a:gd name="T17" fmla="*/ 44 h 60"/>
                  <a:gd name="T18" fmla="*/ 164 w 182"/>
                  <a:gd name="T19" fmla="*/ 44 h 60"/>
                  <a:gd name="T20" fmla="*/ 164 w 182"/>
                  <a:gd name="T21" fmla="*/ 60 h 60"/>
                  <a:gd name="T22" fmla="*/ 0 w 182"/>
                  <a:gd name="T23" fmla="*/ 46 h 6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2"/>
                  <a:gd name="T37" fmla="*/ 0 h 60"/>
                  <a:gd name="T38" fmla="*/ 182 w 182"/>
                  <a:gd name="T39" fmla="*/ 60 h 6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2" h="60">
                    <a:moveTo>
                      <a:pt x="0" y="46"/>
                    </a:moveTo>
                    <a:lnTo>
                      <a:pt x="6" y="2"/>
                    </a:lnTo>
                    <a:lnTo>
                      <a:pt x="42" y="0"/>
                    </a:lnTo>
                    <a:lnTo>
                      <a:pt x="122" y="8"/>
                    </a:lnTo>
                    <a:lnTo>
                      <a:pt x="132" y="18"/>
                    </a:lnTo>
                    <a:lnTo>
                      <a:pt x="166" y="14"/>
                    </a:lnTo>
                    <a:lnTo>
                      <a:pt x="172" y="26"/>
                    </a:lnTo>
                    <a:lnTo>
                      <a:pt x="182" y="32"/>
                    </a:lnTo>
                    <a:lnTo>
                      <a:pt x="178" y="44"/>
                    </a:lnTo>
                    <a:lnTo>
                      <a:pt x="164" y="44"/>
                    </a:lnTo>
                    <a:lnTo>
                      <a:pt x="164" y="60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16" name="Freeform 286"/>
              <p:cNvSpPr>
                <a:spLocks/>
              </p:cNvSpPr>
              <p:nvPr/>
            </p:nvSpPr>
            <p:spPr bwMode="auto">
              <a:xfrm>
                <a:off x="3419" y="2801"/>
                <a:ext cx="200" cy="86"/>
              </a:xfrm>
              <a:custGeom>
                <a:avLst/>
                <a:gdLst>
                  <a:gd name="T0" fmla="*/ 2 w 200"/>
                  <a:gd name="T1" fmla="*/ 0 h 86"/>
                  <a:gd name="T2" fmla="*/ 164 w 200"/>
                  <a:gd name="T3" fmla="*/ 14 h 86"/>
                  <a:gd name="T4" fmla="*/ 168 w 200"/>
                  <a:gd name="T5" fmla="*/ 22 h 86"/>
                  <a:gd name="T6" fmla="*/ 174 w 200"/>
                  <a:gd name="T7" fmla="*/ 16 h 86"/>
                  <a:gd name="T8" fmla="*/ 178 w 200"/>
                  <a:gd name="T9" fmla="*/ 22 h 86"/>
                  <a:gd name="T10" fmla="*/ 174 w 200"/>
                  <a:gd name="T11" fmla="*/ 36 h 86"/>
                  <a:gd name="T12" fmla="*/ 198 w 200"/>
                  <a:gd name="T13" fmla="*/ 56 h 86"/>
                  <a:gd name="T14" fmla="*/ 200 w 200"/>
                  <a:gd name="T15" fmla="*/ 64 h 86"/>
                  <a:gd name="T16" fmla="*/ 176 w 200"/>
                  <a:gd name="T17" fmla="*/ 86 h 86"/>
                  <a:gd name="T18" fmla="*/ 166 w 200"/>
                  <a:gd name="T19" fmla="*/ 80 h 86"/>
                  <a:gd name="T20" fmla="*/ 160 w 200"/>
                  <a:gd name="T21" fmla="*/ 68 h 86"/>
                  <a:gd name="T22" fmla="*/ 126 w 200"/>
                  <a:gd name="T23" fmla="*/ 72 h 86"/>
                  <a:gd name="T24" fmla="*/ 116 w 200"/>
                  <a:gd name="T25" fmla="*/ 62 h 86"/>
                  <a:gd name="T26" fmla="*/ 40 w 200"/>
                  <a:gd name="T27" fmla="*/ 54 h 86"/>
                  <a:gd name="T28" fmla="*/ 0 w 200"/>
                  <a:gd name="T29" fmla="*/ 56 h 86"/>
                  <a:gd name="T30" fmla="*/ 2 w 200"/>
                  <a:gd name="T31" fmla="*/ 0 h 8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00"/>
                  <a:gd name="T49" fmla="*/ 0 h 86"/>
                  <a:gd name="T50" fmla="*/ 200 w 200"/>
                  <a:gd name="T51" fmla="*/ 86 h 8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00" h="86">
                    <a:moveTo>
                      <a:pt x="2" y="0"/>
                    </a:moveTo>
                    <a:lnTo>
                      <a:pt x="164" y="14"/>
                    </a:lnTo>
                    <a:lnTo>
                      <a:pt x="168" y="22"/>
                    </a:lnTo>
                    <a:lnTo>
                      <a:pt x="174" y="16"/>
                    </a:lnTo>
                    <a:lnTo>
                      <a:pt x="178" y="22"/>
                    </a:lnTo>
                    <a:lnTo>
                      <a:pt x="174" y="36"/>
                    </a:lnTo>
                    <a:lnTo>
                      <a:pt x="198" y="56"/>
                    </a:lnTo>
                    <a:lnTo>
                      <a:pt x="200" y="64"/>
                    </a:lnTo>
                    <a:lnTo>
                      <a:pt x="176" y="86"/>
                    </a:lnTo>
                    <a:lnTo>
                      <a:pt x="166" y="80"/>
                    </a:lnTo>
                    <a:lnTo>
                      <a:pt x="160" y="68"/>
                    </a:lnTo>
                    <a:lnTo>
                      <a:pt x="126" y="72"/>
                    </a:lnTo>
                    <a:lnTo>
                      <a:pt x="116" y="62"/>
                    </a:lnTo>
                    <a:lnTo>
                      <a:pt x="40" y="54"/>
                    </a:lnTo>
                    <a:lnTo>
                      <a:pt x="0" y="56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17" name="Freeform 287"/>
              <p:cNvSpPr>
                <a:spLocks/>
              </p:cNvSpPr>
              <p:nvPr/>
            </p:nvSpPr>
            <p:spPr bwMode="auto">
              <a:xfrm>
                <a:off x="3421" y="2713"/>
                <a:ext cx="240" cy="102"/>
              </a:xfrm>
              <a:custGeom>
                <a:avLst/>
                <a:gdLst>
                  <a:gd name="T0" fmla="*/ 6 w 240"/>
                  <a:gd name="T1" fmla="*/ 18 h 102"/>
                  <a:gd name="T2" fmla="*/ 106 w 240"/>
                  <a:gd name="T3" fmla="*/ 28 h 102"/>
                  <a:gd name="T4" fmla="*/ 110 w 240"/>
                  <a:gd name="T5" fmla="*/ 0 h 102"/>
                  <a:gd name="T6" fmla="*/ 240 w 240"/>
                  <a:gd name="T7" fmla="*/ 10 h 102"/>
                  <a:gd name="T8" fmla="*/ 236 w 240"/>
                  <a:gd name="T9" fmla="*/ 78 h 102"/>
                  <a:gd name="T10" fmla="*/ 216 w 240"/>
                  <a:gd name="T11" fmla="*/ 80 h 102"/>
                  <a:gd name="T12" fmla="*/ 218 w 240"/>
                  <a:gd name="T13" fmla="*/ 70 h 102"/>
                  <a:gd name="T14" fmla="*/ 142 w 240"/>
                  <a:gd name="T15" fmla="*/ 64 h 102"/>
                  <a:gd name="T16" fmla="*/ 146 w 240"/>
                  <a:gd name="T17" fmla="*/ 80 h 102"/>
                  <a:gd name="T18" fmla="*/ 170 w 240"/>
                  <a:gd name="T19" fmla="*/ 88 h 102"/>
                  <a:gd name="T20" fmla="*/ 162 w 240"/>
                  <a:gd name="T21" fmla="*/ 102 h 102"/>
                  <a:gd name="T22" fmla="*/ 0 w 240"/>
                  <a:gd name="T23" fmla="*/ 88 h 102"/>
                  <a:gd name="T24" fmla="*/ 6 w 240"/>
                  <a:gd name="T25" fmla="*/ 18 h 1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40"/>
                  <a:gd name="T40" fmla="*/ 0 h 102"/>
                  <a:gd name="T41" fmla="*/ 240 w 240"/>
                  <a:gd name="T42" fmla="*/ 102 h 10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40" h="102">
                    <a:moveTo>
                      <a:pt x="6" y="18"/>
                    </a:moveTo>
                    <a:lnTo>
                      <a:pt x="106" y="28"/>
                    </a:lnTo>
                    <a:lnTo>
                      <a:pt x="110" y="0"/>
                    </a:lnTo>
                    <a:lnTo>
                      <a:pt x="240" y="10"/>
                    </a:lnTo>
                    <a:lnTo>
                      <a:pt x="236" y="78"/>
                    </a:lnTo>
                    <a:lnTo>
                      <a:pt x="216" y="80"/>
                    </a:lnTo>
                    <a:lnTo>
                      <a:pt x="218" y="70"/>
                    </a:lnTo>
                    <a:lnTo>
                      <a:pt x="142" y="64"/>
                    </a:lnTo>
                    <a:lnTo>
                      <a:pt x="146" y="80"/>
                    </a:lnTo>
                    <a:lnTo>
                      <a:pt x="170" y="88"/>
                    </a:lnTo>
                    <a:lnTo>
                      <a:pt x="162" y="102"/>
                    </a:lnTo>
                    <a:lnTo>
                      <a:pt x="0" y="8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18" name="Freeform 292"/>
              <p:cNvSpPr>
                <a:spLocks/>
              </p:cNvSpPr>
              <p:nvPr/>
            </p:nvSpPr>
            <p:spPr bwMode="auto">
              <a:xfrm>
                <a:off x="4041" y="2533"/>
                <a:ext cx="198" cy="42"/>
              </a:xfrm>
              <a:custGeom>
                <a:avLst/>
                <a:gdLst>
                  <a:gd name="T0" fmla="*/ 0 w 198"/>
                  <a:gd name="T1" fmla="*/ 16 h 42"/>
                  <a:gd name="T2" fmla="*/ 20 w 198"/>
                  <a:gd name="T3" fmla="*/ 14 h 42"/>
                  <a:gd name="T4" fmla="*/ 18 w 198"/>
                  <a:gd name="T5" fmla="*/ 10 h 42"/>
                  <a:gd name="T6" fmla="*/ 26 w 198"/>
                  <a:gd name="T7" fmla="*/ 6 h 42"/>
                  <a:gd name="T8" fmla="*/ 26 w 198"/>
                  <a:gd name="T9" fmla="*/ 0 h 42"/>
                  <a:gd name="T10" fmla="*/ 198 w 198"/>
                  <a:gd name="T11" fmla="*/ 8 h 42"/>
                  <a:gd name="T12" fmla="*/ 198 w 198"/>
                  <a:gd name="T13" fmla="*/ 42 h 42"/>
                  <a:gd name="T14" fmla="*/ 58 w 198"/>
                  <a:gd name="T15" fmla="*/ 38 h 42"/>
                  <a:gd name="T16" fmla="*/ 0 w 198"/>
                  <a:gd name="T17" fmla="*/ 34 h 42"/>
                  <a:gd name="T18" fmla="*/ 0 w 198"/>
                  <a:gd name="T19" fmla="*/ 16 h 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98"/>
                  <a:gd name="T31" fmla="*/ 0 h 42"/>
                  <a:gd name="T32" fmla="*/ 198 w 198"/>
                  <a:gd name="T33" fmla="*/ 42 h 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98" h="42">
                    <a:moveTo>
                      <a:pt x="0" y="16"/>
                    </a:moveTo>
                    <a:lnTo>
                      <a:pt x="20" y="14"/>
                    </a:lnTo>
                    <a:lnTo>
                      <a:pt x="18" y="10"/>
                    </a:lnTo>
                    <a:lnTo>
                      <a:pt x="26" y="6"/>
                    </a:lnTo>
                    <a:lnTo>
                      <a:pt x="26" y="0"/>
                    </a:lnTo>
                    <a:lnTo>
                      <a:pt x="198" y="8"/>
                    </a:lnTo>
                    <a:lnTo>
                      <a:pt x="198" y="42"/>
                    </a:lnTo>
                    <a:lnTo>
                      <a:pt x="58" y="38"/>
                    </a:lnTo>
                    <a:lnTo>
                      <a:pt x="0" y="34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19" name="Freeform 293"/>
              <p:cNvSpPr>
                <a:spLocks/>
              </p:cNvSpPr>
              <p:nvPr/>
            </p:nvSpPr>
            <p:spPr bwMode="auto">
              <a:xfrm>
                <a:off x="3987" y="2497"/>
                <a:ext cx="56" cy="152"/>
              </a:xfrm>
              <a:custGeom>
                <a:avLst/>
                <a:gdLst>
                  <a:gd name="T0" fmla="*/ 4 w 56"/>
                  <a:gd name="T1" fmla="*/ 0 h 152"/>
                  <a:gd name="T2" fmla="*/ 56 w 56"/>
                  <a:gd name="T3" fmla="*/ 2 h 152"/>
                  <a:gd name="T4" fmla="*/ 56 w 56"/>
                  <a:gd name="T5" fmla="*/ 24 h 152"/>
                  <a:gd name="T6" fmla="*/ 54 w 56"/>
                  <a:gd name="T7" fmla="*/ 52 h 152"/>
                  <a:gd name="T8" fmla="*/ 54 w 56"/>
                  <a:gd name="T9" fmla="*/ 70 h 152"/>
                  <a:gd name="T10" fmla="*/ 46 w 56"/>
                  <a:gd name="T11" fmla="*/ 86 h 152"/>
                  <a:gd name="T12" fmla="*/ 38 w 56"/>
                  <a:gd name="T13" fmla="*/ 90 h 152"/>
                  <a:gd name="T14" fmla="*/ 26 w 56"/>
                  <a:gd name="T15" fmla="*/ 130 h 152"/>
                  <a:gd name="T16" fmla="*/ 10 w 56"/>
                  <a:gd name="T17" fmla="*/ 152 h 152"/>
                  <a:gd name="T18" fmla="*/ 0 w 56"/>
                  <a:gd name="T19" fmla="*/ 152 h 152"/>
                  <a:gd name="T20" fmla="*/ 0 w 56"/>
                  <a:gd name="T21" fmla="*/ 68 h 152"/>
                  <a:gd name="T22" fmla="*/ 2 w 56"/>
                  <a:gd name="T23" fmla="*/ 36 h 152"/>
                  <a:gd name="T24" fmla="*/ 4 w 56"/>
                  <a:gd name="T25" fmla="*/ 0 h 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152"/>
                  <a:gd name="T41" fmla="*/ 56 w 56"/>
                  <a:gd name="T42" fmla="*/ 152 h 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152">
                    <a:moveTo>
                      <a:pt x="4" y="0"/>
                    </a:moveTo>
                    <a:lnTo>
                      <a:pt x="56" y="2"/>
                    </a:lnTo>
                    <a:lnTo>
                      <a:pt x="56" y="24"/>
                    </a:lnTo>
                    <a:lnTo>
                      <a:pt x="54" y="52"/>
                    </a:lnTo>
                    <a:lnTo>
                      <a:pt x="54" y="70"/>
                    </a:lnTo>
                    <a:lnTo>
                      <a:pt x="46" y="86"/>
                    </a:lnTo>
                    <a:lnTo>
                      <a:pt x="38" y="90"/>
                    </a:lnTo>
                    <a:lnTo>
                      <a:pt x="26" y="130"/>
                    </a:lnTo>
                    <a:lnTo>
                      <a:pt x="10" y="152"/>
                    </a:lnTo>
                    <a:lnTo>
                      <a:pt x="0" y="152"/>
                    </a:lnTo>
                    <a:lnTo>
                      <a:pt x="0" y="68"/>
                    </a:lnTo>
                    <a:lnTo>
                      <a:pt x="2" y="36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20" name="Freeform 294"/>
              <p:cNvSpPr>
                <a:spLocks/>
              </p:cNvSpPr>
              <p:nvPr/>
            </p:nvSpPr>
            <p:spPr bwMode="auto">
              <a:xfrm>
                <a:off x="3911" y="2507"/>
                <a:ext cx="78" cy="58"/>
              </a:xfrm>
              <a:custGeom>
                <a:avLst/>
                <a:gdLst>
                  <a:gd name="T0" fmla="*/ 14 w 78"/>
                  <a:gd name="T1" fmla="*/ 6 h 58"/>
                  <a:gd name="T2" fmla="*/ 30 w 78"/>
                  <a:gd name="T3" fmla="*/ 10 h 58"/>
                  <a:gd name="T4" fmla="*/ 36 w 78"/>
                  <a:gd name="T5" fmla="*/ 0 h 58"/>
                  <a:gd name="T6" fmla="*/ 46 w 78"/>
                  <a:gd name="T7" fmla="*/ 2 h 58"/>
                  <a:gd name="T8" fmla="*/ 78 w 78"/>
                  <a:gd name="T9" fmla="*/ 26 h 58"/>
                  <a:gd name="T10" fmla="*/ 76 w 78"/>
                  <a:gd name="T11" fmla="*/ 58 h 58"/>
                  <a:gd name="T12" fmla="*/ 12 w 78"/>
                  <a:gd name="T13" fmla="*/ 58 h 58"/>
                  <a:gd name="T14" fmla="*/ 10 w 78"/>
                  <a:gd name="T15" fmla="*/ 52 h 58"/>
                  <a:gd name="T16" fmla="*/ 18 w 78"/>
                  <a:gd name="T17" fmla="*/ 50 h 58"/>
                  <a:gd name="T18" fmla="*/ 20 w 78"/>
                  <a:gd name="T19" fmla="*/ 42 h 58"/>
                  <a:gd name="T20" fmla="*/ 14 w 78"/>
                  <a:gd name="T21" fmla="*/ 42 h 58"/>
                  <a:gd name="T22" fmla="*/ 4 w 78"/>
                  <a:gd name="T23" fmla="*/ 38 h 58"/>
                  <a:gd name="T24" fmla="*/ 0 w 78"/>
                  <a:gd name="T25" fmla="*/ 30 h 58"/>
                  <a:gd name="T26" fmla="*/ 14 w 78"/>
                  <a:gd name="T27" fmla="*/ 6 h 5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8"/>
                  <a:gd name="T43" fmla="*/ 0 h 58"/>
                  <a:gd name="T44" fmla="*/ 78 w 78"/>
                  <a:gd name="T45" fmla="*/ 58 h 5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8" h="58">
                    <a:moveTo>
                      <a:pt x="14" y="6"/>
                    </a:moveTo>
                    <a:lnTo>
                      <a:pt x="30" y="10"/>
                    </a:lnTo>
                    <a:lnTo>
                      <a:pt x="36" y="0"/>
                    </a:lnTo>
                    <a:lnTo>
                      <a:pt x="46" y="2"/>
                    </a:lnTo>
                    <a:lnTo>
                      <a:pt x="78" y="26"/>
                    </a:lnTo>
                    <a:lnTo>
                      <a:pt x="76" y="58"/>
                    </a:lnTo>
                    <a:lnTo>
                      <a:pt x="12" y="58"/>
                    </a:lnTo>
                    <a:lnTo>
                      <a:pt x="10" y="52"/>
                    </a:lnTo>
                    <a:lnTo>
                      <a:pt x="18" y="50"/>
                    </a:lnTo>
                    <a:lnTo>
                      <a:pt x="20" y="42"/>
                    </a:lnTo>
                    <a:lnTo>
                      <a:pt x="14" y="42"/>
                    </a:lnTo>
                    <a:lnTo>
                      <a:pt x="4" y="38"/>
                    </a:lnTo>
                    <a:lnTo>
                      <a:pt x="0" y="30"/>
                    </a:lnTo>
                    <a:lnTo>
                      <a:pt x="14" y="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21" name="Freeform 295"/>
              <p:cNvSpPr>
                <a:spLocks/>
              </p:cNvSpPr>
              <p:nvPr/>
            </p:nvSpPr>
            <p:spPr bwMode="auto">
              <a:xfrm>
                <a:off x="4183" y="2575"/>
                <a:ext cx="140" cy="204"/>
              </a:xfrm>
              <a:custGeom>
                <a:avLst/>
                <a:gdLst>
                  <a:gd name="T0" fmla="*/ 56 w 140"/>
                  <a:gd name="T1" fmla="*/ 0 h 204"/>
                  <a:gd name="T2" fmla="*/ 140 w 140"/>
                  <a:gd name="T3" fmla="*/ 2 h 204"/>
                  <a:gd name="T4" fmla="*/ 140 w 140"/>
                  <a:gd name="T5" fmla="*/ 84 h 204"/>
                  <a:gd name="T6" fmla="*/ 134 w 140"/>
                  <a:gd name="T7" fmla="*/ 86 h 204"/>
                  <a:gd name="T8" fmla="*/ 134 w 140"/>
                  <a:gd name="T9" fmla="*/ 106 h 204"/>
                  <a:gd name="T10" fmla="*/ 132 w 140"/>
                  <a:gd name="T11" fmla="*/ 190 h 204"/>
                  <a:gd name="T12" fmla="*/ 132 w 140"/>
                  <a:gd name="T13" fmla="*/ 202 h 204"/>
                  <a:gd name="T14" fmla="*/ 80 w 140"/>
                  <a:gd name="T15" fmla="*/ 204 h 204"/>
                  <a:gd name="T16" fmla="*/ 0 w 140"/>
                  <a:gd name="T17" fmla="*/ 202 h 204"/>
                  <a:gd name="T18" fmla="*/ 2 w 140"/>
                  <a:gd name="T19" fmla="*/ 134 h 204"/>
                  <a:gd name="T20" fmla="*/ 50 w 140"/>
                  <a:gd name="T21" fmla="*/ 134 h 204"/>
                  <a:gd name="T22" fmla="*/ 56 w 140"/>
                  <a:gd name="T23" fmla="*/ 0 h 20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0"/>
                  <a:gd name="T37" fmla="*/ 0 h 204"/>
                  <a:gd name="T38" fmla="*/ 140 w 140"/>
                  <a:gd name="T39" fmla="*/ 204 h 20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0" h="204">
                    <a:moveTo>
                      <a:pt x="56" y="0"/>
                    </a:moveTo>
                    <a:lnTo>
                      <a:pt x="140" y="2"/>
                    </a:lnTo>
                    <a:lnTo>
                      <a:pt x="140" y="84"/>
                    </a:lnTo>
                    <a:lnTo>
                      <a:pt x="134" y="86"/>
                    </a:lnTo>
                    <a:lnTo>
                      <a:pt x="134" y="106"/>
                    </a:lnTo>
                    <a:lnTo>
                      <a:pt x="132" y="190"/>
                    </a:lnTo>
                    <a:lnTo>
                      <a:pt x="132" y="202"/>
                    </a:lnTo>
                    <a:lnTo>
                      <a:pt x="80" y="204"/>
                    </a:lnTo>
                    <a:lnTo>
                      <a:pt x="0" y="202"/>
                    </a:lnTo>
                    <a:lnTo>
                      <a:pt x="2" y="134"/>
                    </a:lnTo>
                    <a:lnTo>
                      <a:pt x="50" y="134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22" name="Freeform 296"/>
              <p:cNvSpPr>
                <a:spLocks/>
              </p:cNvSpPr>
              <p:nvPr/>
            </p:nvSpPr>
            <p:spPr bwMode="auto">
              <a:xfrm>
                <a:off x="4097" y="2571"/>
                <a:ext cx="142" cy="138"/>
              </a:xfrm>
              <a:custGeom>
                <a:avLst/>
                <a:gdLst>
                  <a:gd name="T0" fmla="*/ 2 w 142"/>
                  <a:gd name="T1" fmla="*/ 0 h 138"/>
                  <a:gd name="T2" fmla="*/ 142 w 142"/>
                  <a:gd name="T3" fmla="*/ 4 h 138"/>
                  <a:gd name="T4" fmla="*/ 136 w 142"/>
                  <a:gd name="T5" fmla="*/ 138 h 138"/>
                  <a:gd name="T6" fmla="*/ 88 w 142"/>
                  <a:gd name="T7" fmla="*/ 138 h 138"/>
                  <a:gd name="T8" fmla="*/ 90 w 142"/>
                  <a:gd name="T9" fmla="*/ 86 h 138"/>
                  <a:gd name="T10" fmla="*/ 0 w 142"/>
                  <a:gd name="T11" fmla="*/ 82 h 138"/>
                  <a:gd name="T12" fmla="*/ 2 w 142"/>
                  <a:gd name="T13" fmla="*/ 0 h 1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2"/>
                  <a:gd name="T22" fmla="*/ 0 h 138"/>
                  <a:gd name="T23" fmla="*/ 142 w 142"/>
                  <a:gd name="T24" fmla="*/ 138 h 13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2" h="138">
                    <a:moveTo>
                      <a:pt x="2" y="0"/>
                    </a:moveTo>
                    <a:lnTo>
                      <a:pt x="142" y="4"/>
                    </a:lnTo>
                    <a:lnTo>
                      <a:pt x="136" y="138"/>
                    </a:lnTo>
                    <a:lnTo>
                      <a:pt x="88" y="138"/>
                    </a:lnTo>
                    <a:lnTo>
                      <a:pt x="90" y="86"/>
                    </a:lnTo>
                    <a:lnTo>
                      <a:pt x="0" y="8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23" name="Freeform 297"/>
              <p:cNvSpPr>
                <a:spLocks/>
              </p:cNvSpPr>
              <p:nvPr/>
            </p:nvSpPr>
            <p:spPr bwMode="auto">
              <a:xfrm>
                <a:off x="4177" y="2831"/>
                <a:ext cx="104" cy="118"/>
              </a:xfrm>
              <a:custGeom>
                <a:avLst/>
                <a:gdLst>
                  <a:gd name="T0" fmla="*/ 4 w 104"/>
                  <a:gd name="T1" fmla="*/ 16 h 118"/>
                  <a:gd name="T2" fmla="*/ 14 w 104"/>
                  <a:gd name="T3" fmla="*/ 16 h 118"/>
                  <a:gd name="T4" fmla="*/ 34 w 104"/>
                  <a:gd name="T5" fmla="*/ 24 h 118"/>
                  <a:gd name="T6" fmla="*/ 70 w 104"/>
                  <a:gd name="T7" fmla="*/ 24 h 118"/>
                  <a:gd name="T8" fmla="*/ 68 w 104"/>
                  <a:gd name="T9" fmla="*/ 16 h 118"/>
                  <a:gd name="T10" fmla="*/ 84 w 104"/>
                  <a:gd name="T11" fmla="*/ 14 h 118"/>
                  <a:gd name="T12" fmla="*/ 84 w 104"/>
                  <a:gd name="T13" fmla="*/ 0 h 118"/>
                  <a:gd name="T14" fmla="*/ 104 w 104"/>
                  <a:gd name="T15" fmla="*/ 0 h 118"/>
                  <a:gd name="T16" fmla="*/ 96 w 104"/>
                  <a:gd name="T17" fmla="*/ 118 h 118"/>
                  <a:gd name="T18" fmla="*/ 0 w 104"/>
                  <a:gd name="T19" fmla="*/ 114 h 118"/>
                  <a:gd name="T20" fmla="*/ 0 w 104"/>
                  <a:gd name="T21" fmla="*/ 96 h 118"/>
                  <a:gd name="T22" fmla="*/ 4 w 104"/>
                  <a:gd name="T23" fmla="*/ 16 h 1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4"/>
                  <a:gd name="T37" fmla="*/ 0 h 118"/>
                  <a:gd name="T38" fmla="*/ 104 w 104"/>
                  <a:gd name="T39" fmla="*/ 118 h 11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4" h="118">
                    <a:moveTo>
                      <a:pt x="4" y="16"/>
                    </a:moveTo>
                    <a:lnTo>
                      <a:pt x="14" y="16"/>
                    </a:lnTo>
                    <a:lnTo>
                      <a:pt x="34" y="24"/>
                    </a:lnTo>
                    <a:lnTo>
                      <a:pt x="70" y="24"/>
                    </a:lnTo>
                    <a:lnTo>
                      <a:pt x="68" y="16"/>
                    </a:lnTo>
                    <a:lnTo>
                      <a:pt x="84" y="14"/>
                    </a:lnTo>
                    <a:lnTo>
                      <a:pt x="84" y="0"/>
                    </a:lnTo>
                    <a:lnTo>
                      <a:pt x="104" y="0"/>
                    </a:lnTo>
                    <a:lnTo>
                      <a:pt x="96" y="118"/>
                    </a:lnTo>
                    <a:lnTo>
                      <a:pt x="0" y="114"/>
                    </a:lnTo>
                    <a:lnTo>
                      <a:pt x="0" y="9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24" name="Freeform 298"/>
              <p:cNvSpPr>
                <a:spLocks/>
              </p:cNvSpPr>
              <p:nvPr/>
            </p:nvSpPr>
            <p:spPr bwMode="auto">
              <a:xfrm>
                <a:off x="4025" y="2771"/>
                <a:ext cx="158" cy="156"/>
              </a:xfrm>
              <a:custGeom>
                <a:avLst/>
                <a:gdLst>
                  <a:gd name="T0" fmla="*/ 0 w 158"/>
                  <a:gd name="T1" fmla="*/ 114 h 156"/>
                  <a:gd name="T2" fmla="*/ 4 w 158"/>
                  <a:gd name="T3" fmla="*/ 50 h 156"/>
                  <a:gd name="T4" fmla="*/ 20 w 158"/>
                  <a:gd name="T5" fmla="*/ 48 h 156"/>
                  <a:gd name="T6" fmla="*/ 24 w 158"/>
                  <a:gd name="T7" fmla="*/ 0 h 156"/>
                  <a:gd name="T8" fmla="*/ 158 w 158"/>
                  <a:gd name="T9" fmla="*/ 6 h 156"/>
                  <a:gd name="T10" fmla="*/ 156 w 158"/>
                  <a:gd name="T11" fmla="*/ 76 h 156"/>
                  <a:gd name="T12" fmla="*/ 152 w 158"/>
                  <a:gd name="T13" fmla="*/ 156 h 156"/>
                  <a:gd name="T14" fmla="*/ 110 w 158"/>
                  <a:gd name="T15" fmla="*/ 138 h 156"/>
                  <a:gd name="T16" fmla="*/ 66 w 158"/>
                  <a:gd name="T17" fmla="*/ 122 h 156"/>
                  <a:gd name="T18" fmla="*/ 8 w 158"/>
                  <a:gd name="T19" fmla="*/ 122 h 156"/>
                  <a:gd name="T20" fmla="*/ 0 w 158"/>
                  <a:gd name="T21" fmla="*/ 114 h 1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8"/>
                  <a:gd name="T34" fmla="*/ 0 h 156"/>
                  <a:gd name="T35" fmla="*/ 158 w 158"/>
                  <a:gd name="T36" fmla="*/ 156 h 1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8" h="156">
                    <a:moveTo>
                      <a:pt x="0" y="114"/>
                    </a:moveTo>
                    <a:lnTo>
                      <a:pt x="4" y="50"/>
                    </a:lnTo>
                    <a:lnTo>
                      <a:pt x="20" y="48"/>
                    </a:lnTo>
                    <a:lnTo>
                      <a:pt x="24" y="0"/>
                    </a:lnTo>
                    <a:lnTo>
                      <a:pt x="158" y="6"/>
                    </a:lnTo>
                    <a:lnTo>
                      <a:pt x="156" y="76"/>
                    </a:lnTo>
                    <a:lnTo>
                      <a:pt x="152" y="156"/>
                    </a:lnTo>
                    <a:lnTo>
                      <a:pt x="110" y="138"/>
                    </a:lnTo>
                    <a:lnTo>
                      <a:pt x="66" y="122"/>
                    </a:lnTo>
                    <a:lnTo>
                      <a:pt x="8" y="122"/>
                    </a:lnTo>
                    <a:lnTo>
                      <a:pt x="0" y="11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25" name="Freeform 299"/>
              <p:cNvSpPr>
                <a:spLocks/>
              </p:cNvSpPr>
              <p:nvPr/>
            </p:nvSpPr>
            <p:spPr bwMode="auto">
              <a:xfrm>
                <a:off x="3729" y="2773"/>
                <a:ext cx="236" cy="146"/>
              </a:xfrm>
              <a:custGeom>
                <a:avLst/>
                <a:gdLst>
                  <a:gd name="T0" fmla="*/ 0 w 236"/>
                  <a:gd name="T1" fmla="*/ 90 h 146"/>
                  <a:gd name="T2" fmla="*/ 2 w 236"/>
                  <a:gd name="T3" fmla="*/ 52 h 146"/>
                  <a:gd name="T4" fmla="*/ 6 w 236"/>
                  <a:gd name="T5" fmla="*/ 0 h 146"/>
                  <a:gd name="T6" fmla="*/ 118 w 236"/>
                  <a:gd name="T7" fmla="*/ 8 h 146"/>
                  <a:gd name="T8" fmla="*/ 136 w 236"/>
                  <a:gd name="T9" fmla="*/ 10 h 146"/>
                  <a:gd name="T10" fmla="*/ 152 w 236"/>
                  <a:gd name="T11" fmla="*/ 2 h 146"/>
                  <a:gd name="T12" fmla="*/ 188 w 236"/>
                  <a:gd name="T13" fmla="*/ 44 h 146"/>
                  <a:gd name="T14" fmla="*/ 188 w 236"/>
                  <a:gd name="T15" fmla="*/ 50 h 146"/>
                  <a:gd name="T16" fmla="*/ 196 w 236"/>
                  <a:gd name="T17" fmla="*/ 56 h 146"/>
                  <a:gd name="T18" fmla="*/ 202 w 236"/>
                  <a:gd name="T19" fmla="*/ 76 h 146"/>
                  <a:gd name="T20" fmla="*/ 214 w 236"/>
                  <a:gd name="T21" fmla="*/ 86 h 146"/>
                  <a:gd name="T22" fmla="*/ 210 w 236"/>
                  <a:gd name="T23" fmla="*/ 92 h 146"/>
                  <a:gd name="T24" fmla="*/ 230 w 236"/>
                  <a:gd name="T25" fmla="*/ 116 h 146"/>
                  <a:gd name="T26" fmla="*/ 236 w 236"/>
                  <a:gd name="T27" fmla="*/ 124 h 146"/>
                  <a:gd name="T28" fmla="*/ 232 w 236"/>
                  <a:gd name="T29" fmla="*/ 146 h 146"/>
                  <a:gd name="T30" fmla="*/ 142 w 236"/>
                  <a:gd name="T31" fmla="*/ 140 h 146"/>
                  <a:gd name="T32" fmla="*/ 62 w 236"/>
                  <a:gd name="T33" fmla="*/ 132 h 146"/>
                  <a:gd name="T34" fmla="*/ 60 w 236"/>
                  <a:gd name="T35" fmla="*/ 118 h 146"/>
                  <a:gd name="T36" fmla="*/ 44 w 236"/>
                  <a:gd name="T37" fmla="*/ 116 h 146"/>
                  <a:gd name="T38" fmla="*/ 44 w 236"/>
                  <a:gd name="T39" fmla="*/ 110 h 146"/>
                  <a:gd name="T40" fmla="*/ 22 w 236"/>
                  <a:gd name="T41" fmla="*/ 98 h 146"/>
                  <a:gd name="T42" fmla="*/ 16 w 236"/>
                  <a:gd name="T43" fmla="*/ 88 h 146"/>
                  <a:gd name="T44" fmla="*/ 0 w 236"/>
                  <a:gd name="T45" fmla="*/ 90 h 14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36"/>
                  <a:gd name="T70" fmla="*/ 0 h 146"/>
                  <a:gd name="T71" fmla="*/ 236 w 236"/>
                  <a:gd name="T72" fmla="*/ 146 h 14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36" h="146">
                    <a:moveTo>
                      <a:pt x="0" y="90"/>
                    </a:moveTo>
                    <a:lnTo>
                      <a:pt x="2" y="52"/>
                    </a:lnTo>
                    <a:lnTo>
                      <a:pt x="6" y="0"/>
                    </a:lnTo>
                    <a:lnTo>
                      <a:pt x="118" y="8"/>
                    </a:lnTo>
                    <a:lnTo>
                      <a:pt x="136" y="10"/>
                    </a:lnTo>
                    <a:lnTo>
                      <a:pt x="152" y="2"/>
                    </a:lnTo>
                    <a:lnTo>
                      <a:pt x="188" y="44"/>
                    </a:lnTo>
                    <a:lnTo>
                      <a:pt x="188" y="50"/>
                    </a:lnTo>
                    <a:lnTo>
                      <a:pt x="196" y="56"/>
                    </a:lnTo>
                    <a:lnTo>
                      <a:pt x="202" y="76"/>
                    </a:lnTo>
                    <a:lnTo>
                      <a:pt x="214" y="86"/>
                    </a:lnTo>
                    <a:lnTo>
                      <a:pt x="210" y="92"/>
                    </a:lnTo>
                    <a:lnTo>
                      <a:pt x="230" y="116"/>
                    </a:lnTo>
                    <a:lnTo>
                      <a:pt x="236" y="124"/>
                    </a:lnTo>
                    <a:lnTo>
                      <a:pt x="232" y="146"/>
                    </a:lnTo>
                    <a:lnTo>
                      <a:pt x="142" y="140"/>
                    </a:lnTo>
                    <a:lnTo>
                      <a:pt x="62" y="132"/>
                    </a:lnTo>
                    <a:lnTo>
                      <a:pt x="60" y="118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22" y="98"/>
                    </a:lnTo>
                    <a:lnTo>
                      <a:pt x="16" y="88"/>
                    </a:lnTo>
                    <a:lnTo>
                      <a:pt x="0" y="9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26" name="Freeform 300"/>
              <p:cNvSpPr>
                <a:spLocks/>
              </p:cNvSpPr>
              <p:nvPr/>
            </p:nvSpPr>
            <p:spPr bwMode="auto">
              <a:xfrm>
                <a:off x="3997" y="2567"/>
                <a:ext cx="102" cy="86"/>
              </a:xfrm>
              <a:custGeom>
                <a:avLst/>
                <a:gdLst>
                  <a:gd name="T0" fmla="*/ 44 w 102"/>
                  <a:gd name="T1" fmla="*/ 0 h 86"/>
                  <a:gd name="T2" fmla="*/ 102 w 102"/>
                  <a:gd name="T3" fmla="*/ 4 h 86"/>
                  <a:gd name="T4" fmla="*/ 100 w 102"/>
                  <a:gd name="T5" fmla="*/ 86 h 86"/>
                  <a:gd name="T6" fmla="*/ 44 w 102"/>
                  <a:gd name="T7" fmla="*/ 84 h 86"/>
                  <a:gd name="T8" fmla="*/ 0 w 102"/>
                  <a:gd name="T9" fmla="*/ 82 h 86"/>
                  <a:gd name="T10" fmla="*/ 16 w 102"/>
                  <a:gd name="T11" fmla="*/ 60 h 86"/>
                  <a:gd name="T12" fmla="*/ 28 w 102"/>
                  <a:gd name="T13" fmla="*/ 20 h 86"/>
                  <a:gd name="T14" fmla="*/ 36 w 102"/>
                  <a:gd name="T15" fmla="*/ 16 h 86"/>
                  <a:gd name="T16" fmla="*/ 44 w 102"/>
                  <a:gd name="T17" fmla="*/ 0 h 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2"/>
                  <a:gd name="T28" fmla="*/ 0 h 86"/>
                  <a:gd name="T29" fmla="*/ 102 w 102"/>
                  <a:gd name="T30" fmla="*/ 86 h 8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2" h="86">
                    <a:moveTo>
                      <a:pt x="44" y="0"/>
                    </a:moveTo>
                    <a:lnTo>
                      <a:pt x="102" y="4"/>
                    </a:lnTo>
                    <a:lnTo>
                      <a:pt x="100" y="86"/>
                    </a:lnTo>
                    <a:lnTo>
                      <a:pt x="44" y="84"/>
                    </a:lnTo>
                    <a:lnTo>
                      <a:pt x="0" y="82"/>
                    </a:lnTo>
                    <a:lnTo>
                      <a:pt x="16" y="60"/>
                    </a:lnTo>
                    <a:lnTo>
                      <a:pt x="28" y="20"/>
                    </a:lnTo>
                    <a:lnTo>
                      <a:pt x="36" y="16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27" name="Freeform 301"/>
              <p:cNvSpPr>
                <a:spLocks/>
              </p:cNvSpPr>
              <p:nvPr/>
            </p:nvSpPr>
            <p:spPr bwMode="auto">
              <a:xfrm>
                <a:off x="4033" y="2651"/>
                <a:ext cx="154" cy="126"/>
              </a:xfrm>
              <a:custGeom>
                <a:avLst/>
                <a:gdLst>
                  <a:gd name="T0" fmla="*/ 8 w 154"/>
                  <a:gd name="T1" fmla="*/ 0 h 126"/>
                  <a:gd name="T2" fmla="*/ 64 w 154"/>
                  <a:gd name="T3" fmla="*/ 2 h 126"/>
                  <a:gd name="T4" fmla="*/ 154 w 154"/>
                  <a:gd name="T5" fmla="*/ 6 h 126"/>
                  <a:gd name="T6" fmla="*/ 152 w 154"/>
                  <a:gd name="T7" fmla="*/ 58 h 126"/>
                  <a:gd name="T8" fmla="*/ 150 w 154"/>
                  <a:gd name="T9" fmla="*/ 126 h 126"/>
                  <a:gd name="T10" fmla="*/ 16 w 154"/>
                  <a:gd name="T11" fmla="*/ 120 h 126"/>
                  <a:gd name="T12" fmla="*/ 16 w 154"/>
                  <a:gd name="T13" fmla="*/ 94 h 126"/>
                  <a:gd name="T14" fmla="*/ 18 w 154"/>
                  <a:gd name="T15" fmla="*/ 66 h 126"/>
                  <a:gd name="T16" fmla="*/ 0 w 154"/>
                  <a:gd name="T17" fmla="*/ 64 h 126"/>
                  <a:gd name="T18" fmla="*/ 0 w 154"/>
                  <a:gd name="T19" fmla="*/ 50 h 126"/>
                  <a:gd name="T20" fmla="*/ 8 w 154"/>
                  <a:gd name="T21" fmla="*/ 48 h 126"/>
                  <a:gd name="T22" fmla="*/ 8 w 154"/>
                  <a:gd name="T23" fmla="*/ 0 h 12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54"/>
                  <a:gd name="T37" fmla="*/ 0 h 126"/>
                  <a:gd name="T38" fmla="*/ 154 w 154"/>
                  <a:gd name="T39" fmla="*/ 126 h 12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54" h="126">
                    <a:moveTo>
                      <a:pt x="8" y="0"/>
                    </a:moveTo>
                    <a:lnTo>
                      <a:pt x="64" y="2"/>
                    </a:lnTo>
                    <a:lnTo>
                      <a:pt x="154" y="6"/>
                    </a:lnTo>
                    <a:lnTo>
                      <a:pt x="152" y="58"/>
                    </a:lnTo>
                    <a:lnTo>
                      <a:pt x="150" y="126"/>
                    </a:lnTo>
                    <a:lnTo>
                      <a:pt x="16" y="120"/>
                    </a:lnTo>
                    <a:lnTo>
                      <a:pt x="16" y="94"/>
                    </a:lnTo>
                    <a:lnTo>
                      <a:pt x="18" y="66"/>
                    </a:lnTo>
                    <a:lnTo>
                      <a:pt x="0" y="64"/>
                    </a:lnTo>
                    <a:lnTo>
                      <a:pt x="0" y="50"/>
                    </a:lnTo>
                    <a:lnTo>
                      <a:pt x="8" y="48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28" name="Freeform 302"/>
              <p:cNvSpPr>
                <a:spLocks/>
              </p:cNvSpPr>
              <p:nvPr/>
            </p:nvSpPr>
            <p:spPr bwMode="auto">
              <a:xfrm>
                <a:off x="3835" y="2493"/>
                <a:ext cx="96" cy="108"/>
              </a:xfrm>
              <a:custGeom>
                <a:avLst/>
                <a:gdLst>
                  <a:gd name="T0" fmla="*/ 2 w 96"/>
                  <a:gd name="T1" fmla="*/ 0 h 108"/>
                  <a:gd name="T2" fmla="*/ 28 w 96"/>
                  <a:gd name="T3" fmla="*/ 0 h 108"/>
                  <a:gd name="T4" fmla="*/ 32 w 96"/>
                  <a:gd name="T5" fmla="*/ 8 h 108"/>
                  <a:gd name="T6" fmla="*/ 48 w 96"/>
                  <a:gd name="T7" fmla="*/ 14 h 108"/>
                  <a:gd name="T8" fmla="*/ 62 w 96"/>
                  <a:gd name="T9" fmla="*/ 44 h 108"/>
                  <a:gd name="T10" fmla="*/ 76 w 96"/>
                  <a:gd name="T11" fmla="*/ 44 h 108"/>
                  <a:gd name="T12" fmla="*/ 80 w 96"/>
                  <a:gd name="T13" fmla="*/ 52 h 108"/>
                  <a:gd name="T14" fmla="*/ 90 w 96"/>
                  <a:gd name="T15" fmla="*/ 56 h 108"/>
                  <a:gd name="T16" fmla="*/ 96 w 96"/>
                  <a:gd name="T17" fmla="*/ 56 h 108"/>
                  <a:gd name="T18" fmla="*/ 94 w 96"/>
                  <a:gd name="T19" fmla="*/ 64 h 108"/>
                  <a:gd name="T20" fmla="*/ 86 w 96"/>
                  <a:gd name="T21" fmla="*/ 66 h 108"/>
                  <a:gd name="T22" fmla="*/ 88 w 96"/>
                  <a:gd name="T23" fmla="*/ 72 h 108"/>
                  <a:gd name="T24" fmla="*/ 82 w 96"/>
                  <a:gd name="T25" fmla="*/ 82 h 108"/>
                  <a:gd name="T26" fmla="*/ 66 w 96"/>
                  <a:gd name="T27" fmla="*/ 90 h 108"/>
                  <a:gd name="T28" fmla="*/ 70 w 96"/>
                  <a:gd name="T29" fmla="*/ 98 h 108"/>
                  <a:gd name="T30" fmla="*/ 56 w 96"/>
                  <a:gd name="T31" fmla="*/ 106 h 108"/>
                  <a:gd name="T32" fmla="*/ 44 w 96"/>
                  <a:gd name="T33" fmla="*/ 100 h 108"/>
                  <a:gd name="T34" fmla="*/ 36 w 96"/>
                  <a:gd name="T35" fmla="*/ 108 h 108"/>
                  <a:gd name="T36" fmla="*/ 28 w 96"/>
                  <a:gd name="T37" fmla="*/ 104 h 108"/>
                  <a:gd name="T38" fmla="*/ 28 w 96"/>
                  <a:gd name="T39" fmla="*/ 92 h 108"/>
                  <a:gd name="T40" fmla="*/ 22 w 96"/>
                  <a:gd name="T41" fmla="*/ 88 h 108"/>
                  <a:gd name="T42" fmla="*/ 24 w 96"/>
                  <a:gd name="T43" fmla="*/ 72 h 108"/>
                  <a:gd name="T44" fmla="*/ 40 w 96"/>
                  <a:gd name="T45" fmla="*/ 56 h 108"/>
                  <a:gd name="T46" fmla="*/ 20 w 96"/>
                  <a:gd name="T47" fmla="*/ 38 h 108"/>
                  <a:gd name="T48" fmla="*/ 14 w 96"/>
                  <a:gd name="T49" fmla="*/ 24 h 108"/>
                  <a:gd name="T50" fmla="*/ 0 w 96"/>
                  <a:gd name="T51" fmla="*/ 16 h 108"/>
                  <a:gd name="T52" fmla="*/ 2 w 96"/>
                  <a:gd name="T53" fmla="*/ 0 h 10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96"/>
                  <a:gd name="T82" fmla="*/ 0 h 108"/>
                  <a:gd name="T83" fmla="*/ 96 w 96"/>
                  <a:gd name="T84" fmla="*/ 108 h 10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96" h="108">
                    <a:moveTo>
                      <a:pt x="2" y="0"/>
                    </a:moveTo>
                    <a:lnTo>
                      <a:pt x="28" y="0"/>
                    </a:lnTo>
                    <a:lnTo>
                      <a:pt x="32" y="8"/>
                    </a:lnTo>
                    <a:lnTo>
                      <a:pt x="48" y="14"/>
                    </a:lnTo>
                    <a:lnTo>
                      <a:pt x="62" y="44"/>
                    </a:lnTo>
                    <a:lnTo>
                      <a:pt x="76" y="44"/>
                    </a:lnTo>
                    <a:lnTo>
                      <a:pt x="80" y="52"/>
                    </a:lnTo>
                    <a:lnTo>
                      <a:pt x="90" y="56"/>
                    </a:lnTo>
                    <a:lnTo>
                      <a:pt x="96" y="56"/>
                    </a:lnTo>
                    <a:lnTo>
                      <a:pt x="94" y="64"/>
                    </a:lnTo>
                    <a:lnTo>
                      <a:pt x="86" y="66"/>
                    </a:lnTo>
                    <a:lnTo>
                      <a:pt x="88" y="72"/>
                    </a:lnTo>
                    <a:lnTo>
                      <a:pt x="82" y="82"/>
                    </a:lnTo>
                    <a:lnTo>
                      <a:pt x="66" y="90"/>
                    </a:lnTo>
                    <a:lnTo>
                      <a:pt x="70" y="98"/>
                    </a:lnTo>
                    <a:lnTo>
                      <a:pt x="56" y="106"/>
                    </a:lnTo>
                    <a:lnTo>
                      <a:pt x="44" y="100"/>
                    </a:lnTo>
                    <a:lnTo>
                      <a:pt x="36" y="108"/>
                    </a:lnTo>
                    <a:lnTo>
                      <a:pt x="28" y="104"/>
                    </a:lnTo>
                    <a:lnTo>
                      <a:pt x="28" y="92"/>
                    </a:lnTo>
                    <a:lnTo>
                      <a:pt x="22" y="88"/>
                    </a:lnTo>
                    <a:lnTo>
                      <a:pt x="24" y="72"/>
                    </a:lnTo>
                    <a:lnTo>
                      <a:pt x="40" y="56"/>
                    </a:lnTo>
                    <a:lnTo>
                      <a:pt x="20" y="38"/>
                    </a:lnTo>
                    <a:lnTo>
                      <a:pt x="14" y="24"/>
                    </a:lnTo>
                    <a:lnTo>
                      <a:pt x="0" y="16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29" name="Freeform 303"/>
              <p:cNvSpPr>
                <a:spLocks/>
              </p:cNvSpPr>
              <p:nvPr/>
            </p:nvSpPr>
            <p:spPr bwMode="auto">
              <a:xfrm>
                <a:off x="3727" y="2483"/>
                <a:ext cx="148" cy="118"/>
              </a:xfrm>
              <a:custGeom>
                <a:avLst/>
                <a:gdLst>
                  <a:gd name="T0" fmla="*/ 8 w 148"/>
                  <a:gd name="T1" fmla="*/ 0 h 118"/>
                  <a:gd name="T2" fmla="*/ 26 w 148"/>
                  <a:gd name="T3" fmla="*/ 0 h 118"/>
                  <a:gd name="T4" fmla="*/ 82 w 148"/>
                  <a:gd name="T5" fmla="*/ 4 h 118"/>
                  <a:gd name="T6" fmla="*/ 110 w 148"/>
                  <a:gd name="T7" fmla="*/ 10 h 118"/>
                  <a:gd name="T8" fmla="*/ 108 w 148"/>
                  <a:gd name="T9" fmla="*/ 26 h 118"/>
                  <a:gd name="T10" fmla="*/ 122 w 148"/>
                  <a:gd name="T11" fmla="*/ 34 h 118"/>
                  <a:gd name="T12" fmla="*/ 128 w 148"/>
                  <a:gd name="T13" fmla="*/ 48 h 118"/>
                  <a:gd name="T14" fmla="*/ 148 w 148"/>
                  <a:gd name="T15" fmla="*/ 66 h 118"/>
                  <a:gd name="T16" fmla="*/ 132 w 148"/>
                  <a:gd name="T17" fmla="*/ 82 h 118"/>
                  <a:gd name="T18" fmla="*/ 130 w 148"/>
                  <a:gd name="T19" fmla="*/ 98 h 118"/>
                  <a:gd name="T20" fmla="*/ 136 w 148"/>
                  <a:gd name="T21" fmla="*/ 102 h 118"/>
                  <a:gd name="T22" fmla="*/ 136 w 148"/>
                  <a:gd name="T23" fmla="*/ 114 h 118"/>
                  <a:gd name="T24" fmla="*/ 130 w 148"/>
                  <a:gd name="T25" fmla="*/ 118 h 118"/>
                  <a:gd name="T26" fmla="*/ 104 w 148"/>
                  <a:gd name="T27" fmla="*/ 116 h 118"/>
                  <a:gd name="T28" fmla="*/ 0 w 148"/>
                  <a:gd name="T29" fmla="*/ 108 h 118"/>
                  <a:gd name="T30" fmla="*/ 8 w 148"/>
                  <a:gd name="T31" fmla="*/ 0 h 11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48"/>
                  <a:gd name="T49" fmla="*/ 0 h 118"/>
                  <a:gd name="T50" fmla="*/ 148 w 148"/>
                  <a:gd name="T51" fmla="*/ 118 h 11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48" h="118">
                    <a:moveTo>
                      <a:pt x="8" y="0"/>
                    </a:moveTo>
                    <a:lnTo>
                      <a:pt x="26" y="0"/>
                    </a:lnTo>
                    <a:lnTo>
                      <a:pt x="82" y="4"/>
                    </a:lnTo>
                    <a:lnTo>
                      <a:pt x="110" y="10"/>
                    </a:lnTo>
                    <a:lnTo>
                      <a:pt x="108" y="26"/>
                    </a:lnTo>
                    <a:lnTo>
                      <a:pt x="122" y="34"/>
                    </a:lnTo>
                    <a:lnTo>
                      <a:pt x="128" y="48"/>
                    </a:lnTo>
                    <a:lnTo>
                      <a:pt x="148" y="66"/>
                    </a:lnTo>
                    <a:lnTo>
                      <a:pt x="132" y="82"/>
                    </a:lnTo>
                    <a:lnTo>
                      <a:pt x="130" y="98"/>
                    </a:lnTo>
                    <a:lnTo>
                      <a:pt x="136" y="102"/>
                    </a:lnTo>
                    <a:lnTo>
                      <a:pt x="136" y="114"/>
                    </a:lnTo>
                    <a:lnTo>
                      <a:pt x="130" y="118"/>
                    </a:lnTo>
                    <a:lnTo>
                      <a:pt x="104" y="116"/>
                    </a:lnTo>
                    <a:lnTo>
                      <a:pt x="0" y="108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30" name="Freeform 304"/>
              <p:cNvSpPr>
                <a:spLocks/>
              </p:cNvSpPr>
              <p:nvPr/>
            </p:nvSpPr>
            <p:spPr bwMode="auto">
              <a:xfrm>
                <a:off x="3801" y="2655"/>
                <a:ext cx="104" cy="128"/>
              </a:xfrm>
              <a:custGeom>
                <a:avLst/>
                <a:gdLst>
                  <a:gd name="T0" fmla="*/ 4 w 104"/>
                  <a:gd name="T1" fmla="*/ 0 h 128"/>
                  <a:gd name="T2" fmla="*/ 62 w 104"/>
                  <a:gd name="T3" fmla="*/ 4 h 128"/>
                  <a:gd name="T4" fmla="*/ 60 w 104"/>
                  <a:gd name="T5" fmla="*/ 10 h 128"/>
                  <a:gd name="T6" fmla="*/ 76 w 104"/>
                  <a:gd name="T7" fmla="*/ 16 h 128"/>
                  <a:gd name="T8" fmla="*/ 74 w 104"/>
                  <a:gd name="T9" fmla="*/ 24 h 128"/>
                  <a:gd name="T10" fmla="*/ 104 w 104"/>
                  <a:gd name="T11" fmla="*/ 40 h 128"/>
                  <a:gd name="T12" fmla="*/ 104 w 104"/>
                  <a:gd name="T13" fmla="*/ 50 h 128"/>
                  <a:gd name="T14" fmla="*/ 94 w 104"/>
                  <a:gd name="T15" fmla="*/ 62 h 128"/>
                  <a:gd name="T16" fmla="*/ 96 w 104"/>
                  <a:gd name="T17" fmla="*/ 76 h 128"/>
                  <a:gd name="T18" fmla="*/ 102 w 104"/>
                  <a:gd name="T19" fmla="*/ 84 h 128"/>
                  <a:gd name="T20" fmla="*/ 100 w 104"/>
                  <a:gd name="T21" fmla="*/ 88 h 128"/>
                  <a:gd name="T22" fmla="*/ 104 w 104"/>
                  <a:gd name="T23" fmla="*/ 98 h 128"/>
                  <a:gd name="T24" fmla="*/ 92 w 104"/>
                  <a:gd name="T25" fmla="*/ 114 h 128"/>
                  <a:gd name="T26" fmla="*/ 80 w 104"/>
                  <a:gd name="T27" fmla="*/ 120 h 128"/>
                  <a:gd name="T28" fmla="*/ 64 w 104"/>
                  <a:gd name="T29" fmla="*/ 128 h 128"/>
                  <a:gd name="T30" fmla="*/ 46 w 104"/>
                  <a:gd name="T31" fmla="*/ 126 h 128"/>
                  <a:gd name="T32" fmla="*/ 48 w 104"/>
                  <a:gd name="T33" fmla="*/ 118 h 128"/>
                  <a:gd name="T34" fmla="*/ 32 w 104"/>
                  <a:gd name="T35" fmla="*/ 110 h 128"/>
                  <a:gd name="T36" fmla="*/ 34 w 104"/>
                  <a:gd name="T37" fmla="*/ 88 h 128"/>
                  <a:gd name="T38" fmla="*/ 22 w 104"/>
                  <a:gd name="T39" fmla="*/ 80 h 128"/>
                  <a:gd name="T40" fmla="*/ 20 w 104"/>
                  <a:gd name="T41" fmla="*/ 40 h 128"/>
                  <a:gd name="T42" fmla="*/ 40 w 104"/>
                  <a:gd name="T43" fmla="*/ 40 h 128"/>
                  <a:gd name="T44" fmla="*/ 40 w 104"/>
                  <a:gd name="T45" fmla="*/ 28 h 128"/>
                  <a:gd name="T46" fmla="*/ 22 w 104"/>
                  <a:gd name="T47" fmla="*/ 30 h 128"/>
                  <a:gd name="T48" fmla="*/ 0 w 104"/>
                  <a:gd name="T49" fmla="*/ 8 h 128"/>
                  <a:gd name="T50" fmla="*/ 4 w 104"/>
                  <a:gd name="T51" fmla="*/ 0 h 12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04"/>
                  <a:gd name="T79" fmla="*/ 0 h 128"/>
                  <a:gd name="T80" fmla="*/ 104 w 104"/>
                  <a:gd name="T81" fmla="*/ 128 h 12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04" h="128">
                    <a:moveTo>
                      <a:pt x="4" y="0"/>
                    </a:moveTo>
                    <a:lnTo>
                      <a:pt x="62" y="4"/>
                    </a:lnTo>
                    <a:lnTo>
                      <a:pt x="60" y="10"/>
                    </a:lnTo>
                    <a:lnTo>
                      <a:pt x="76" y="16"/>
                    </a:lnTo>
                    <a:lnTo>
                      <a:pt x="74" y="24"/>
                    </a:lnTo>
                    <a:lnTo>
                      <a:pt x="104" y="40"/>
                    </a:lnTo>
                    <a:lnTo>
                      <a:pt x="104" y="50"/>
                    </a:lnTo>
                    <a:lnTo>
                      <a:pt x="94" y="62"/>
                    </a:lnTo>
                    <a:lnTo>
                      <a:pt x="96" y="76"/>
                    </a:lnTo>
                    <a:lnTo>
                      <a:pt x="102" y="84"/>
                    </a:lnTo>
                    <a:lnTo>
                      <a:pt x="100" y="88"/>
                    </a:lnTo>
                    <a:lnTo>
                      <a:pt x="104" y="98"/>
                    </a:lnTo>
                    <a:lnTo>
                      <a:pt x="92" y="114"/>
                    </a:lnTo>
                    <a:lnTo>
                      <a:pt x="80" y="120"/>
                    </a:lnTo>
                    <a:lnTo>
                      <a:pt x="64" y="128"/>
                    </a:lnTo>
                    <a:lnTo>
                      <a:pt x="46" y="126"/>
                    </a:lnTo>
                    <a:lnTo>
                      <a:pt x="48" y="118"/>
                    </a:lnTo>
                    <a:lnTo>
                      <a:pt x="32" y="110"/>
                    </a:lnTo>
                    <a:lnTo>
                      <a:pt x="34" y="88"/>
                    </a:lnTo>
                    <a:lnTo>
                      <a:pt x="22" y="80"/>
                    </a:lnTo>
                    <a:lnTo>
                      <a:pt x="20" y="40"/>
                    </a:lnTo>
                    <a:lnTo>
                      <a:pt x="40" y="40"/>
                    </a:lnTo>
                    <a:lnTo>
                      <a:pt x="40" y="28"/>
                    </a:lnTo>
                    <a:lnTo>
                      <a:pt x="22" y="30"/>
                    </a:lnTo>
                    <a:lnTo>
                      <a:pt x="0" y="8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31" name="Freeform 305"/>
              <p:cNvSpPr>
                <a:spLocks/>
              </p:cNvSpPr>
              <p:nvPr/>
            </p:nvSpPr>
            <p:spPr bwMode="auto">
              <a:xfrm>
                <a:off x="3637" y="2607"/>
                <a:ext cx="212" cy="218"/>
              </a:xfrm>
              <a:custGeom>
                <a:avLst/>
                <a:gdLst>
                  <a:gd name="T0" fmla="*/ 30 w 212"/>
                  <a:gd name="T1" fmla="*/ 12 h 218"/>
                  <a:gd name="T2" fmla="*/ 48 w 212"/>
                  <a:gd name="T3" fmla="*/ 0 h 218"/>
                  <a:gd name="T4" fmla="*/ 50 w 212"/>
                  <a:gd name="T5" fmla="*/ 14 h 218"/>
                  <a:gd name="T6" fmla="*/ 64 w 212"/>
                  <a:gd name="T7" fmla="*/ 28 h 218"/>
                  <a:gd name="T8" fmla="*/ 106 w 212"/>
                  <a:gd name="T9" fmla="*/ 32 h 218"/>
                  <a:gd name="T10" fmla="*/ 106 w 212"/>
                  <a:gd name="T11" fmla="*/ 46 h 218"/>
                  <a:gd name="T12" fmla="*/ 122 w 212"/>
                  <a:gd name="T13" fmla="*/ 58 h 218"/>
                  <a:gd name="T14" fmla="*/ 128 w 212"/>
                  <a:gd name="T15" fmla="*/ 54 h 218"/>
                  <a:gd name="T16" fmla="*/ 130 w 212"/>
                  <a:gd name="T17" fmla="*/ 62 h 218"/>
                  <a:gd name="T18" fmla="*/ 146 w 212"/>
                  <a:gd name="T19" fmla="*/ 46 h 218"/>
                  <a:gd name="T20" fmla="*/ 164 w 212"/>
                  <a:gd name="T21" fmla="*/ 56 h 218"/>
                  <a:gd name="T22" fmla="*/ 186 w 212"/>
                  <a:gd name="T23" fmla="*/ 78 h 218"/>
                  <a:gd name="T24" fmla="*/ 204 w 212"/>
                  <a:gd name="T25" fmla="*/ 76 h 218"/>
                  <a:gd name="T26" fmla="*/ 204 w 212"/>
                  <a:gd name="T27" fmla="*/ 88 h 218"/>
                  <a:gd name="T28" fmla="*/ 184 w 212"/>
                  <a:gd name="T29" fmla="*/ 88 h 218"/>
                  <a:gd name="T30" fmla="*/ 186 w 212"/>
                  <a:gd name="T31" fmla="*/ 128 h 218"/>
                  <a:gd name="T32" fmla="*/ 198 w 212"/>
                  <a:gd name="T33" fmla="*/ 136 h 218"/>
                  <a:gd name="T34" fmla="*/ 196 w 212"/>
                  <a:gd name="T35" fmla="*/ 158 h 218"/>
                  <a:gd name="T36" fmla="*/ 212 w 212"/>
                  <a:gd name="T37" fmla="*/ 166 h 218"/>
                  <a:gd name="T38" fmla="*/ 210 w 212"/>
                  <a:gd name="T39" fmla="*/ 174 h 218"/>
                  <a:gd name="T40" fmla="*/ 98 w 212"/>
                  <a:gd name="T41" fmla="*/ 166 h 218"/>
                  <a:gd name="T42" fmla="*/ 94 w 212"/>
                  <a:gd name="T43" fmla="*/ 218 h 218"/>
                  <a:gd name="T44" fmla="*/ 10 w 212"/>
                  <a:gd name="T45" fmla="*/ 212 h 218"/>
                  <a:gd name="T46" fmla="*/ 0 w 212"/>
                  <a:gd name="T47" fmla="*/ 186 h 218"/>
                  <a:gd name="T48" fmla="*/ 20 w 212"/>
                  <a:gd name="T49" fmla="*/ 184 h 218"/>
                  <a:gd name="T50" fmla="*/ 24 w 212"/>
                  <a:gd name="T51" fmla="*/ 116 h 218"/>
                  <a:gd name="T52" fmla="*/ 30 w 212"/>
                  <a:gd name="T53" fmla="*/ 12 h 21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12"/>
                  <a:gd name="T82" fmla="*/ 0 h 218"/>
                  <a:gd name="T83" fmla="*/ 212 w 212"/>
                  <a:gd name="T84" fmla="*/ 218 h 21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12" h="218">
                    <a:moveTo>
                      <a:pt x="30" y="12"/>
                    </a:moveTo>
                    <a:lnTo>
                      <a:pt x="48" y="0"/>
                    </a:lnTo>
                    <a:lnTo>
                      <a:pt x="50" y="14"/>
                    </a:lnTo>
                    <a:lnTo>
                      <a:pt x="64" y="28"/>
                    </a:lnTo>
                    <a:lnTo>
                      <a:pt x="106" y="32"/>
                    </a:lnTo>
                    <a:lnTo>
                      <a:pt x="106" y="46"/>
                    </a:lnTo>
                    <a:lnTo>
                      <a:pt x="122" y="58"/>
                    </a:lnTo>
                    <a:lnTo>
                      <a:pt x="128" y="54"/>
                    </a:lnTo>
                    <a:lnTo>
                      <a:pt x="130" y="62"/>
                    </a:lnTo>
                    <a:lnTo>
                      <a:pt x="146" y="46"/>
                    </a:lnTo>
                    <a:lnTo>
                      <a:pt x="164" y="56"/>
                    </a:lnTo>
                    <a:lnTo>
                      <a:pt x="186" y="78"/>
                    </a:lnTo>
                    <a:lnTo>
                      <a:pt x="204" y="76"/>
                    </a:lnTo>
                    <a:lnTo>
                      <a:pt x="204" y="88"/>
                    </a:lnTo>
                    <a:lnTo>
                      <a:pt x="184" y="88"/>
                    </a:lnTo>
                    <a:lnTo>
                      <a:pt x="186" y="128"/>
                    </a:lnTo>
                    <a:lnTo>
                      <a:pt x="198" y="136"/>
                    </a:lnTo>
                    <a:lnTo>
                      <a:pt x="196" y="158"/>
                    </a:lnTo>
                    <a:lnTo>
                      <a:pt x="212" y="166"/>
                    </a:lnTo>
                    <a:lnTo>
                      <a:pt x="210" y="174"/>
                    </a:lnTo>
                    <a:lnTo>
                      <a:pt x="98" y="166"/>
                    </a:lnTo>
                    <a:lnTo>
                      <a:pt x="94" y="218"/>
                    </a:lnTo>
                    <a:lnTo>
                      <a:pt x="10" y="212"/>
                    </a:lnTo>
                    <a:lnTo>
                      <a:pt x="0" y="186"/>
                    </a:lnTo>
                    <a:lnTo>
                      <a:pt x="20" y="184"/>
                    </a:lnTo>
                    <a:lnTo>
                      <a:pt x="24" y="116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32" name="Freeform 306"/>
              <p:cNvSpPr>
                <a:spLocks/>
              </p:cNvSpPr>
              <p:nvPr/>
            </p:nvSpPr>
            <p:spPr bwMode="auto">
              <a:xfrm>
                <a:off x="3577" y="2851"/>
                <a:ext cx="80" cy="68"/>
              </a:xfrm>
              <a:custGeom>
                <a:avLst/>
                <a:gdLst>
                  <a:gd name="T0" fmla="*/ 18 w 80"/>
                  <a:gd name="T1" fmla="*/ 36 h 68"/>
                  <a:gd name="T2" fmla="*/ 32 w 80"/>
                  <a:gd name="T3" fmla="*/ 22 h 68"/>
                  <a:gd name="T4" fmla="*/ 42 w 80"/>
                  <a:gd name="T5" fmla="*/ 14 h 68"/>
                  <a:gd name="T6" fmla="*/ 54 w 80"/>
                  <a:gd name="T7" fmla="*/ 8 h 68"/>
                  <a:gd name="T8" fmla="*/ 54 w 80"/>
                  <a:gd name="T9" fmla="*/ 2 h 68"/>
                  <a:gd name="T10" fmla="*/ 64 w 80"/>
                  <a:gd name="T11" fmla="*/ 0 h 68"/>
                  <a:gd name="T12" fmla="*/ 70 w 80"/>
                  <a:gd name="T13" fmla="*/ 30 h 68"/>
                  <a:gd name="T14" fmla="*/ 80 w 80"/>
                  <a:gd name="T15" fmla="*/ 34 h 68"/>
                  <a:gd name="T16" fmla="*/ 76 w 80"/>
                  <a:gd name="T17" fmla="*/ 68 h 68"/>
                  <a:gd name="T18" fmla="*/ 0 w 80"/>
                  <a:gd name="T19" fmla="*/ 64 h 68"/>
                  <a:gd name="T20" fmla="*/ 0 w 80"/>
                  <a:gd name="T21" fmla="*/ 48 h 68"/>
                  <a:gd name="T22" fmla="*/ 14 w 80"/>
                  <a:gd name="T23" fmla="*/ 48 h 68"/>
                  <a:gd name="T24" fmla="*/ 18 w 80"/>
                  <a:gd name="T25" fmla="*/ 36 h 6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0"/>
                  <a:gd name="T40" fmla="*/ 0 h 68"/>
                  <a:gd name="T41" fmla="*/ 80 w 80"/>
                  <a:gd name="T42" fmla="*/ 68 h 6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0" h="68">
                    <a:moveTo>
                      <a:pt x="18" y="36"/>
                    </a:moveTo>
                    <a:lnTo>
                      <a:pt x="32" y="22"/>
                    </a:lnTo>
                    <a:lnTo>
                      <a:pt x="42" y="14"/>
                    </a:lnTo>
                    <a:lnTo>
                      <a:pt x="54" y="8"/>
                    </a:lnTo>
                    <a:lnTo>
                      <a:pt x="54" y="2"/>
                    </a:lnTo>
                    <a:lnTo>
                      <a:pt x="64" y="0"/>
                    </a:lnTo>
                    <a:lnTo>
                      <a:pt x="70" y="30"/>
                    </a:lnTo>
                    <a:lnTo>
                      <a:pt x="80" y="34"/>
                    </a:lnTo>
                    <a:lnTo>
                      <a:pt x="76" y="68"/>
                    </a:lnTo>
                    <a:lnTo>
                      <a:pt x="0" y="64"/>
                    </a:lnTo>
                    <a:lnTo>
                      <a:pt x="0" y="48"/>
                    </a:lnTo>
                    <a:lnTo>
                      <a:pt x="14" y="48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33" name="Freeform 307"/>
              <p:cNvSpPr>
                <a:spLocks/>
              </p:cNvSpPr>
              <p:nvPr/>
            </p:nvSpPr>
            <p:spPr bwMode="auto">
              <a:xfrm>
                <a:off x="3563" y="2777"/>
                <a:ext cx="90" cy="88"/>
              </a:xfrm>
              <a:custGeom>
                <a:avLst/>
                <a:gdLst>
                  <a:gd name="T0" fmla="*/ 0 w 90"/>
                  <a:gd name="T1" fmla="*/ 0 h 88"/>
                  <a:gd name="T2" fmla="*/ 76 w 90"/>
                  <a:gd name="T3" fmla="*/ 6 h 88"/>
                  <a:gd name="T4" fmla="*/ 74 w 90"/>
                  <a:gd name="T5" fmla="*/ 16 h 88"/>
                  <a:gd name="T6" fmla="*/ 84 w 90"/>
                  <a:gd name="T7" fmla="*/ 42 h 88"/>
                  <a:gd name="T8" fmla="*/ 82 w 90"/>
                  <a:gd name="T9" fmla="*/ 56 h 88"/>
                  <a:gd name="T10" fmla="*/ 90 w 90"/>
                  <a:gd name="T11" fmla="*/ 60 h 88"/>
                  <a:gd name="T12" fmla="*/ 86 w 90"/>
                  <a:gd name="T13" fmla="*/ 68 h 88"/>
                  <a:gd name="T14" fmla="*/ 78 w 90"/>
                  <a:gd name="T15" fmla="*/ 74 h 88"/>
                  <a:gd name="T16" fmla="*/ 68 w 90"/>
                  <a:gd name="T17" fmla="*/ 76 h 88"/>
                  <a:gd name="T18" fmla="*/ 68 w 90"/>
                  <a:gd name="T19" fmla="*/ 82 h 88"/>
                  <a:gd name="T20" fmla="*/ 56 w 90"/>
                  <a:gd name="T21" fmla="*/ 88 h 88"/>
                  <a:gd name="T22" fmla="*/ 54 w 90"/>
                  <a:gd name="T23" fmla="*/ 80 h 88"/>
                  <a:gd name="T24" fmla="*/ 30 w 90"/>
                  <a:gd name="T25" fmla="*/ 60 h 88"/>
                  <a:gd name="T26" fmla="*/ 34 w 90"/>
                  <a:gd name="T27" fmla="*/ 46 h 88"/>
                  <a:gd name="T28" fmla="*/ 30 w 90"/>
                  <a:gd name="T29" fmla="*/ 40 h 88"/>
                  <a:gd name="T30" fmla="*/ 24 w 90"/>
                  <a:gd name="T31" fmla="*/ 46 h 88"/>
                  <a:gd name="T32" fmla="*/ 20 w 90"/>
                  <a:gd name="T33" fmla="*/ 38 h 88"/>
                  <a:gd name="T34" fmla="*/ 28 w 90"/>
                  <a:gd name="T35" fmla="*/ 24 h 88"/>
                  <a:gd name="T36" fmla="*/ 4 w 90"/>
                  <a:gd name="T37" fmla="*/ 16 h 88"/>
                  <a:gd name="T38" fmla="*/ 0 w 90"/>
                  <a:gd name="T39" fmla="*/ 0 h 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0"/>
                  <a:gd name="T61" fmla="*/ 0 h 88"/>
                  <a:gd name="T62" fmla="*/ 90 w 90"/>
                  <a:gd name="T63" fmla="*/ 88 h 8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0" h="88">
                    <a:moveTo>
                      <a:pt x="0" y="0"/>
                    </a:moveTo>
                    <a:lnTo>
                      <a:pt x="76" y="6"/>
                    </a:lnTo>
                    <a:lnTo>
                      <a:pt x="74" y="16"/>
                    </a:lnTo>
                    <a:lnTo>
                      <a:pt x="84" y="42"/>
                    </a:lnTo>
                    <a:lnTo>
                      <a:pt x="82" y="56"/>
                    </a:lnTo>
                    <a:lnTo>
                      <a:pt x="90" y="60"/>
                    </a:lnTo>
                    <a:lnTo>
                      <a:pt x="86" y="68"/>
                    </a:lnTo>
                    <a:lnTo>
                      <a:pt x="78" y="74"/>
                    </a:lnTo>
                    <a:lnTo>
                      <a:pt x="68" y="76"/>
                    </a:lnTo>
                    <a:lnTo>
                      <a:pt x="68" y="82"/>
                    </a:lnTo>
                    <a:lnTo>
                      <a:pt x="56" y="88"/>
                    </a:lnTo>
                    <a:lnTo>
                      <a:pt x="54" y="80"/>
                    </a:lnTo>
                    <a:lnTo>
                      <a:pt x="30" y="60"/>
                    </a:lnTo>
                    <a:lnTo>
                      <a:pt x="34" y="46"/>
                    </a:lnTo>
                    <a:lnTo>
                      <a:pt x="30" y="40"/>
                    </a:lnTo>
                    <a:lnTo>
                      <a:pt x="24" y="46"/>
                    </a:lnTo>
                    <a:lnTo>
                      <a:pt x="20" y="38"/>
                    </a:lnTo>
                    <a:lnTo>
                      <a:pt x="28" y="24"/>
                    </a:lnTo>
                    <a:lnTo>
                      <a:pt x="4" y="1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34" name="Freeform 308"/>
              <p:cNvSpPr>
                <a:spLocks/>
              </p:cNvSpPr>
              <p:nvPr/>
            </p:nvSpPr>
            <p:spPr bwMode="auto">
              <a:xfrm>
                <a:off x="3641" y="2819"/>
                <a:ext cx="90" cy="146"/>
              </a:xfrm>
              <a:custGeom>
                <a:avLst/>
                <a:gdLst>
                  <a:gd name="T0" fmla="*/ 6 w 90"/>
                  <a:gd name="T1" fmla="*/ 0 h 146"/>
                  <a:gd name="T2" fmla="*/ 90 w 90"/>
                  <a:gd name="T3" fmla="*/ 6 h 146"/>
                  <a:gd name="T4" fmla="*/ 88 w 90"/>
                  <a:gd name="T5" fmla="*/ 44 h 146"/>
                  <a:gd name="T6" fmla="*/ 78 w 90"/>
                  <a:gd name="T7" fmla="*/ 40 h 146"/>
                  <a:gd name="T8" fmla="*/ 66 w 90"/>
                  <a:gd name="T9" fmla="*/ 46 h 146"/>
                  <a:gd name="T10" fmla="*/ 60 w 90"/>
                  <a:gd name="T11" fmla="*/ 126 h 146"/>
                  <a:gd name="T12" fmla="*/ 56 w 90"/>
                  <a:gd name="T13" fmla="*/ 146 h 146"/>
                  <a:gd name="T14" fmla="*/ 14 w 90"/>
                  <a:gd name="T15" fmla="*/ 142 h 146"/>
                  <a:gd name="T16" fmla="*/ 12 w 90"/>
                  <a:gd name="T17" fmla="*/ 100 h 146"/>
                  <a:gd name="T18" fmla="*/ 16 w 90"/>
                  <a:gd name="T19" fmla="*/ 66 h 146"/>
                  <a:gd name="T20" fmla="*/ 6 w 90"/>
                  <a:gd name="T21" fmla="*/ 62 h 146"/>
                  <a:gd name="T22" fmla="*/ 0 w 90"/>
                  <a:gd name="T23" fmla="*/ 32 h 146"/>
                  <a:gd name="T24" fmla="*/ 8 w 90"/>
                  <a:gd name="T25" fmla="*/ 26 h 146"/>
                  <a:gd name="T26" fmla="*/ 12 w 90"/>
                  <a:gd name="T27" fmla="*/ 18 h 146"/>
                  <a:gd name="T28" fmla="*/ 4 w 90"/>
                  <a:gd name="T29" fmla="*/ 14 h 146"/>
                  <a:gd name="T30" fmla="*/ 6 w 90"/>
                  <a:gd name="T31" fmla="*/ 0 h 14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"/>
                  <a:gd name="T49" fmla="*/ 0 h 146"/>
                  <a:gd name="T50" fmla="*/ 90 w 90"/>
                  <a:gd name="T51" fmla="*/ 146 h 14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" h="146">
                    <a:moveTo>
                      <a:pt x="6" y="0"/>
                    </a:moveTo>
                    <a:lnTo>
                      <a:pt x="90" y="6"/>
                    </a:lnTo>
                    <a:lnTo>
                      <a:pt x="88" y="44"/>
                    </a:lnTo>
                    <a:lnTo>
                      <a:pt x="78" y="40"/>
                    </a:lnTo>
                    <a:lnTo>
                      <a:pt x="66" y="46"/>
                    </a:lnTo>
                    <a:lnTo>
                      <a:pt x="60" y="126"/>
                    </a:lnTo>
                    <a:lnTo>
                      <a:pt x="56" y="146"/>
                    </a:lnTo>
                    <a:lnTo>
                      <a:pt x="14" y="142"/>
                    </a:lnTo>
                    <a:lnTo>
                      <a:pt x="12" y="100"/>
                    </a:lnTo>
                    <a:lnTo>
                      <a:pt x="16" y="66"/>
                    </a:lnTo>
                    <a:lnTo>
                      <a:pt x="6" y="62"/>
                    </a:lnTo>
                    <a:lnTo>
                      <a:pt x="0" y="32"/>
                    </a:lnTo>
                    <a:lnTo>
                      <a:pt x="8" y="26"/>
                    </a:lnTo>
                    <a:lnTo>
                      <a:pt x="12" y="18"/>
                    </a:lnTo>
                    <a:lnTo>
                      <a:pt x="4" y="1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35" name="Freeform 309"/>
              <p:cNvSpPr>
                <a:spLocks/>
              </p:cNvSpPr>
              <p:nvPr/>
            </p:nvSpPr>
            <p:spPr bwMode="auto">
              <a:xfrm>
                <a:off x="3807" y="2383"/>
                <a:ext cx="154" cy="154"/>
              </a:xfrm>
              <a:custGeom>
                <a:avLst/>
                <a:gdLst>
                  <a:gd name="T0" fmla="*/ 2 w 154"/>
                  <a:gd name="T1" fmla="*/ 4 h 154"/>
                  <a:gd name="T2" fmla="*/ 12 w 154"/>
                  <a:gd name="T3" fmla="*/ 18 h 154"/>
                  <a:gd name="T4" fmla="*/ 52 w 154"/>
                  <a:gd name="T5" fmla="*/ 24 h 154"/>
                  <a:gd name="T6" fmla="*/ 56 w 154"/>
                  <a:gd name="T7" fmla="*/ 20 h 154"/>
                  <a:gd name="T8" fmla="*/ 60 w 154"/>
                  <a:gd name="T9" fmla="*/ 20 h 154"/>
                  <a:gd name="T10" fmla="*/ 64 w 154"/>
                  <a:gd name="T11" fmla="*/ 28 h 154"/>
                  <a:gd name="T12" fmla="*/ 100 w 154"/>
                  <a:gd name="T13" fmla="*/ 22 h 154"/>
                  <a:gd name="T14" fmla="*/ 106 w 154"/>
                  <a:gd name="T15" fmla="*/ 24 h 154"/>
                  <a:gd name="T16" fmla="*/ 116 w 154"/>
                  <a:gd name="T17" fmla="*/ 4 h 154"/>
                  <a:gd name="T18" fmla="*/ 120 w 154"/>
                  <a:gd name="T19" fmla="*/ 0 h 154"/>
                  <a:gd name="T20" fmla="*/ 130 w 154"/>
                  <a:gd name="T21" fmla="*/ 6 h 154"/>
                  <a:gd name="T22" fmla="*/ 130 w 154"/>
                  <a:gd name="T23" fmla="*/ 14 h 154"/>
                  <a:gd name="T24" fmla="*/ 150 w 154"/>
                  <a:gd name="T25" fmla="*/ 48 h 154"/>
                  <a:gd name="T26" fmla="*/ 148 w 154"/>
                  <a:gd name="T27" fmla="*/ 54 h 154"/>
                  <a:gd name="T28" fmla="*/ 148 w 154"/>
                  <a:gd name="T29" fmla="*/ 68 h 154"/>
                  <a:gd name="T30" fmla="*/ 154 w 154"/>
                  <a:gd name="T31" fmla="*/ 76 h 154"/>
                  <a:gd name="T32" fmla="*/ 144 w 154"/>
                  <a:gd name="T33" fmla="*/ 98 h 154"/>
                  <a:gd name="T34" fmla="*/ 144 w 154"/>
                  <a:gd name="T35" fmla="*/ 108 h 154"/>
                  <a:gd name="T36" fmla="*/ 140 w 154"/>
                  <a:gd name="T37" fmla="*/ 124 h 154"/>
                  <a:gd name="T38" fmla="*/ 134 w 154"/>
                  <a:gd name="T39" fmla="*/ 134 h 154"/>
                  <a:gd name="T40" fmla="*/ 118 w 154"/>
                  <a:gd name="T41" fmla="*/ 130 h 154"/>
                  <a:gd name="T42" fmla="*/ 104 w 154"/>
                  <a:gd name="T43" fmla="*/ 154 h 154"/>
                  <a:gd name="T44" fmla="*/ 90 w 154"/>
                  <a:gd name="T45" fmla="*/ 154 h 154"/>
                  <a:gd name="T46" fmla="*/ 76 w 154"/>
                  <a:gd name="T47" fmla="*/ 124 h 154"/>
                  <a:gd name="T48" fmla="*/ 60 w 154"/>
                  <a:gd name="T49" fmla="*/ 118 h 154"/>
                  <a:gd name="T50" fmla="*/ 56 w 154"/>
                  <a:gd name="T51" fmla="*/ 110 h 154"/>
                  <a:gd name="T52" fmla="*/ 30 w 154"/>
                  <a:gd name="T53" fmla="*/ 110 h 154"/>
                  <a:gd name="T54" fmla="*/ 2 w 154"/>
                  <a:gd name="T55" fmla="*/ 104 h 154"/>
                  <a:gd name="T56" fmla="*/ 6 w 154"/>
                  <a:gd name="T57" fmla="*/ 22 h 154"/>
                  <a:gd name="T58" fmla="*/ 0 w 154"/>
                  <a:gd name="T59" fmla="*/ 20 h 154"/>
                  <a:gd name="T60" fmla="*/ 2 w 154"/>
                  <a:gd name="T61" fmla="*/ 4 h 15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54"/>
                  <a:gd name="T94" fmla="*/ 0 h 154"/>
                  <a:gd name="T95" fmla="*/ 154 w 154"/>
                  <a:gd name="T96" fmla="*/ 154 h 154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54" h="154">
                    <a:moveTo>
                      <a:pt x="2" y="4"/>
                    </a:moveTo>
                    <a:lnTo>
                      <a:pt x="12" y="18"/>
                    </a:lnTo>
                    <a:lnTo>
                      <a:pt x="52" y="24"/>
                    </a:lnTo>
                    <a:lnTo>
                      <a:pt x="56" y="20"/>
                    </a:lnTo>
                    <a:lnTo>
                      <a:pt x="60" y="20"/>
                    </a:lnTo>
                    <a:lnTo>
                      <a:pt x="64" y="28"/>
                    </a:lnTo>
                    <a:lnTo>
                      <a:pt x="100" y="22"/>
                    </a:lnTo>
                    <a:lnTo>
                      <a:pt x="106" y="24"/>
                    </a:lnTo>
                    <a:lnTo>
                      <a:pt x="116" y="4"/>
                    </a:lnTo>
                    <a:lnTo>
                      <a:pt x="120" y="0"/>
                    </a:lnTo>
                    <a:lnTo>
                      <a:pt x="130" y="6"/>
                    </a:lnTo>
                    <a:lnTo>
                      <a:pt x="130" y="14"/>
                    </a:lnTo>
                    <a:lnTo>
                      <a:pt x="150" y="48"/>
                    </a:lnTo>
                    <a:lnTo>
                      <a:pt x="148" y="54"/>
                    </a:lnTo>
                    <a:lnTo>
                      <a:pt x="148" y="68"/>
                    </a:lnTo>
                    <a:lnTo>
                      <a:pt x="154" y="76"/>
                    </a:lnTo>
                    <a:lnTo>
                      <a:pt x="144" y="98"/>
                    </a:lnTo>
                    <a:lnTo>
                      <a:pt x="144" y="108"/>
                    </a:lnTo>
                    <a:lnTo>
                      <a:pt x="140" y="124"/>
                    </a:lnTo>
                    <a:lnTo>
                      <a:pt x="134" y="134"/>
                    </a:lnTo>
                    <a:lnTo>
                      <a:pt x="118" y="130"/>
                    </a:lnTo>
                    <a:lnTo>
                      <a:pt x="104" y="154"/>
                    </a:lnTo>
                    <a:lnTo>
                      <a:pt x="90" y="154"/>
                    </a:lnTo>
                    <a:lnTo>
                      <a:pt x="76" y="124"/>
                    </a:lnTo>
                    <a:lnTo>
                      <a:pt x="60" y="118"/>
                    </a:lnTo>
                    <a:lnTo>
                      <a:pt x="56" y="110"/>
                    </a:lnTo>
                    <a:lnTo>
                      <a:pt x="30" y="110"/>
                    </a:lnTo>
                    <a:lnTo>
                      <a:pt x="2" y="104"/>
                    </a:lnTo>
                    <a:lnTo>
                      <a:pt x="6" y="22"/>
                    </a:lnTo>
                    <a:lnTo>
                      <a:pt x="0" y="2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36" name="Freeform 310"/>
              <p:cNvSpPr>
                <a:spLocks/>
              </p:cNvSpPr>
              <p:nvPr/>
            </p:nvSpPr>
            <p:spPr bwMode="auto">
              <a:xfrm>
                <a:off x="3951" y="2431"/>
                <a:ext cx="94" cy="68"/>
              </a:xfrm>
              <a:custGeom>
                <a:avLst/>
                <a:gdLst>
                  <a:gd name="T0" fmla="*/ 6 w 94"/>
                  <a:gd name="T1" fmla="*/ 0 h 68"/>
                  <a:gd name="T2" fmla="*/ 94 w 94"/>
                  <a:gd name="T3" fmla="*/ 0 h 68"/>
                  <a:gd name="T4" fmla="*/ 94 w 94"/>
                  <a:gd name="T5" fmla="*/ 48 h 68"/>
                  <a:gd name="T6" fmla="*/ 92 w 94"/>
                  <a:gd name="T7" fmla="*/ 68 h 68"/>
                  <a:gd name="T8" fmla="*/ 40 w 94"/>
                  <a:gd name="T9" fmla="*/ 66 h 68"/>
                  <a:gd name="T10" fmla="*/ 40 w 94"/>
                  <a:gd name="T11" fmla="*/ 62 h 68"/>
                  <a:gd name="T12" fmla="*/ 0 w 94"/>
                  <a:gd name="T13" fmla="*/ 60 h 68"/>
                  <a:gd name="T14" fmla="*/ 0 w 94"/>
                  <a:gd name="T15" fmla="*/ 50 h 68"/>
                  <a:gd name="T16" fmla="*/ 10 w 94"/>
                  <a:gd name="T17" fmla="*/ 28 h 68"/>
                  <a:gd name="T18" fmla="*/ 4 w 94"/>
                  <a:gd name="T19" fmla="*/ 20 h 68"/>
                  <a:gd name="T20" fmla="*/ 4 w 94"/>
                  <a:gd name="T21" fmla="*/ 6 h 68"/>
                  <a:gd name="T22" fmla="*/ 6 w 94"/>
                  <a:gd name="T23" fmla="*/ 0 h 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4"/>
                  <a:gd name="T37" fmla="*/ 0 h 68"/>
                  <a:gd name="T38" fmla="*/ 94 w 94"/>
                  <a:gd name="T39" fmla="*/ 68 h 6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4" h="68">
                    <a:moveTo>
                      <a:pt x="6" y="0"/>
                    </a:moveTo>
                    <a:lnTo>
                      <a:pt x="94" y="0"/>
                    </a:lnTo>
                    <a:lnTo>
                      <a:pt x="94" y="48"/>
                    </a:lnTo>
                    <a:lnTo>
                      <a:pt x="92" y="68"/>
                    </a:lnTo>
                    <a:lnTo>
                      <a:pt x="40" y="66"/>
                    </a:lnTo>
                    <a:lnTo>
                      <a:pt x="40" y="62"/>
                    </a:lnTo>
                    <a:lnTo>
                      <a:pt x="0" y="60"/>
                    </a:lnTo>
                    <a:lnTo>
                      <a:pt x="0" y="50"/>
                    </a:lnTo>
                    <a:lnTo>
                      <a:pt x="10" y="28"/>
                    </a:lnTo>
                    <a:lnTo>
                      <a:pt x="4" y="20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37" name="Freeform 311"/>
              <p:cNvSpPr>
                <a:spLocks/>
              </p:cNvSpPr>
              <p:nvPr/>
            </p:nvSpPr>
            <p:spPr bwMode="auto">
              <a:xfrm>
                <a:off x="4043" y="2479"/>
                <a:ext cx="200" cy="62"/>
              </a:xfrm>
              <a:custGeom>
                <a:avLst/>
                <a:gdLst>
                  <a:gd name="T0" fmla="*/ 2 w 200"/>
                  <a:gd name="T1" fmla="*/ 0 h 62"/>
                  <a:gd name="T2" fmla="*/ 136 w 200"/>
                  <a:gd name="T3" fmla="*/ 6 h 62"/>
                  <a:gd name="T4" fmla="*/ 200 w 200"/>
                  <a:gd name="T5" fmla="*/ 10 h 62"/>
                  <a:gd name="T6" fmla="*/ 196 w 200"/>
                  <a:gd name="T7" fmla="*/ 62 h 62"/>
                  <a:gd name="T8" fmla="*/ 24 w 200"/>
                  <a:gd name="T9" fmla="*/ 54 h 62"/>
                  <a:gd name="T10" fmla="*/ 28 w 200"/>
                  <a:gd name="T11" fmla="*/ 46 h 62"/>
                  <a:gd name="T12" fmla="*/ 14 w 200"/>
                  <a:gd name="T13" fmla="*/ 44 h 62"/>
                  <a:gd name="T14" fmla="*/ 0 w 200"/>
                  <a:gd name="T15" fmla="*/ 42 h 62"/>
                  <a:gd name="T16" fmla="*/ 0 w 200"/>
                  <a:gd name="T17" fmla="*/ 20 h 62"/>
                  <a:gd name="T18" fmla="*/ 2 w 200"/>
                  <a:gd name="T19" fmla="*/ 0 h 6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0"/>
                  <a:gd name="T31" fmla="*/ 0 h 62"/>
                  <a:gd name="T32" fmla="*/ 200 w 200"/>
                  <a:gd name="T33" fmla="*/ 62 h 6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0" h="62">
                    <a:moveTo>
                      <a:pt x="2" y="0"/>
                    </a:moveTo>
                    <a:lnTo>
                      <a:pt x="136" y="6"/>
                    </a:lnTo>
                    <a:lnTo>
                      <a:pt x="200" y="10"/>
                    </a:lnTo>
                    <a:lnTo>
                      <a:pt x="196" y="62"/>
                    </a:lnTo>
                    <a:lnTo>
                      <a:pt x="24" y="54"/>
                    </a:lnTo>
                    <a:lnTo>
                      <a:pt x="28" y="46"/>
                    </a:lnTo>
                    <a:lnTo>
                      <a:pt x="14" y="44"/>
                    </a:lnTo>
                    <a:lnTo>
                      <a:pt x="0" y="42"/>
                    </a:lnTo>
                    <a:lnTo>
                      <a:pt x="0" y="2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38" name="Freeform 312"/>
              <p:cNvSpPr>
                <a:spLocks/>
              </p:cNvSpPr>
              <p:nvPr/>
            </p:nvSpPr>
            <p:spPr bwMode="auto">
              <a:xfrm>
                <a:off x="4181" y="2777"/>
                <a:ext cx="82" cy="78"/>
              </a:xfrm>
              <a:custGeom>
                <a:avLst/>
                <a:gdLst>
                  <a:gd name="T0" fmla="*/ 2 w 82"/>
                  <a:gd name="T1" fmla="*/ 0 h 78"/>
                  <a:gd name="T2" fmla="*/ 82 w 82"/>
                  <a:gd name="T3" fmla="*/ 2 h 78"/>
                  <a:gd name="T4" fmla="*/ 80 w 82"/>
                  <a:gd name="T5" fmla="*/ 54 h 78"/>
                  <a:gd name="T6" fmla="*/ 80 w 82"/>
                  <a:gd name="T7" fmla="*/ 68 h 78"/>
                  <a:gd name="T8" fmla="*/ 64 w 82"/>
                  <a:gd name="T9" fmla="*/ 70 h 78"/>
                  <a:gd name="T10" fmla="*/ 66 w 82"/>
                  <a:gd name="T11" fmla="*/ 78 h 78"/>
                  <a:gd name="T12" fmla="*/ 30 w 82"/>
                  <a:gd name="T13" fmla="*/ 78 h 78"/>
                  <a:gd name="T14" fmla="*/ 10 w 82"/>
                  <a:gd name="T15" fmla="*/ 70 h 78"/>
                  <a:gd name="T16" fmla="*/ 0 w 82"/>
                  <a:gd name="T17" fmla="*/ 70 h 78"/>
                  <a:gd name="T18" fmla="*/ 2 w 82"/>
                  <a:gd name="T19" fmla="*/ 0 h 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2"/>
                  <a:gd name="T31" fmla="*/ 0 h 78"/>
                  <a:gd name="T32" fmla="*/ 82 w 82"/>
                  <a:gd name="T33" fmla="*/ 78 h 7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2" h="78">
                    <a:moveTo>
                      <a:pt x="2" y="0"/>
                    </a:moveTo>
                    <a:lnTo>
                      <a:pt x="82" y="2"/>
                    </a:lnTo>
                    <a:lnTo>
                      <a:pt x="80" y="54"/>
                    </a:lnTo>
                    <a:lnTo>
                      <a:pt x="80" y="68"/>
                    </a:lnTo>
                    <a:lnTo>
                      <a:pt x="64" y="70"/>
                    </a:lnTo>
                    <a:lnTo>
                      <a:pt x="66" y="78"/>
                    </a:lnTo>
                    <a:lnTo>
                      <a:pt x="30" y="78"/>
                    </a:lnTo>
                    <a:lnTo>
                      <a:pt x="10" y="70"/>
                    </a:lnTo>
                    <a:lnTo>
                      <a:pt x="0" y="7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39" name="Freeform 313"/>
              <p:cNvSpPr>
                <a:spLocks/>
              </p:cNvSpPr>
              <p:nvPr/>
            </p:nvSpPr>
            <p:spPr bwMode="auto">
              <a:xfrm>
                <a:off x="3917" y="2817"/>
                <a:ext cx="112" cy="72"/>
              </a:xfrm>
              <a:custGeom>
                <a:avLst/>
                <a:gdLst>
                  <a:gd name="T0" fmla="*/ 42 w 112"/>
                  <a:gd name="T1" fmla="*/ 72 h 72"/>
                  <a:gd name="T2" fmla="*/ 22 w 112"/>
                  <a:gd name="T3" fmla="*/ 48 h 72"/>
                  <a:gd name="T4" fmla="*/ 26 w 112"/>
                  <a:gd name="T5" fmla="*/ 42 h 72"/>
                  <a:gd name="T6" fmla="*/ 14 w 112"/>
                  <a:gd name="T7" fmla="*/ 32 h 72"/>
                  <a:gd name="T8" fmla="*/ 8 w 112"/>
                  <a:gd name="T9" fmla="*/ 12 h 72"/>
                  <a:gd name="T10" fmla="*/ 0 w 112"/>
                  <a:gd name="T11" fmla="*/ 6 h 72"/>
                  <a:gd name="T12" fmla="*/ 0 w 112"/>
                  <a:gd name="T13" fmla="*/ 0 h 72"/>
                  <a:gd name="T14" fmla="*/ 112 w 112"/>
                  <a:gd name="T15" fmla="*/ 4 h 72"/>
                  <a:gd name="T16" fmla="*/ 108 w 112"/>
                  <a:gd name="T17" fmla="*/ 68 h 72"/>
                  <a:gd name="T18" fmla="*/ 90 w 112"/>
                  <a:gd name="T19" fmla="*/ 48 h 72"/>
                  <a:gd name="T20" fmla="*/ 84 w 112"/>
                  <a:gd name="T21" fmla="*/ 58 h 72"/>
                  <a:gd name="T22" fmla="*/ 42 w 112"/>
                  <a:gd name="T23" fmla="*/ 72 h 7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2"/>
                  <a:gd name="T37" fmla="*/ 0 h 72"/>
                  <a:gd name="T38" fmla="*/ 112 w 112"/>
                  <a:gd name="T39" fmla="*/ 72 h 7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2" h="72">
                    <a:moveTo>
                      <a:pt x="42" y="72"/>
                    </a:moveTo>
                    <a:lnTo>
                      <a:pt x="22" y="48"/>
                    </a:lnTo>
                    <a:lnTo>
                      <a:pt x="26" y="42"/>
                    </a:lnTo>
                    <a:lnTo>
                      <a:pt x="14" y="32"/>
                    </a:lnTo>
                    <a:lnTo>
                      <a:pt x="8" y="12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12" y="4"/>
                    </a:lnTo>
                    <a:lnTo>
                      <a:pt x="108" y="68"/>
                    </a:lnTo>
                    <a:lnTo>
                      <a:pt x="90" y="48"/>
                    </a:lnTo>
                    <a:lnTo>
                      <a:pt x="84" y="58"/>
                    </a:lnTo>
                    <a:lnTo>
                      <a:pt x="42" y="7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40" name="Freeform 314"/>
              <p:cNvSpPr>
                <a:spLocks/>
              </p:cNvSpPr>
              <p:nvPr/>
            </p:nvSpPr>
            <p:spPr bwMode="auto">
              <a:xfrm>
                <a:off x="3881" y="2731"/>
                <a:ext cx="168" cy="90"/>
              </a:xfrm>
              <a:custGeom>
                <a:avLst/>
                <a:gdLst>
                  <a:gd name="T0" fmla="*/ 0 w 168"/>
                  <a:gd name="T1" fmla="*/ 44 h 90"/>
                  <a:gd name="T2" fmla="*/ 12 w 168"/>
                  <a:gd name="T3" fmla="*/ 38 h 90"/>
                  <a:gd name="T4" fmla="*/ 24 w 168"/>
                  <a:gd name="T5" fmla="*/ 22 h 90"/>
                  <a:gd name="T6" fmla="*/ 20 w 168"/>
                  <a:gd name="T7" fmla="*/ 12 h 90"/>
                  <a:gd name="T8" fmla="*/ 22 w 168"/>
                  <a:gd name="T9" fmla="*/ 8 h 90"/>
                  <a:gd name="T10" fmla="*/ 16 w 168"/>
                  <a:gd name="T11" fmla="*/ 0 h 90"/>
                  <a:gd name="T12" fmla="*/ 110 w 168"/>
                  <a:gd name="T13" fmla="*/ 2 h 90"/>
                  <a:gd name="T14" fmla="*/ 124 w 168"/>
                  <a:gd name="T15" fmla="*/ 2 h 90"/>
                  <a:gd name="T16" fmla="*/ 128 w 168"/>
                  <a:gd name="T17" fmla="*/ 14 h 90"/>
                  <a:gd name="T18" fmla="*/ 168 w 168"/>
                  <a:gd name="T19" fmla="*/ 14 h 90"/>
                  <a:gd name="T20" fmla="*/ 168 w 168"/>
                  <a:gd name="T21" fmla="*/ 40 h 90"/>
                  <a:gd name="T22" fmla="*/ 164 w 168"/>
                  <a:gd name="T23" fmla="*/ 88 h 90"/>
                  <a:gd name="T24" fmla="*/ 148 w 168"/>
                  <a:gd name="T25" fmla="*/ 90 h 90"/>
                  <a:gd name="T26" fmla="*/ 36 w 168"/>
                  <a:gd name="T27" fmla="*/ 86 h 90"/>
                  <a:gd name="T28" fmla="*/ 0 w 168"/>
                  <a:gd name="T29" fmla="*/ 44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68"/>
                  <a:gd name="T46" fmla="*/ 0 h 90"/>
                  <a:gd name="T47" fmla="*/ 168 w 168"/>
                  <a:gd name="T48" fmla="*/ 90 h 9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68" h="90">
                    <a:moveTo>
                      <a:pt x="0" y="44"/>
                    </a:moveTo>
                    <a:lnTo>
                      <a:pt x="12" y="38"/>
                    </a:lnTo>
                    <a:lnTo>
                      <a:pt x="24" y="22"/>
                    </a:lnTo>
                    <a:lnTo>
                      <a:pt x="20" y="12"/>
                    </a:lnTo>
                    <a:lnTo>
                      <a:pt x="22" y="8"/>
                    </a:lnTo>
                    <a:lnTo>
                      <a:pt x="16" y="0"/>
                    </a:lnTo>
                    <a:lnTo>
                      <a:pt x="110" y="2"/>
                    </a:lnTo>
                    <a:lnTo>
                      <a:pt x="124" y="2"/>
                    </a:lnTo>
                    <a:lnTo>
                      <a:pt x="128" y="14"/>
                    </a:lnTo>
                    <a:lnTo>
                      <a:pt x="168" y="14"/>
                    </a:lnTo>
                    <a:lnTo>
                      <a:pt x="168" y="40"/>
                    </a:lnTo>
                    <a:lnTo>
                      <a:pt x="164" y="88"/>
                    </a:lnTo>
                    <a:lnTo>
                      <a:pt x="148" y="90"/>
                    </a:lnTo>
                    <a:lnTo>
                      <a:pt x="36" y="86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41" name="Freeform 315"/>
              <p:cNvSpPr>
                <a:spLocks/>
              </p:cNvSpPr>
              <p:nvPr/>
            </p:nvSpPr>
            <p:spPr bwMode="auto">
              <a:xfrm>
                <a:off x="3991" y="2649"/>
                <a:ext cx="60" cy="96"/>
              </a:xfrm>
              <a:custGeom>
                <a:avLst/>
                <a:gdLst>
                  <a:gd name="T0" fmla="*/ 2 w 60"/>
                  <a:gd name="T1" fmla="*/ 0 h 96"/>
                  <a:gd name="T2" fmla="*/ 50 w 60"/>
                  <a:gd name="T3" fmla="*/ 2 h 96"/>
                  <a:gd name="T4" fmla="*/ 50 w 60"/>
                  <a:gd name="T5" fmla="*/ 50 h 96"/>
                  <a:gd name="T6" fmla="*/ 42 w 60"/>
                  <a:gd name="T7" fmla="*/ 52 h 96"/>
                  <a:gd name="T8" fmla="*/ 42 w 60"/>
                  <a:gd name="T9" fmla="*/ 66 h 96"/>
                  <a:gd name="T10" fmla="*/ 60 w 60"/>
                  <a:gd name="T11" fmla="*/ 68 h 96"/>
                  <a:gd name="T12" fmla="*/ 58 w 60"/>
                  <a:gd name="T13" fmla="*/ 96 h 96"/>
                  <a:gd name="T14" fmla="*/ 18 w 60"/>
                  <a:gd name="T15" fmla="*/ 96 h 96"/>
                  <a:gd name="T16" fmla="*/ 14 w 60"/>
                  <a:gd name="T17" fmla="*/ 84 h 96"/>
                  <a:gd name="T18" fmla="*/ 0 w 60"/>
                  <a:gd name="T19" fmla="*/ 84 h 96"/>
                  <a:gd name="T20" fmla="*/ 2 w 60"/>
                  <a:gd name="T21" fmla="*/ 0 h 9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0"/>
                  <a:gd name="T34" fmla="*/ 0 h 96"/>
                  <a:gd name="T35" fmla="*/ 60 w 60"/>
                  <a:gd name="T36" fmla="*/ 96 h 9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0" h="96">
                    <a:moveTo>
                      <a:pt x="2" y="0"/>
                    </a:moveTo>
                    <a:lnTo>
                      <a:pt x="50" y="2"/>
                    </a:lnTo>
                    <a:lnTo>
                      <a:pt x="50" y="50"/>
                    </a:lnTo>
                    <a:lnTo>
                      <a:pt x="42" y="52"/>
                    </a:lnTo>
                    <a:lnTo>
                      <a:pt x="42" y="66"/>
                    </a:lnTo>
                    <a:lnTo>
                      <a:pt x="60" y="68"/>
                    </a:lnTo>
                    <a:lnTo>
                      <a:pt x="58" y="96"/>
                    </a:lnTo>
                    <a:lnTo>
                      <a:pt x="18" y="96"/>
                    </a:lnTo>
                    <a:lnTo>
                      <a:pt x="14" y="84"/>
                    </a:lnTo>
                    <a:lnTo>
                      <a:pt x="0" y="8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42" name="Freeform 316"/>
              <p:cNvSpPr>
                <a:spLocks/>
              </p:cNvSpPr>
              <p:nvPr/>
            </p:nvSpPr>
            <p:spPr bwMode="auto">
              <a:xfrm>
                <a:off x="3861" y="2565"/>
                <a:ext cx="132" cy="168"/>
              </a:xfrm>
              <a:custGeom>
                <a:avLst/>
                <a:gdLst>
                  <a:gd name="T0" fmla="*/ 10 w 132"/>
                  <a:gd name="T1" fmla="*/ 36 h 168"/>
                  <a:gd name="T2" fmla="*/ 18 w 132"/>
                  <a:gd name="T3" fmla="*/ 28 h 168"/>
                  <a:gd name="T4" fmla="*/ 30 w 132"/>
                  <a:gd name="T5" fmla="*/ 34 h 168"/>
                  <a:gd name="T6" fmla="*/ 44 w 132"/>
                  <a:gd name="T7" fmla="*/ 26 h 168"/>
                  <a:gd name="T8" fmla="*/ 40 w 132"/>
                  <a:gd name="T9" fmla="*/ 18 h 168"/>
                  <a:gd name="T10" fmla="*/ 56 w 132"/>
                  <a:gd name="T11" fmla="*/ 10 h 168"/>
                  <a:gd name="T12" fmla="*/ 62 w 132"/>
                  <a:gd name="T13" fmla="*/ 0 h 168"/>
                  <a:gd name="T14" fmla="*/ 126 w 132"/>
                  <a:gd name="T15" fmla="*/ 0 h 168"/>
                  <a:gd name="T16" fmla="*/ 126 w 132"/>
                  <a:gd name="T17" fmla="*/ 84 h 168"/>
                  <a:gd name="T18" fmla="*/ 132 w 132"/>
                  <a:gd name="T19" fmla="*/ 84 h 168"/>
                  <a:gd name="T20" fmla="*/ 130 w 132"/>
                  <a:gd name="T21" fmla="*/ 168 h 168"/>
                  <a:gd name="T22" fmla="*/ 36 w 132"/>
                  <a:gd name="T23" fmla="*/ 166 h 168"/>
                  <a:gd name="T24" fmla="*/ 34 w 132"/>
                  <a:gd name="T25" fmla="*/ 152 h 168"/>
                  <a:gd name="T26" fmla="*/ 44 w 132"/>
                  <a:gd name="T27" fmla="*/ 140 h 168"/>
                  <a:gd name="T28" fmla="*/ 44 w 132"/>
                  <a:gd name="T29" fmla="*/ 130 h 168"/>
                  <a:gd name="T30" fmla="*/ 14 w 132"/>
                  <a:gd name="T31" fmla="*/ 114 h 168"/>
                  <a:gd name="T32" fmla="*/ 16 w 132"/>
                  <a:gd name="T33" fmla="*/ 106 h 168"/>
                  <a:gd name="T34" fmla="*/ 0 w 132"/>
                  <a:gd name="T35" fmla="*/ 100 h 168"/>
                  <a:gd name="T36" fmla="*/ 2 w 132"/>
                  <a:gd name="T37" fmla="*/ 94 h 168"/>
                  <a:gd name="T38" fmla="*/ 0 w 132"/>
                  <a:gd name="T39" fmla="*/ 82 h 168"/>
                  <a:gd name="T40" fmla="*/ 4 w 132"/>
                  <a:gd name="T41" fmla="*/ 50 h 168"/>
                  <a:gd name="T42" fmla="*/ 10 w 132"/>
                  <a:gd name="T43" fmla="*/ 36 h 16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32"/>
                  <a:gd name="T67" fmla="*/ 0 h 168"/>
                  <a:gd name="T68" fmla="*/ 132 w 132"/>
                  <a:gd name="T69" fmla="*/ 168 h 16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32" h="168">
                    <a:moveTo>
                      <a:pt x="10" y="36"/>
                    </a:moveTo>
                    <a:lnTo>
                      <a:pt x="18" y="28"/>
                    </a:lnTo>
                    <a:lnTo>
                      <a:pt x="30" y="34"/>
                    </a:lnTo>
                    <a:lnTo>
                      <a:pt x="44" y="26"/>
                    </a:lnTo>
                    <a:lnTo>
                      <a:pt x="40" y="18"/>
                    </a:lnTo>
                    <a:lnTo>
                      <a:pt x="56" y="10"/>
                    </a:lnTo>
                    <a:lnTo>
                      <a:pt x="62" y="0"/>
                    </a:lnTo>
                    <a:lnTo>
                      <a:pt x="126" y="0"/>
                    </a:lnTo>
                    <a:lnTo>
                      <a:pt x="126" y="84"/>
                    </a:lnTo>
                    <a:lnTo>
                      <a:pt x="132" y="84"/>
                    </a:lnTo>
                    <a:lnTo>
                      <a:pt x="130" y="168"/>
                    </a:lnTo>
                    <a:lnTo>
                      <a:pt x="36" y="166"/>
                    </a:lnTo>
                    <a:lnTo>
                      <a:pt x="34" y="152"/>
                    </a:lnTo>
                    <a:lnTo>
                      <a:pt x="44" y="140"/>
                    </a:lnTo>
                    <a:lnTo>
                      <a:pt x="44" y="130"/>
                    </a:lnTo>
                    <a:lnTo>
                      <a:pt x="14" y="114"/>
                    </a:lnTo>
                    <a:lnTo>
                      <a:pt x="16" y="106"/>
                    </a:lnTo>
                    <a:lnTo>
                      <a:pt x="0" y="100"/>
                    </a:lnTo>
                    <a:lnTo>
                      <a:pt x="2" y="94"/>
                    </a:lnTo>
                    <a:lnTo>
                      <a:pt x="0" y="82"/>
                    </a:lnTo>
                    <a:lnTo>
                      <a:pt x="4" y="50"/>
                    </a:lnTo>
                    <a:lnTo>
                      <a:pt x="10" y="36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43" name="Freeform 317"/>
              <p:cNvSpPr>
                <a:spLocks/>
              </p:cNvSpPr>
              <p:nvPr/>
            </p:nvSpPr>
            <p:spPr bwMode="auto">
              <a:xfrm>
                <a:off x="3805" y="2597"/>
                <a:ext cx="66" cy="62"/>
              </a:xfrm>
              <a:custGeom>
                <a:avLst/>
                <a:gdLst>
                  <a:gd name="T0" fmla="*/ 26 w 66"/>
                  <a:gd name="T1" fmla="*/ 2 h 62"/>
                  <a:gd name="T2" fmla="*/ 52 w 66"/>
                  <a:gd name="T3" fmla="*/ 4 h 62"/>
                  <a:gd name="T4" fmla="*/ 58 w 66"/>
                  <a:gd name="T5" fmla="*/ 0 h 62"/>
                  <a:gd name="T6" fmla="*/ 66 w 66"/>
                  <a:gd name="T7" fmla="*/ 4 h 62"/>
                  <a:gd name="T8" fmla="*/ 60 w 66"/>
                  <a:gd name="T9" fmla="*/ 18 h 62"/>
                  <a:gd name="T10" fmla="*/ 56 w 66"/>
                  <a:gd name="T11" fmla="*/ 50 h 62"/>
                  <a:gd name="T12" fmla="*/ 58 w 66"/>
                  <a:gd name="T13" fmla="*/ 62 h 62"/>
                  <a:gd name="T14" fmla="*/ 0 w 66"/>
                  <a:gd name="T15" fmla="*/ 58 h 62"/>
                  <a:gd name="T16" fmla="*/ 4 w 66"/>
                  <a:gd name="T17" fmla="*/ 38 h 62"/>
                  <a:gd name="T18" fmla="*/ 14 w 66"/>
                  <a:gd name="T19" fmla="*/ 38 h 62"/>
                  <a:gd name="T20" fmla="*/ 18 w 66"/>
                  <a:gd name="T21" fmla="*/ 10 h 62"/>
                  <a:gd name="T22" fmla="*/ 26 w 66"/>
                  <a:gd name="T23" fmla="*/ 2 h 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6"/>
                  <a:gd name="T37" fmla="*/ 0 h 62"/>
                  <a:gd name="T38" fmla="*/ 66 w 66"/>
                  <a:gd name="T39" fmla="*/ 62 h 6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6" h="62">
                    <a:moveTo>
                      <a:pt x="26" y="2"/>
                    </a:moveTo>
                    <a:lnTo>
                      <a:pt x="52" y="4"/>
                    </a:lnTo>
                    <a:lnTo>
                      <a:pt x="58" y="0"/>
                    </a:lnTo>
                    <a:lnTo>
                      <a:pt x="66" y="4"/>
                    </a:lnTo>
                    <a:lnTo>
                      <a:pt x="60" y="18"/>
                    </a:lnTo>
                    <a:lnTo>
                      <a:pt x="56" y="50"/>
                    </a:lnTo>
                    <a:lnTo>
                      <a:pt x="58" y="62"/>
                    </a:lnTo>
                    <a:lnTo>
                      <a:pt x="0" y="58"/>
                    </a:lnTo>
                    <a:lnTo>
                      <a:pt x="4" y="38"/>
                    </a:lnTo>
                    <a:lnTo>
                      <a:pt x="14" y="38"/>
                    </a:lnTo>
                    <a:lnTo>
                      <a:pt x="18" y="10"/>
                    </a:lnTo>
                    <a:lnTo>
                      <a:pt x="26" y="2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44" name="Freeform 318"/>
              <p:cNvSpPr>
                <a:spLocks/>
              </p:cNvSpPr>
              <p:nvPr/>
            </p:nvSpPr>
            <p:spPr bwMode="auto">
              <a:xfrm>
                <a:off x="3675" y="2587"/>
                <a:ext cx="156" cy="82"/>
              </a:xfrm>
              <a:custGeom>
                <a:avLst/>
                <a:gdLst>
                  <a:gd name="T0" fmla="*/ 6 w 156"/>
                  <a:gd name="T1" fmla="*/ 0 h 82"/>
                  <a:gd name="T2" fmla="*/ 52 w 156"/>
                  <a:gd name="T3" fmla="*/ 4 h 82"/>
                  <a:gd name="T4" fmla="*/ 156 w 156"/>
                  <a:gd name="T5" fmla="*/ 12 h 82"/>
                  <a:gd name="T6" fmla="*/ 148 w 156"/>
                  <a:gd name="T7" fmla="*/ 20 h 82"/>
                  <a:gd name="T8" fmla="*/ 144 w 156"/>
                  <a:gd name="T9" fmla="*/ 48 h 82"/>
                  <a:gd name="T10" fmla="*/ 134 w 156"/>
                  <a:gd name="T11" fmla="*/ 48 h 82"/>
                  <a:gd name="T12" fmla="*/ 130 w 156"/>
                  <a:gd name="T13" fmla="*/ 68 h 82"/>
                  <a:gd name="T14" fmla="*/ 126 w 156"/>
                  <a:gd name="T15" fmla="*/ 76 h 82"/>
                  <a:gd name="T16" fmla="*/ 108 w 156"/>
                  <a:gd name="T17" fmla="*/ 66 h 82"/>
                  <a:gd name="T18" fmla="*/ 92 w 156"/>
                  <a:gd name="T19" fmla="*/ 82 h 82"/>
                  <a:gd name="T20" fmla="*/ 90 w 156"/>
                  <a:gd name="T21" fmla="*/ 74 h 82"/>
                  <a:gd name="T22" fmla="*/ 84 w 156"/>
                  <a:gd name="T23" fmla="*/ 78 h 82"/>
                  <a:gd name="T24" fmla="*/ 68 w 156"/>
                  <a:gd name="T25" fmla="*/ 66 h 82"/>
                  <a:gd name="T26" fmla="*/ 68 w 156"/>
                  <a:gd name="T27" fmla="*/ 52 h 82"/>
                  <a:gd name="T28" fmla="*/ 26 w 156"/>
                  <a:gd name="T29" fmla="*/ 48 h 82"/>
                  <a:gd name="T30" fmla="*/ 12 w 156"/>
                  <a:gd name="T31" fmla="*/ 34 h 82"/>
                  <a:gd name="T32" fmla="*/ 10 w 156"/>
                  <a:gd name="T33" fmla="*/ 20 h 82"/>
                  <a:gd name="T34" fmla="*/ 10 w 156"/>
                  <a:gd name="T35" fmla="*/ 14 h 82"/>
                  <a:gd name="T36" fmla="*/ 0 w 156"/>
                  <a:gd name="T37" fmla="*/ 10 h 82"/>
                  <a:gd name="T38" fmla="*/ 6 w 156"/>
                  <a:gd name="T39" fmla="*/ 0 h 8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6"/>
                  <a:gd name="T61" fmla="*/ 0 h 82"/>
                  <a:gd name="T62" fmla="*/ 156 w 156"/>
                  <a:gd name="T63" fmla="*/ 82 h 8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6" h="82">
                    <a:moveTo>
                      <a:pt x="6" y="0"/>
                    </a:moveTo>
                    <a:lnTo>
                      <a:pt x="52" y="4"/>
                    </a:lnTo>
                    <a:lnTo>
                      <a:pt x="156" y="12"/>
                    </a:lnTo>
                    <a:lnTo>
                      <a:pt x="148" y="20"/>
                    </a:lnTo>
                    <a:lnTo>
                      <a:pt x="144" y="48"/>
                    </a:lnTo>
                    <a:lnTo>
                      <a:pt x="134" y="48"/>
                    </a:lnTo>
                    <a:lnTo>
                      <a:pt x="130" y="68"/>
                    </a:lnTo>
                    <a:lnTo>
                      <a:pt x="126" y="76"/>
                    </a:lnTo>
                    <a:lnTo>
                      <a:pt x="108" y="66"/>
                    </a:lnTo>
                    <a:lnTo>
                      <a:pt x="92" y="82"/>
                    </a:lnTo>
                    <a:lnTo>
                      <a:pt x="90" y="74"/>
                    </a:lnTo>
                    <a:lnTo>
                      <a:pt x="84" y="78"/>
                    </a:lnTo>
                    <a:lnTo>
                      <a:pt x="68" y="66"/>
                    </a:lnTo>
                    <a:lnTo>
                      <a:pt x="68" y="52"/>
                    </a:lnTo>
                    <a:lnTo>
                      <a:pt x="26" y="48"/>
                    </a:lnTo>
                    <a:lnTo>
                      <a:pt x="12" y="34"/>
                    </a:lnTo>
                    <a:lnTo>
                      <a:pt x="10" y="20"/>
                    </a:lnTo>
                    <a:lnTo>
                      <a:pt x="10" y="14"/>
                    </a:lnTo>
                    <a:lnTo>
                      <a:pt x="0" y="1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45" name="Freeform 319"/>
              <p:cNvSpPr>
                <a:spLocks/>
              </p:cNvSpPr>
              <p:nvPr/>
            </p:nvSpPr>
            <p:spPr bwMode="auto">
              <a:xfrm>
                <a:off x="3947" y="2491"/>
                <a:ext cx="44" cy="42"/>
              </a:xfrm>
              <a:custGeom>
                <a:avLst/>
                <a:gdLst>
                  <a:gd name="T0" fmla="*/ 4 w 44"/>
                  <a:gd name="T1" fmla="*/ 0 h 42"/>
                  <a:gd name="T2" fmla="*/ 44 w 44"/>
                  <a:gd name="T3" fmla="*/ 2 h 42"/>
                  <a:gd name="T4" fmla="*/ 44 w 44"/>
                  <a:gd name="T5" fmla="*/ 6 h 42"/>
                  <a:gd name="T6" fmla="*/ 42 w 44"/>
                  <a:gd name="T7" fmla="*/ 42 h 42"/>
                  <a:gd name="T8" fmla="*/ 10 w 44"/>
                  <a:gd name="T9" fmla="*/ 18 h 42"/>
                  <a:gd name="T10" fmla="*/ 0 w 44"/>
                  <a:gd name="T11" fmla="*/ 16 h 42"/>
                  <a:gd name="T12" fmla="*/ 4 w 44"/>
                  <a:gd name="T13" fmla="*/ 0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4"/>
                  <a:gd name="T22" fmla="*/ 0 h 42"/>
                  <a:gd name="T23" fmla="*/ 44 w 44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4" h="42">
                    <a:moveTo>
                      <a:pt x="4" y="0"/>
                    </a:moveTo>
                    <a:lnTo>
                      <a:pt x="44" y="2"/>
                    </a:lnTo>
                    <a:lnTo>
                      <a:pt x="44" y="6"/>
                    </a:lnTo>
                    <a:lnTo>
                      <a:pt x="42" y="42"/>
                    </a:lnTo>
                    <a:lnTo>
                      <a:pt x="10" y="18"/>
                    </a:lnTo>
                    <a:lnTo>
                      <a:pt x="0" y="16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3546" name="Freeform 320"/>
              <p:cNvSpPr>
                <a:spLocks/>
              </p:cNvSpPr>
              <p:nvPr/>
            </p:nvSpPr>
            <p:spPr bwMode="auto">
              <a:xfrm>
                <a:off x="4041" y="2521"/>
                <a:ext cx="30" cy="28"/>
              </a:xfrm>
              <a:custGeom>
                <a:avLst/>
                <a:gdLst>
                  <a:gd name="T0" fmla="*/ 2 w 30"/>
                  <a:gd name="T1" fmla="*/ 0 h 28"/>
                  <a:gd name="T2" fmla="*/ 16 w 30"/>
                  <a:gd name="T3" fmla="*/ 2 h 28"/>
                  <a:gd name="T4" fmla="*/ 30 w 30"/>
                  <a:gd name="T5" fmla="*/ 4 h 28"/>
                  <a:gd name="T6" fmla="*/ 26 w 30"/>
                  <a:gd name="T7" fmla="*/ 14 h 28"/>
                  <a:gd name="T8" fmla="*/ 26 w 30"/>
                  <a:gd name="T9" fmla="*/ 18 h 28"/>
                  <a:gd name="T10" fmla="*/ 18 w 30"/>
                  <a:gd name="T11" fmla="*/ 22 h 28"/>
                  <a:gd name="T12" fmla="*/ 20 w 30"/>
                  <a:gd name="T13" fmla="*/ 26 h 28"/>
                  <a:gd name="T14" fmla="*/ 0 w 30"/>
                  <a:gd name="T15" fmla="*/ 28 h 28"/>
                  <a:gd name="T16" fmla="*/ 2 w 30"/>
                  <a:gd name="T17" fmla="*/ 0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28"/>
                  <a:gd name="T29" fmla="*/ 30 w 30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28">
                    <a:moveTo>
                      <a:pt x="2" y="0"/>
                    </a:moveTo>
                    <a:lnTo>
                      <a:pt x="16" y="2"/>
                    </a:lnTo>
                    <a:lnTo>
                      <a:pt x="30" y="4"/>
                    </a:lnTo>
                    <a:lnTo>
                      <a:pt x="26" y="14"/>
                    </a:lnTo>
                    <a:lnTo>
                      <a:pt x="26" y="18"/>
                    </a:lnTo>
                    <a:lnTo>
                      <a:pt x="18" y="22"/>
                    </a:lnTo>
                    <a:lnTo>
                      <a:pt x="20" y="26"/>
                    </a:lnTo>
                    <a:lnTo>
                      <a:pt x="0" y="2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ＭＳ Ｐゴシック" pitchFamily="34" charset="-128"/>
                </a:endParaRPr>
              </a:p>
            </p:txBody>
          </p:sp>
        </p:grpSp>
        <p:sp>
          <p:nvSpPr>
            <p:cNvPr id="3423" name="Freeform 207"/>
            <p:cNvSpPr>
              <a:spLocks/>
            </p:cNvSpPr>
            <p:nvPr/>
          </p:nvSpPr>
          <p:spPr bwMode="auto">
            <a:xfrm>
              <a:off x="4711700" y="6172200"/>
              <a:ext cx="1306513" cy="1033463"/>
            </a:xfrm>
            <a:custGeom>
              <a:avLst/>
              <a:gdLst>
                <a:gd name="T0" fmla="*/ 614425 w 389"/>
                <a:gd name="T1" fmla="*/ 1033700 h 308"/>
                <a:gd name="T2" fmla="*/ 0 w 389"/>
                <a:gd name="T3" fmla="*/ 953152 h 308"/>
                <a:gd name="T4" fmla="*/ 67150 w 389"/>
                <a:gd name="T5" fmla="*/ 355754 h 308"/>
                <a:gd name="T6" fmla="*/ 120870 w 389"/>
                <a:gd name="T7" fmla="*/ 0 h 308"/>
                <a:gd name="T8" fmla="*/ 433119 w 389"/>
                <a:gd name="T9" fmla="*/ 40274 h 308"/>
                <a:gd name="T10" fmla="*/ 668145 w 389"/>
                <a:gd name="T11" fmla="*/ 147671 h 308"/>
                <a:gd name="T12" fmla="*/ 755440 w 389"/>
                <a:gd name="T13" fmla="*/ 53699 h 308"/>
                <a:gd name="T14" fmla="*/ 1003896 w 389"/>
                <a:gd name="T15" fmla="*/ 107397 h 308"/>
                <a:gd name="T16" fmla="*/ 1131481 w 389"/>
                <a:gd name="T17" fmla="*/ 120822 h 308"/>
                <a:gd name="T18" fmla="*/ 1124766 w 389"/>
                <a:gd name="T19" fmla="*/ 161096 h 308"/>
                <a:gd name="T20" fmla="*/ 1144911 w 389"/>
                <a:gd name="T21" fmla="*/ 288631 h 308"/>
                <a:gd name="T22" fmla="*/ 1205347 w 389"/>
                <a:gd name="T23" fmla="*/ 375891 h 308"/>
                <a:gd name="T24" fmla="*/ 1252352 w 389"/>
                <a:gd name="T25" fmla="*/ 349042 h 308"/>
                <a:gd name="T26" fmla="*/ 1306072 w 389"/>
                <a:gd name="T27" fmla="*/ 483288 h 308"/>
                <a:gd name="T28" fmla="*/ 1024041 w 389"/>
                <a:gd name="T29" fmla="*/ 456439 h 308"/>
                <a:gd name="T30" fmla="*/ 997181 w 389"/>
                <a:gd name="T31" fmla="*/ 617535 h 308"/>
                <a:gd name="T32" fmla="*/ 728580 w 389"/>
                <a:gd name="T33" fmla="*/ 590686 h 308"/>
                <a:gd name="T34" fmla="*/ 674860 w 389"/>
                <a:gd name="T35" fmla="*/ 536987 h 308"/>
                <a:gd name="T36" fmla="*/ 614425 w 389"/>
                <a:gd name="T37" fmla="*/ 1033700 h 30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89"/>
                <a:gd name="T58" fmla="*/ 0 h 308"/>
                <a:gd name="T59" fmla="*/ 389 w 389"/>
                <a:gd name="T60" fmla="*/ 308 h 30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89" h="308">
                  <a:moveTo>
                    <a:pt x="183" y="308"/>
                  </a:moveTo>
                  <a:lnTo>
                    <a:pt x="0" y="284"/>
                  </a:lnTo>
                  <a:lnTo>
                    <a:pt x="20" y="106"/>
                  </a:lnTo>
                  <a:lnTo>
                    <a:pt x="36" y="0"/>
                  </a:lnTo>
                  <a:lnTo>
                    <a:pt x="129" y="12"/>
                  </a:lnTo>
                  <a:lnTo>
                    <a:pt x="199" y="44"/>
                  </a:lnTo>
                  <a:lnTo>
                    <a:pt x="225" y="16"/>
                  </a:lnTo>
                  <a:lnTo>
                    <a:pt x="299" y="32"/>
                  </a:lnTo>
                  <a:lnTo>
                    <a:pt x="337" y="36"/>
                  </a:lnTo>
                  <a:lnTo>
                    <a:pt x="335" y="48"/>
                  </a:lnTo>
                  <a:lnTo>
                    <a:pt x="341" y="86"/>
                  </a:lnTo>
                  <a:lnTo>
                    <a:pt x="359" y="112"/>
                  </a:lnTo>
                  <a:lnTo>
                    <a:pt x="373" y="104"/>
                  </a:lnTo>
                  <a:lnTo>
                    <a:pt x="389" y="144"/>
                  </a:lnTo>
                  <a:lnTo>
                    <a:pt x="305" y="136"/>
                  </a:lnTo>
                  <a:lnTo>
                    <a:pt x="297" y="184"/>
                  </a:lnTo>
                  <a:lnTo>
                    <a:pt x="217" y="176"/>
                  </a:lnTo>
                  <a:lnTo>
                    <a:pt x="201" y="160"/>
                  </a:lnTo>
                  <a:lnTo>
                    <a:pt x="183" y="308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24" name="Freeform 208"/>
            <p:cNvSpPr>
              <a:spLocks/>
            </p:cNvSpPr>
            <p:nvPr/>
          </p:nvSpPr>
          <p:spPr bwMode="auto">
            <a:xfrm>
              <a:off x="5326063" y="6629400"/>
              <a:ext cx="979487" cy="677863"/>
            </a:xfrm>
            <a:custGeom>
              <a:avLst/>
              <a:gdLst>
                <a:gd name="T0" fmla="*/ 0 w 292"/>
                <a:gd name="T1" fmla="*/ 577261 h 202"/>
                <a:gd name="T2" fmla="*/ 60435 w 292"/>
                <a:gd name="T3" fmla="*/ 80548 h 202"/>
                <a:gd name="T4" fmla="*/ 114155 w 292"/>
                <a:gd name="T5" fmla="*/ 134247 h 202"/>
                <a:gd name="T6" fmla="*/ 382756 w 292"/>
                <a:gd name="T7" fmla="*/ 161096 h 202"/>
                <a:gd name="T8" fmla="*/ 409616 w 292"/>
                <a:gd name="T9" fmla="*/ 0 h 202"/>
                <a:gd name="T10" fmla="*/ 691647 w 292"/>
                <a:gd name="T11" fmla="*/ 26849 h 202"/>
                <a:gd name="T12" fmla="*/ 792372 w 292"/>
                <a:gd name="T13" fmla="*/ 349042 h 202"/>
                <a:gd name="T14" fmla="*/ 805802 w 292"/>
                <a:gd name="T15" fmla="*/ 362466 h 202"/>
                <a:gd name="T16" fmla="*/ 846093 w 292"/>
                <a:gd name="T17" fmla="*/ 302055 h 202"/>
                <a:gd name="T18" fmla="*/ 866238 w 292"/>
                <a:gd name="T19" fmla="*/ 281918 h 202"/>
                <a:gd name="T20" fmla="*/ 899813 w 292"/>
                <a:gd name="T21" fmla="*/ 261781 h 202"/>
                <a:gd name="T22" fmla="*/ 940103 w 292"/>
                <a:gd name="T23" fmla="*/ 248356 h 202"/>
                <a:gd name="T24" fmla="*/ 966963 w 292"/>
                <a:gd name="T25" fmla="*/ 241644 h 202"/>
                <a:gd name="T26" fmla="*/ 980393 w 292"/>
                <a:gd name="T27" fmla="*/ 241644 h 202"/>
                <a:gd name="T28" fmla="*/ 980393 w 292"/>
                <a:gd name="T29" fmla="*/ 396028 h 202"/>
                <a:gd name="T30" fmla="*/ 966963 w 292"/>
                <a:gd name="T31" fmla="*/ 396028 h 202"/>
                <a:gd name="T32" fmla="*/ 940103 w 292"/>
                <a:gd name="T33" fmla="*/ 677946 h 202"/>
                <a:gd name="T34" fmla="*/ 564062 w 292"/>
                <a:gd name="T35" fmla="*/ 637672 h 202"/>
                <a:gd name="T36" fmla="*/ 564062 w 292"/>
                <a:gd name="T37" fmla="*/ 644384 h 202"/>
                <a:gd name="T38" fmla="*/ 342466 w 292"/>
                <a:gd name="T39" fmla="*/ 624247 h 202"/>
                <a:gd name="T40" fmla="*/ 335751 w 292"/>
                <a:gd name="T41" fmla="*/ 610823 h 202"/>
                <a:gd name="T42" fmla="*/ 0 w 292"/>
                <a:gd name="T43" fmla="*/ 577261 h 20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92"/>
                <a:gd name="T67" fmla="*/ 0 h 202"/>
                <a:gd name="T68" fmla="*/ 292 w 292"/>
                <a:gd name="T69" fmla="*/ 202 h 20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92" h="202">
                  <a:moveTo>
                    <a:pt x="0" y="172"/>
                  </a:moveTo>
                  <a:lnTo>
                    <a:pt x="18" y="24"/>
                  </a:lnTo>
                  <a:lnTo>
                    <a:pt x="34" y="40"/>
                  </a:lnTo>
                  <a:lnTo>
                    <a:pt x="114" y="48"/>
                  </a:lnTo>
                  <a:lnTo>
                    <a:pt x="122" y="0"/>
                  </a:lnTo>
                  <a:lnTo>
                    <a:pt x="206" y="8"/>
                  </a:lnTo>
                  <a:lnTo>
                    <a:pt x="236" y="104"/>
                  </a:lnTo>
                  <a:lnTo>
                    <a:pt x="240" y="108"/>
                  </a:lnTo>
                  <a:lnTo>
                    <a:pt x="252" y="90"/>
                  </a:lnTo>
                  <a:lnTo>
                    <a:pt x="258" y="84"/>
                  </a:lnTo>
                  <a:lnTo>
                    <a:pt x="268" y="78"/>
                  </a:lnTo>
                  <a:lnTo>
                    <a:pt x="280" y="74"/>
                  </a:lnTo>
                  <a:lnTo>
                    <a:pt x="288" y="72"/>
                  </a:lnTo>
                  <a:lnTo>
                    <a:pt x="292" y="72"/>
                  </a:lnTo>
                  <a:lnTo>
                    <a:pt x="292" y="118"/>
                  </a:lnTo>
                  <a:lnTo>
                    <a:pt x="288" y="118"/>
                  </a:lnTo>
                  <a:lnTo>
                    <a:pt x="280" y="202"/>
                  </a:lnTo>
                  <a:lnTo>
                    <a:pt x="168" y="190"/>
                  </a:lnTo>
                  <a:lnTo>
                    <a:pt x="168" y="192"/>
                  </a:lnTo>
                  <a:lnTo>
                    <a:pt x="102" y="186"/>
                  </a:lnTo>
                  <a:lnTo>
                    <a:pt x="100" y="182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25" name="Freeform 209"/>
            <p:cNvSpPr>
              <a:spLocks/>
            </p:cNvSpPr>
            <p:nvPr/>
          </p:nvSpPr>
          <p:spPr bwMode="auto">
            <a:xfrm>
              <a:off x="5708650" y="6005513"/>
              <a:ext cx="900113" cy="985837"/>
            </a:xfrm>
            <a:custGeom>
              <a:avLst/>
              <a:gdLst>
                <a:gd name="T0" fmla="*/ 134300 w 268"/>
                <a:gd name="T1" fmla="*/ 288631 h 294"/>
                <a:gd name="T2" fmla="*/ 127585 w 268"/>
                <a:gd name="T3" fmla="*/ 187946 h 294"/>
                <a:gd name="T4" fmla="*/ 0 w 268"/>
                <a:gd name="T5" fmla="*/ 161096 h 294"/>
                <a:gd name="T6" fmla="*/ 67150 w 268"/>
                <a:gd name="T7" fmla="*/ 13425 h 294"/>
                <a:gd name="T8" fmla="*/ 100725 w 268"/>
                <a:gd name="T9" fmla="*/ 0 h 294"/>
                <a:gd name="T10" fmla="*/ 167876 w 268"/>
                <a:gd name="T11" fmla="*/ 6712 h 294"/>
                <a:gd name="T12" fmla="*/ 167876 w 268"/>
                <a:gd name="T13" fmla="*/ 40274 h 294"/>
                <a:gd name="T14" fmla="*/ 188021 w 268"/>
                <a:gd name="T15" fmla="*/ 40274 h 294"/>
                <a:gd name="T16" fmla="*/ 194736 w 268"/>
                <a:gd name="T17" fmla="*/ 13425 h 294"/>
                <a:gd name="T18" fmla="*/ 208166 w 268"/>
                <a:gd name="T19" fmla="*/ 26849 h 294"/>
                <a:gd name="T20" fmla="*/ 241741 w 268"/>
                <a:gd name="T21" fmla="*/ 20137 h 294"/>
                <a:gd name="T22" fmla="*/ 275316 w 268"/>
                <a:gd name="T23" fmla="*/ 26849 h 294"/>
                <a:gd name="T24" fmla="*/ 355896 w 268"/>
                <a:gd name="T25" fmla="*/ 67123 h 294"/>
                <a:gd name="T26" fmla="*/ 470052 w 268"/>
                <a:gd name="T27" fmla="*/ 154384 h 294"/>
                <a:gd name="T28" fmla="*/ 476767 w 268"/>
                <a:gd name="T29" fmla="*/ 120822 h 294"/>
                <a:gd name="T30" fmla="*/ 510342 w 268"/>
                <a:gd name="T31" fmla="*/ 127534 h 294"/>
                <a:gd name="T32" fmla="*/ 503627 w 268"/>
                <a:gd name="T33" fmla="*/ 147671 h 294"/>
                <a:gd name="T34" fmla="*/ 523772 w 268"/>
                <a:gd name="T35" fmla="*/ 154384 h 294"/>
                <a:gd name="T36" fmla="*/ 503627 w 268"/>
                <a:gd name="T37" fmla="*/ 328905 h 294"/>
                <a:gd name="T38" fmla="*/ 899813 w 268"/>
                <a:gd name="T39" fmla="*/ 369179 h 294"/>
                <a:gd name="T40" fmla="*/ 872953 w 268"/>
                <a:gd name="T41" fmla="*/ 630960 h 294"/>
                <a:gd name="T42" fmla="*/ 866238 w 268"/>
                <a:gd name="T43" fmla="*/ 711508 h 294"/>
                <a:gd name="T44" fmla="*/ 745367 w 268"/>
                <a:gd name="T45" fmla="*/ 704796 h 294"/>
                <a:gd name="T46" fmla="*/ 651357 w 268"/>
                <a:gd name="T47" fmla="*/ 731645 h 294"/>
                <a:gd name="T48" fmla="*/ 624497 w 268"/>
                <a:gd name="T49" fmla="*/ 771919 h 294"/>
                <a:gd name="T50" fmla="*/ 637927 w 268"/>
                <a:gd name="T51" fmla="*/ 859180 h 294"/>
                <a:gd name="T52" fmla="*/ 597637 w 268"/>
                <a:gd name="T53" fmla="*/ 865892 h 294"/>
                <a:gd name="T54" fmla="*/ 530487 w 268"/>
                <a:gd name="T55" fmla="*/ 886029 h 294"/>
                <a:gd name="T56" fmla="*/ 463337 w 268"/>
                <a:gd name="T57" fmla="*/ 926303 h 294"/>
                <a:gd name="T58" fmla="*/ 423046 w 268"/>
                <a:gd name="T59" fmla="*/ 986714 h 294"/>
                <a:gd name="T60" fmla="*/ 409616 w 268"/>
                <a:gd name="T61" fmla="*/ 973289 h 294"/>
                <a:gd name="T62" fmla="*/ 308891 w 268"/>
                <a:gd name="T63" fmla="*/ 651097 h 294"/>
                <a:gd name="T64" fmla="*/ 255171 w 268"/>
                <a:gd name="T65" fmla="*/ 516850 h 294"/>
                <a:gd name="T66" fmla="*/ 208166 w 268"/>
                <a:gd name="T67" fmla="*/ 543700 h 294"/>
                <a:gd name="T68" fmla="*/ 147730 w 268"/>
                <a:gd name="T69" fmla="*/ 456439 h 294"/>
                <a:gd name="T70" fmla="*/ 127585 w 268"/>
                <a:gd name="T71" fmla="*/ 328905 h 294"/>
                <a:gd name="T72" fmla="*/ 134300 w 268"/>
                <a:gd name="T73" fmla="*/ 288631 h 29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68"/>
                <a:gd name="T112" fmla="*/ 0 h 294"/>
                <a:gd name="T113" fmla="*/ 268 w 268"/>
                <a:gd name="T114" fmla="*/ 294 h 29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68" h="294">
                  <a:moveTo>
                    <a:pt x="40" y="86"/>
                  </a:moveTo>
                  <a:lnTo>
                    <a:pt x="38" y="56"/>
                  </a:lnTo>
                  <a:lnTo>
                    <a:pt x="0" y="48"/>
                  </a:lnTo>
                  <a:lnTo>
                    <a:pt x="20" y="4"/>
                  </a:lnTo>
                  <a:lnTo>
                    <a:pt x="30" y="0"/>
                  </a:lnTo>
                  <a:lnTo>
                    <a:pt x="50" y="2"/>
                  </a:lnTo>
                  <a:lnTo>
                    <a:pt x="50" y="12"/>
                  </a:lnTo>
                  <a:lnTo>
                    <a:pt x="56" y="12"/>
                  </a:lnTo>
                  <a:lnTo>
                    <a:pt x="58" y="4"/>
                  </a:lnTo>
                  <a:lnTo>
                    <a:pt x="62" y="8"/>
                  </a:lnTo>
                  <a:lnTo>
                    <a:pt x="72" y="6"/>
                  </a:lnTo>
                  <a:lnTo>
                    <a:pt x="82" y="8"/>
                  </a:lnTo>
                  <a:lnTo>
                    <a:pt x="106" y="20"/>
                  </a:lnTo>
                  <a:lnTo>
                    <a:pt x="140" y="46"/>
                  </a:lnTo>
                  <a:lnTo>
                    <a:pt x="142" y="36"/>
                  </a:lnTo>
                  <a:lnTo>
                    <a:pt x="152" y="38"/>
                  </a:lnTo>
                  <a:lnTo>
                    <a:pt x="150" y="44"/>
                  </a:lnTo>
                  <a:lnTo>
                    <a:pt x="156" y="46"/>
                  </a:lnTo>
                  <a:lnTo>
                    <a:pt x="150" y="98"/>
                  </a:lnTo>
                  <a:lnTo>
                    <a:pt x="268" y="110"/>
                  </a:lnTo>
                  <a:lnTo>
                    <a:pt x="260" y="188"/>
                  </a:lnTo>
                  <a:lnTo>
                    <a:pt x="258" y="212"/>
                  </a:lnTo>
                  <a:lnTo>
                    <a:pt x="222" y="210"/>
                  </a:lnTo>
                  <a:lnTo>
                    <a:pt x="194" y="218"/>
                  </a:lnTo>
                  <a:lnTo>
                    <a:pt x="186" y="230"/>
                  </a:lnTo>
                  <a:lnTo>
                    <a:pt x="190" y="256"/>
                  </a:lnTo>
                  <a:lnTo>
                    <a:pt x="178" y="258"/>
                  </a:lnTo>
                  <a:lnTo>
                    <a:pt x="158" y="264"/>
                  </a:lnTo>
                  <a:lnTo>
                    <a:pt x="138" y="276"/>
                  </a:lnTo>
                  <a:lnTo>
                    <a:pt x="126" y="294"/>
                  </a:lnTo>
                  <a:lnTo>
                    <a:pt x="122" y="290"/>
                  </a:lnTo>
                  <a:lnTo>
                    <a:pt x="92" y="194"/>
                  </a:lnTo>
                  <a:lnTo>
                    <a:pt x="76" y="154"/>
                  </a:lnTo>
                  <a:lnTo>
                    <a:pt x="62" y="162"/>
                  </a:lnTo>
                  <a:lnTo>
                    <a:pt x="44" y="136"/>
                  </a:lnTo>
                  <a:lnTo>
                    <a:pt x="38" y="98"/>
                  </a:lnTo>
                  <a:lnTo>
                    <a:pt x="40" y="86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26" name="Freeform 210"/>
            <p:cNvSpPr>
              <a:spLocks/>
            </p:cNvSpPr>
            <p:nvPr/>
          </p:nvSpPr>
          <p:spPr bwMode="auto">
            <a:xfrm>
              <a:off x="3905250" y="6461125"/>
              <a:ext cx="866775" cy="966788"/>
            </a:xfrm>
            <a:custGeom>
              <a:avLst/>
              <a:gdLst>
                <a:gd name="T0" fmla="*/ 758798 w 258"/>
                <a:gd name="T1" fmla="*/ 966577 h 288"/>
                <a:gd name="T2" fmla="*/ 698362 w 258"/>
                <a:gd name="T3" fmla="*/ 926303 h 288"/>
                <a:gd name="T4" fmla="*/ 255171 w 258"/>
                <a:gd name="T5" fmla="*/ 691371 h 288"/>
                <a:gd name="T6" fmla="*/ 0 w 258"/>
                <a:gd name="T7" fmla="*/ 550412 h 288"/>
                <a:gd name="T8" fmla="*/ 60435 w 258"/>
                <a:gd name="T9" fmla="*/ 422877 h 288"/>
                <a:gd name="T10" fmla="*/ 80580 w 258"/>
                <a:gd name="T11" fmla="*/ 416165 h 288"/>
                <a:gd name="T12" fmla="*/ 141015 w 258"/>
                <a:gd name="T13" fmla="*/ 436302 h 288"/>
                <a:gd name="T14" fmla="*/ 181306 w 258"/>
                <a:gd name="T15" fmla="*/ 375891 h 288"/>
                <a:gd name="T16" fmla="*/ 208166 w 258"/>
                <a:gd name="T17" fmla="*/ 349042 h 288"/>
                <a:gd name="T18" fmla="*/ 221596 w 258"/>
                <a:gd name="T19" fmla="*/ 261781 h 288"/>
                <a:gd name="T20" fmla="*/ 335751 w 258"/>
                <a:gd name="T21" fmla="*/ 234932 h 288"/>
                <a:gd name="T22" fmla="*/ 470052 w 258"/>
                <a:gd name="T23" fmla="*/ 0 h 288"/>
                <a:gd name="T24" fmla="*/ 611067 w 258"/>
                <a:gd name="T25" fmla="*/ 0 h 288"/>
                <a:gd name="T26" fmla="*/ 584207 w 258"/>
                <a:gd name="T27" fmla="*/ 93973 h 288"/>
                <a:gd name="T28" fmla="*/ 866238 w 258"/>
                <a:gd name="T29" fmla="*/ 80548 h 288"/>
                <a:gd name="T30" fmla="*/ 805803 w 258"/>
                <a:gd name="T31" fmla="*/ 664522 h 288"/>
                <a:gd name="T32" fmla="*/ 758798 w 258"/>
                <a:gd name="T33" fmla="*/ 966577 h 2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8"/>
                <a:gd name="T52" fmla="*/ 0 h 288"/>
                <a:gd name="T53" fmla="*/ 258 w 258"/>
                <a:gd name="T54" fmla="*/ 288 h 2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8" h="288">
                  <a:moveTo>
                    <a:pt x="226" y="288"/>
                  </a:moveTo>
                  <a:lnTo>
                    <a:pt x="208" y="276"/>
                  </a:lnTo>
                  <a:lnTo>
                    <a:pt x="76" y="206"/>
                  </a:lnTo>
                  <a:lnTo>
                    <a:pt x="0" y="164"/>
                  </a:lnTo>
                  <a:lnTo>
                    <a:pt x="18" y="126"/>
                  </a:lnTo>
                  <a:lnTo>
                    <a:pt x="24" y="124"/>
                  </a:lnTo>
                  <a:lnTo>
                    <a:pt x="42" y="130"/>
                  </a:lnTo>
                  <a:lnTo>
                    <a:pt x="54" y="112"/>
                  </a:lnTo>
                  <a:lnTo>
                    <a:pt x="62" y="104"/>
                  </a:lnTo>
                  <a:lnTo>
                    <a:pt x="66" y="78"/>
                  </a:lnTo>
                  <a:lnTo>
                    <a:pt x="100" y="70"/>
                  </a:lnTo>
                  <a:lnTo>
                    <a:pt x="140" y="0"/>
                  </a:lnTo>
                  <a:lnTo>
                    <a:pt x="182" y="0"/>
                  </a:lnTo>
                  <a:lnTo>
                    <a:pt x="174" y="28"/>
                  </a:lnTo>
                  <a:lnTo>
                    <a:pt x="258" y="24"/>
                  </a:lnTo>
                  <a:lnTo>
                    <a:pt x="240" y="198"/>
                  </a:lnTo>
                  <a:lnTo>
                    <a:pt x="226" y="288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27" name="Freeform 211"/>
            <p:cNvSpPr>
              <a:spLocks/>
            </p:cNvSpPr>
            <p:nvPr/>
          </p:nvSpPr>
          <p:spPr bwMode="auto">
            <a:xfrm>
              <a:off x="4006850" y="5930900"/>
              <a:ext cx="846138" cy="792163"/>
            </a:xfrm>
            <a:custGeom>
              <a:avLst/>
              <a:gdLst>
                <a:gd name="T0" fmla="*/ 120870 w 252"/>
                <a:gd name="T1" fmla="*/ 792056 h 236"/>
                <a:gd name="T2" fmla="*/ 100725 w 252"/>
                <a:gd name="T3" fmla="*/ 771919 h 236"/>
                <a:gd name="T4" fmla="*/ 33575 w 252"/>
                <a:gd name="T5" fmla="*/ 758494 h 236"/>
                <a:gd name="T6" fmla="*/ 0 w 252"/>
                <a:gd name="T7" fmla="*/ 698083 h 236"/>
                <a:gd name="T8" fmla="*/ 26860 w 252"/>
                <a:gd name="T9" fmla="*/ 617535 h 236"/>
                <a:gd name="T10" fmla="*/ 13430 w 252"/>
                <a:gd name="T11" fmla="*/ 577261 h 236"/>
                <a:gd name="T12" fmla="*/ 33575 w 252"/>
                <a:gd name="T13" fmla="*/ 510138 h 236"/>
                <a:gd name="T14" fmla="*/ 67150 w 252"/>
                <a:gd name="T15" fmla="*/ 503425 h 236"/>
                <a:gd name="T16" fmla="*/ 100725 w 252"/>
                <a:gd name="T17" fmla="*/ 449727 h 236"/>
                <a:gd name="T18" fmla="*/ 127585 w 252"/>
                <a:gd name="T19" fmla="*/ 443014 h 236"/>
                <a:gd name="T20" fmla="*/ 188021 w 252"/>
                <a:gd name="T21" fmla="*/ 181233 h 236"/>
                <a:gd name="T22" fmla="*/ 228311 w 252"/>
                <a:gd name="T23" fmla="*/ 167808 h 236"/>
                <a:gd name="T24" fmla="*/ 221596 w 252"/>
                <a:gd name="T25" fmla="*/ 147671 h 236"/>
                <a:gd name="T26" fmla="*/ 255171 w 252"/>
                <a:gd name="T27" fmla="*/ 107397 h 236"/>
                <a:gd name="T28" fmla="*/ 268601 w 252"/>
                <a:gd name="T29" fmla="*/ 87260 h 236"/>
                <a:gd name="T30" fmla="*/ 355896 w 252"/>
                <a:gd name="T31" fmla="*/ 60411 h 236"/>
                <a:gd name="T32" fmla="*/ 416331 w 252"/>
                <a:gd name="T33" fmla="*/ 13425 h 236"/>
                <a:gd name="T34" fmla="*/ 423047 w 252"/>
                <a:gd name="T35" fmla="*/ 0 h 236"/>
                <a:gd name="T36" fmla="*/ 449907 w 252"/>
                <a:gd name="T37" fmla="*/ 0 h 236"/>
                <a:gd name="T38" fmla="*/ 483482 w 252"/>
                <a:gd name="T39" fmla="*/ 26849 h 236"/>
                <a:gd name="T40" fmla="*/ 564062 w 252"/>
                <a:gd name="T41" fmla="*/ 46986 h 236"/>
                <a:gd name="T42" fmla="*/ 664787 w 252"/>
                <a:gd name="T43" fmla="*/ 80548 h 236"/>
                <a:gd name="T44" fmla="*/ 711793 w 252"/>
                <a:gd name="T45" fmla="*/ 73836 h 236"/>
                <a:gd name="T46" fmla="*/ 745368 w 252"/>
                <a:gd name="T47" fmla="*/ 26849 h 236"/>
                <a:gd name="T48" fmla="*/ 846093 w 252"/>
                <a:gd name="T49" fmla="*/ 33562 h 236"/>
                <a:gd name="T50" fmla="*/ 825948 w 252"/>
                <a:gd name="T51" fmla="*/ 241644 h 236"/>
                <a:gd name="T52" fmla="*/ 765513 w 252"/>
                <a:gd name="T53" fmla="*/ 610823 h 236"/>
                <a:gd name="T54" fmla="*/ 483482 w 252"/>
                <a:gd name="T55" fmla="*/ 624248 h 236"/>
                <a:gd name="T56" fmla="*/ 510342 w 252"/>
                <a:gd name="T57" fmla="*/ 530275 h 236"/>
                <a:gd name="T58" fmla="*/ 369326 w 252"/>
                <a:gd name="T59" fmla="*/ 530275 h 236"/>
                <a:gd name="T60" fmla="*/ 235026 w 252"/>
                <a:gd name="T61" fmla="*/ 765207 h 236"/>
                <a:gd name="T62" fmla="*/ 120870 w 252"/>
                <a:gd name="T63" fmla="*/ 792056 h 2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36"/>
                <a:gd name="T98" fmla="*/ 252 w 252"/>
                <a:gd name="T99" fmla="*/ 236 h 2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36">
                  <a:moveTo>
                    <a:pt x="36" y="236"/>
                  </a:moveTo>
                  <a:lnTo>
                    <a:pt x="30" y="230"/>
                  </a:lnTo>
                  <a:lnTo>
                    <a:pt x="10" y="226"/>
                  </a:lnTo>
                  <a:lnTo>
                    <a:pt x="0" y="208"/>
                  </a:lnTo>
                  <a:lnTo>
                    <a:pt x="8" y="184"/>
                  </a:lnTo>
                  <a:lnTo>
                    <a:pt x="4" y="172"/>
                  </a:lnTo>
                  <a:lnTo>
                    <a:pt x="10" y="152"/>
                  </a:lnTo>
                  <a:lnTo>
                    <a:pt x="20" y="150"/>
                  </a:lnTo>
                  <a:lnTo>
                    <a:pt x="30" y="134"/>
                  </a:lnTo>
                  <a:lnTo>
                    <a:pt x="38" y="132"/>
                  </a:lnTo>
                  <a:lnTo>
                    <a:pt x="56" y="54"/>
                  </a:lnTo>
                  <a:lnTo>
                    <a:pt x="68" y="50"/>
                  </a:lnTo>
                  <a:lnTo>
                    <a:pt x="66" y="44"/>
                  </a:lnTo>
                  <a:lnTo>
                    <a:pt x="76" y="32"/>
                  </a:lnTo>
                  <a:lnTo>
                    <a:pt x="80" y="26"/>
                  </a:lnTo>
                  <a:lnTo>
                    <a:pt x="106" y="18"/>
                  </a:lnTo>
                  <a:lnTo>
                    <a:pt x="124" y="4"/>
                  </a:lnTo>
                  <a:lnTo>
                    <a:pt x="126" y="0"/>
                  </a:lnTo>
                  <a:lnTo>
                    <a:pt x="134" y="0"/>
                  </a:lnTo>
                  <a:lnTo>
                    <a:pt x="144" y="8"/>
                  </a:lnTo>
                  <a:lnTo>
                    <a:pt x="168" y="14"/>
                  </a:lnTo>
                  <a:lnTo>
                    <a:pt x="198" y="24"/>
                  </a:lnTo>
                  <a:lnTo>
                    <a:pt x="212" y="22"/>
                  </a:lnTo>
                  <a:lnTo>
                    <a:pt x="222" y="8"/>
                  </a:lnTo>
                  <a:lnTo>
                    <a:pt x="252" y="10"/>
                  </a:lnTo>
                  <a:lnTo>
                    <a:pt x="246" y="72"/>
                  </a:lnTo>
                  <a:lnTo>
                    <a:pt x="228" y="182"/>
                  </a:lnTo>
                  <a:lnTo>
                    <a:pt x="144" y="186"/>
                  </a:lnTo>
                  <a:lnTo>
                    <a:pt x="152" y="158"/>
                  </a:lnTo>
                  <a:lnTo>
                    <a:pt x="110" y="158"/>
                  </a:lnTo>
                  <a:lnTo>
                    <a:pt x="70" y="228"/>
                  </a:lnTo>
                  <a:lnTo>
                    <a:pt x="36" y="236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28" name="Freeform 212"/>
            <p:cNvSpPr>
              <a:spLocks/>
            </p:cNvSpPr>
            <p:nvPr/>
          </p:nvSpPr>
          <p:spPr bwMode="auto">
            <a:xfrm>
              <a:off x="4664075" y="7126288"/>
              <a:ext cx="1601788" cy="811212"/>
            </a:xfrm>
            <a:custGeom>
              <a:avLst/>
              <a:gdLst>
                <a:gd name="T0" fmla="*/ 0 w 477"/>
                <a:gd name="T1" fmla="*/ 302055 h 242"/>
                <a:gd name="T2" fmla="*/ 47005 w 477"/>
                <a:gd name="T3" fmla="*/ 0 h 242"/>
                <a:gd name="T4" fmla="*/ 661430 w 477"/>
                <a:gd name="T5" fmla="*/ 80548 h 242"/>
                <a:gd name="T6" fmla="*/ 997181 w 477"/>
                <a:gd name="T7" fmla="*/ 114110 h 242"/>
                <a:gd name="T8" fmla="*/ 1003896 w 477"/>
                <a:gd name="T9" fmla="*/ 127534 h 242"/>
                <a:gd name="T10" fmla="*/ 1225492 w 477"/>
                <a:gd name="T11" fmla="*/ 147671 h 242"/>
                <a:gd name="T12" fmla="*/ 1225492 w 477"/>
                <a:gd name="T13" fmla="*/ 140959 h 242"/>
                <a:gd name="T14" fmla="*/ 1601533 w 477"/>
                <a:gd name="T15" fmla="*/ 181233 h 242"/>
                <a:gd name="T16" fmla="*/ 1601533 w 477"/>
                <a:gd name="T17" fmla="*/ 241644 h 242"/>
                <a:gd name="T18" fmla="*/ 1554528 w 477"/>
                <a:gd name="T19" fmla="*/ 677946 h 242"/>
                <a:gd name="T20" fmla="*/ 1332932 w 477"/>
                <a:gd name="T21" fmla="*/ 664522 h 242"/>
                <a:gd name="T22" fmla="*/ 1332932 w 477"/>
                <a:gd name="T23" fmla="*/ 671234 h 242"/>
                <a:gd name="T24" fmla="*/ 1158341 w 477"/>
                <a:gd name="T25" fmla="*/ 657809 h 242"/>
                <a:gd name="T26" fmla="*/ 1144911 w 477"/>
                <a:gd name="T27" fmla="*/ 771919 h 242"/>
                <a:gd name="T28" fmla="*/ 1037471 w 477"/>
                <a:gd name="T29" fmla="*/ 758494 h 242"/>
                <a:gd name="T30" fmla="*/ 1030756 w 477"/>
                <a:gd name="T31" fmla="*/ 812193 h 242"/>
                <a:gd name="T32" fmla="*/ 527129 w 477"/>
                <a:gd name="T33" fmla="*/ 563836 h 242"/>
                <a:gd name="T34" fmla="*/ 214881 w 477"/>
                <a:gd name="T35" fmla="*/ 402740 h 242"/>
                <a:gd name="T36" fmla="*/ 0 w 477"/>
                <a:gd name="T37" fmla="*/ 302055 h 2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77"/>
                <a:gd name="T58" fmla="*/ 0 h 242"/>
                <a:gd name="T59" fmla="*/ 477 w 477"/>
                <a:gd name="T60" fmla="*/ 242 h 2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77" h="242">
                  <a:moveTo>
                    <a:pt x="0" y="90"/>
                  </a:moveTo>
                  <a:lnTo>
                    <a:pt x="14" y="0"/>
                  </a:lnTo>
                  <a:lnTo>
                    <a:pt x="197" y="24"/>
                  </a:lnTo>
                  <a:lnTo>
                    <a:pt x="297" y="34"/>
                  </a:lnTo>
                  <a:lnTo>
                    <a:pt x="299" y="38"/>
                  </a:lnTo>
                  <a:lnTo>
                    <a:pt x="365" y="44"/>
                  </a:lnTo>
                  <a:lnTo>
                    <a:pt x="365" y="42"/>
                  </a:lnTo>
                  <a:lnTo>
                    <a:pt x="477" y="54"/>
                  </a:lnTo>
                  <a:lnTo>
                    <a:pt x="477" y="72"/>
                  </a:lnTo>
                  <a:lnTo>
                    <a:pt x="463" y="202"/>
                  </a:lnTo>
                  <a:lnTo>
                    <a:pt x="397" y="198"/>
                  </a:lnTo>
                  <a:lnTo>
                    <a:pt x="397" y="200"/>
                  </a:lnTo>
                  <a:lnTo>
                    <a:pt x="345" y="196"/>
                  </a:lnTo>
                  <a:lnTo>
                    <a:pt x="341" y="230"/>
                  </a:lnTo>
                  <a:lnTo>
                    <a:pt x="309" y="226"/>
                  </a:lnTo>
                  <a:lnTo>
                    <a:pt x="307" y="242"/>
                  </a:lnTo>
                  <a:lnTo>
                    <a:pt x="157" y="168"/>
                  </a:lnTo>
                  <a:lnTo>
                    <a:pt x="64" y="12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29" name="Freeform 213"/>
            <p:cNvSpPr>
              <a:spLocks/>
            </p:cNvSpPr>
            <p:nvPr/>
          </p:nvSpPr>
          <p:spPr bwMode="auto">
            <a:xfrm>
              <a:off x="5695950" y="7783513"/>
              <a:ext cx="522288" cy="274637"/>
            </a:xfrm>
            <a:custGeom>
              <a:avLst/>
              <a:gdLst>
                <a:gd name="T0" fmla="*/ 127585 w 156"/>
                <a:gd name="T1" fmla="*/ 0 h 82"/>
                <a:gd name="T2" fmla="*/ 302176 w 156"/>
                <a:gd name="T3" fmla="*/ 13425 h 82"/>
                <a:gd name="T4" fmla="*/ 302176 w 156"/>
                <a:gd name="T5" fmla="*/ 6712 h 82"/>
                <a:gd name="T6" fmla="*/ 523772 w 156"/>
                <a:gd name="T7" fmla="*/ 20137 h 82"/>
                <a:gd name="T8" fmla="*/ 517057 w 156"/>
                <a:gd name="T9" fmla="*/ 80548 h 82"/>
                <a:gd name="T10" fmla="*/ 510342 w 156"/>
                <a:gd name="T11" fmla="*/ 80548 h 82"/>
                <a:gd name="T12" fmla="*/ 490197 w 156"/>
                <a:gd name="T13" fmla="*/ 275206 h 82"/>
                <a:gd name="T14" fmla="*/ 147731 w 156"/>
                <a:gd name="T15" fmla="*/ 241644 h 82"/>
                <a:gd name="T16" fmla="*/ 0 w 156"/>
                <a:gd name="T17" fmla="*/ 154384 h 82"/>
                <a:gd name="T18" fmla="*/ 6715 w 156"/>
                <a:gd name="T19" fmla="*/ 100685 h 82"/>
                <a:gd name="T20" fmla="*/ 114155 w 156"/>
                <a:gd name="T21" fmla="*/ 114110 h 82"/>
                <a:gd name="T22" fmla="*/ 127585 w 156"/>
                <a:gd name="T23" fmla="*/ 0 h 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6"/>
                <a:gd name="T37" fmla="*/ 0 h 82"/>
                <a:gd name="T38" fmla="*/ 156 w 156"/>
                <a:gd name="T39" fmla="*/ 82 h 8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6" h="82">
                  <a:moveTo>
                    <a:pt x="38" y="0"/>
                  </a:moveTo>
                  <a:lnTo>
                    <a:pt x="90" y="4"/>
                  </a:lnTo>
                  <a:lnTo>
                    <a:pt x="90" y="2"/>
                  </a:lnTo>
                  <a:lnTo>
                    <a:pt x="156" y="6"/>
                  </a:lnTo>
                  <a:lnTo>
                    <a:pt x="154" y="24"/>
                  </a:lnTo>
                  <a:lnTo>
                    <a:pt x="152" y="24"/>
                  </a:lnTo>
                  <a:lnTo>
                    <a:pt x="146" y="82"/>
                  </a:lnTo>
                  <a:lnTo>
                    <a:pt x="44" y="72"/>
                  </a:lnTo>
                  <a:lnTo>
                    <a:pt x="0" y="46"/>
                  </a:lnTo>
                  <a:lnTo>
                    <a:pt x="2" y="30"/>
                  </a:lnTo>
                  <a:lnTo>
                    <a:pt x="34" y="3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0" name="Freeform 214"/>
            <p:cNvSpPr>
              <a:spLocks/>
            </p:cNvSpPr>
            <p:nvPr/>
          </p:nvSpPr>
          <p:spPr bwMode="auto">
            <a:xfrm>
              <a:off x="6184900" y="7367588"/>
              <a:ext cx="846138" cy="765175"/>
            </a:xfrm>
            <a:custGeom>
              <a:avLst/>
              <a:gdLst>
                <a:gd name="T0" fmla="*/ 80580 w 252"/>
                <a:gd name="T1" fmla="*/ 0 h 228"/>
                <a:gd name="T2" fmla="*/ 778943 w 252"/>
                <a:gd name="T3" fmla="*/ 53699 h 228"/>
                <a:gd name="T4" fmla="*/ 846093 w 252"/>
                <a:gd name="T5" fmla="*/ 60411 h 228"/>
                <a:gd name="T6" fmla="*/ 792373 w 252"/>
                <a:gd name="T7" fmla="*/ 765206 h 228"/>
                <a:gd name="T8" fmla="*/ 0 w 252"/>
                <a:gd name="T9" fmla="*/ 691370 h 228"/>
                <a:gd name="T10" fmla="*/ 20145 w 252"/>
                <a:gd name="T11" fmla="*/ 496713 h 228"/>
                <a:gd name="T12" fmla="*/ 26860 w 252"/>
                <a:gd name="T13" fmla="*/ 496713 h 228"/>
                <a:gd name="T14" fmla="*/ 33575 w 252"/>
                <a:gd name="T15" fmla="*/ 436302 h 228"/>
                <a:gd name="T16" fmla="*/ 80580 w 252"/>
                <a:gd name="T17" fmla="*/ 0 h 2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2"/>
                <a:gd name="T28" fmla="*/ 0 h 228"/>
                <a:gd name="T29" fmla="*/ 252 w 252"/>
                <a:gd name="T30" fmla="*/ 228 h 2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2" h="228">
                  <a:moveTo>
                    <a:pt x="24" y="0"/>
                  </a:moveTo>
                  <a:lnTo>
                    <a:pt x="232" y="16"/>
                  </a:lnTo>
                  <a:lnTo>
                    <a:pt x="252" y="18"/>
                  </a:lnTo>
                  <a:lnTo>
                    <a:pt x="236" y="228"/>
                  </a:lnTo>
                  <a:lnTo>
                    <a:pt x="0" y="206"/>
                  </a:lnTo>
                  <a:lnTo>
                    <a:pt x="6" y="148"/>
                  </a:lnTo>
                  <a:lnTo>
                    <a:pt x="8" y="148"/>
                  </a:lnTo>
                  <a:lnTo>
                    <a:pt x="10" y="13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1" name="Freeform 215"/>
            <p:cNvSpPr>
              <a:spLocks/>
            </p:cNvSpPr>
            <p:nvPr/>
          </p:nvSpPr>
          <p:spPr bwMode="auto">
            <a:xfrm>
              <a:off x="6265863" y="6629400"/>
              <a:ext cx="698500" cy="792163"/>
            </a:xfrm>
            <a:custGeom>
              <a:avLst/>
              <a:gdLst>
                <a:gd name="T0" fmla="*/ 698362 w 208"/>
                <a:gd name="T1" fmla="*/ 792056 h 236"/>
                <a:gd name="T2" fmla="*/ 0 w 208"/>
                <a:gd name="T3" fmla="*/ 738357 h 236"/>
                <a:gd name="T4" fmla="*/ 0 w 208"/>
                <a:gd name="T5" fmla="*/ 677946 h 236"/>
                <a:gd name="T6" fmla="*/ 26860 w 208"/>
                <a:gd name="T7" fmla="*/ 396028 h 236"/>
                <a:gd name="T8" fmla="*/ 40290 w 208"/>
                <a:gd name="T9" fmla="*/ 396028 h 236"/>
                <a:gd name="T10" fmla="*/ 40290 w 208"/>
                <a:gd name="T11" fmla="*/ 241644 h 236"/>
                <a:gd name="T12" fmla="*/ 80580 w 208"/>
                <a:gd name="T13" fmla="*/ 234932 h 236"/>
                <a:gd name="T14" fmla="*/ 67150 w 208"/>
                <a:gd name="T15" fmla="*/ 147671 h 236"/>
                <a:gd name="T16" fmla="*/ 94010 w 208"/>
                <a:gd name="T17" fmla="*/ 107397 h 236"/>
                <a:gd name="T18" fmla="*/ 188021 w 208"/>
                <a:gd name="T19" fmla="*/ 80548 h 236"/>
                <a:gd name="T20" fmla="*/ 308891 w 208"/>
                <a:gd name="T21" fmla="*/ 87260 h 236"/>
                <a:gd name="T22" fmla="*/ 315606 w 208"/>
                <a:gd name="T23" fmla="*/ 6712 h 236"/>
                <a:gd name="T24" fmla="*/ 362611 w 208"/>
                <a:gd name="T25" fmla="*/ 13425 h 236"/>
                <a:gd name="T26" fmla="*/ 389471 w 208"/>
                <a:gd name="T27" fmla="*/ 40274 h 236"/>
                <a:gd name="T28" fmla="*/ 429761 w 208"/>
                <a:gd name="T29" fmla="*/ 87260 h 236"/>
                <a:gd name="T30" fmla="*/ 463336 w 208"/>
                <a:gd name="T31" fmla="*/ 80548 h 236"/>
                <a:gd name="T32" fmla="*/ 463336 w 208"/>
                <a:gd name="T33" fmla="*/ 53699 h 236"/>
                <a:gd name="T34" fmla="*/ 490196 w 208"/>
                <a:gd name="T35" fmla="*/ 46986 h 236"/>
                <a:gd name="T36" fmla="*/ 503626 w 208"/>
                <a:gd name="T37" fmla="*/ 20137 h 236"/>
                <a:gd name="T38" fmla="*/ 597637 w 208"/>
                <a:gd name="T39" fmla="*/ 0 h 236"/>
                <a:gd name="T40" fmla="*/ 564062 w 208"/>
                <a:gd name="T41" fmla="*/ 369179 h 236"/>
                <a:gd name="T42" fmla="*/ 637927 w 208"/>
                <a:gd name="T43" fmla="*/ 530275 h 236"/>
                <a:gd name="T44" fmla="*/ 658072 w 208"/>
                <a:gd name="T45" fmla="*/ 550412 h 236"/>
                <a:gd name="T46" fmla="*/ 691647 w 208"/>
                <a:gd name="T47" fmla="*/ 671234 h 236"/>
                <a:gd name="T48" fmla="*/ 678217 w 208"/>
                <a:gd name="T49" fmla="*/ 691371 h 236"/>
                <a:gd name="T50" fmla="*/ 691647 w 208"/>
                <a:gd name="T51" fmla="*/ 698083 h 236"/>
                <a:gd name="T52" fmla="*/ 678217 w 208"/>
                <a:gd name="T53" fmla="*/ 718220 h 236"/>
                <a:gd name="T54" fmla="*/ 671502 w 208"/>
                <a:gd name="T55" fmla="*/ 758494 h 236"/>
                <a:gd name="T56" fmla="*/ 698362 w 208"/>
                <a:gd name="T57" fmla="*/ 792056 h 2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08"/>
                <a:gd name="T88" fmla="*/ 0 h 236"/>
                <a:gd name="T89" fmla="*/ 208 w 208"/>
                <a:gd name="T90" fmla="*/ 236 h 2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08" h="236">
                  <a:moveTo>
                    <a:pt x="208" y="236"/>
                  </a:moveTo>
                  <a:lnTo>
                    <a:pt x="0" y="220"/>
                  </a:lnTo>
                  <a:lnTo>
                    <a:pt x="0" y="202"/>
                  </a:lnTo>
                  <a:lnTo>
                    <a:pt x="8" y="118"/>
                  </a:lnTo>
                  <a:lnTo>
                    <a:pt x="12" y="118"/>
                  </a:lnTo>
                  <a:lnTo>
                    <a:pt x="12" y="72"/>
                  </a:lnTo>
                  <a:lnTo>
                    <a:pt x="24" y="70"/>
                  </a:lnTo>
                  <a:lnTo>
                    <a:pt x="20" y="44"/>
                  </a:lnTo>
                  <a:lnTo>
                    <a:pt x="28" y="32"/>
                  </a:lnTo>
                  <a:lnTo>
                    <a:pt x="56" y="24"/>
                  </a:lnTo>
                  <a:lnTo>
                    <a:pt x="92" y="26"/>
                  </a:lnTo>
                  <a:lnTo>
                    <a:pt x="94" y="2"/>
                  </a:lnTo>
                  <a:lnTo>
                    <a:pt x="108" y="4"/>
                  </a:lnTo>
                  <a:lnTo>
                    <a:pt x="116" y="12"/>
                  </a:lnTo>
                  <a:lnTo>
                    <a:pt x="128" y="26"/>
                  </a:lnTo>
                  <a:lnTo>
                    <a:pt x="138" y="24"/>
                  </a:lnTo>
                  <a:lnTo>
                    <a:pt x="138" y="16"/>
                  </a:lnTo>
                  <a:lnTo>
                    <a:pt x="146" y="14"/>
                  </a:lnTo>
                  <a:lnTo>
                    <a:pt x="150" y="6"/>
                  </a:lnTo>
                  <a:lnTo>
                    <a:pt x="178" y="0"/>
                  </a:lnTo>
                  <a:lnTo>
                    <a:pt x="168" y="110"/>
                  </a:lnTo>
                  <a:lnTo>
                    <a:pt x="190" y="158"/>
                  </a:lnTo>
                  <a:lnTo>
                    <a:pt x="196" y="164"/>
                  </a:lnTo>
                  <a:lnTo>
                    <a:pt x="206" y="200"/>
                  </a:lnTo>
                  <a:lnTo>
                    <a:pt x="202" y="206"/>
                  </a:lnTo>
                  <a:lnTo>
                    <a:pt x="206" y="208"/>
                  </a:lnTo>
                  <a:lnTo>
                    <a:pt x="202" y="214"/>
                  </a:lnTo>
                  <a:lnTo>
                    <a:pt x="200" y="226"/>
                  </a:lnTo>
                  <a:lnTo>
                    <a:pt x="208" y="236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2" name="Freeform 216"/>
            <p:cNvSpPr>
              <a:spLocks/>
            </p:cNvSpPr>
            <p:nvPr/>
          </p:nvSpPr>
          <p:spPr bwMode="auto">
            <a:xfrm>
              <a:off x="6829425" y="6548438"/>
              <a:ext cx="276225" cy="879475"/>
            </a:xfrm>
            <a:custGeom>
              <a:avLst/>
              <a:gdLst>
                <a:gd name="T0" fmla="*/ 201451 w 82"/>
                <a:gd name="T1" fmla="*/ 879316 h 262"/>
                <a:gd name="T2" fmla="*/ 134300 w 82"/>
                <a:gd name="T3" fmla="*/ 872604 h 262"/>
                <a:gd name="T4" fmla="*/ 107440 w 82"/>
                <a:gd name="T5" fmla="*/ 839042 h 262"/>
                <a:gd name="T6" fmla="*/ 114155 w 82"/>
                <a:gd name="T7" fmla="*/ 798768 h 262"/>
                <a:gd name="T8" fmla="*/ 127585 w 82"/>
                <a:gd name="T9" fmla="*/ 778631 h 262"/>
                <a:gd name="T10" fmla="*/ 114155 w 82"/>
                <a:gd name="T11" fmla="*/ 771919 h 262"/>
                <a:gd name="T12" fmla="*/ 127585 w 82"/>
                <a:gd name="T13" fmla="*/ 751782 h 262"/>
                <a:gd name="T14" fmla="*/ 94010 w 82"/>
                <a:gd name="T15" fmla="*/ 630960 h 262"/>
                <a:gd name="T16" fmla="*/ 73865 w 82"/>
                <a:gd name="T17" fmla="*/ 610823 h 262"/>
                <a:gd name="T18" fmla="*/ 0 w 82"/>
                <a:gd name="T19" fmla="*/ 449727 h 262"/>
                <a:gd name="T20" fmla="*/ 33575 w 82"/>
                <a:gd name="T21" fmla="*/ 80548 h 262"/>
                <a:gd name="T22" fmla="*/ 40290 w 82"/>
                <a:gd name="T23" fmla="*/ 53699 h 262"/>
                <a:gd name="T24" fmla="*/ 53720 w 82"/>
                <a:gd name="T25" fmla="*/ 40274 h 262"/>
                <a:gd name="T26" fmla="*/ 60435 w 82"/>
                <a:gd name="T27" fmla="*/ 33562 h 262"/>
                <a:gd name="T28" fmla="*/ 94010 w 82"/>
                <a:gd name="T29" fmla="*/ 33562 h 262"/>
                <a:gd name="T30" fmla="*/ 127585 w 82"/>
                <a:gd name="T31" fmla="*/ 0 h 262"/>
                <a:gd name="T32" fmla="*/ 275316 w 82"/>
                <a:gd name="T33" fmla="*/ 6712 h 262"/>
                <a:gd name="T34" fmla="*/ 248456 w 82"/>
                <a:gd name="T35" fmla="*/ 382603 h 262"/>
                <a:gd name="T36" fmla="*/ 228311 w 82"/>
                <a:gd name="T37" fmla="*/ 651097 h 262"/>
                <a:gd name="T38" fmla="*/ 201451 w 82"/>
                <a:gd name="T39" fmla="*/ 879316 h 26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2"/>
                <a:gd name="T61" fmla="*/ 0 h 262"/>
                <a:gd name="T62" fmla="*/ 82 w 82"/>
                <a:gd name="T63" fmla="*/ 262 h 26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2" h="262">
                  <a:moveTo>
                    <a:pt x="60" y="262"/>
                  </a:moveTo>
                  <a:lnTo>
                    <a:pt x="40" y="260"/>
                  </a:lnTo>
                  <a:lnTo>
                    <a:pt x="32" y="250"/>
                  </a:lnTo>
                  <a:lnTo>
                    <a:pt x="34" y="238"/>
                  </a:lnTo>
                  <a:lnTo>
                    <a:pt x="38" y="232"/>
                  </a:lnTo>
                  <a:lnTo>
                    <a:pt x="34" y="230"/>
                  </a:lnTo>
                  <a:lnTo>
                    <a:pt x="38" y="224"/>
                  </a:lnTo>
                  <a:lnTo>
                    <a:pt x="28" y="188"/>
                  </a:lnTo>
                  <a:lnTo>
                    <a:pt x="22" y="182"/>
                  </a:lnTo>
                  <a:lnTo>
                    <a:pt x="0" y="134"/>
                  </a:lnTo>
                  <a:lnTo>
                    <a:pt x="10" y="24"/>
                  </a:lnTo>
                  <a:lnTo>
                    <a:pt x="12" y="16"/>
                  </a:lnTo>
                  <a:lnTo>
                    <a:pt x="16" y="12"/>
                  </a:lnTo>
                  <a:lnTo>
                    <a:pt x="18" y="10"/>
                  </a:lnTo>
                  <a:lnTo>
                    <a:pt x="28" y="10"/>
                  </a:lnTo>
                  <a:lnTo>
                    <a:pt x="38" y="0"/>
                  </a:lnTo>
                  <a:lnTo>
                    <a:pt x="82" y="2"/>
                  </a:lnTo>
                  <a:lnTo>
                    <a:pt x="74" y="114"/>
                  </a:lnTo>
                  <a:lnTo>
                    <a:pt x="68" y="194"/>
                  </a:lnTo>
                  <a:lnTo>
                    <a:pt x="60" y="26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3" name="Freeform 217"/>
            <p:cNvSpPr>
              <a:spLocks/>
            </p:cNvSpPr>
            <p:nvPr/>
          </p:nvSpPr>
          <p:spPr bwMode="auto">
            <a:xfrm>
              <a:off x="6654800" y="4430713"/>
              <a:ext cx="638175" cy="2286000"/>
            </a:xfrm>
            <a:custGeom>
              <a:avLst/>
              <a:gdLst>
                <a:gd name="T0" fmla="*/ 0 w 190"/>
                <a:gd name="T1" fmla="*/ 2238565 h 681"/>
                <a:gd name="T2" fmla="*/ 0 w 190"/>
                <a:gd name="T3" fmla="*/ 2137880 h 681"/>
                <a:gd name="T4" fmla="*/ 13430 w 190"/>
                <a:gd name="T5" fmla="*/ 2131167 h 681"/>
                <a:gd name="T6" fmla="*/ 33575 w 190"/>
                <a:gd name="T7" fmla="*/ 1862674 h 681"/>
                <a:gd name="T8" fmla="*/ 47005 w 190"/>
                <a:gd name="T9" fmla="*/ 1855961 h 681"/>
                <a:gd name="T10" fmla="*/ 127585 w 190"/>
                <a:gd name="T11" fmla="*/ 969933 h 681"/>
                <a:gd name="T12" fmla="*/ 147730 w 190"/>
                <a:gd name="T13" fmla="*/ 969933 h 681"/>
                <a:gd name="T14" fmla="*/ 147730 w 190"/>
                <a:gd name="T15" fmla="*/ 889385 h 681"/>
                <a:gd name="T16" fmla="*/ 60435 w 190"/>
                <a:gd name="T17" fmla="*/ 875960 h 681"/>
                <a:gd name="T18" fmla="*/ 141015 w 190"/>
                <a:gd name="T19" fmla="*/ 0 h 681"/>
                <a:gd name="T20" fmla="*/ 637927 w 190"/>
                <a:gd name="T21" fmla="*/ 46986 h 681"/>
                <a:gd name="T22" fmla="*/ 577492 w 190"/>
                <a:gd name="T23" fmla="*/ 694727 h 681"/>
                <a:gd name="T24" fmla="*/ 517057 w 190"/>
                <a:gd name="T25" fmla="*/ 1372673 h 681"/>
                <a:gd name="T26" fmla="*/ 503627 w 190"/>
                <a:gd name="T27" fmla="*/ 1621030 h 681"/>
                <a:gd name="T28" fmla="*/ 449906 w 190"/>
                <a:gd name="T29" fmla="*/ 2124455 h 681"/>
                <a:gd name="T30" fmla="*/ 302176 w 190"/>
                <a:gd name="T31" fmla="*/ 2117743 h 681"/>
                <a:gd name="T32" fmla="*/ 268601 w 190"/>
                <a:gd name="T33" fmla="*/ 2151304 h 681"/>
                <a:gd name="T34" fmla="*/ 235026 w 190"/>
                <a:gd name="T35" fmla="*/ 2151304 h 681"/>
                <a:gd name="T36" fmla="*/ 221596 w 190"/>
                <a:gd name="T37" fmla="*/ 2171441 h 681"/>
                <a:gd name="T38" fmla="*/ 208166 w 190"/>
                <a:gd name="T39" fmla="*/ 2198291 h 681"/>
                <a:gd name="T40" fmla="*/ 114155 w 190"/>
                <a:gd name="T41" fmla="*/ 2218428 h 681"/>
                <a:gd name="T42" fmla="*/ 100725 w 190"/>
                <a:gd name="T43" fmla="*/ 2245277 h 681"/>
                <a:gd name="T44" fmla="*/ 73865 w 190"/>
                <a:gd name="T45" fmla="*/ 2251989 h 681"/>
                <a:gd name="T46" fmla="*/ 73865 w 190"/>
                <a:gd name="T47" fmla="*/ 2278839 h 681"/>
                <a:gd name="T48" fmla="*/ 40290 w 190"/>
                <a:gd name="T49" fmla="*/ 2285551 h 681"/>
                <a:gd name="T50" fmla="*/ 0 w 190"/>
                <a:gd name="T51" fmla="*/ 2238565 h 68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90"/>
                <a:gd name="T79" fmla="*/ 0 h 681"/>
                <a:gd name="T80" fmla="*/ 190 w 190"/>
                <a:gd name="T81" fmla="*/ 681 h 68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90" h="681">
                  <a:moveTo>
                    <a:pt x="0" y="667"/>
                  </a:moveTo>
                  <a:lnTo>
                    <a:pt x="0" y="637"/>
                  </a:lnTo>
                  <a:lnTo>
                    <a:pt x="4" y="635"/>
                  </a:lnTo>
                  <a:lnTo>
                    <a:pt x="10" y="555"/>
                  </a:lnTo>
                  <a:lnTo>
                    <a:pt x="14" y="553"/>
                  </a:lnTo>
                  <a:lnTo>
                    <a:pt x="38" y="289"/>
                  </a:lnTo>
                  <a:lnTo>
                    <a:pt x="44" y="289"/>
                  </a:lnTo>
                  <a:lnTo>
                    <a:pt x="44" y="265"/>
                  </a:lnTo>
                  <a:lnTo>
                    <a:pt x="18" y="261"/>
                  </a:lnTo>
                  <a:lnTo>
                    <a:pt x="42" y="0"/>
                  </a:lnTo>
                  <a:lnTo>
                    <a:pt x="190" y="14"/>
                  </a:lnTo>
                  <a:lnTo>
                    <a:pt x="172" y="207"/>
                  </a:lnTo>
                  <a:lnTo>
                    <a:pt x="154" y="409"/>
                  </a:lnTo>
                  <a:lnTo>
                    <a:pt x="150" y="483"/>
                  </a:lnTo>
                  <a:lnTo>
                    <a:pt x="134" y="633"/>
                  </a:lnTo>
                  <a:lnTo>
                    <a:pt x="90" y="631"/>
                  </a:lnTo>
                  <a:lnTo>
                    <a:pt x="80" y="641"/>
                  </a:lnTo>
                  <a:lnTo>
                    <a:pt x="70" y="641"/>
                  </a:lnTo>
                  <a:lnTo>
                    <a:pt x="66" y="647"/>
                  </a:lnTo>
                  <a:lnTo>
                    <a:pt x="62" y="655"/>
                  </a:lnTo>
                  <a:lnTo>
                    <a:pt x="34" y="661"/>
                  </a:lnTo>
                  <a:lnTo>
                    <a:pt x="30" y="669"/>
                  </a:lnTo>
                  <a:lnTo>
                    <a:pt x="22" y="671"/>
                  </a:lnTo>
                  <a:lnTo>
                    <a:pt x="22" y="679"/>
                  </a:lnTo>
                  <a:lnTo>
                    <a:pt x="12" y="681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4" name="Freeform 218"/>
            <p:cNvSpPr>
              <a:spLocks/>
            </p:cNvSpPr>
            <p:nvPr/>
          </p:nvSpPr>
          <p:spPr bwMode="auto">
            <a:xfrm>
              <a:off x="6211888" y="4397375"/>
              <a:ext cx="590550" cy="2271713"/>
            </a:xfrm>
            <a:custGeom>
              <a:avLst/>
              <a:gdLst>
                <a:gd name="T0" fmla="*/ 443192 w 176"/>
                <a:gd name="T1" fmla="*/ 2272126 h 677"/>
                <a:gd name="T2" fmla="*/ 416331 w 176"/>
                <a:gd name="T3" fmla="*/ 2245277 h 677"/>
                <a:gd name="T4" fmla="*/ 369326 w 176"/>
                <a:gd name="T5" fmla="*/ 2238564 h 677"/>
                <a:gd name="T6" fmla="*/ 396186 w 176"/>
                <a:gd name="T7" fmla="*/ 1976783 h 677"/>
                <a:gd name="T8" fmla="*/ 0 w 176"/>
                <a:gd name="T9" fmla="*/ 1936509 h 677"/>
                <a:gd name="T10" fmla="*/ 20145 w 176"/>
                <a:gd name="T11" fmla="*/ 1761988 h 677"/>
                <a:gd name="T12" fmla="*/ 188021 w 176"/>
                <a:gd name="T13" fmla="*/ 0 h 677"/>
                <a:gd name="T14" fmla="*/ 584207 w 176"/>
                <a:gd name="T15" fmla="*/ 33562 h 677"/>
                <a:gd name="T16" fmla="*/ 503627 w 176"/>
                <a:gd name="T17" fmla="*/ 909522 h 677"/>
                <a:gd name="T18" fmla="*/ 590922 w 176"/>
                <a:gd name="T19" fmla="*/ 922946 h 677"/>
                <a:gd name="T20" fmla="*/ 590922 w 176"/>
                <a:gd name="T21" fmla="*/ 1003494 h 677"/>
                <a:gd name="T22" fmla="*/ 570777 w 176"/>
                <a:gd name="T23" fmla="*/ 1003494 h 677"/>
                <a:gd name="T24" fmla="*/ 490197 w 176"/>
                <a:gd name="T25" fmla="*/ 1889523 h 677"/>
                <a:gd name="T26" fmla="*/ 476767 w 176"/>
                <a:gd name="T27" fmla="*/ 1896235 h 677"/>
                <a:gd name="T28" fmla="*/ 456622 w 176"/>
                <a:gd name="T29" fmla="*/ 2164729 h 677"/>
                <a:gd name="T30" fmla="*/ 443192 w 176"/>
                <a:gd name="T31" fmla="*/ 2171441 h 677"/>
                <a:gd name="T32" fmla="*/ 443192 w 176"/>
                <a:gd name="T33" fmla="*/ 2272126 h 6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6"/>
                <a:gd name="T52" fmla="*/ 0 h 677"/>
                <a:gd name="T53" fmla="*/ 176 w 176"/>
                <a:gd name="T54" fmla="*/ 677 h 67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6" h="677">
                  <a:moveTo>
                    <a:pt x="132" y="677"/>
                  </a:moveTo>
                  <a:lnTo>
                    <a:pt x="124" y="669"/>
                  </a:lnTo>
                  <a:lnTo>
                    <a:pt x="110" y="667"/>
                  </a:lnTo>
                  <a:lnTo>
                    <a:pt x="118" y="589"/>
                  </a:lnTo>
                  <a:lnTo>
                    <a:pt x="0" y="577"/>
                  </a:lnTo>
                  <a:lnTo>
                    <a:pt x="6" y="525"/>
                  </a:lnTo>
                  <a:lnTo>
                    <a:pt x="56" y="0"/>
                  </a:lnTo>
                  <a:lnTo>
                    <a:pt x="174" y="10"/>
                  </a:lnTo>
                  <a:lnTo>
                    <a:pt x="150" y="271"/>
                  </a:lnTo>
                  <a:lnTo>
                    <a:pt x="176" y="275"/>
                  </a:lnTo>
                  <a:lnTo>
                    <a:pt x="176" y="299"/>
                  </a:lnTo>
                  <a:lnTo>
                    <a:pt x="170" y="299"/>
                  </a:lnTo>
                  <a:lnTo>
                    <a:pt x="146" y="563"/>
                  </a:lnTo>
                  <a:lnTo>
                    <a:pt x="142" y="565"/>
                  </a:lnTo>
                  <a:lnTo>
                    <a:pt x="136" y="645"/>
                  </a:lnTo>
                  <a:lnTo>
                    <a:pt x="132" y="647"/>
                  </a:lnTo>
                  <a:lnTo>
                    <a:pt x="132" y="677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5" name="Freeform 219"/>
            <p:cNvSpPr>
              <a:spLocks/>
            </p:cNvSpPr>
            <p:nvPr/>
          </p:nvSpPr>
          <p:spPr bwMode="auto">
            <a:xfrm>
              <a:off x="4956175" y="4289425"/>
              <a:ext cx="1444625" cy="1870075"/>
            </a:xfrm>
            <a:custGeom>
              <a:avLst/>
              <a:gdLst>
                <a:gd name="T0" fmla="*/ 1275854 w 430"/>
                <a:gd name="T1" fmla="*/ 1869386 h 557"/>
                <a:gd name="T2" fmla="*/ 1255709 w 430"/>
                <a:gd name="T3" fmla="*/ 1862674 h 557"/>
                <a:gd name="T4" fmla="*/ 1262424 w 430"/>
                <a:gd name="T5" fmla="*/ 1842537 h 557"/>
                <a:gd name="T6" fmla="*/ 1228849 w 430"/>
                <a:gd name="T7" fmla="*/ 1835824 h 557"/>
                <a:gd name="T8" fmla="*/ 1222134 w 430"/>
                <a:gd name="T9" fmla="*/ 1869386 h 557"/>
                <a:gd name="T10" fmla="*/ 1161699 w 430"/>
                <a:gd name="T11" fmla="*/ 1822400 h 557"/>
                <a:gd name="T12" fmla="*/ 1107979 w 430"/>
                <a:gd name="T13" fmla="*/ 1782126 h 557"/>
                <a:gd name="T14" fmla="*/ 1027399 w 430"/>
                <a:gd name="T15" fmla="*/ 1741852 h 557"/>
                <a:gd name="T16" fmla="*/ 993823 w 430"/>
                <a:gd name="T17" fmla="*/ 1735139 h 557"/>
                <a:gd name="T18" fmla="*/ 960248 w 430"/>
                <a:gd name="T19" fmla="*/ 1741852 h 557"/>
                <a:gd name="T20" fmla="*/ 946818 w 430"/>
                <a:gd name="T21" fmla="*/ 1728427 h 557"/>
                <a:gd name="T22" fmla="*/ 940103 w 430"/>
                <a:gd name="T23" fmla="*/ 1755276 h 557"/>
                <a:gd name="T24" fmla="*/ 919958 w 430"/>
                <a:gd name="T25" fmla="*/ 1755276 h 557"/>
                <a:gd name="T26" fmla="*/ 919958 w 430"/>
                <a:gd name="T27" fmla="*/ 1721715 h 557"/>
                <a:gd name="T28" fmla="*/ 852808 w 430"/>
                <a:gd name="T29" fmla="*/ 1715002 h 557"/>
                <a:gd name="T30" fmla="*/ 872953 w 430"/>
                <a:gd name="T31" fmla="*/ 1486783 h 557"/>
                <a:gd name="T32" fmla="*/ 765513 w 430"/>
                <a:gd name="T33" fmla="*/ 1466646 h 557"/>
                <a:gd name="T34" fmla="*/ 772228 w 430"/>
                <a:gd name="T35" fmla="*/ 1359248 h 557"/>
                <a:gd name="T36" fmla="*/ 483482 w 430"/>
                <a:gd name="T37" fmla="*/ 1325687 h 557"/>
                <a:gd name="T38" fmla="*/ 496912 w 430"/>
                <a:gd name="T39" fmla="*/ 1211577 h 557"/>
                <a:gd name="T40" fmla="*/ 449907 w 430"/>
                <a:gd name="T41" fmla="*/ 1198152 h 557"/>
                <a:gd name="T42" fmla="*/ 449907 w 430"/>
                <a:gd name="T43" fmla="*/ 1137741 h 557"/>
                <a:gd name="T44" fmla="*/ 429761 w 430"/>
                <a:gd name="T45" fmla="*/ 1137741 h 557"/>
                <a:gd name="T46" fmla="*/ 389471 w 430"/>
                <a:gd name="T47" fmla="*/ 1144454 h 557"/>
                <a:gd name="T48" fmla="*/ 355896 w 430"/>
                <a:gd name="T49" fmla="*/ 1097467 h 557"/>
                <a:gd name="T50" fmla="*/ 315606 w 430"/>
                <a:gd name="T51" fmla="*/ 1077330 h 557"/>
                <a:gd name="T52" fmla="*/ 295461 w 430"/>
                <a:gd name="T53" fmla="*/ 1084043 h 557"/>
                <a:gd name="T54" fmla="*/ 194736 w 430"/>
                <a:gd name="T55" fmla="*/ 1037056 h 557"/>
                <a:gd name="T56" fmla="*/ 174591 w 430"/>
                <a:gd name="T57" fmla="*/ 1003494 h 557"/>
                <a:gd name="T58" fmla="*/ 87295 w 430"/>
                <a:gd name="T59" fmla="*/ 929659 h 557"/>
                <a:gd name="T60" fmla="*/ 0 w 430"/>
                <a:gd name="T61" fmla="*/ 909522 h 557"/>
                <a:gd name="T62" fmla="*/ 26860 w 430"/>
                <a:gd name="T63" fmla="*/ 714864 h 557"/>
                <a:gd name="T64" fmla="*/ 47005 w 430"/>
                <a:gd name="T65" fmla="*/ 681302 h 557"/>
                <a:gd name="T66" fmla="*/ 47005 w 430"/>
                <a:gd name="T67" fmla="*/ 617535 h 557"/>
                <a:gd name="T68" fmla="*/ 33575 w 430"/>
                <a:gd name="T69" fmla="*/ 590686 h 557"/>
                <a:gd name="T70" fmla="*/ 60435 w 430"/>
                <a:gd name="T71" fmla="*/ 543699 h 557"/>
                <a:gd name="T72" fmla="*/ 114155 w 430"/>
                <a:gd name="T73" fmla="*/ 543699 h 557"/>
                <a:gd name="T74" fmla="*/ 141015 w 430"/>
                <a:gd name="T75" fmla="*/ 496713 h 557"/>
                <a:gd name="T76" fmla="*/ 174591 w 430"/>
                <a:gd name="T77" fmla="*/ 496713 h 557"/>
                <a:gd name="T78" fmla="*/ 228311 w 430"/>
                <a:gd name="T79" fmla="*/ 469864 h 557"/>
                <a:gd name="T80" fmla="*/ 261886 w 430"/>
                <a:gd name="T81" fmla="*/ 483288 h 557"/>
                <a:gd name="T82" fmla="*/ 355896 w 430"/>
                <a:gd name="T83" fmla="*/ 449727 h 557"/>
                <a:gd name="T84" fmla="*/ 382756 w 430"/>
                <a:gd name="T85" fmla="*/ 436302 h 557"/>
                <a:gd name="T86" fmla="*/ 389471 w 430"/>
                <a:gd name="T87" fmla="*/ 416165 h 557"/>
                <a:gd name="T88" fmla="*/ 423046 w 430"/>
                <a:gd name="T89" fmla="*/ 422877 h 557"/>
                <a:gd name="T90" fmla="*/ 449907 w 430"/>
                <a:gd name="T91" fmla="*/ 389316 h 557"/>
                <a:gd name="T92" fmla="*/ 416331 w 430"/>
                <a:gd name="T93" fmla="*/ 349042 h 557"/>
                <a:gd name="T94" fmla="*/ 429761 w 430"/>
                <a:gd name="T95" fmla="*/ 302055 h 557"/>
                <a:gd name="T96" fmla="*/ 463337 w 430"/>
                <a:gd name="T97" fmla="*/ 255069 h 557"/>
                <a:gd name="T98" fmla="*/ 456622 w 430"/>
                <a:gd name="T99" fmla="*/ 214795 h 557"/>
                <a:gd name="T100" fmla="*/ 496912 w 430"/>
                <a:gd name="T101" fmla="*/ 80548 h 557"/>
                <a:gd name="T102" fmla="*/ 537202 w 430"/>
                <a:gd name="T103" fmla="*/ 0 h 557"/>
                <a:gd name="T104" fmla="*/ 1443730 w 430"/>
                <a:gd name="T105" fmla="*/ 107397 h 557"/>
                <a:gd name="T106" fmla="*/ 1275854 w 430"/>
                <a:gd name="T107" fmla="*/ 1869386 h 55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30"/>
                <a:gd name="T163" fmla="*/ 0 h 557"/>
                <a:gd name="T164" fmla="*/ 430 w 430"/>
                <a:gd name="T165" fmla="*/ 557 h 55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30" h="557">
                  <a:moveTo>
                    <a:pt x="380" y="557"/>
                  </a:moveTo>
                  <a:lnTo>
                    <a:pt x="374" y="555"/>
                  </a:lnTo>
                  <a:lnTo>
                    <a:pt x="376" y="549"/>
                  </a:lnTo>
                  <a:lnTo>
                    <a:pt x="366" y="547"/>
                  </a:lnTo>
                  <a:lnTo>
                    <a:pt x="364" y="557"/>
                  </a:lnTo>
                  <a:lnTo>
                    <a:pt x="346" y="543"/>
                  </a:lnTo>
                  <a:lnTo>
                    <a:pt x="330" y="531"/>
                  </a:lnTo>
                  <a:lnTo>
                    <a:pt x="306" y="519"/>
                  </a:lnTo>
                  <a:lnTo>
                    <a:pt x="296" y="517"/>
                  </a:lnTo>
                  <a:lnTo>
                    <a:pt x="286" y="519"/>
                  </a:lnTo>
                  <a:lnTo>
                    <a:pt x="282" y="515"/>
                  </a:lnTo>
                  <a:lnTo>
                    <a:pt x="280" y="523"/>
                  </a:lnTo>
                  <a:lnTo>
                    <a:pt x="274" y="523"/>
                  </a:lnTo>
                  <a:lnTo>
                    <a:pt x="274" y="513"/>
                  </a:lnTo>
                  <a:lnTo>
                    <a:pt x="254" y="511"/>
                  </a:lnTo>
                  <a:lnTo>
                    <a:pt x="260" y="443"/>
                  </a:lnTo>
                  <a:lnTo>
                    <a:pt x="228" y="437"/>
                  </a:lnTo>
                  <a:lnTo>
                    <a:pt x="230" y="405"/>
                  </a:lnTo>
                  <a:lnTo>
                    <a:pt x="144" y="395"/>
                  </a:lnTo>
                  <a:lnTo>
                    <a:pt x="148" y="361"/>
                  </a:lnTo>
                  <a:lnTo>
                    <a:pt x="134" y="357"/>
                  </a:lnTo>
                  <a:lnTo>
                    <a:pt x="134" y="339"/>
                  </a:lnTo>
                  <a:lnTo>
                    <a:pt x="128" y="339"/>
                  </a:lnTo>
                  <a:lnTo>
                    <a:pt x="116" y="341"/>
                  </a:lnTo>
                  <a:lnTo>
                    <a:pt x="106" y="327"/>
                  </a:lnTo>
                  <a:lnTo>
                    <a:pt x="94" y="321"/>
                  </a:lnTo>
                  <a:lnTo>
                    <a:pt x="88" y="323"/>
                  </a:lnTo>
                  <a:lnTo>
                    <a:pt x="58" y="309"/>
                  </a:lnTo>
                  <a:lnTo>
                    <a:pt x="52" y="299"/>
                  </a:lnTo>
                  <a:lnTo>
                    <a:pt x="26" y="277"/>
                  </a:lnTo>
                  <a:lnTo>
                    <a:pt x="0" y="271"/>
                  </a:lnTo>
                  <a:lnTo>
                    <a:pt x="8" y="213"/>
                  </a:lnTo>
                  <a:lnTo>
                    <a:pt x="14" y="203"/>
                  </a:lnTo>
                  <a:lnTo>
                    <a:pt x="14" y="184"/>
                  </a:lnTo>
                  <a:lnTo>
                    <a:pt x="10" y="176"/>
                  </a:lnTo>
                  <a:lnTo>
                    <a:pt x="18" y="162"/>
                  </a:lnTo>
                  <a:lnTo>
                    <a:pt x="34" y="162"/>
                  </a:lnTo>
                  <a:lnTo>
                    <a:pt x="42" y="148"/>
                  </a:lnTo>
                  <a:lnTo>
                    <a:pt x="52" y="148"/>
                  </a:lnTo>
                  <a:lnTo>
                    <a:pt x="68" y="140"/>
                  </a:lnTo>
                  <a:lnTo>
                    <a:pt x="78" y="144"/>
                  </a:lnTo>
                  <a:lnTo>
                    <a:pt x="106" y="134"/>
                  </a:lnTo>
                  <a:lnTo>
                    <a:pt x="114" y="130"/>
                  </a:lnTo>
                  <a:lnTo>
                    <a:pt x="116" y="124"/>
                  </a:lnTo>
                  <a:lnTo>
                    <a:pt x="126" y="126"/>
                  </a:lnTo>
                  <a:lnTo>
                    <a:pt x="134" y="116"/>
                  </a:lnTo>
                  <a:lnTo>
                    <a:pt x="124" y="104"/>
                  </a:lnTo>
                  <a:lnTo>
                    <a:pt x="128" y="90"/>
                  </a:lnTo>
                  <a:lnTo>
                    <a:pt x="138" y="76"/>
                  </a:lnTo>
                  <a:lnTo>
                    <a:pt x="136" y="64"/>
                  </a:lnTo>
                  <a:lnTo>
                    <a:pt x="148" y="24"/>
                  </a:lnTo>
                  <a:lnTo>
                    <a:pt x="160" y="0"/>
                  </a:lnTo>
                  <a:lnTo>
                    <a:pt x="430" y="32"/>
                  </a:lnTo>
                  <a:lnTo>
                    <a:pt x="380" y="557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6" name="Freeform 220"/>
            <p:cNvSpPr>
              <a:spLocks/>
            </p:cNvSpPr>
            <p:nvPr/>
          </p:nvSpPr>
          <p:spPr bwMode="auto">
            <a:xfrm>
              <a:off x="4221163" y="4195763"/>
              <a:ext cx="1273175" cy="1816100"/>
            </a:xfrm>
            <a:custGeom>
              <a:avLst/>
              <a:gdLst>
                <a:gd name="T0" fmla="*/ 208166 w 379"/>
                <a:gd name="T1" fmla="*/ 1735139 h 541"/>
                <a:gd name="T2" fmla="*/ 221596 w 379"/>
                <a:gd name="T3" fmla="*/ 1735139 h 541"/>
                <a:gd name="T4" fmla="*/ 235026 w 379"/>
                <a:gd name="T5" fmla="*/ 1735139 h 541"/>
                <a:gd name="T6" fmla="*/ 268601 w 379"/>
                <a:gd name="T7" fmla="*/ 1761988 h 541"/>
                <a:gd name="T8" fmla="*/ 449907 w 379"/>
                <a:gd name="T9" fmla="*/ 1815687 h 541"/>
                <a:gd name="T10" fmla="*/ 496912 w 379"/>
                <a:gd name="T11" fmla="*/ 1808975 h 541"/>
                <a:gd name="T12" fmla="*/ 510342 w 379"/>
                <a:gd name="T13" fmla="*/ 1788838 h 541"/>
                <a:gd name="T14" fmla="*/ 523772 w 379"/>
                <a:gd name="T15" fmla="*/ 1768701 h 541"/>
                <a:gd name="T16" fmla="*/ 530487 w 379"/>
                <a:gd name="T17" fmla="*/ 1761988 h 541"/>
                <a:gd name="T18" fmla="*/ 631212 w 379"/>
                <a:gd name="T19" fmla="*/ 1768701 h 541"/>
                <a:gd name="T20" fmla="*/ 664787 w 379"/>
                <a:gd name="T21" fmla="*/ 1567331 h 541"/>
                <a:gd name="T22" fmla="*/ 735295 w 379"/>
                <a:gd name="T23" fmla="*/ 1003494 h 541"/>
                <a:gd name="T24" fmla="*/ 762155 w 379"/>
                <a:gd name="T25" fmla="*/ 808837 h 541"/>
                <a:gd name="T26" fmla="*/ 782300 w 379"/>
                <a:gd name="T27" fmla="*/ 775275 h 541"/>
                <a:gd name="T28" fmla="*/ 782300 w 379"/>
                <a:gd name="T29" fmla="*/ 711508 h 541"/>
                <a:gd name="T30" fmla="*/ 768870 w 379"/>
                <a:gd name="T31" fmla="*/ 684658 h 541"/>
                <a:gd name="T32" fmla="*/ 795730 w 379"/>
                <a:gd name="T33" fmla="*/ 637672 h 541"/>
                <a:gd name="T34" fmla="*/ 849451 w 379"/>
                <a:gd name="T35" fmla="*/ 637672 h 541"/>
                <a:gd name="T36" fmla="*/ 876311 w 379"/>
                <a:gd name="T37" fmla="*/ 590686 h 541"/>
                <a:gd name="T38" fmla="*/ 909886 w 379"/>
                <a:gd name="T39" fmla="*/ 590686 h 541"/>
                <a:gd name="T40" fmla="*/ 963606 w 379"/>
                <a:gd name="T41" fmla="*/ 563836 h 541"/>
                <a:gd name="T42" fmla="*/ 997181 w 379"/>
                <a:gd name="T43" fmla="*/ 577261 h 541"/>
                <a:gd name="T44" fmla="*/ 1118051 w 379"/>
                <a:gd name="T45" fmla="*/ 530275 h 541"/>
                <a:gd name="T46" fmla="*/ 1124766 w 379"/>
                <a:gd name="T47" fmla="*/ 510138 h 541"/>
                <a:gd name="T48" fmla="*/ 1158342 w 379"/>
                <a:gd name="T49" fmla="*/ 516850 h 541"/>
                <a:gd name="T50" fmla="*/ 1185202 w 379"/>
                <a:gd name="T51" fmla="*/ 483288 h 541"/>
                <a:gd name="T52" fmla="*/ 1151627 w 379"/>
                <a:gd name="T53" fmla="*/ 443014 h 541"/>
                <a:gd name="T54" fmla="*/ 1165057 w 379"/>
                <a:gd name="T55" fmla="*/ 396028 h 541"/>
                <a:gd name="T56" fmla="*/ 1198632 w 379"/>
                <a:gd name="T57" fmla="*/ 349041 h 541"/>
                <a:gd name="T58" fmla="*/ 1191917 w 379"/>
                <a:gd name="T59" fmla="*/ 308767 h 541"/>
                <a:gd name="T60" fmla="*/ 1232207 w 379"/>
                <a:gd name="T61" fmla="*/ 174521 h 541"/>
                <a:gd name="T62" fmla="*/ 1272497 w 379"/>
                <a:gd name="T63" fmla="*/ 93973 h 541"/>
                <a:gd name="T64" fmla="*/ 1084476 w 379"/>
                <a:gd name="T65" fmla="*/ 73836 h 541"/>
                <a:gd name="T66" fmla="*/ 789015 w 379"/>
                <a:gd name="T67" fmla="*/ 33562 h 541"/>
                <a:gd name="T68" fmla="*/ 584207 w 379"/>
                <a:gd name="T69" fmla="*/ 6712 h 541"/>
                <a:gd name="T70" fmla="*/ 490197 w 379"/>
                <a:gd name="T71" fmla="*/ 0 h 541"/>
                <a:gd name="T72" fmla="*/ 483482 w 379"/>
                <a:gd name="T73" fmla="*/ 53699 h 541"/>
                <a:gd name="T74" fmla="*/ 470052 w 379"/>
                <a:gd name="T75" fmla="*/ 100685 h 541"/>
                <a:gd name="T76" fmla="*/ 423046 w 379"/>
                <a:gd name="T77" fmla="*/ 496713 h 541"/>
                <a:gd name="T78" fmla="*/ 355896 w 379"/>
                <a:gd name="T79" fmla="*/ 610823 h 541"/>
                <a:gd name="T80" fmla="*/ 315606 w 379"/>
                <a:gd name="T81" fmla="*/ 617535 h 541"/>
                <a:gd name="T82" fmla="*/ 261886 w 379"/>
                <a:gd name="T83" fmla="*/ 583973 h 541"/>
                <a:gd name="T84" fmla="*/ 255171 w 379"/>
                <a:gd name="T85" fmla="*/ 550412 h 541"/>
                <a:gd name="T86" fmla="*/ 107440 w 379"/>
                <a:gd name="T87" fmla="*/ 496713 h 541"/>
                <a:gd name="T88" fmla="*/ 47005 w 379"/>
                <a:gd name="T89" fmla="*/ 530275 h 541"/>
                <a:gd name="T90" fmla="*/ 26860 w 379"/>
                <a:gd name="T91" fmla="*/ 956508 h 541"/>
                <a:gd name="T92" fmla="*/ 53720 w 379"/>
                <a:gd name="T93" fmla="*/ 1124316 h 541"/>
                <a:gd name="T94" fmla="*/ 47005 w 379"/>
                <a:gd name="T95" fmla="*/ 1164590 h 541"/>
                <a:gd name="T96" fmla="*/ 13430 w 379"/>
                <a:gd name="T97" fmla="*/ 1171303 h 541"/>
                <a:gd name="T98" fmla="*/ 6715 w 379"/>
                <a:gd name="T99" fmla="*/ 1225001 h 541"/>
                <a:gd name="T100" fmla="*/ 0 w 379"/>
                <a:gd name="T101" fmla="*/ 1318974 h 541"/>
                <a:gd name="T102" fmla="*/ 26860 w 379"/>
                <a:gd name="T103" fmla="*/ 1332399 h 541"/>
                <a:gd name="T104" fmla="*/ 40290 w 379"/>
                <a:gd name="T105" fmla="*/ 1352536 h 541"/>
                <a:gd name="T106" fmla="*/ 26860 w 379"/>
                <a:gd name="T107" fmla="*/ 1379385 h 541"/>
                <a:gd name="T108" fmla="*/ 80580 w 379"/>
                <a:gd name="T109" fmla="*/ 1439796 h 541"/>
                <a:gd name="T110" fmla="*/ 100725 w 379"/>
                <a:gd name="T111" fmla="*/ 1553906 h 541"/>
                <a:gd name="T112" fmla="*/ 100725 w 379"/>
                <a:gd name="T113" fmla="*/ 1607605 h 541"/>
                <a:gd name="T114" fmla="*/ 208166 w 379"/>
                <a:gd name="T115" fmla="*/ 1735139 h 54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9"/>
                <a:gd name="T175" fmla="*/ 0 h 541"/>
                <a:gd name="T176" fmla="*/ 379 w 379"/>
                <a:gd name="T177" fmla="*/ 541 h 54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9" h="541">
                  <a:moveTo>
                    <a:pt x="62" y="517"/>
                  </a:moveTo>
                  <a:lnTo>
                    <a:pt x="66" y="517"/>
                  </a:lnTo>
                  <a:lnTo>
                    <a:pt x="70" y="517"/>
                  </a:lnTo>
                  <a:lnTo>
                    <a:pt x="80" y="525"/>
                  </a:lnTo>
                  <a:lnTo>
                    <a:pt x="134" y="541"/>
                  </a:lnTo>
                  <a:lnTo>
                    <a:pt x="148" y="539"/>
                  </a:lnTo>
                  <a:lnTo>
                    <a:pt x="152" y="533"/>
                  </a:lnTo>
                  <a:lnTo>
                    <a:pt x="156" y="527"/>
                  </a:lnTo>
                  <a:lnTo>
                    <a:pt x="158" y="525"/>
                  </a:lnTo>
                  <a:lnTo>
                    <a:pt x="188" y="527"/>
                  </a:lnTo>
                  <a:lnTo>
                    <a:pt x="198" y="467"/>
                  </a:lnTo>
                  <a:lnTo>
                    <a:pt x="219" y="299"/>
                  </a:lnTo>
                  <a:lnTo>
                    <a:pt x="227" y="241"/>
                  </a:lnTo>
                  <a:lnTo>
                    <a:pt x="233" y="231"/>
                  </a:lnTo>
                  <a:lnTo>
                    <a:pt x="233" y="212"/>
                  </a:lnTo>
                  <a:lnTo>
                    <a:pt x="229" y="204"/>
                  </a:lnTo>
                  <a:lnTo>
                    <a:pt x="237" y="190"/>
                  </a:lnTo>
                  <a:lnTo>
                    <a:pt x="253" y="190"/>
                  </a:lnTo>
                  <a:lnTo>
                    <a:pt x="261" y="176"/>
                  </a:lnTo>
                  <a:lnTo>
                    <a:pt x="271" y="176"/>
                  </a:lnTo>
                  <a:lnTo>
                    <a:pt x="287" y="168"/>
                  </a:lnTo>
                  <a:lnTo>
                    <a:pt x="297" y="172"/>
                  </a:lnTo>
                  <a:lnTo>
                    <a:pt x="333" y="158"/>
                  </a:lnTo>
                  <a:lnTo>
                    <a:pt x="335" y="152"/>
                  </a:lnTo>
                  <a:lnTo>
                    <a:pt x="345" y="154"/>
                  </a:lnTo>
                  <a:lnTo>
                    <a:pt x="353" y="144"/>
                  </a:lnTo>
                  <a:lnTo>
                    <a:pt x="343" y="132"/>
                  </a:lnTo>
                  <a:lnTo>
                    <a:pt x="347" y="118"/>
                  </a:lnTo>
                  <a:lnTo>
                    <a:pt x="357" y="104"/>
                  </a:lnTo>
                  <a:lnTo>
                    <a:pt x="355" y="92"/>
                  </a:lnTo>
                  <a:lnTo>
                    <a:pt x="367" y="52"/>
                  </a:lnTo>
                  <a:lnTo>
                    <a:pt x="379" y="28"/>
                  </a:lnTo>
                  <a:lnTo>
                    <a:pt x="323" y="22"/>
                  </a:lnTo>
                  <a:lnTo>
                    <a:pt x="235" y="10"/>
                  </a:lnTo>
                  <a:lnTo>
                    <a:pt x="174" y="2"/>
                  </a:lnTo>
                  <a:lnTo>
                    <a:pt x="146" y="0"/>
                  </a:lnTo>
                  <a:lnTo>
                    <a:pt x="144" y="16"/>
                  </a:lnTo>
                  <a:lnTo>
                    <a:pt x="140" y="30"/>
                  </a:lnTo>
                  <a:lnTo>
                    <a:pt x="126" y="148"/>
                  </a:lnTo>
                  <a:lnTo>
                    <a:pt x="106" y="182"/>
                  </a:lnTo>
                  <a:lnTo>
                    <a:pt x="94" y="184"/>
                  </a:lnTo>
                  <a:lnTo>
                    <a:pt x="78" y="174"/>
                  </a:lnTo>
                  <a:lnTo>
                    <a:pt x="76" y="164"/>
                  </a:lnTo>
                  <a:lnTo>
                    <a:pt x="32" y="148"/>
                  </a:lnTo>
                  <a:lnTo>
                    <a:pt x="14" y="158"/>
                  </a:lnTo>
                  <a:lnTo>
                    <a:pt x="8" y="285"/>
                  </a:lnTo>
                  <a:lnTo>
                    <a:pt x="16" y="335"/>
                  </a:lnTo>
                  <a:lnTo>
                    <a:pt x="14" y="347"/>
                  </a:lnTo>
                  <a:lnTo>
                    <a:pt x="4" y="349"/>
                  </a:lnTo>
                  <a:lnTo>
                    <a:pt x="2" y="365"/>
                  </a:lnTo>
                  <a:lnTo>
                    <a:pt x="0" y="393"/>
                  </a:lnTo>
                  <a:lnTo>
                    <a:pt x="8" y="397"/>
                  </a:lnTo>
                  <a:lnTo>
                    <a:pt x="12" y="403"/>
                  </a:lnTo>
                  <a:lnTo>
                    <a:pt x="8" y="411"/>
                  </a:lnTo>
                  <a:lnTo>
                    <a:pt x="24" y="429"/>
                  </a:lnTo>
                  <a:lnTo>
                    <a:pt x="30" y="463"/>
                  </a:lnTo>
                  <a:lnTo>
                    <a:pt x="30" y="479"/>
                  </a:lnTo>
                  <a:lnTo>
                    <a:pt x="62" y="517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7" name="Freeform 221"/>
            <p:cNvSpPr>
              <a:spLocks/>
            </p:cNvSpPr>
            <p:nvPr/>
          </p:nvSpPr>
          <p:spPr bwMode="auto">
            <a:xfrm>
              <a:off x="4832350" y="5199063"/>
              <a:ext cx="1011238" cy="1120775"/>
            </a:xfrm>
            <a:custGeom>
              <a:avLst/>
              <a:gdLst>
                <a:gd name="T0" fmla="*/ 0 w 301"/>
                <a:gd name="T1" fmla="*/ 973289 h 334"/>
                <a:gd name="T2" fmla="*/ 20145 w 301"/>
                <a:gd name="T3" fmla="*/ 765206 h 334"/>
                <a:gd name="T4" fmla="*/ 53720 w 301"/>
                <a:gd name="T5" fmla="*/ 583973 h 334"/>
                <a:gd name="T6" fmla="*/ 124228 w 301"/>
                <a:gd name="T7" fmla="*/ 0 h 334"/>
                <a:gd name="T8" fmla="*/ 164518 w 301"/>
                <a:gd name="T9" fmla="*/ 6712 h 334"/>
                <a:gd name="T10" fmla="*/ 211523 w 301"/>
                <a:gd name="T11" fmla="*/ 20137 h 334"/>
                <a:gd name="T12" fmla="*/ 318964 w 301"/>
                <a:gd name="T13" fmla="*/ 127534 h 334"/>
                <a:gd name="T14" fmla="*/ 419689 w 301"/>
                <a:gd name="T15" fmla="*/ 174521 h 334"/>
                <a:gd name="T16" fmla="*/ 439834 w 301"/>
                <a:gd name="T17" fmla="*/ 167808 h 334"/>
                <a:gd name="T18" fmla="*/ 480124 w 301"/>
                <a:gd name="T19" fmla="*/ 187945 h 334"/>
                <a:gd name="T20" fmla="*/ 513699 w 301"/>
                <a:gd name="T21" fmla="*/ 234932 h 334"/>
                <a:gd name="T22" fmla="*/ 553989 w 301"/>
                <a:gd name="T23" fmla="*/ 228219 h 334"/>
                <a:gd name="T24" fmla="*/ 574134 w 301"/>
                <a:gd name="T25" fmla="*/ 228219 h 334"/>
                <a:gd name="T26" fmla="*/ 574134 w 301"/>
                <a:gd name="T27" fmla="*/ 288630 h 334"/>
                <a:gd name="T28" fmla="*/ 621140 w 301"/>
                <a:gd name="T29" fmla="*/ 302055 h 334"/>
                <a:gd name="T30" fmla="*/ 607710 w 301"/>
                <a:gd name="T31" fmla="*/ 416165 h 334"/>
                <a:gd name="T32" fmla="*/ 896456 w 301"/>
                <a:gd name="T33" fmla="*/ 449726 h 334"/>
                <a:gd name="T34" fmla="*/ 889741 w 301"/>
                <a:gd name="T35" fmla="*/ 557124 h 334"/>
                <a:gd name="T36" fmla="*/ 997181 w 301"/>
                <a:gd name="T37" fmla="*/ 577261 h 334"/>
                <a:gd name="T38" fmla="*/ 977036 w 301"/>
                <a:gd name="T39" fmla="*/ 805480 h 334"/>
                <a:gd name="T40" fmla="*/ 943461 w 301"/>
                <a:gd name="T41" fmla="*/ 818905 h 334"/>
                <a:gd name="T42" fmla="*/ 876311 w 301"/>
                <a:gd name="T43" fmla="*/ 966576 h 334"/>
                <a:gd name="T44" fmla="*/ 1003896 w 301"/>
                <a:gd name="T45" fmla="*/ 993426 h 334"/>
                <a:gd name="T46" fmla="*/ 1010611 w 301"/>
                <a:gd name="T47" fmla="*/ 1094111 h 334"/>
                <a:gd name="T48" fmla="*/ 883026 w 301"/>
                <a:gd name="T49" fmla="*/ 1080686 h 334"/>
                <a:gd name="T50" fmla="*/ 634570 w 301"/>
                <a:gd name="T51" fmla="*/ 1026987 h 334"/>
                <a:gd name="T52" fmla="*/ 547274 w 301"/>
                <a:gd name="T53" fmla="*/ 1120960 h 334"/>
                <a:gd name="T54" fmla="*/ 312249 w 301"/>
                <a:gd name="T55" fmla="*/ 1013563 h 334"/>
                <a:gd name="T56" fmla="*/ 0 w 301"/>
                <a:gd name="T57" fmla="*/ 973289 h 3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01"/>
                <a:gd name="T88" fmla="*/ 0 h 334"/>
                <a:gd name="T89" fmla="*/ 301 w 301"/>
                <a:gd name="T90" fmla="*/ 334 h 3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01" h="334">
                  <a:moveTo>
                    <a:pt x="0" y="290"/>
                  </a:moveTo>
                  <a:lnTo>
                    <a:pt x="6" y="228"/>
                  </a:lnTo>
                  <a:lnTo>
                    <a:pt x="16" y="174"/>
                  </a:lnTo>
                  <a:lnTo>
                    <a:pt x="37" y="0"/>
                  </a:lnTo>
                  <a:lnTo>
                    <a:pt x="49" y="2"/>
                  </a:lnTo>
                  <a:lnTo>
                    <a:pt x="63" y="6"/>
                  </a:lnTo>
                  <a:lnTo>
                    <a:pt x="95" y="38"/>
                  </a:lnTo>
                  <a:lnTo>
                    <a:pt x="125" y="52"/>
                  </a:lnTo>
                  <a:lnTo>
                    <a:pt x="131" y="50"/>
                  </a:lnTo>
                  <a:lnTo>
                    <a:pt x="143" y="56"/>
                  </a:lnTo>
                  <a:lnTo>
                    <a:pt x="153" y="70"/>
                  </a:lnTo>
                  <a:lnTo>
                    <a:pt x="165" y="68"/>
                  </a:lnTo>
                  <a:lnTo>
                    <a:pt x="171" y="68"/>
                  </a:lnTo>
                  <a:lnTo>
                    <a:pt x="171" y="86"/>
                  </a:lnTo>
                  <a:lnTo>
                    <a:pt x="185" y="90"/>
                  </a:lnTo>
                  <a:lnTo>
                    <a:pt x="181" y="124"/>
                  </a:lnTo>
                  <a:lnTo>
                    <a:pt x="267" y="134"/>
                  </a:lnTo>
                  <a:lnTo>
                    <a:pt x="265" y="166"/>
                  </a:lnTo>
                  <a:lnTo>
                    <a:pt x="297" y="172"/>
                  </a:lnTo>
                  <a:lnTo>
                    <a:pt x="291" y="240"/>
                  </a:lnTo>
                  <a:lnTo>
                    <a:pt x="281" y="244"/>
                  </a:lnTo>
                  <a:lnTo>
                    <a:pt x="261" y="288"/>
                  </a:lnTo>
                  <a:lnTo>
                    <a:pt x="299" y="296"/>
                  </a:lnTo>
                  <a:lnTo>
                    <a:pt x="301" y="326"/>
                  </a:lnTo>
                  <a:lnTo>
                    <a:pt x="263" y="322"/>
                  </a:lnTo>
                  <a:lnTo>
                    <a:pt x="189" y="306"/>
                  </a:lnTo>
                  <a:lnTo>
                    <a:pt x="163" y="334"/>
                  </a:lnTo>
                  <a:lnTo>
                    <a:pt x="93" y="302"/>
                  </a:lnTo>
                  <a:lnTo>
                    <a:pt x="0" y="29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8" name="Freeform 595"/>
            <p:cNvSpPr>
              <a:spLocks/>
            </p:cNvSpPr>
            <p:nvPr/>
          </p:nvSpPr>
          <p:spPr bwMode="auto">
            <a:xfrm>
              <a:off x="2046288" y="2703513"/>
              <a:ext cx="788987" cy="915987"/>
            </a:xfrm>
            <a:custGeom>
              <a:avLst/>
              <a:gdLst>
                <a:gd name="T0" fmla="*/ 92136 w 240"/>
                <a:gd name="T1" fmla="*/ 0 h 278"/>
                <a:gd name="T2" fmla="*/ 184272 w 240"/>
                <a:gd name="T3" fmla="*/ 118477 h 278"/>
                <a:gd name="T4" fmla="*/ 276408 w 240"/>
                <a:gd name="T5" fmla="*/ 236955 h 278"/>
                <a:gd name="T6" fmla="*/ 559397 w 240"/>
                <a:gd name="T7" fmla="*/ 612133 h 278"/>
                <a:gd name="T8" fmla="*/ 789737 w 240"/>
                <a:gd name="T9" fmla="*/ 914909 h 278"/>
                <a:gd name="T10" fmla="*/ 348801 w 240"/>
                <a:gd name="T11" fmla="*/ 855670 h 278"/>
                <a:gd name="T12" fmla="*/ 335638 w 240"/>
                <a:gd name="T13" fmla="*/ 829342 h 278"/>
                <a:gd name="T14" fmla="*/ 302733 w 240"/>
                <a:gd name="T15" fmla="*/ 829342 h 278"/>
                <a:gd name="T16" fmla="*/ 263246 w 240"/>
                <a:gd name="T17" fmla="*/ 770103 h 278"/>
                <a:gd name="T18" fmla="*/ 217178 w 240"/>
                <a:gd name="T19" fmla="*/ 750357 h 278"/>
                <a:gd name="T20" fmla="*/ 204015 w 240"/>
                <a:gd name="T21" fmla="*/ 651626 h 278"/>
                <a:gd name="T22" fmla="*/ 131623 w 240"/>
                <a:gd name="T23" fmla="*/ 651626 h 278"/>
                <a:gd name="T24" fmla="*/ 125042 w 240"/>
                <a:gd name="T25" fmla="*/ 625298 h 278"/>
                <a:gd name="T26" fmla="*/ 171110 w 240"/>
                <a:gd name="T27" fmla="*/ 572641 h 278"/>
                <a:gd name="T28" fmla="*/ 164529 w 240"/>
                <a:gd name="T29" fmla="*/ 539730 h 278"/>
                <a:gd name="T30" fmla="*/ 125042 w 240"/>
                <a:gd name="T31" fmla="*/ 493656 h 278"/>
                <a:gd name="T32" fmla="*/ 138204 w 240"/>
                <a:gd name="T33" fmla="*/ 427835 h 278"/>
                <a:gd name="T34" fmla="*/ 92136 w 240"/>
                <a:gd name="T35" fmla="*/ 381761 h 278"/>
                <a:gd name="T36" fmla="*/ 72393 w 240"/>
                <a:gd name="T37" fmla="*/ 388343 h 278"/>
                <a:gd name="T38" fmla="*/ 32906 w 240"/>
                <a:gd name="T39" fmla="*/ 315940 h 278"/>
                <a:gd name="T40" fmla="*/ 0 w 240"/>
                <a:gd name="T41" fmla="*/ 309358 h 278"/>
                <a:gd name="T42" fmla="*/ 13162 w 240"/>
                <a:gd name="T43" fmla="*/ 269865 h 278"/>
                <a:gd name="T44" fmla="*/ 0 w 240"/>
                <a:gd name="T45" fmla="*/ 223791 h 278"/>
                <a:gd name="T46" fmla="*/ 19743 w 240"/>
                <a:gd name="T47" fmla="*/ 204044 h 278"/>
                <a:gd name="T48" fmla="*/ 19743 w 240"/>
                <a:gd name="T49" fmla="*/ 184298 h 278"/>
                <a:gd name="T50" fmla="*/ 32906 w 240"/>
                <a:gd name="T51" fmla="*/ 171134 h 278"/>
                <a:gd name="T52" fmla="*/ 39487 w 240"/>
                <a:gd name="T53" fmla="*/ 190880 h 278"/>
                <a:gd name="T54" fmla="*/ 59230 w 240"/>
                <a:gd name="T55" fmla="*/ 177716 h 278"/>
                <a:gd name="T56" fmla="*/ 72393 w 240"/>
                <a:gd name="T57" fmla="*/ 111895 h 278"/>
                <a:gd name="T58" fmla="*/ 52649 w 240"/>
                <a:gd name="T59" fmla="*/ 39492 h 278"/>
                <a:gd name="T60" fmla="*/ 92136 w 240"/>
                <a:gd name="T61" fmla="*/ 0 h 27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40"/>
                <a:gd name="T94" fmla="*/ 0 h 278"/>
                <a:gd name="T95" fmla="*/ 240 w 240"/>
                <a:gd name="T96" fmla="*/ 278 h 27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40" h="278">
                  <a:moveTo>
                    <a:pt x="28" y="0"/>
                  </a:moveTo>
                  <a:lnTo>
                    <a:pt x="56" y="36"/>
                  </a:lnTo>
                  <a:lnTo>
                    <a:pt x="84" y="72"/>
                  </a:lnTo>
                  <a:lnTo>
                    <a:pt x="170" y="186"/>
                  </a:lnTo>
                  <a:lnTo>
                    <a:pt x="240" y="278"/>
                  </a:lnTo>
                  <a:lnTo>
                    <a:pt x="106" y="260"/>
                  </a:lnTo>
                  <a:lnTo>
                    <a:pt x="102" y="252"/>
                  </a:lnTo>
                  <a:lnTo>
                    <a:pt x="92" y="252"/>
                  </a:lnTo>
                  <a:lnTo>
                    <a:pt x="80" y="234"/>
                  </a:lnTo>
                  <a:lnTo>
                    <a:pt x="66" y="228"/>
                  </a:lnTo>
                  <a:lnTo>
                    <a:pt x="62" y="198"/>
                  </a:lnTo>
                  <a:lnTo>
                    <a:pt x="40" y="198"/>
                  </a:lnTo>
                  <a:lnTo>
                    <a:pt x="38" y="190"/>
                  </a:lnTo>
                  <a:lnTo>
                    <a:pt x="52" y="174"/>
                  </a:lnTo>
                  <a:lnTo>
                    <a:pt x="50" y="164"/>
                  </a:lnTo>
                  <a:lnTo>
                    <a:pt x="38" y="150"/>
                  </a:lnTo>
                  <a:lnTo>
                    <a:pt x="42" y="130"/>
                  </a:lnTo>
                  <a:lnTo>
                    <a:pt x="28" y="116"/>
                  </a:lnTo>
                  <a:lnTo>
                    <a:pt x="22" y="118"/>
                  </a:lnTo>
                  <a:lnTo>
                    <a:pt x="10" y="96"/>
                  </a:lnTo>
                  <a:lnTo>
                    <a:pt x="0" y="94"/>
                  </a:lnTo>
                  <a:lnTo>
                    <a:pt x="4" y="82"/>
                  </a:lnTo>
                  <a:lnTo>
                    <a:pt x="0" y="68"/>
                  </a:lnTo>
                  <a:lnTo>
                    <a:pt x="6" y="62"/>
                  </a:lnTo>
                  <a:lnTo>
                    <a:pt x="6" y="56"/>
                  </a:lnTo>
                  <a:lnTo>
                    <a:pt x="10" y="52"/>
                  </a:lnTo>
                  <a:lnTo>
                    <a:pt x="12" y="58"/>
                  </a:lnTo>
                  <a:lnTo>
                    <a:pt x="18" y="54"/>
                  </a:lnTo>
                  <a:lnTo>
                    <a:pt x="22" y="34"/>
                  </a:lnTo>
                  <a:lnTo>
                    <a:pt x="16" y="1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9" name="Freeform 596"/>
            <p:cNvSpPr>
              <a:spLocks/>
            </p:cNvSpPr>
            <p:nvPr/>
          </p:nvSpPr>
          <p:spPr bwMode="auto">
            <a:xfrm>
              <a:off x="2368550" y="3559175"/>
              <a:ext cx="1401763" cy="1277938"/>
            </a:xfrm>
            <a:custGeom>
              <a:avLst/>
              <a:gdLst>
                <a:gd name="T0" fmla="*/ 26325 w 426"/>
                <a:gd name="T1" fmla="*/ 0 h 388"/>
                <a:gd name="T2" fmla="*/ 467261 w 426"/>
                <a:gd name="T3" fmla="*/ 59239 h 388"/>
                <a:gd name="T4" fmla="*/ 750250 w 426"/>
                <a:gd name="T5" fmla="*/ 421253 h 388"/>
                <a:gd name="T6" fmla="*/ 1296485 w 426"/>
                <a:gd name="T7" fmla="*/ 1145282 h 388"/>
                <a:gd name="T8" fmla="*/ 1401783 w 426"/>
                <a:gd name="T9" fmla="*/ 1276924 h 388"/>
                <a:gd name="T10" fmla="*/ 401450 w 426"/>
                <a:gd name="T11" fmla="*/ 1151864 h 388"/>
                <a:gd name="T12" fmla="*/ 381706 w 426"/>
                <a:gd name="T13" fmla="*/ 1132118 h 388"/>
                <a:gd name="T14" fmla="*/ 210597 w 426"/>
                <a:gd name="T15" fmla="*/ 1105790 h 388"/>
                <a:gd name="T16" fmla="*/ 236921 w 426"/>
                <a:gd name="T17" fmla="*/ 1033387 h 388"/>
                <a:gd name="T18" fmla="*/ 217178 w 426"/>
                <a:gd name="T19" fmla="*/ 1007059 h 388"/>
                <a:gd name="T20" fmla="*/ 223759 w 426"/>
                <a:gd name="T21" fmla="*/ 855671 h 388"/>
                <a:gd name="T22" fmla="*/ 204015 w 426"/>
                <a:gd name="T23" fmla="*/ 842507 h 388"/>
                <a:gd name="T24" fmla="*/ 217178 w 426"/>
                <a:gd name="T25" fmla="*/ 756939 h 388"/>
                <a:gd name="T26" fmla="*/ 204015 w 426"/>
                <a:gd name="T27" fmla="*/ 737193 h 388"/>
                <a:gd name="T28" fmla="*/ 210597 w 426"/>
                <a:gd name="T29" fmla="*/ 697701 h 388"/>
                <a:gd name="T30" fmla="*/ 171110 w 426"/>
                <a:gd name="T31" fmla="*/ 671372 h 388"/>
                <a:gd name="T32" fmla="*/ 177691 w 426"/>
                <a:gd name="T33" fmla="*/ 625298 h 388"/>
                <a:gd name="T34" fmla="*/ 164529 w 426"/>
                <a:gd name="T35" fmla="*/ 579223 h 388"/>
                <a:gd name="T36" fmla="*/ 131623 w 426"/>
                <a:gd name="T37" fmla="*/ 519985 h 388"/>
                <a:gd name="T38" fmla="*/ 138204 w 426"/>
                <a:gd name="T39" fmla="*/ 480492 h 388"/>
                <a:gd name="T40" fmla="*/ 138204 w 426"/>
                <a:gd name="T41" fmla="*/ 421253 h 388"/>
                <a:gd name="T42" fmla="*/ 164529 w 426"/>
                <a:gd name="T43" fmla="*/ 388343 h 388"/>
                <a:gd name="T44" fmla="*/ 138204 w 426"/>
                <a:gd name="T45" fmla="*/ 269865 h 388"/>
                <a:gd name="T46" fmla="*/ 39487 w 426"/>
                <a:gd name="T47" fmla="*/ 204045 h 388"/>
                <a:gd name="T48" fmla="*/ 39487 w 426"/>
                <a:gd name="T49" fmla="*/ 131642 h 388"/>
                <a:gd name="T50" fmla="*/ 52649 w 426"/>
                <a:gd name="T51" fmla="*/ 125060 h 388"/>
                <a:gd name="T52" fmla="*/ 39487 w 426"/>
                <a:gd name="T53" fmla="*/ 78985 h 388"/>
                <a:gd name="T54" fmla="*/ 19743 w 426"/>
                <a:gd name="T55" fmla="*/ 92149 h 388"/>
                <a:gd name="T56" fmla="*/ 0 w 426"/>
                <a:gd name="T57" fmla="*/ 65821 h 388"/>
                <a:gd name="T58" fmla="*/ 0 w 426"/>
                <a:gd name="T59" fmla="*/ 32910 h 388"/>
                <a:gd name="T60" fmla="*/ 26325 w 426"/>
                <a:gd name="T61" fmla="*/ 0 h 38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26"/>
                <a:gd name="T94" fmla="*/ 0 h 388"/>
                <a:gd name="T95" fmla="*/ 426 w 426"/>
                <a:gd name="T96" fmla="*/ 388 h 38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26" h="388">
                  <a:moveTo>
                    <a:pt x="8" y="0"/>
                  </a:moveTo>
                  <a:lnTo>
                    <a:pt x="142" y="18"/>
                  </a:lnTo>
                  <a:lnTo>
                    <a:pt x="228" y="128"/>
                  </a:lnTo>
                  <a:lnTo>
                    <a:pt x="394" y="348"/>
                  </a:lnTo>
                  <a:lnTo>
                    <a:pt x="426" y="388"/>
                  </a:lnTo>
                  <a:lnTo>
                    <a:pt x="122" y="350"/>
                  </a:lnTo>
                  <a:lnTo>
                    <a:pt x="116" y="344"/>
                  </a:lnTo>
                  <a:lnTo>
                    <a:pt x="64" y="336"/>
                  </a:lnTo>
                  <a:lnTo>
                    <a:pt x="72" y="314"/>
                  </a:lnTo>
                  <a:lnTo>
                    <a:pt x="66" y="306"/>
                  </a:lnTo>
                  <a:lnTo>
                    <a:pt x="68" y="260"/>
                  </a:lnTo>
                  <a:lnTo>
                    <a:pt x="62" y="256"/>
                  </a:lnTo>
                  <a:lnTo>
                    <a:pt x="66" y="230"/>
                  </a:lnTo>
                  <a:lnTo>
                    <a:pt x="62" y="224"/>
                  </a:lnTo>
                  <a:lnTo>
                    <a:pt x="64" y="212"/>
                  </a:lnTo>
                  <a:lnTo>
                    <a:pt x="52" y="204"/>
                  </a:lnTo>
                  <a:lnTo>
                    <a:pt x="54" y="190"/>
                  </a:lnTo>
                  <a:lnTo>
                    <a:pt x="50" y="176"/>
                  </a:lnTo>
                  <a:lnTo>
                    <a:pt x="40" y="158"/>
                  </a:lnTo>
                  <a:lnTo>
                    <a:pt x="42" y="146"/>
                  </a:lnTo>
                  <a:lnTo>
                    <a:pt x="42" y="128"/>
                  </a:lnTo>
                  <a:lnTo>
                    <a:pt x="50" y="118"/>
                  </a:lnTo>
                  <a:lnTo>
                    <a:pt x="42" y="82"/>
                  </a:lnTo>
                  <a:lnTo>
                    <a:pt x="12" y="62"/>
                  </a:lnTo>
                  <a:lnTo>
                    <a:pt x="12" y="40"/>
                  </a:lnTo>
                  <a:lnTo>
                    <a:pt x="16" y="38"/>
                  </a:lnTo>
                  <a:lnTo>
                    <a:pt x="12" y="24"/>
                  </a:lnTo>
                  <a:lnTo>
                    <a:pt x="6" y="28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0" name="Freeform 597"/>
            <p:cNvSpPr>
              <a:spLocks/>
            </p:cNvSpPr>
            <p:nvPr/>
          </p:nvSpPr>
          <p:spPr bwMode="auto">
            <a:xfrm>
              <a:off x="2479675" y="4711700"/>
              <a:ext cx="1941513" cy="1325563"/>
            </a:xfrm>
            <a:custGeom>
              <a:avLst/>
              <a:gdLst>
                <a:gd name="T0" fmla="*/ 289570 w 590"/>
                <a:gd name="T1" fmla="*/ 0 h 403"/>
                <a:gd name="T2" fmla="*/ 1289903 w 590"/>
                <a:gd name="T3" fmla="*/ 125060 h 403"/>
                <a:gd name="T4" fmla="*/ 1744002 w 590"/>
                <a:gd name="T5" fmla="*/ 700991 h 403"/>
                <a:gd name="T6" fmla="*/ 1737421 w 590"/>
                <a:gd name="T7" fmla="*/ 806305 h 403"/>
                <a:gd name="T8" fmla="*/ 1770326 w 590"/>
                <a:gd name="T9" fmla="*/ 826051 h 403"/>
                <a:gd name="T10" fmla="*/ 1770326 w 590"/>
                <a:gd name="T11" fmla="*/ 839215 h 403"/>
                <a:gd name="T12" fmla="*/ 1763745 w 590"/>
                <a:gd name="T13" fmla="*/ 865543 h 403"/>
                <a:gd name="T14" fmla="*/ 1816394 w 590"/>
                <a:gd name="T15" fmla="*/ 924782 h 403"/>
                <a:gd name="T16" fmla="*/ 1836138 w 590"/>
                <a:gd name="T17" fmla="*/ 1030095 h 403"/>
                <a:gd name="T18" fmla="*/ 1829557 w 590"/>
                <a:gd name="T19" fmla="*/ 1089334 h 403"/>
                <a:gd name="T20" fmla="*/ 1941436 w 590"/>
                <a:gd name="T21" fmla="*/ 1214394 h 403"/>
                <a:gd name="T22" fmla="*/ 1934855 w 590"/>
                <a:gd name="T23" fmla="*/ 1227558 h 403"/>
                <a:gd name="T24" fmla="*/ 1888787 w 590"/>
                <a:gd name="T25" fmla="*/ 1267050 h 403"/>
                <a:gd name="T26" fmla="*/ 1796651 w 590"/>
                <a:gd name="T27" fmla="*/ 1306543 h 403"/>
                <a:gd name="T28" fmla="*/ 1776908 w 590"/>
                <a:gd name="T29" fmla="*/ 1326289 h 403"/>
                <a:gd name="T30" fmla="*/ 1309647 w 590"/>
                <a:gd name="T31" fmla="*/ 1260468 h 403"/>
                <a:gd name="T32" fmla="*/ 1296484 w 590"/>
                <a:gd name="T33" fmla="*/ 1286797 h 403"/>
                <a:gd name="T34" fmla="*/ 138204 w 590"/>
                <a:gd name="T35" fmla="*/ 1109080 h 403"/>
                <a:gd name="T36" fmla="*/ 98717 w 590"/>
                <a:gd name="T37" fmla="*/ 1161737 h 403"/>
                <a:gd name="T38" fmla="*/ 78974 w 590"/>
                <a:gd name="T39" fmla="*/ 1161737 h 403"/>
                <a:gd name="T40" fmla="*/ 59230 w 590"/>
                <a:gd name="T41" fmla="*/ 1181483 h 403"/>
                <a:gd name="T42" fmla="*/ 6581 w 590"/>
                <a:gd name="T43" fmla="*/ 1128827 h 403"/>
                <a:gd name="T44" fmla="*/ 0 w 590"/>
                <a:gd name="T45" fmla="*/ 1115662 h 403"/>
                <a:gd name="T46" fmla="*/ 26325 w 590"/>
                <a:gd name="T47" fmla="*/ 1089334 h 403"/>
                <a:gd name="T48" fmla="*/ 39487 w 590"/>
                <a:gd name="T49" fmla="*/ 1095916 h 403"/>
                <a:gd name="T50" fmla="*/ 118461 w 590"/>
                <a:gd name="T51" fmla="*/ 951110 h 403"/>
                <a:gd name="T52" fmla="*/ 177691 w 590"/>
                <a:gd name="T53" fmla="*/ 602260 h 403"/>
                <a:gd name="T54" fmla="*/ 289570 w 590"/>
                <a:gd name="T55" fmla="*/ 0 h 40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90"/>
                <a:gd name="T85" fmla="*/ 0 h 403"/>
                <a:gd name="T86" fmla="*/ 590 w 590"/>
                <a:gd name="T87" fmla="*/ 403 h 40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90" h="403">
                  <a:moveTo>
                    <a:pt x="88" y="0"/>
                  </a:moveTo>
                  <a:lnTo>
                    <a:pt x="392" y="38"/>
                  </a:lnTo>
                  <a:lnTo>
                    <a:pt x="530" y="213"/>
                  </a:lnTo>
                  <a:lnTo>
                    <a:pt x="528" y="245"/>
                  </a:lnTo>
                  <a:lnTo>
                    <a:pt x="538" y="251"/>
                  </a:lnTo>
                  <a:lnTo>
                    <a:pt x="538" y="255"/>
                  </a:lnTo>
                  <a:lnTo>
                    <a:pt x="536" y="263"/>
                  </a:lnTo>
                  <a:lnTo>
                    <a:pt x="552" y="281"/>
                  </a:lnTo>
                  <a:lnTo>
                    <a:pt x="558" y="313"/>
                  </a:lnTo>
                  <a:lnTo>
                    <a:pt x="556" y="331"/>
                  </a:lnTo>
                  <a:lnTo>
                    <a:pt x="590" y="369"/>
                  </a:lnTo>
                  <a:lnTo>
                    <a:pt x="588" y="373"/>
                  </a:lnTo>
                  <a:lnTo>
                    <a:pt x="574" y="385"/>
                  </a:lnTo>
                  <a:lnTo>
                    <a:pt x="546" y="397"/>
                  </a:lnTo>
                  <a:lnTo>
                    <a:pt x="540" y="403"/>
                  </a:lnTo>
                  <a:lnTo>
                    <a:pt x="398" y="383"/>
                  </a:lnTo>
                  <a:lnTo>
                    <a:pt x="394" y="391"/>
                  </a:lnTo>
                  <a:lnTo>
                    <a:pt x="42" y="337"/>
                  </a:lnTo>
                  <a:lnTo>
                    <a:pt x="30" y="353"/>
                  </a:lnTo>
                  <a:lnTo>
                    <a:pt x="24" y="353"/>
                  </a:lnTo>
                  <a:lnTo>
                    <a:pt x="18" y="359"/>
                  </a:lnTo>
                  <a:lnTo>
                    <a:pt x="2" y="343"/>
                  </a:lnTo>
                  <a:lnTo>
                    <a:pt x="0" y="339"/>
                  </a:lnTo>
                  <a:lnTo>
                    <a:pt x="8" y="331"/>
                  </a:lnTo>
                  <a:lnTo>
                    <a:pt x="12" y="333"/>
                  </a:lnTo>
                  <a:lnTo>
                    <a:pt x="36" y="289"/>
                  </a:lnTo>
                  <a:lnTo>
                    <a:pt x="54" y="183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1" name="Freeform 598"/>
            <p:cNvSpPr>
              <a:spLocks/>
            </p:cNvSpPr>
            <p:nvPr/>
          </p:nvSpPr>
          <p:spPr bwMode="auto">
            <a:xfrm>
              <a:off x="2540000" y="5821363"/>
              <a:ext cx="1717675" cy="598487"/>
            </a:xfrm>
            <a:custGeom>
              <a:avLst/>
              <a:gdLst>
                <a:gd name="T0" fmla="*/ 78974 w 522"/>
                <a:gd name="T1" fmla="*/ 0 h 182"/>
                <a:gd name="T2" fmla="*/ 1237255 w 522"/>
                <a:gd name="T3" fmla="*/ 177716 h 182"/>
                <a:gd name="T4" fmla="*/ 1250417 w 522"/>
                <a:gd name="T5" fmla="*/ 151388 h 182"/>
                <a:gd name="T6" fmla="*/ 1717678 w 522"/>
                <a:gd name="T7" fmla="*/ 217209 h 182"/>
                <a:gd name="T8" fmla="*/ 1684772 w 522"/>
                <a:gd name="T9" fmla="*/ 250119 h 182"/>
                <a:gd name="T10" fmla="*/ 1691353 w 522"/>
                <a:gd name="T11" fmla="*/ 263283 h 182"/>
                <a:gd name="T12" fmla="*/ 1651867 w 522"/>
                <a:gd name="T13" fmla="*/ 283029 h 182"/>
                <a:gd name="T14" fmla="*/ 1592636 w 522"/>
                <a:gd name="T15" fmla="*/ 533148 h 182"/>
                <a:gd name="T16" fmla="*/ 1566312 w 522"/>
                <a:gd name="T17" fmla="*/ 546312 h 182"/>
                <a:gd name="T18" fmla="*/ 1533406 w 522"/>
                <a:gd name="T19" fmla="*/ 592387 h 182"/>
                <a:gd name="T20" fmla="*/ 1500500 w 522"/>
                <a:gd name="T21" fmla="*/ 598969 h 182"/>
                <a:gd name="T22" fmla="*/ 783156 w 522"/>
                <a:gd name="T23" fmla="*/ 493656 h 182"/>
                <a:gd name="T24" fmla="*/ 177691 w 522"/>
                <a:gd name="T25" fmla="*/ 394925 h 182"/>
                <a:gd name="T26" fmla="*/ 111879 w 522"/>
                <a:gd name="T27" fmla="*/ 355432 h 182"/>
                <a:gd name="T28" fmla="*/ 125042 w 522"/>
                <a:gd name="T29" fmla="*/ 329104 h 182"/>
                <a:gd name="T30" fmla="*/ 52649 w 522"/>
                <a:gd name="T31" fmla="*/ 322522 h 182"/>
                <a:gd name="T32" fmla="*/ 46068 w 522"/>
                <a:gd name="T33" fmla="*/ 302776 h 182"/>
                <a:gd name="T34" fmla="*/ 105298 w 522"/>
                <a:gd name="T35" fmla="*/ 236955 h 182"/>
                <a:gd name="T36" fmla="*/ 46068 w 522"/>
                <a:gd name="T37" fmla="*/ 190880 h 182"/>
                <a:gd name="T38" fmla="*/ 52649 w 522"/>
                <a:gd name="T39" fmla="*/ 157970 h 182"/>
                <a:gd name="T40" fmla="*/ 13162 w 522"/>
                <a:gd name="T41" fmla="*/ 125059 h 182"/>
                <a:gd name="T42" fmla="*/ 0 w 522"/>
                <a:gd name="T43" fmla="*/ 72403 h 182"/>
                <a:gd name="T44" fmla="*/ 19743 w 522"/>
                <a:gd name="T45" fmla="*/ 52657 h 182"/>
                <a:gd name="T46" fmla="*/ 39487 w 522"/>
                <a:gd name="T47" fmla="*/ 52657 h 182"/>
                <a:gd name="T48" fmla="*/ 78974 w 522"/>
                <a:gd name="T49" fmla="*/ 0 h 18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2"/>
                <a:gd name="T76" fmla="*/ 0 h 182"/>
                <a:gd name="T77" fmla="*/ 522 w 522"/>
                <a:gd name="T78" fmla="*/ 182 h 18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2" h="182">
                  <a:moveTo>
                    <a:pt x="24" y="0"/>
                  </a:moveTo>
                  <a:lnTo>
                    <a:pt x="376" y="54"/>
                  </a:lnTo>
                  <a:lnTo>
                    <a:pt x="380" y="46"/>
                  </a:lnTo>
                  <a:lnTo>
                    <a:pt x="522" y="66"/>
                  </a:lnTo>
                  <a:lnTo>
                    <a:pt x="512" y="76"/>
                  </a:lnTo>
                  <a:lnTo>
                    <a:pt x="514" y="80"/>
                  </a:lnTo>
                  <a:lnTo>
                    <a:pt x="502" y="86"/>
                  </a:lnTo>
                  <a:lnTo>
                    <a:pt x="484" y="162"/>
                  </a:lnTo>
                  <a:lnTo>
                    <a:pt x="476" y="166"/>
                  </a:lnTo>
                  <a:lnTo>
                    <a:pt x="466" y="180"/>
                  </a:lnTo>
                  <a:lnTo>
                    <a:pt x="456" y="182"/>
                  </a:lnTo>
                  <a:lnTo>
                    <a:pt x="238" y="150"/>
                  </a:lnTo>
                  <a:lnTo>
                    <a:pt x="54" y="120"/>
                  </a:lnTo>
                  <a:lnTo>
                    <a:pt x="34" y="108"/>
                  </a:lnTo>
                  <a:lnTo>
                    <a:pt x="38" y="100"/>
                  </a:lnTo>
                  <a:lnTo>
                    <a:pt x="16" y="98"/>
                  </a:lnTo>
                  <a:lnTo>
                    <a:pt x="14" y="92"/>
                  </a:lnTo>
                  <a:lnTo>
                    <a:pt x="32" y="72"/>
                  </a:lnTo>
                  <a:lnTo>
                    <a:pt x="14" y="58"/>
                  </a:lnTo>
                  <a:lnTo>
                    <a:pt x="16" y="48"/>
                  </a:lnTo>
                  <a:lnTo>
                    <a:pt x="4" y="38"/>
                  </a:lnTo>
                  <a:lnTo>
                    <a:pt x="0" y="22"/>
                  </a:lnTo>
                  <a:lnTo>
                    <a:pt x="6" y="16"/>
                  </a:lnTo>
                  <a:lnTo>
                    <a:pt x="12" y="1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2" name="Freeform 599"/>
            <p:cNvSpPr>
              <a:spLocks/>
            </p:cNvSpPr>
            <p:nvPr/>
          </p:nvSpPr>
          <p:spPr bwMode="auto">
            <a:xfrm>
              <a:off x="2309813" y="5840413"/>
              <a:ext cx="334962" cy="349250"/>
            </a:xfrm>
            <a:custGeom>
              <a:avLst/>
              <a:gdLst>
                <a:gd name="T0" fmla="*/ 0 w 102"/>
                <a:gd name="T1" fmla="*/ 72403 h 106"/>
                <a:gd name="T2" fmla="*/ 72393 w 102"/>
                <a:gd name="T3" fmla="*/ 19746 h 106"/>
                <a:gd name="T4" fmla="*/ 85555 w 102"/>
                <a:gd name="T5" fmla="*/ 0 h 106"/>
                <a:gd name="T6" fmla="*/ 177691 w 102"/>
                <a:gd name="T7" fmla="*/ 0 h 106"/>
                <a:gd name="T8" fmla="*/ 230340 w 102"/>
                <a:gd name="T9" fmla="*/ 52657 h 106"/>
                <a:gd name="T10" fmla="*/ 243502 w 102"/>
                <a:gd name="T11" fmla="*/ 105313 h 106"/>
                <a:gd name="T12" fmla="*/ 282989 w 102"/>
                <a:gd name="T13" fmla="*/ 138224 h 106"/>
                <a:gd name="T14" fmla="*/ 276408 w 102"/>
                <a:gd name="T15" fmla="*/ 171134 h 106"/>
                <a:gd name="T16" fmla="*/ 335638 w 102"/>
                <a:gd name="T17" fmla="*/ 217208 h 106"/>
                <a:gd name="T18" fmla="*/ 276408 w 102"/>
                <a:gd name="T19" fmla="*/ 283029 h 106"/>
                <a:gd name="T20" fmla="*/ 282989 w 102"/>
                <a:gd name="T21" fmla="*/ 302775 h 106"/>
                <a:gd name="T22" fmla="*/ 269827 w 102"/>
                <a:gd name="T23" fmla="*/ 329104 h 106"/>
                <a:gd name="T24" fmla="*/ 236921 w 102"/>
                <a:gd name="T25" fmla="*/ 322522 h 106"/>
                <a:gd name="T26" fmla="*/ 230340 w 102"/>
                <a:gd name="T27" fmla="*/ 348850 h 106"/>
                <a:gd name="T28" fmla="*/ 171110 w 102"/>
                <a:gd name="T29" fmla="*/ 296193 h 106"/>
                <a:gd name="T30" fmla="*/ 144785 w 102"/>
                <a:gd name="T31" fmla="*/ 236955 h 106"/>
                <a:gd name="T32" fmla="*/ 105298 w 102"/>
                <a:gd name="T33" fmla="*/ 197462 h 106"/>
                <a:gd name="T34" fmla="*/ 85555 w 102"/>
                <a:gd name="T35" fmla="*/ 197462 h 106"/>
                <a:gd name="T36" fmla="*/ 0 w 102"/>
                <a:gd name="T37" fmla="*/ 72403 h 10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2"/>
                <a:gd name="T58" fmla="*/ 0 h 106"/>
                <a:gd name="T59" fmla="*/ 102 w 102"/>
                <a:gd name="T60" fmla="*/ 106 h 10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2" h="106">
                  <a:moveTo>
                    <a:pt x="0" y="22"/>
                  </a:moveTo>
                  <a:lnTo>
                    <a:pt x="22" y="6"/>
                  </a:lnTo>
                  <a:lnTo>
                    <a:pt x="26" y="0"/>
                  </a:lnTo>
                  <a:lnTo>
                    <a:pt x="54" y="0"/>
                  </a:lnTo>
                  <a:lnTo>
                    <a:pt x="70" y="16"/>
                  </a:lnTo>
                  <a:lnTo>
                    <a:pt x="74" y="32"/>
                  </a:lnTo>
                  <a:lnTo>
                    <a:pt x="86" y="42"/>
                  </a:lnTo>
                  <a:lnTo>
                    <a:pt x="84" y="52"/>
                  </a:lnTo>
                  <a:lnTo>
                    <a:pt x="102" y="66"/>
                  </a:lnTo>
                  <a:lnTo>
                    <a:pt x="84" y="86"/>
                  </a:lnTo>
                  <a:lnTo>
                    <a:pt x="86" y="92"/>
                  </a:lnTo>
                  <a:lnTo>
                    <a:pt x="82" y="100"/>
                  </a:lnTo>
                  <a:lnTo>
                    <a:pt x="72" y="98"/>
                  </a:lnTo>
                  <a:lnTo>
                    <a:pt x="70" y="106"/>
                  </a:lnTo>
                  <a:lnTo>
                    <a:pt x="52" y="90"/>
                  </a:lnTo>
                  <a:lnTo>
                    <a:pt x="44" y="72"/>
                  </a:lnTo>
                  <a:lnTo>
                    <a:pt x="32" y="60"/>
                  </a:lnTo>
                  <a:lnTo>
                    <a:pt x="26" y="6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3" name="Freeform 600"/>
            <p:cNvSpPr>
              <a:spLocks/>
            </p:cNvSpPr>
            <p:nvPr/>
          </p:nvSpPr>
          <p:spPr bwMode="auto">
            <a:xfrm>
              <a:off x="2540000" y="6143625"/>
              <a:ext cx="782638" cy="684213"/>
            </a:xfrm>
            <a:custGeom>
              <a:avLst/>
              <a:gdLst>
                <a:gd name="T0" fmla="*/ 0 w 238"/>
                <a:gd name="T1" fmla="*/ 46075 h 208"/>
                <a:gd name="T2" fmla="*/ 6581 w 238"/>
                <a:gd name="T3" fmla="*/ 19746 h 208"/>
                <a:gd name="T4" fmla="*/ 39487 w 238"/>
                <a:gd name="T5" fmla="*/ 26328 h 208"/>
                <a:gd name="T6" fmla="*/ 52649 w 238"/>
                <a:gd name="T7" fmla="*/ 0 h 208"/>
                <a:gd name="T8" fmla="*/ 125042 w 238"/>
                <a:gd name="T9" fmla="*/ 6582 h 208"/>
                <a:gd name="T10" fmla="*/ 111879 w 238"/>
                <a:gd name="T11" fmla="*/ 32910 h 208"/>
                <a:gd name="T12" fmla="*/ 177691 w 238"/>
                <a:gd name="T13" fmla="*/ 72403 h 208"/>
                <a:gd name="T14" fmla="*/ 783156 w 238"/>
                <a:gd name="T15" fmla="*/ 171134 h 208"/>
                <a:gd name="T16" fmla="*/ 750250 w 238"/>
                <a:gd name="T17" fmla="*/ 394925 h 208"/>
                <a:gd name="T18" fmla="*/ 737088 w 238"/>
                <a:gd name="T19" fmla="*/ 388343 h 208"/>
                <a:gd name="T20" fmla="*/ 691020 w 238"/>
                <a:gd name="T21" fmla="*/ 684536 h 208"/>
                <a:gd name="T22" fmla="*/ 151366 w 238"/>
                <a:gd name="T23" fmla="*/ 638461 h 208"/>
                <a:gd name="T24" fmla="*/ 157947 w 238"/>
                <a:gd name="T25" fmla="*/ 598969 h 208"/>
                <a:gd name="T26" fmla="*/ 138204 w 238"/>
                <a:gd name="T27" fmla="*/ 559477 h 208"/>
                <a:gd name="T28" fmla="*/ 144785 w 238"/>
                <a:gd name="T29" fmla="*/ 546312 h 208"/>
                <a:gd name="T30" fmla="*/ 151366 w 238"/>
                <a:gd name="T31" fmla="*/ 559477 h 208"/>
                <a:gd name="T32" fmla="*/ 177691 w 238"/>
                <a:gd name="T33" fmla="*/ 592387 h 208"/>
                <a:gd name="T34" fmla="*/ 177691 w 238"/>
                <a:gd name="T35" fmla="*/ 559477 h 208"/>
                <a:gd name="T36" fmla="*/ 138204 w 238"/>
                <a:gd name="T37" fmla="*/ 519984 h 208"/>
                <a:gd name="T38" fmla="*/ 125042 w 238"/>
                <a:gd name="T39" fmla="*/ 539730 h 208"/>
                <a:gd name="T40" fmla="*/ 111879 w 238"/>
                <a:gd name="T41" fmla="*/ 519984 h 208"/>
                <a:gd name="T42" fmla="*/ 138204 w 238"/>
                <a:gd name="T43" fmla="*/ 487074 h 208"/>
                <a:gd name="T44" fmla="*/ 118461 w 238"/>
                <a:gd name="T45" fmla="*/ 467327 h 208"/>
                <a:gd name="T46" fmla="*/ 111879 w 238"/>
                <a:gd name="T47" fmla="*/ 440999 h 208"/>
                <a:gd name="T48" fmla="*/ 125042 w 238"/>
                <a:gd name="T49" fmla="*/ 414671 h 208"/>
                <a:gd name="T50" fmla="*/ 131623 w 238"/>
                <a:gd name="T51" fmla="*/ 368596 h 208"/>
                <a:gd name="T52" fmla="*/ 131623 w 238"/>
                <a:gd name="T53" fmla="*/ 329104 h 208"/>
                <a:gd name="T54" fmla="*/ 65811 w 238"/>
                <a:gd name="T55" fmla="*/ 131642 h 208"/>
                <a:gd name="T56" fmla="*/ 13162 w 238"/>
                <a:gd name="T57" fmla="*/ 92149 h 208"/>
                <a:gd name="T58" fmla="*/ 0 w 238"/>
                <a:gd name="T59" fmla="*/ 46075 h 20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38"/>
                <a:gd name="T91" fmla="*/ 0 h 208"/>
                <a:gd name="T92" fmla="*/ 238 w 238"/>
                <a:gd name="T93" fmla="*/ 208 h 20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38" h="208">
                  <a:moveTo>
                    <a:pt x="0" y="14"/>
                  </a:moveTo>
                  <a:lnTo>
                    <a:pt x="2" y="6"/>
                  </a:lnTo>
                  <a:lnTo>
                    <a:pt x="12" y="8"/>
                  </a:lnTo>
                  <a:lnTo>
                    <a:pt x="16" y="0"/>
                  </a:lnTo>
                  <a:lnTo>
                    <a:pt x="38" y="2"/>
                  </a:lnTo>
                  <a:lnTo>
                    <a:pt x="34" y="10"/>
                  </a:lnTo>
                  <a:lnTo>
                    <a:pt x="54" y="22"/>
                  </a:lnTo>
                  <a:lnTo>
                    <a:pt x="238" y="52"/>
                  </a:lnTo>
                  <a:lnTo>
                    <a:pt x="228" y="120"/>
                  </a:lnTo>
                  <a:lnTo>
                    <a:pt x="224" y="118"/>
                  </a:lnTo>
                  <a:lnTo>
                    <a:pt x="210" y="208"/>
                  </a:lnTo>
                  <a:lnTo>
                    <a:pt x="46" y="194"/>
                  </a:lnTo>
                  <a:lnTo>
                    <a:pt x="48" y="182"/>
                  </a:lnTo>
                  <a:lnTo>
                    <a:pt x="42" y="170"/>
                  </a:lnTo>
                  <a:lnTo>
                    <a:pt x="44" y="166"/>
                  </a:lnTo>
                  <a:lnTo>
                    <a:pt x="46" y="170"/>
                  </a:lnTo>
                  <a:lnTo>
                    <a:pt x="54" y="180"/>
                  </a:lnTo>
                  <a:lnTo>
                    <a:pt x="54" y="170"/>
                  </a:lnTo>
                  <a:lnTo>
                    <a:pt x="42" y="158"/>
                  </a:lnTo>
                  <a:lnTo>
                    <a:pt x="38" y="164"/>
                  </a:lnTo>
                  <a:lnTo>
                    <a:pt x="34" y="158"/>
                  </a:lnTo>
                  <a:lnTo>
                    <a:pt x="42" y="148"/>
                  </a:lnTo>
                  <a:lnTo>
                    <a:pt x="36" y="142"/>
                  </a:lnTo>
                  <a:lnTo>
                    <a:pt x="34" y="134"/>
                  </a:lnTo>
                  <a:lnTo>
                    <a:pt x="38" y="126"/>
                  </a:lnTo>
                  <a:lnTo>
                    <a:pt x="40" y="112"/>
                  </a:lnTo>
                  <a:lnTo>
                    <a:pt x="40" y="100"/>
                  </a:lnTo>
                  <a:lnTo>
                    <a:pt x="20" y="40"/>
                  </a:lnTo>
                  <a:lnTo>
                    <a:pt x="4" y="28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4" name="Freeform 601"/>
            <p:cNvSpPr>
              <a:spLocks/>
            </p:cNvSpPr>
            <p:nvPr/>
          </p:nvSpPr>
          <p:spPr bwMode="auto">
            <a:xfrm>
              <a:off x="3230563" y="6313488"/>
              <a:ext cx="901700" cy="560387"/>
            </a:xfrm>
            <a:custGeom>
              <a:avLst/>
              <a:gdLst>
                <a:gd name="T0" fmla="*/ 92136 w 274"/>
                <a:gd name="T1" fmla="*/ 0 h 170"/>
                <a:gd name="T2" fmla="*/ 809480 w 274"/>
                <a:gd name="T3" fmla="*/ 105313 h 170"/>
                <a:gd name="T4" fmla="*/ 789737 w 274"/>
                <a:gd name="T5" fmla="*/ 177716 h 170"/>
                <a:gd name="T6" fmla="*/ 802899 w 274"/>
                <a:gd name="T7" fmla="*/ 210627 h 170"/>
                <a:gd name="T8" fmla="*/ 776574 w 274"/>
                <a:gd name="T9" fmla="*/ 296194 h 170"/>
                <a:gd name="T10" fmla="*/ 809480 w 274"/>
                <a:gd name="T11" fmla="*/ 355432 h 170"/>
                <a:gd name="T12" fmla="*/ 875291 w 274"/>
                <a:gd name="T13" fmla="*/ 368597 h 170"/>
                <a:gd name="T14" fmla="*/ 901616 w 274"/>
                <a:gd name="T15" fmla="*/ 388343 h 170"/>
                <a:gd name="T16" fmla="*/ 881873 w 274"/>
                <a:gd name="T17" fmla="*/ 480492 h 170"/>
                <a:gd name="T18" fmla="*/ 816061 w 274"/>
                <a:gd name="T19" fmla="*/ 559477 h 170"/>
                <a:gd name="T20" fmla="*/ 756831 w 274"/>
                <a:gd name="T21" fmla="*/ 539731 h 170"/>
                <a:gd name="T22" fmla="*/ 730506 w 274"/>
                <a:gd name="T23" fmla="*/ 546313 h 170"/>
                <a:gd name="T24" fmla="*/ 0 w 274"/>
                <a:gd name="T25" fmla="*/ 513402 h 170"/>
                <a:gd name="T26" fmla="*/ 46068 w 274"/>
                <a:gd name="T27" fmla="*/ 217209 h 170"/>
                <a:gd name="T28" fmla="*/ 59230 w 274"/>
                <a:gd name="T29" fmla="*/ 223791 h 170"/>
                <a:gd name="T30" fmla="*/ 92136 w 274"/>
                <a:gd name="T31" fmla="*/ 0 h 17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4"/>
                <a:gd name="T49" fmla="*/ 0 h 170"/>
                <a:gd name="T50" fmla="*/ 274 w 274"/>
                <a:gd name="T51" fmla="*/ 170 h 17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4" h="170">
                  <a:moveTo>
                    <a:pt x="28" y="0"/>
                  </a:moveTo>
                  <a:lnTo>
                    <a:pt x="246" y="32"/>
                  </a:lnTo>
                  <a:lnTo>
                    <a:pt x="240" y="54"/>
                  </a:lnTo>
                  <a:lnTo>
                    <a:pt x="244" y="64"/>
                  </a:lnTo>
                  <a:lnTo>
                    <a:pt x="236" y="90"/>
                  </a:lnTo>
                  <a:lnTo>
                    <a:pt x="246" y="108"/>
                  </a:lnTo>
                  <a:lnTo>
                    <a:pt x="266" y="112"/>
                  </a:lnTo>
                  <a:lnTo>
                    <a:pt x="274" y="118"/>
                  </a:lnTo>
                  <a:lnTo>
                    <a:pt x="268" y="146"/>
                  </a:lnTo>
                  <a:lnTo>
                    <a:pt x="248" y="170"/>
                  </a:lnTo>
                  <a:lnTo>
                    <a:pt x="230" y="164"/>
                  </a:lnTo>
                  <a:lnTo>
                    <a:pt x="222" y="166"/>
                  </a:lnTo>
                  <a:lnTo>
                    <a:pt x="0" y="156"/>
                  </a:lnTo>
                  <a:lnTo>
                    <a:pt x="14" y="66"/>
                  </a:lnTo>
                  <a:lnTo>
                    <a:pt x="18" y="6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5" name="Freeform 602"/>
            <p:cNvSpPr>
              <a:spLocks/>
            </p:cNvSpPr>
            <p:nvPr/>
          </p:nvSpPr>
          <p:spPr bwMode="auto">
            <a:xfrm>
              <a:off x="1901825" y="5202238"/>
              <a:ext cx="755650" cy="742950"/>
            </a:xfrm>
            <a:custGeom>
              <a:avLst/>
              <a:gdLst>
                <a:gd name="T0" fmla="*/ 0 w 230"/>
                <a:gd name="T1" fmla="*/ 454163 h 226"/>
                <a:gd name="T2" fmla="*/ 0 w 230"/>
                <a:gd name="T3" fmla="*/ 440999 h 226"/>
                <a:gd name="T4" fmla="*/ 105298 w 230"/>
                <a:gd name="T5" fmla="*/ 408089 h 226"/>
                <a:gd name="T6" fmla="*/ 151366 w 230"/>
                <a:gd name="T7" fmla="*/ 414671 h 226"/>
                <a:gd name="T8" fmla="*/ 157947 w 230"/>
                <a:gd name="T9" fmla="*/ 381761 h 226"/>
                <a:gd name="T10" fmla="*/ 190853 w 230"/>
                <a:gd name="T11" fmla="*/ 375179 h 226"/>
                <a:gd name="T12" fmla="*/ 111879 w 230"/>
                <a:gd name="T13" fmla="*/ 0 h 226"/>
                <a:gd name="T14" fmla="*/ 756831 w 230"/>
                <a:gd name="T15" fmla="*/ 111895 h 226"/>
                <a:gd name="T16" fmla="*/ 697601 w 230"/>
                <a:gd name="T17" fmla="*/ 460746 h 226"/>
                <a:gd name="T18" fmla="*/ 618627 w 230"/>
                <a:gd name="T19" fmla="*/ 605551 h 226"/>
                <a:gd name="T20" fmla="*/ 605465 w 230"/>
                <a:gd name="T21" fmla="*/ 598969 h 226"/>
                <a:gd name="T22" fmla="*/ 579140 w 230"/>
                <a:gd name="T23" fmla="*/ 625298 h 226"/>
                <a:gd name="T24" fmla="*/ 585721 w 230"/>
                <a:gd name="T25" fmla="*/ 638462 h 226"/>
                <a:gd name="T26" fmla="*/ 493585 w 230"/>
                <a:gd name="T27" fmla="*/ 638462 h 226"/>
                <a:gd name="T28" fmla="*/ 480423 w 230"/>
                <a:gd name="T29" fmla="*/ 658208 h 226"/>
                <a:gd name="T30" fmla="*/ 408031 w 230"/>
                <a:gd name="T31" fmla="*/ 710865 h 226"/>
                <a:gd name="T32" fmla="*/ 335638 w 230"/>
                <a:gd name="T33" fmla="*/ 710865 h 226"/>
                <a:gd name="T34" fmla="*/ 329057 w 230"/>
                <a:gd name="T35" fmla="*/ 743775 h 226"/>
                <a:gd name="T36" fmla="*/ 289570 w 230"/>
                <a:gd name="T37" fmla="*/ 710865 h 226"/>
                <a:gd name="T38" fmla="*/ 250083 w 230"/>
                <a:gd name="T39" fmla="*/ 684536 h 226"/>
                <a:gd name="T40" fmla="*/ 276408 w 230"/>
                <a:gd name="T41" fmla="*/ 658208 h 226"/>
                <a:gd name="T42" fmla="*/ 243502 w 230"/>
                <a:gd name="T43" fmla="*/ 559477 h 226"/>
                <a:gd name="T44" fmla="*/ 256664 w 230"/>
                <a:gd name="T45" fmla="*/ 539731 h 226"/>
                <a:gd name="T46" fmla="*/ 204015 w 230"/>
                <a:gd name="T47" fmla="*/ 506820 h 226"/>
                <a:gd name="T48" fmla="*/ 105298 w 230"/>
                <a:gd name="T49" fmla="*/ 493656 h 226"/>
                <a:gd name="T50" fmla="*/ 92136 w 230"/>
                <a:gd name="T51" fmla="*/ 500238 h 226"/>
                <a:gd name="T52" fmla="*/ 6581 w 230"/>
                <a:gd name="T53" fmla="*/ 473910 h 226"/>
                <a:gd name="T54" fmla="*/ 0 w 230"/>
                <a:gd name="T55" fmla="*/ 454163 h 22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30"/>
                <a:gd name="T85" fmla="*/ 0 h 226"/>
                <a:gd name="T86" fmla="*/ 230 w 230"/>
                <a:gd name="T87" fmla="*/ 226 h 22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30" h="226">
                  <a:moveTo>
                    <a:pt x="0" y="138"/>
                  </a:moveTo>
                  <a:lnTo>
                    <a:pt x="0" y="134"/>
                  </a:lnTo>
                  <a:lnTo>
                    <a:pt x="32" y="124"/>
                  </a:lnTo>
                  <a:lnTo>
                    <a:pt x="46" y="126"/>
                  </a:lnTo>
                  <a:lnTo>
                    <a:pt x="48" y="116"/>
                  </a:lnTo>
                  <a:lnTo>
                    <a:pt x="58" y="114"/>
                  </a:lnTo>
                  <a:lnTo>
                    <a:pt x="34" y="0"/>
                  </a:lnTo>
                  <a:lnTo>
                    <a:pt x="230" y="34"/>
                  </a:lnTo>
                  <a:lnTo>
                    <a:pt x="212" y="140"/>
                  </a:lnTo>
                  <a:lnTo>
                    <a:pt x="188" y="184"/>
                  </a:lnTo>
                  <a:lnTo>
                    <a:pt x="184" y="182"/>
                  </a:lnTo>
                  <a:lnTo>
                    <a:pt x="176" y="190"/>
                  </a:lnTo>
                  <a:lnTo>
                    <a:pt x="178" y="194"/>
                  </a:lnTo>
                  <a:lnTo>
                    <a:pt x="150" y="194"/>
                  </a:lnTo>
                  <a:lnTo>
                    <a:pt x="146" y="200"/>
                  </a:lnTo>
                  <a:lnTo>
                    <a:pt x="124" y="216"/>
                  </a:lnTo>
                  <a:lnTo>
                    <a:pt x="102" y="216"/>
                  </a:lnTo>
                  <a:lnTo>
                    <a:pt x="100" y="226"/>
                  </a:lnTo>
                  <a:lnTo>
                    <a:pt x="88" y="216"/>
                  </a:lnTo>
                  <a:lnTo>
                    <a:pt x="76" y="208"/>
                  </a:lnTo>
                  <a:lnTo>
                    <a:pt x="84" y="200"/>
                  </a:lnTo>
                  <a:lnTo>
                    <a:pt x="74" y="170"/>
                  </a:lnTo>
                  <a:lnTo>
                    <a:pt x="78" y="164"/>
                  </a:lnTo>
                  <a:lnTo>
                    <a:pt x="62" y="154"/>
                  </a:lnTo>
                  <a:lnTo>
                    <a:pt x="32" y="150"/>
                  </a:lnTo>
                  <a:lnTo>
                    <a:pt x="28" y="152"/>
                  </a:lnTo>
                  <a:lnTo>
                    <a:pt x="2" y="144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6" name="Freeform 603"/>
            <p:cNvSpPr>
              <a:spLocks/>
            </p:cNvSpPr>
            <p:nvPr/>
          </p:nvSpPr>
          <p:spPr bwMode="auto">
            <a:xfrm>
              <a:off x="1684338" y="5095875"/>
              <a:ext cx="407987" cy="560388"/>
            </a:xfrm>
            <a:custGeom>
              <a:avLst/>
              <a:gdLst>
                <a:gd name="T0" fmla="*/ 6581 w 124"/>
                <a:gd name="T1" fmla="*/ 309358 h 170"/>
                <a:gd name="T2" fmla="*/ 0 w 124"/>
                <a:gd name="T3" fmla="*/ 283030 h 170"/>
                <a:gd name="T4" fmla="*/ 52649 w 124"/>
                <a:gd name="T5" fmla="*/ 0 h 170"/>
                <a:gd name="T6" fmla="*/ 85555 w 124"/>
                <a:gd name="T7" fmla="*/ 6582 h 170"/>
                <a:gd name="T8" fmla="*/ 92136 w 124"/>
                <a:gd name="T9" fmla="*/ 19746 h 170"/>
                <a:gd name="T10" fmla="*/ 144785 w 124"/>
                <a:gd name="T11" fmla="*/ 26328 h 170"/>
                <a:gd name="T12" fmla="*/ 151366 w 124"/>
                <a:gd name="T13" fmla="*/ 72403 h 170"/>
                <a:gd name="T14" fmla="*/ 329057 w 124"/>
                <a:gd name="T15" fmla="*/ 105313 h 170"/>
                <a:gd name="T16" fmla="*/ 408031 w 124"/>
                <a:gd name="T17" fmla="*/ 480492 h 170"/>
                <a:gd name="T18" fmla="*/ 375125 w 124"/>
                <a:gd name="T19" fmla="*/ 487074 h 170"/>
                <a:gd name="T20" fmla="*/ 368544 w 124"/>
                <a:gd name="T21" fmla="*/ 519985 h 170"/>
                <a:gd name="T22" fmla="*/ 322476 w 124"/>
                <a:gd name="T23" fmla="*/ 513402 h 170"/>
                <a:gd name="T24" fmla="*/ 217178 w 124"/>
                <a:gd name="T25" fmla="*/ 546313 h 170"/>
                <a:gd name="T26" fmla="*/ 217178 w 124"/>
                <a:gd name="T27" fmla="*/ 559477 h 170"/>
                <a:gd name="T28" fmla="*/ 190853 w 124"/>
                <a:gd name="T29" fmla="*/ 552895 h 170"/>
                <a:gd name="T30" fmla="*/ 171110 w 124"/>
                <a:gd name="T31" fmla="*/ 526567 h 170"/>
                <a:gd name="T32" fmla="*/ 144785 w 124"/>
                <a:gd name="T33" fmla="*/ 526567 h 170"/>
                <a:gd name="T34" fmla="*/ 92136 w 124"/>
                <a:gd name="T35" fmla="*/ 414671 h 170"/>
                <a:gd name="T36" fmla="*/ 32906 w 124"/>
                <a:gd name="T37" fmla="*/ 362015 h 170"/>
                <a:gd name="T38" fmla="*/ 6581 w 124"/>
                <a:gd name="T39" fmla="*/ 309358 h 1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4"/>
                <a:gd name="T61" fmla="*/ 0 h 170"/>
                <a:gd name="T62" fmla="*/ 124 w 124"/>
                <a:gd name="T63" fmla="*/ 170 h 1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4" h="170">
                  <a:moveTo>
                    <a:pt x="2" y="94"/>
                  </a:moveTo>
                  <a:lnTo>
                    <a:pt x="0" y="86"/>
                  </a:lnTo>
                  <a:lnTo>
                    <a:pt x="16" y="0"/>
                  </a:lnTo>
                  <a:lnTo>
                    <a:pt x="26" y="2"/>
                  </a:lnTo>
                  <a:lnTo>
                    <a:pt x="28" y="6"/>
                  </a:lnTo>
                  <a:lnTo>
                    <a:pt x="44" y="8"/>
                  </a:lnTo>
                  <a:lnTo>
                    <a:pt x="46" y="22"/>
                  </a:lnTo>
                  <a:lnTo>
                    <a:pt x="100" y="32"/>
                  </a:lnTo>
                  <a:lnTo>
                    <a:pt x="124" y="146"/>
                  </a:lnTo>
                  <a:lnTo>
                    <a:pt x="114" y="148"/>
                  </a:lnTo>
                  <a:lnTo>
                    <a:pt x="112" y="158"/>
                  </a:lnTo>
                  <a:lnTo>
                    <a:pt x="98" y="156"/>
                  </a:lnTo>
                  <a:lnTo>
                    <a:pt x="66" y="166"/>
                  </a:lnTo>
                  <a:lnTo>
                    <a:pt x="66" y="170"/>
                  </a:lnTo>
                  <a:lnTo>
                    <a:pt x="58" y="168"/>
                  </a:lnTo>
                  <a:lnTo>
                    <a:pt x="52" y="160"/>
                  </a:lnTo>
                  <a:lnTo>
                    <a:pt x="44" y="160"/>
                  </a:lnTo>
                  <a:lnTo>
                    <a:pt x="28" y="126"/>
                  </a:lnTo>
                  <a:lnTo>
                    <a:pt x="10" y="110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7" name="Freeform 604"/>
            <p:cNvSpPr>
              <a:spLocks/>
            </p:cNvSpPr>
            <p:nvPr/>
          </p:nvSpPr>
          <p:spPr bwMode="auto">
            <a:xfrm>
              <a:off x="1111250" y="4895850"/>
              <a:ext cx="625475" cy="509588"/>
            </a:xfrm>
            <a:custGeom>
              <a:avLst/>
              <a:gdLst>
                <a:gd name="T0" fmla="*/ 39487 w 190"/>
                <a:gd name="T1" fmla="*/ 39492 h 155"/>
                <a:gd name="T2" fmla="*/ 59230 w 190"/>
                <a:gd name="T3" fmla="*/ 46075 h 155"/>
                <a:gd name="T4" fmla="*/ 72393 w 190"/>
                <a:gd name="T5" fmla="*/ 26328 h 155"/>
                <a:gd name="T6" fmla="*/ 111879 w 190"/>
                <a:gd name="T7" fmla="*/ 32910 h 155"/>
                <a:gd name="T8" fmla="*/ 197434 w 190"/>
                <a:gd name="T9" fmla="*/ 102022 h 155"/>
                <a:gd name="T10" fmla="*/ 197434 w 190"/>
                <a:gd name="T11" fmla="*/ 39492 h 155"/>
                <a:gd name="T12" fmla="*/ 269827 w 190"/>
                <a:gd name="T13" fmla="*/ 39492 h 155"/>
                <a:gd name="T14" fmla="*/ 322476 w 190"/>
                <a:gd name="T15" fmla="*/ 0 h 155"/>
                <a:gd name="T16" fmla="*/ 434355 w 190"/>
                <a:gd name="T17" fmla="*/ 72403 h 155"/>
                <a:gd name="T18" fmla="*/ 487004 w 190"/>
                <a:gd name="T19" fmla="*/ 134933 h 155"/>
                <a:gd name="T20" fmla="*/ 526491 w 190"/>
                <a:gd name="T21" fmla="*/ 128351 h 155"/>
                <a:gd name="T22" fmla="*/ 598883 w 190"/>
                <a:gd name="T23" fmla="*/ 194171 h 155"/>
                <a:gd name="T24" fmla="*/ 625208 w 190"/>
                <a:gd name="T25" fmla="*/ 200753 h 155"/>
                <a:gd name="T26" fmla="*/ 572559 w 190"/>
                <a:gd name="T27" fmla="*/ 483783 h 155"/>
                <a:gd name="T28" fmla="*/ 579140 w 190"/>
                <a:gd name="T29" fmla="*/ 510111 h 155"/>
                <a:gd name="T30" fmla="*/ 526491 w 190"/>
                <a:gd name="T31" fmla="*/ 483783 h 155"/>
                <a:gd name="T32" fmla="*/ 454098 w 190"/>
                <a:gd name="T33" fmla="*/ 483783 h 155"/>
                <a:gd name="T34" fmla="*/ 355381 w 190"/>
                <a:gd name="T35" fmla="*/ 450872 h 155"/>
                <a:gd name="T36" fmla="*/ 315895 w 190"/>
                <a:gd name="T37" fmla="*/ 417962 h 155"/>
                <a:gd name="T38" fmla="*/ 72393 w 190"/>
                <a:gd name="T39" fmla="*/ 371887 h 155"/>
                <a:gd name="T40" fmla="*/ 52649 w 190"/>
                <a:gd name="T41" fmla="*/ 319231 h 155"/>
                <a:gd name="T42" fmla="*/ 6581 w 190"/>
                <a:gd name="T43" fmla="*/ 286320 h 155"/>
                <a:gd name="T44" fmla="*/ 0 w 190"/>
                <a:gd name="T45" fmla="*/ 246828 h 155"/>
                <a:gd name="T46" fmla="*/ 26325 w 190"/>
                <a:gd name="T47" fmla="*/ 220500 h 155"/>
                <a:gd name="T48" fmla="*/ 32906 w 190"/>
                <a:gd name="T49" fmla="*/ 174425 h 155"/>
                <a:gd name="T50" fmla="*/ 13162 w 190"/>
                <a:gd name="T51" fmla="*/ 161261 h 155"/>
                <a:gd name="T52" fmla="*/ 39487 w 190"/>
                <a:gd name="T53" fmla="*/ 108604 h 155"/>
                <a:gd name="T54" fmla="*/ 26325 w 190"/>
                <a:gd name="T55" fmla="*/ 59239 h 155"/>
                <a:gd name="T56" fmla="*/ 39487 w 190"/>
                <a:gd name="T57" fmla="*/ 39492 h 1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90"/>
                <a:gd name="T88" fmla="*/ 0 h 155"/>
                <a:gd name="T89" fmla="*/ 190 w 190"/>
                <a:gd name="T90" fmla="*/ 155 h 1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90" h="155">
                  <a:moveTo>
                    <a:pt x="12" y="12"/>
                  </a:moveTo>
                  <a:lnTo>
                    <a:pt x="18" y="14"/>
                  </a:lnTo>
                  <a:lnTo>
                    <a:pt x="22" y="8"/>
                  </a:lnTo>
                  <a:lnTo>
                    <a:pt x="34" y="10"/>
                  </a:lnTo>
                  <a:lnTo>
                    <a:pt x="60" y="31"/>
                  </a:lnTo>
                  <a:lnTo>
                    <a:pt x="60" y="12"/>
                  </a:lnTo>
                  <a:lnTo>
                    <a:pt x="82" y="12"/>
                  </a:lnTo>
                  <a:lnTo>
                    <a:pt x="98" y="0"/>
                  </a:lnTo>
                  <a:lnTo>
                    <a:pt x="132" y="22"/>
                  </a:lnTo>
                  <a:lnTo>
                    <a:pt x="148" y="41"/>
                  </a:lnTo>
                  <a:lnTo>
                    <a:pt x="160" y="39"/>
                  </a:lnTo>
                  <a:lnTo>
                    <a:pt x="182" y="59"/>
                  </a:lnTo>
                  <a:lnTo>
                    <a:pt x="190" y="61"/>
                  </a:lnTo>
                  <a:lnTo>
                    <a:pt x="174" y="147"/>
                  </a:lnTo>
                  <a:lnTo>
                    <a:pt x="176" y="155"/>
                  </a:lnTo>
                  <a:lnTo>
                    <a:pt x="160" y="147"/>
                  </a:lnTo>
                  <a:lnTo>
                    <a:pt x="138" y="147"/>
                  </a:lnTo>
                  <a:lnTo>
                    <a:pt x="108" y="137"/>
                  </a:lnTo>
                  <a:lnTo>
                    <a:pt x="96" y="127"/>
                  </a:lnTo>
                  <a:lnTo>
                    <a:pt x="22" y="113"/>
                  </a:lnTo>
                  <a:lnTo>
                    <a:pt x="16" y="97"/>
                  </a:lnTo>
                  <a:lnTo>
                    <a:pt x="2" y="87"/>
                  </a:lnTo>
                  <a:lnTo>
                    <a:pt x="0" y="75"/>
                  </a:lnTo>
                  <a:lnTo>
                    <a:pt x="8" y="67"/>
                  </a:lnTo>
                  <a:lnTo>
                    <a:pt x="10" y="53"/>
                  </a:lnTo>
                  <a:lnTo>
                    <a:pt x="4" y="49"/>
                  </a:lnTo>
                  <a:lnTo>
                    <a:pt x="12" y="33"/>
                  </a:lnTo>
                  <a:lnTo>
                    <a:pt x="8" y="18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8" name="Freeform 605"/>
            <p:cNvSpPr>
              <a:spLocks/>
            </p:cNvSpPr>
            <p:nvPr/>
          </p:nvSpPr>
          <p:spPr bwMode="auto">
            <a:xfrm>
              <a:off x="920750" y="4356100"/>
              <a:ext cx="828675" cy="739775"/>
            </a:xfrm>
            <a:custGeom>
              <a:avLst/>
              <a:gdLst>
                <a:gd name="T0" fmla="*/ 0 w 252"/>
                <a:gd name="T1" fmla="*/ 0 h 225"/>
                <a:gd name="T2" fmla="*/ 546235 w 252"/>
                <a:gd name="T3" fmla="*/ 111895 h 225"/>
                <a:gd name="T4" fmla="*/ 519910 w 252"/>
                <a:gd name="T5" fmla="*/ 210627 h 225"/>
                <a:gd name="T6" fmla="*/ 572559 w 252"/>
                <a:gd name="T7" fmla="*/ 230373 h 225"/>
                <a:gd name="T8" fmla="*/ 565978 w 252"/>
                <a:gd name="T9" fmla="*/ 289612 h 225"/>
                <a:gd name="T10" fmla="*/ 598884 w 252"/>
                <a:gd name="T11" fmla="*/ 348850 h 225"/>
                <a:gd name="T12" fmla="*/ 671277 w 252"/>
                <a:gd name="T13" fmla="*/ 368596 h 225"/>
                <a:gd name="T14" fmla="*/ 664695 w 252"/>
                <a:gd name="T15" fmla="*/ 414671 h 225"/>
                <a:gd name="T16" fmla="*/ 697601 w 252"/>
                <a:gd name="T17" fmla="*/ 427835 h 225"/>
                <a:gd name="T18" fmla="*/ 684439 w 252"/>
                <a:gd name="T19" fmla="*/ 473910 h 225"/>
                <a:gd name="T20" fmla="*/ 750250 w 252"/>
                <a:gd name="T21" fmla="*/ 493656 h 225"/>
                <a:gd name="T22" fmla="*/ 750250 w 252"/>
                <a:gd name="T23" fmla="*/ 539731 h 225"/>
                <a:gd name="T24" fmla="*/ 789737 w 252"/>
                <a:gd name="T25" fmla="*/ 552895 h 225"/>
                <a:gd name="T26" fmla="*/ 789737 w 252"/>
                <a:gd name="T27" fmla="*/ 605551 h 225"/>
                <a:gd name="T28" fmla="*/ 829224 w 252"/>
                <a:gd name="T29" fmla="*/ 635171 h 225"/>
                <a:gd name="T30" fmla="*/ 809481 w 252"/>
                <a:gd name="T31" fmla="*/ 740484 h 225"/>
                <a:gd name="T32" fmla="*/ 789737 w 252"/>
                <a:gd name="T33" fmla="*/ 733902 h 225"/>
                <a:gd name="T34" fmla="*/ 717345 w 252"/>
                <a:gd name="T35" fmla="*/ 668081 h 225"/>
                <a:gd name="T36" fmla="*/ 677858 w 252"/>
                <a:gd name="T37" fmla="*/ 674663 h 225"/>
                <a:gd name="T38" fmla="*/ 625209 w 252"/>
                <a:gd name="T39" fmla="*/ 612133 h 225"/>
                <a:gd name="T40" fmla="*/ 513329 w 252"/>
                <a:gd name="T41" fmla="*/ 539731 h 225"/>
                <a:gd name="T42" fmla="*/ 460680 w 252"/>
                <a:gd name="T43" fmla="*/ 579223 h 225"/>
                <a:gd name="T44" fmla="*/ 388287 w 252"/>
                <a:gd name="T45" fmla="*/ 579223 h 225"/>
                <a:gd name="T46" fmla="*/ 388287 w 252"/>
                <a:gd name="T47" fmla="*/ 641753 h 225"/>
                <a:gd name="T48" fmla="*/ 302733 w 252"/>
                <a:gd name="T49" fmla="*/ 572641 h 225"/>
                <a:gd name="T50" fmla="*/ 263246 w 252"/>
                <a:gd name="T51" fmla="*/ 566059 h 225"/>
                <a:gd name="T52" fmla="*/ 250083 w 252"/>
                <a:gd name="T53" fmla="*/ 585805 h 225"/>
                <a:gd name="T54" fmla="*/ 230340 w 252"/>
                <a:gd name="T55" fmla="*/ 579223 h 225"/>
                <a:gd name="T56" fmla="*/ 236921 w 252"/>
                <a:gd name="T57" fmla="*/ 552895 h 225"/>
                <a:gd name="T58" fmla="*/ 250083 w 252"/>
                <a:gd name="T59" fmla="*/ 526566 h 225"/>
                <a:gd name="T60" fmla="*/ 256665 w 252"/>
                <a:gd name="T61" fmla="*/ 447581 h 225"/>
                <a:gd name="T62" fmla="*/ 223759 w 252"/>
                <a:gd name="T63" fmla="*/ 434417 h 225"/>
                <a:gd name="T64" fmla="*/ 204015 w 252"/>
                <a:gd name="T65" fmla="*/ 454164 h 225"/>
                <a:gd name="T66" fmla="*/ 157947 w 252"/>
                <a:gd name="T67" fmla="*/ 394925 h 225"/>
                <a:gd name="T68" fmla="*/ 151366 w 252"/>
                <a:gd name="T69" fmla="*/ 355432 h 225"/>
                <a:gd name="T70" fmla="*/ 164529 w 252"/>
                <a:gd name="T71" fmla="*/ 322522 h 225"/>
                <a:gd name="T72" fmla="*/ 190853 w 252"/>
                <a:gd name="T73" fmla="*/ 329104 h 225"/>
                <a:gd name="T74" fmla="*/ 171110 w 252"/>
                <a:gd name="T75" fmla="*/ 243537 h 225"/>
                <a:gd name="T76" fmla="*/ 118461 w 252"/>
                <a:gd name="T77" fmla="*/ 230373 h 225"/>
                <a:gd name="T78" fmla="*/ 59230 w 252"/>
                <a:gd name="T79" fmla="*/ 111895 h 225"/>
                <a:gd name="T80" fmla="*/ 0 w 252"/>
                <a:gd name="T81" fmla="*/ 52657 h 225"/>
                <a:gd name="T82" fmla="*/ 0 w 252"/>
                <a:gd name="T83" fmla="*/ 0 h 2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2"/>
                <a:gd name="T127" fmla="*/ 0 h 225"/>
                <a:gd name="T128" fmla="*/ 252 w 252"/>
                <a:gd name="T129" fmla="*/ 225 h 2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2" h="225">
                  <a:moveTo>
                    <a:pt x="0" y="0"/>
                  </a:moveTo>
                  <a:lnTo>
                    <a:pt x="166" y="34"/>
                  </a:lnTo>
                  <a:lnTo>
                    <a:pt x="158" y="64"/>
                  </a:lnTo>
                  <a:lnTo>
                    <a:pt x="174" y="70"/>
                  </a:lnTo>
                  <a:lnTo>
                    <a:pt x="172" y="88"/>
                  </a:lnTo>
                  <a:lnTo>
                    <a:pt x="182" y="106"/>
                  </a:lnTo>
                  <a:lnTo>
                    <a:pt x="204" y="112"/>
                  </a:lnTo>
                  <a:lnTo>
                    <a:pt x="202" y="126"/>
                  </a:lnTo>
                  <a:lnTo>
                    <a:pt x="212" y="130"/>
                  </a:lnTo>
                  <a:lnTo>
                    <a:pt x="208" y="144"/>
                  </a:lnTo>
                  <a:lnTo>
                    <a:pt x="228" y="150"/>
                  </a:lnTo>
                  <a:lnTo>
                    <a:pt x="228" y="164"/>
                  </a:lnTo>
                  <a:lnTo>
                    <a:pt x="240" y="168"/>
                  </a:lnTo>
                  <a:lnTo>
                    <a:pt x="240" y="184"/>
                  </a:lnTo>
                  <a:lnTo>
                    <a:pt x="252" y="193"/>
                  </a:lnTo>
                  <a:lnTo>
                    <a:pt x="246" y="225"/>
                  </a:lnTo>
                  <a:lnTo>
                    <a:pt x="240" y="223"/>
                  </a:lnTo>
                  <a:lnTo>
                    <a:pt x="218" y="203"/>
                  </a:lnTo>
                  <a:lnTo>
                    <a:pt x="206" y="205"/>
                  </a:lnTo>
                  <a:lnTo>
                    <a:pt x="190" y="186"/>
                  </a:lnTo>
                  <a:lnTo>
                    <a:pt x="156" y="164"/>
                  </a:lnTo>
                  <a:lnTo>
                    <a:pt x="140" y="176"/>
                  </a:lnTo>
                  <a:lnTo>
                    <a:pt x="118" y="176"/>
                  </a:lnTo>
                  <a:lnTo>
                    <a:pt x="118" y="195"/>
                  </a:lnTo>
                  <a:lnTo>
                    <a:pt x="92" y="174"/>
                  </a:lnTo>
                  <a:lnTo>
                    <a:pt x="80" y="172"/>
                  </a:lnTo>
                  <a:lnTo>
                    <a:pt x="76" y="178"/>
                  </a:lnTo>
                  <a:lnTo>
                    <a:pt x="70" y="176"/>
                  </a:lnTo>
                  <a:lnTo>
                    <a:pt x="72" y="168"/>
                  </a:lnTo>
                  <a:lnTo>
                    <a:pt x="76" y="160"/>
                  </a:lnTo>
                  <a:lnTo>
                    <a:pt x="78" y="136"/>
                  </a:lnTo>
                  <a:lnTo>
                    <a:pt x="68" y="132"/>
                  </a:lnTo>
                  <a:lnTo>
                    <a:pt x="62" y="138"/>
                  </a:lnTo>
                  <a:lnTo>
                    <a:pt x="48" y="120"/>
                  </a:lnTo>
                  <a:lnTo>
                    <a:pt x="46" y="108"/>
                  </a:lnTo>
                  <a:lnTo>
                    <a:pt x="50" y="98"/>
                  </a:lnTo>
                  <a:lnTo>
                    <a:pt x="58" y="100"/>
                  </a:lnTo>
                  <a:lnTo>
                    <a:pt x="52" y="74"/>
                  </a:lnTo>
                  <a:lnTo>
                    <a:pt x="36" y="70"/>
                  </a:lnTo>
                  <a:lnTo>
                    <a:pt x="18" y="34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9" name="Freeform 606"/>
            <p:cNvSpPr>
              <a:spLocks/>
            </p:cNvSpPr>
            <p:nvPr/>
          </p:nvSpPr>
          <p:spPr bwMode="auto">
            <a:xfrm>
              <a:off x="1439863" y="4467225"/>
              <a:ext cx="1330325" cy="846138"/>
            </a:xfrm>
            <a:custGeom>
              <a:avLst/>
              <a:gdLst>
                <a:gd name="T0" fmla="*/ 26325 w 404"/>
                <a:gd name="T1" fmla="*/ 0 h 257"/>
                <a:gd name="T2" fmla="*/ 368544 w 404"/>
                <a:gd name="T3" fmla="*/ 65821 h 257"/>
                <a:gd name="T4" fmla="*/ 1138537 w 404"/>
                <a:gd name="T5" fmla="*/ 197462 h 257"/>
                <a:gd name="T6" fmla="*/ 1309647 w 404"/>
                <a:gd name="T7" fmla="*/ 223791 h 257"/>
                <a:gd name="T8" fmla="*/ 1329390 w 404"/>
                <a:gd name="T9" fmla="*/ 243537 h 257"/>
                <a:gd name="T10" fmla="*/ 1217511 w 404"/>
                <a:gd name="T11" fmla="*/ 845797 h 257"/>
                <a:gd name="T12" fmla="*/ 572559 w 404"/>
                <a:gd name="T13" fmla="*/ 733902 h 257"/>
                <a:gd name="T14" fmla="*/ 394868 w 404"/>
                <a:gd name="T15" fmla="*/ 700991 h 257"/>
                <a:gd name="T16" fmla="*/ 388287 w 404"/>
                <a:gd name="T17" fmla="*/ 654917 h 257"/>
                <a:gd name="T18" fmla="*/ 335638 w 404"/>
                <a:gd name="T19" fmla="*/ 648335 h 257"/>
                <a:gd name="T20" fmla="*/ 329057 w 404"/>
                <a:gd name="T21" fmla="*/ 635171 h 257"/>
                <a:gd name="T22" fmla="*/ 296151 w 404"/>
                <a:gd name="T23" fmla="*/ 628588 h 257"/>
                <a:gd name="T24" fmla="*/ 289570 w 404"/>
                <a:gd name="T25" fmla="*/ 628588 h 257"/>
                <a:gd name="T26" fmla="*/ 309314 w 404"/>
                <a:gd name="T27" fmla="*/ 523275 h 257"/>
                <a:gd name="T28" fmla="*/ 269827 w 404"/>
                <a:gd name="T29" fmla="*/ 493656 h 257"/>
                <a:gd name="T30" fmla="*/ 269827 w 404"/>
                <a:gd name="T31" fmla="*/ 440999 h 257"/>
                <a:gd name="T32" fmla="*/ 230340 w 404"/>
                <a:gd name="T33" fmla="*/ 427835 h 257"/>
                <a:gd name="T34" fmla="*/ 230340 w 404"/>
                <a:gd name="T35" fmla="*/ 381761 h 257"/>
                <a:gd name="T36" fmla="*/ 164528 w 404"/>
                <a:gd name="T37" fmla="*/ 362014 h 257"/>
                <a:gd name="T38" fmla="*/ 177691 w 404"/>
                <a:gd name="T39" fmla="*/ 315940 h 257"/>
                <a:gd name="T40" fmla="*/ 144785 w 404"/>
                <a:gd name="T41" fmla="*/ 302776 h 257"/>
                <a:gd name="T42" fmla="*/ 151366 w 404"/>
                <a:gd name="T43" fmla="*/ 256701 h 257"/>
                <a:gd name="T44" fmla="*/ 78974 w 404"/>
                <a:gd name="T45" fmla="*/ 236955 h 257"/>
                <a:gd name="T46" fmla="*/ 46068 w 404"/>
                <a:gd name="T47" fmla="*/ 177716 h 257"/>
                <a:gd name="T48" fmla="*/ 52649 w 404"/>
                <a:gd name="T49" fmla="*/ 118477 h 257"/>
                <a:gd name="T50" fmla="*/ 0 w 404"/>
                <a:gd name="T51" fmla="*/ 98731 h 257"/>
                <a:gd name="T52" fmla="*/ 26325 w 404"/>
                <a:gd name="T53" fmla="*/ 0 h 25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04"/>
                <a:gd name="T82" fmla="*/ 0 h 257"/>
                <a:gd name="T83" fmla="*/ 404 w 404"/>
                <a:gd name="T84" fmla="*/ 257 h 25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04" h="257">
                  <a:moveTo>
                    <a:pt x="8" y="0"/>
                  </a:moveTo>
                  <a:lnTo>
                    <a:pt x="112" y="20"/>
                  </a:lnTo>
                  <a:lnTo>
                    <a:pt x="346" y="60"/>
                  </a:lnTo>
                  <a:lnTo>
                    <a:pt x="398" y="68"/>
                  </a:lnTo>
                  <a:lnTo>
                    <a:pt x="404" y="74"/>
                  </a:lnTo>
                  <a:lnTo>
                    <a:pt x="370" y="257"/>
                  </a:lnTo>
                  <a:lnTo>
                    <a:pt x="174" y="223"/>
                  </a:lnTo>
                  <a:lnTo>
                    <a:pt x="120" y="213"/>
                  </a:lnTo>
                  <a:lnTo>
                    <a:pt x="118" y="199"/>
                  </a:lnTo>
                  <a:lnTo>
                    <a:pt x="102" y="197"/>
                  </a:lnTo>
                  <a:lnTo>
                    <a:pt x="100" y="193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94" y="159"/>
                  </a:lnTo>
                  <a:lnTo>
                    <a:pt x="82" y="150"/>
                  </a:lnTo>
                  <a:lnTo>
                    <a:pt x="82" y="134"/>
                  </a:lnTo>
                  <a:lnTo>
                    <a:pt x="70" y="130"/>
                  </a:lnTo>
                  <a:lnTo>
                    <a:pt x="70" y="116"/>
                  </a:lnTo>
                  <a:lnTo>
                    <a:pt x="50" y="110"/>
                  </a:lnTo>
                  <a:lnTo>
                    <a:pt x="54" y="96"/>
                  </a:lnTo>
                  <a:lnTo>
                    <a:pt x="44" y="92"/>
                  </a:lnTo>
                  <a:lnTo>
                    <a:pt x="46" y="78"/>
                  </a:lnTo>
                  <a:lnTo>
                    <a:pt x="24" y="72"/>
                  </a:lnTo>
                  <a:lnTo>
                    <a:pt x="14" y="54"/>
                  </a:lnTo>
                  <a:lnTo>
                    <a:pt x="16" y="36"/>
                  </a:lnTo>
                  <a:lnTo>
                    <a:pt x="0" y="3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0" name="Freeform 607"/>
            <p:cNvSpPr>
              <a:spLocks/>
            </p:cNvSpPr>
            <p:nvPr/>
          </p:nvSpPr>
          <p:spPr bwMode="auto">
            <a:xfrm>
              <a:off x="1809750" y="3994150"/>
              <a:ext cx="795338" cy="671513"/>
            </a:xfrm>
            <a:custGeom>
              <a:avLst/>
              <a:gdLst>
                <a:gd name="T0" fmla="*/ 0 w 242"/>
                <a:gd name="T1" fmla="*/ 539730 h 204"/>
                <a:gd name="T2" fmla="*/ 46068 w 242"/>
                <a:gd name="T3" fmla="*/ 250119 h 204"/>
                <a:gd name="T4" fmla="*/ 85555 w 242"/>
                <a:gd name="T5" fmla="*/ 243537 h 204"/>
                <a:gd name="T6" fmla="*/ 105298 w 242"/>
                <a:gd name="T7" fmla="*/ 164552 h 204"/>
                <a:gd name="T8" fmla="*/ 78974 w 242"/>
                <a:gd name="T9" fmla="*/ 157970 h 204"/>
                <a:gd name="T10" fmla="*/ 85555 w 242"/>
                <a:gd name="T11" fmla="*/ 105313 h 204"/>
                <a:gd name="T12" fmla="*/ 65811 w 242"/>
                <a:gd name="T13" fmla="*/ 98731 h 204"/>
                <a:gd name="T14" fmla="*/ 125042 w 242"/>
                <a:gd name="T15" fmla="*/ 59239 h 204"/>
                <a:gd name="T16" fmla="*/ 197434 w 242"/>
                <a:gd name="T17" fmla="*/ 72403 h 204"/>
                <a:gd name="T18" fmla="*/ 217178 w 242"/>
                <a:gd name="T19" fmla="*/ 13164 h 204"/>
                <a:gd name="T20" fmla="*/ 381706 w 242"/>
                <a:gd name="T21" fmla="*/ 52657 h 204"/>
                <a:gd name="T22" fmla="*/ 388287 w 242"/>
                <a:gd name="T23" fmla="*/ 0 h 204"/>
                <a:gd name="T24" fmla="*/ 697601 w 242"/>
                <a:gd name="T25" fmla="*/ 46075 h 204"/>
                <a:gd name="T26" fmla="*/ 691020 w 242"/>
                <a:gd name="T27" fmla="*/ 85567 h 204"/>
                <a:gd name="T28" fmla="*/ 723925 w 242"/>
                <a:gd name="T29" fmla="*/ 144806 h 204"/>
                <a:gd name="T30" fmla="*/ 737088 w 242"/>
                <a:gd name="T31" fmla="*/ 190880 h 204"/>
                <a:gd name="T32" fmla="*/ 730507 w 242"/>
                <a:gd name="T33" fmla="*/ 236955 h 204"/>
                <a:gd name="T34" fmla="*/ 769993 w 242"/>
                <a:gd name="T35" fmla="*/ 263283 h 204"/>
                <a:gd name="T36" fmla="*/ 763412 w 242"/>
                <a:gd name="T37" fmla="*/ 302776 h 204"/>
                <a:gd name="T38" fmla="*/ 776575 w 242"/>
                <a:gd name="T39" fmla="*/ 322522 h 204"/>
                <a:gd name="T40" fmla="*/ 763412 w 242"/>
                <a:gd name="T41" fmla="*/ 408089 h 204"/>
                <a:gd name="T42" fmla="*/ 783156 w 242"/>
                <a:gd name="T43" fmla="*/ 421253 h 204"/>
                <a:gd name="T44" fmla="*/ 776575 w 242"/>
                <a:gd name="T45" fmla="*/ 572641 h 204"/>
                <a:gd name="T46" fmla="*/ 796318 w 242"/>
                <a:gd name="T47" fmla="*/ 598969 h 204"/>
                <a:gd name="T48" fmla="*/ 769993 w 242"/>
                <a:gd name="T49" fmla="*/ 671372 h 204"/>
                <a:gd name="T50" fmla="*/ 0 w 242"/>
                <a:gd name="T51" fmla="*/ 539730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42"/>
                <a:gd name="T79" fmla="*/ 0 h 204"/>
                <a:gd name="T80" fmla="*/ 242 w 242"/>
                <a:gd name="T81" fmla="*/ 204 h 20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42" h="204">
                  <a:moveTo>
                    <a:pt x="0" y="164"/>
                  </a:moveTo>
                  <a:lnTo>
                    <a:pt x="14" y="76"/>
                  </a:lnTo>
                  <a:lnTo>
                    <a:pt x="26" y="74"/>
                  </a:lnTo>
                  <a:lnTo>
                    <a:pt x="32" y="50"/>
                  </a:lnTo>
                  <a:lnTo>
                    <a:pt x="24" y="48"/>
                  </a:lnTo>
                  <a:lnTo>
                    <a:pt x="26" y="32"/>
                  </a:lnTo>
                  <a:lnTo>
                    <a:pt x="20" y="30"/>
                  </a:lnTo>
                  <a:lnTo>
                    <a:pt x="38" y="18"/>
                  </a:lnTo>
                  <a:lnTo>
                    <a:pt x="60" y="22"/>
                  </a:lnTo>
                  <a:lnTo>
                    <a:pt x="66" y="4"/>
                  </a:lnTo>
                  <a:lnTo>
                    <a:pt x="116" y="16"/>
                  </a:lnTo>
                  <a:lnTo>
                    <a:pt x="118" y="0"/>
                  </a:lnTo>
                  <a:lnTo>
                    <a:pt x="212" y="14"/>
                  </a:lnTo>
                  <a:lnTo>
                    <a:pt x="210" y="26"/>
                  </a:lnTo>
                  <a:lnTo>
                    <a:pt x="220" y="44"/>
                  </a:lnTo>
                  <a:lnTo>
                    <a:pt x="224" y="58"/>
                  </a:lnTo>
                  <a:lnTo>
                    <a:pt x="222" y="72"/>
                  </a:lnTo>
                  <a:lnTo>
                    <a:pt x="234" y="80"/>
                  </a:lnTo>
                  <a:lnTo>
                    <a:pt x="232" y="92"/>
                  </a:lnTo>
                  <a:lnTo>
                    <a:pt x="236" y="98"/>
                  </a:lnTo>
                  <a:lnTo>
                    <a:pt x="232" y="124"/>
                  </a:lnTo>
                  <a:lnTo>
                    <a:pt x="238" y="128"/>
                  </a:lnTo>
                  <a:lnTo>
                    <a:pt x="236" y="174"/>
                  </a:lnTo>
                  <a:lnTo>
                    <a:pt x="242" y="182"/>
                  </a:lnTo>
                  <a:lnTo>
                    <a:pt x="234" y="20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1" name="Freeform 608"/>
            <p:cNvSpPr>
              <a:spLocks/>
            </p:cNvSpPr>
            <p:nvPr/>
          </p:nvSpPr>
          <p:spPr bwMode="auto">
            <a:xfrm>
              <a:off x="1427163" y="4092575"/>
              <a:ext cx="487362" cy="441325"/>
            </a:xfrm>
            <a:custGeom>
              <a:avLst/>
              <a:gdLst>
                <a:gd name="T0" fmla="*/ 39487 w 148"/>
                <a:gd name="T1" fmla="*/ 375178 h 134"/>
                <a:gd name="T2" fmla="*/ 19743 w 148"/>
                <a:gd name="T3" fmla="*/ 342268 h 134"/>
                <a:gd name="T4" fmla="*/ 32906 w 148"/>
                <a:gd name="T5" fmla="*/ 315940 h 134"/>
                <a:gd name="T6" fmla="*/ 0 w 148"/>
                <a:gd name="T7" fmla="*/ 289611 h 134"/>
                <a:gd name="T8" fmla="*/ 210596 w 148"/>
                <a:gd name="T9" fmla="*/ 151388 h 134"/>
                <a:gd name="T10" fmla="*/ 243502 w 148"/>
                <a:gd name="T11" fmla="*/ 19746 h 134"/>
                <a:gd name="T12" fmla="*/ 342219 w 148"/>
                <a:gd name="T13" fmla="*/ 32910 h 134"/>
                <a:gd name="T14" fmla="*/ 348800 w 148"/>
                <a:gd name="T15" fmla="*/ 26328 h 134"/>
                <a:gd name="T16" fmla="*/ 388287 w 148"/>
                <a:gd name="T17" fmla="*/ 32910 h 134"/>
                <a:gd name="T18" fmla="*/ 447517 w 148"/>
                <a:gd name="T19" fmla="*/ 0 h 134"/>
                <a:gd name="T20" fmla="*/ 467261 w 148"/>
                <a:gd name="T21" fmla="*/ 6582 h 134"/>
                <a:gd name="T22" fmla="*/ 460679 w 148"/>
                <a:gd name="T23" fmla="*/ 59239 h 134"/>
                <a:gd name="T24" fmla="*/ 487004 w 148"/>
                <a:gd name="T25" fmla="*/ 65821 h 134"/>
                <a:gd name="T26" fmla="*/ 467261 w 148"/>
                <a:gd name="T27" fmla="*/ 144806 h 134"/>
                <a:gd name="T28" fmla="*/ 427774 w 148"/>
                <a:gd name="T29" fmla="*/ 151388 h 134"/>
                <a:gd name="T30" fmla="*/ 381706 w 148"/>
                <a:gd name="T31" fmla="*/ 440999 h 134"/>
                <a:gd name="T32" fmla="*/ 39487 w 148"/>
                <a:gd name="T33" fmla="*/ 375178 h 1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8"/>
                <a:gd name="T52" fmla="*/ 0 h 134"/>
                <a:gd name="T53" fmla="*/ 148 w 148"/>
                <a:gd name="T54" fmla="*/ 134 h 13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8" h="134">
                  <a:moveTo>
                    <a:pt x="12" y="114"/>
                  </a:moveTo>
                  <a:lnTo>
                    <a:pt x="6" y="104"/>
                  </a:lnTo>
                  <a:lnTo>
                    <a:pt x="10" y="96"/>
                  </a:lnTo>
                  <a:lnTo>
                    <a:pt x="0" y="88"/>
                  </a:lnTo>
                  <a:lnTo>
                    <a:pt x="64" y="46"/>
                  </a:lnTo>
                  <a:lnTo>
                    <a:pt x="74" y="6"/>
                  </a:lnTo>
                  <a:lnTo>
                    <a:pt x="104" y="10"/>
                  </a:lnTo>
                  <a:lnTo>
                    <a:pt x="106" y="8"/>
                  </a:lnTo>
                  <a:lnTo>
                    <a:pt x="118" y="10"/>
                  </a:lnTo>
                  <a:lnTo>
                    <a:pt x="136" y="0"/>
                  </a:lnTo>
                  <a:lnTo>
                    <a:pt x="142" y="2"/>
                  </a:lnTo>
                  <a:lnTo>
                    <a:pt x="140" y="18"/>
                  </a:lnTo>
                  <a:lnTo>
                    <a:pt x="148" y="20"/>
                  </a:lnTo>
                  <a:lnTo>
                    <a:pt x="142" y="44"/>
                  </a:lnTo>
                  <a:lnTo>
                    <a:pt x="130" y="46"/>
                  </a:lnTo>
                  <a:lnTo>
                    <a:pt x="116" y="134"/>
                  </a:lnTo>
                  <a:lnTo>
                    <a:pt x="12" y="114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2" name="Freeform 609"/>
            <p:cNvSpPr>
              <a:spLocks/>
            </p:cNvSpPr>
            <p:nvPr/>
          </p:nvSpPr>
          <p:spPr bwMode="auto">
            <a:xfrm>
              <a:off x="690563" y="3605213"/>
              <a:ext cx="776287" cy="862012"/>
            </a:xfrm>
            <a:custGeom>
              <a:avLst/>
              <a:gdLst>
                <a:gd name="T0" fmla="*/ 776575 w 236"/>
                <a:gd name="T1" fmla="*/ 862253 h 262"/>
                <a:gd name="T2" fmla="*/ 230340 w 236"/>
                <a:gd name="T3" fmla="*/ 750358 h 262"/>
                <a:gd name="T4" fmla="*/ 164529 w 236"/>
                <a:gd name="T5" fmla="*/ 664790 h 262"/>
                <a:gd name="T6" fmla="*/ 157947 w 236"/>
                <a:gd name="T7" fmla="*/ 605552 h 262"/>
                <a:gd name="T8" fmla="*/ 85555 w 236"/>
                <a:gd name="T9" fmla="*/ 447582 h 262"/>
                <a:gd name="T10" fmla="*/ 0 w 236"/>
                <a:gd name="T11" fmla="*/ 362015 h 262"/>
                <a:gd name="T12" fmla="*/ 13162 w 236"/>
                <a:gd name="T13" fmla="*/ 256701 h 262"/>
                <a:gd name="T14" fmla="*/ 0 w 236"/>
                <a:gd name="T15" fmla="*/ 210627 h 262"/>
                <a:gd name="T16" fmla="*/ 13162 w 236"/>
                <a:gd name="T17" fmla="*/ 204045 h 262"/>
                <a:gd name="T18" fmla="*/ 6581 w 236"/>
                <a:gd name="T19" fmla="*/ 177716 h 262"/>
                <a:gd name="T20" fmla="*/ 39487 w 236"/>
                <a:gd name="T21" fmla="*/ 144806 h 262"/>
                <a:gd name="T22" fmla="*/ 59230 w 236"/>
                <a:gd name="T23" fmla="*/ 164552 h 262"/>
                <a:gd name="T24" fmla="*/ 105298 w 236"/>
                <a:gd name="T25" fmla="*/ 118478 h 262"/>
                <a:gd name="T26" fmla="*/ 125042 w 236"/>
                <a:gd name="T27" fmla="*/ 13164 h 262"/>
                <a:gd name="T28" fmla="*/ 157947 w 236"/>
                <a:gd name="T29" fmla="*/ 0 h 262"/>
                <a:gd name="T30" fmla="*/ 184272 w 236"/>
                <a:gd name="T31" fmla="*/ 26328 h 262"/>
                <a:gd name="T32" fmla="*/ 243502 w 236"/>
                <a:gd name="T33" fmla="*/ 125060 h 262"/>
                <a:gd name="T34" fmla="*/ 269827 w 236"/>
                <a:gd name="T35" fmla="*/ 144806 h 262"/>
                <a:gd name="T36" fmla="*/ 250083 w 236"/>
                <a:gd name="T37" fmla="*/ 164552 h 262"/>
                <a:gd name="T38" fmla="*/ 329057 w 236"/>
                <a:gd name="T39" fmla="*/ 230373 h 262"/>
                <a:gd name="T40" fmla="*/ 309314 w 236"/>
                <a:gd name="T41" fmla="*/ 256701 h 262"/>
                <a:gd name="T42" fmla="*/ 322476 w 236"/>
                <a:gd name="T43" fmla="*/ 269865 h 262"/>
                <a:gd name="T44" fmla="*/ 309314 w 236"/>
                <a:gd name="T45" fmla="*/ 302776 h 262"/>
                <a:gd name="T46" fmla="*/ 348801 w 236"/>
                <a:gd name="T47" fmla="*/ 302776 h 262"/>
                <a:gd name="T48" fmla="*/ 361963 w 236"/>
                <a:gd name="T49" fmla="*/ 362015 h 262"/>
                <a:gd name="T50" fmla="*/ 414612 w 236"/>
                <a:gd name="T51" fmla="*/ 441000 h 262"/>
                <a:gd name="T52" fmla="*/ 408031 w 236"/>
                <a:gd name="T53" fmla="*/ 473910 h 262"/>
                <a:gd name="T54" fmla="*/ 440937 w 236"/>
                <a:gd name="T55" fmla="*/ 487074 h 262"/>
                <a:gd name="T56" fmla="*/ 467261 w 236"/>
                <a:gd name="T57" fmla="*/ 473910 h 262"/>
                <a:gd name="T58" fmla="*/ 480424 w 236"/>
                <a:gd name="T59" fmla="*/ 454164 h 262"/>
                <a:gd name="T60" fmla="*/ 565978 w 236"/>
                <a:gd name="T61" fmla="*/ 559477 h 262"/>
                <a:gd name="T62" fmla="*/ 572560 w 236"/>
                <a:gd name="T63" fmla="*/ 513403 h 262"/>
                <a:gd name="T64" fmla="*/ 559397 w 236"/>
                <a:gd name="T65" fmla="*/ 500238 h 262"/>
                <a:gd name="T66" fmla="*/ 579141 w 236"/>
                <a:gd name="T67" fmla="*/ 487074 h 262"/>
                <a:gd name="T68" fmla="*/ 592303 w 236"/>
                <a:gd name="T69" fmla="*/ 506820 h 262"/>
                <a:gd name="T70" fmla="*/ 585722 w 236"/>
                <a:gd name="T71" fmla="*/ 533149 h 262"/>
                <a:gd name="T72" fmla="*/ 612046 w 236"/>
                <a:gd name="T73" fmla="*/ 552895 h 262"/>
                <a:gd name="T74" fmla="*/ 579141 w 236"/>
                <a:gd name="T75" fmla="*/ 585805 h 262"/>
                <a:gd name="T76" fmla="*/ 585722 w 236"/>
                <a:gd name="T77" fmla="*/ 631880 h 262"/>
                <a:gd name="T78" fmla="*/ 677858 w 236"/>
                <a:gd name="T79" fmla="*/ 724029 h 262"/>
                <a:gd name="T80" fmla="*/ 737088 w 236"/>
                <a:gd name="T81" fmla="*/ 776686 h 262"/>
                <a:gd name="T82" fmla="*/ 769994 w 236"/>
                <a:gd name="T83" fmla="*/ 803014 h 262"/>
                <a:gd name="T84" fmla="*/ 756832 w 236"/>
                <a:gd name="T85" fmla="*/ 829343 h 262"/>
                <a:gd name="T86" fmla="*/ 776575 w 236"/>
                <a:gd name="T87" fmla="*/ 862253 h 2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36"/>
                <a:gd name="T133" fmla="*/ 0 h 262"/>
                <a:gd name="T134" fmla="*/ 236 w 236"/>
                <a:gd name="T135" fmla="*/ 262 h 2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36" h="262">
                  <a:moveTo>
                    <a:pt x="236" y="262"/>
                  </a:moveTo>
                  <a:lnTo>
                    <a:pt x="70" y="228"/>
                  </a:lnTo>
                  <a:lnTo>
                    <a:pt x="50" y="202"/>
                  </a:lnTo>
                  <a:lnTo>
                    <a:pt x="48" y="184"/>
                  </a:lnTo>
                  <a:lnTo>
                    <a:pt x="26" y="136"/>
                  </a:lnTo>
                  <a:lnTo>
                    <a:pt x="0" y="110"/>
                  </a:lnTo>
                  <a:lnTo>
                    <a:pt x="4" y="78"/>
                  </a:lnTo>
                  <a:lnTo>
                    <a:pt x="0" y="64"/>
                  </a:lnTo>
                  <a:lnTo>
                    <a:pt x="4" y="62"/>
                  </a:lnTo>
                  <a:lnTo>
                    <a:pt x="2" y="54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32" y="36"/>
                  </a:lnTo>
                  <a:lnTo>
                    <a:pt x="38" y="4"/>
                  </a:lnTo>
                  <a:lnTo>
                    <a:pt x="48" y="0"/>
                  </a:lnTo>
                  <a:lnTo>
                    <a:pt x="56" y="8"/>
                  </a:lnTo>
                  <a:lnTo>
                    <a:pt x="74" y="38"/>
                  </a:lnTo>
                  <a:lnTo>
                    <a:pt x="82" y="44"/>
                  </a:lnTo>
                  <a:lnTo>
                    <a:pt x="76" y="50"/>
                  </a:lnTo>
                  <a:lnTo>
                    <a:pt x="100" y="70"/>
                  </a:lnTo>
                  <a:lnTo>
                    <a:pt x="94" y="78"/>
                  </a:lnTo>
                  <a:lnTo>
                    <a:pt x="98" y="82"/>
                  </a:lnTo>
                  <a:lnTo>
                    <a:pt x="94" y="92"/>
                  </a:lnTo>
                  <a:lnTo>
                    <a:pt x="106" y="92"/>
                  </a:lnTo>
                  <a:lnTo>
                    <a:pt x="110" y="110"/>
                  </a:lnTo>
                  <a:lnTo>
                    <a:pt x="126" y="134"/>
                  </a:lnTo>
                  <a:lnTo>
                    <a:pt x="124" y="144"/>
                  </a:lnTo>
                  <a:lnTo>
                    <a:pt x="134" y="148"/>
                  </a:lnTo>
                  <a:lnTo>
                    <a:pt x="142" y="144"/>
                  </a:lnTo>
                  <a:lnTo>
                    <a:pt x="146" y="138"/>
                  </a:lnTo>
                  <a:lnTo>
                    <a:pt x="172" y="170"/>
                  </a:lnTo>
                  <a:lnTo>
                    <a:pt x="174" y="156"/>
                  </a:lnTo>
                  <a:lnTo>
                    <a:pt x="170" y="152"/>
                  </a:lnTo>
                  <a:lnTo>
                    <a:pt x="176" y="148"/>
                  </a:lnTo>
                  <a:lnTo>
                    <a:pt x="180" y="154"/>
                  </a:lnTo>
                  <a:lnTo>
                    <a:pt x="178" y="162"/>
                  </a:lnTo>
                  <a:lnTo>
                    <a:pt x="186" y="168"/>
                  </a:lnTo>
                  <a:lnTo>
                    <a:pt x="176" y="178"/>
                  </a:lnTo>
                  <a:lnTo>
                    <a:pt x="178" y="192"/>
                  </a:lnTo>
                  <a:lnTo>
                    <a:pt x="206" y="220"/>
                  </a:lnTo>
                  <a:lnTo>
                    <a:pt x="224" y="236"/>
                  </a:lnTo>
                  <a:lnTo>
                    <a:pt x="234" y="244"/>
                  </a:lnTo>
                  <a:lnTo>
                    <a:pt x="230" y="252"/>
                  </a:lnTo>
                  <a:lnTo>
                    <a:pt x="236" y="26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3" name="Freeform 610"/>
            <p:cNvSpPr>
              <a:spLocks/>
            </p:cNvSpPr>
            <p:nvPr/>
          </p:nvSpPr>
          <p:spPr bwMode="auto">
            <a:xfrm>
              <a:off x="1493838" y="2816225"/>
              <a:ext cx="723900" cy="512763"/>
            </a:xfrm>
            <a:custGeom>
              <a:avLst/>
              <a:gdLst>
                <a:gd name="T0" fmla="*/ 0 w 220"/>
                <a:gd name="T1" fmla="*/ 322522 h 156"/>
                <a:gd name="T2" fmla="*/ 59230 w 220"/>
                <a:gd name="T3" fmla="*/ 283029 h 156"/>
                <a:gd name="T4" fmla="*/ 78974 w 220"/>
                <a:gd name="T5" fmla="*/ 256701 h 156"/>
                <a:gd name="T6" fmla="*/ 72393 w 220"/>
                <a:gd name="T7" fmla="*/ 250119 h 156"/>
                <a:gd name="T8" fmla="*/ 85555 w 220"/>
                <a:gd name="T9" fmla="*/ 236955 h 156"/>
                <a:gd name="T10" fmla="*/ 105298 w 220"/>
                <a:gd name="T11" fmla="*/ 236955 h 156"/>
                <a:gd name="T12" fmla="*/ 263245 w 220"/>
                <a:gd name="T13" fmla="*/ 72403 h 156"/>
                <a:gd name="T14" fmla="*/ 342219 w 220"/>
                <a:gd name="T15" fmla="*/ 19746 h 156"/>
                <a:gd name="T16" fmla="*/ 355381 w 220"/>
                <a:gd name="T17" fmla="*/ 19746 h 156"/>
                <a:gd name="T18" fmla="*/ 368544 w 220"/>
                <a:gd name="T19" fmla="*/ 0 h 156"/>
                <a:gd name="T20" fmla="*/ 447517 w 220"/>
                <a:gd name="T21" fmla="*/ 72403 h 156"/>
                <a:gd name="T22" fmla="*/ 506748 w 220"/>
                <a:gd name="T23" fmla="*/ 46075 h 156"/>
                <a:gd name="T24" fmla="*/ 533072 w 220"/>
                <a:gd name="T25" fmla="*/ 52657 h 156"/>
                <a:gd name="T26" fmla="*/ 539653 w 220"/>
                <a:gd name="T27" fmla="*/ 92149 h 156"/>
                <a:gd name="T28" fmla="*/ 552815 w 220"/>
                <a:gd name="T29" fmla="*/ 111895 h 156"/>
                <a:gd name="T30" fmla="*/ 565978 w 220"/>
                <a:gd name="T31" fmla="*/ 157970 h 156"/>
                <a:gd name="T32" fmla="*/ 552815 w 220"/>
                <a:gd name="T33" fmla="*/ 197462 h 156"/>
                <a:gd name="T34" fmla="*/ 585721 w 220"/>
                <a:gd name="T35" fmla="*/ 204044 h 156"/>
                <a:gd name="T36" fmla="*/ 625208 w 220"/>
                <a:gd name="T37" fmla="*/ 276447 h 156"/>
                <a:gd name="T38" fmla="*/ 644951 w 220"/>
                <a:gd name="T39" fmla="*/ 269865 h 156"/>
                <a:gd name="T40" fmla="*/ 691019 w 220"/>
                <a:gd name="T41" fmla="*/ 315940 h 156"/>
                <a:gd name="T42" fmla="*/ 677857 w 220"/>
                <a:gd name="T43" fmla="*/ 381760 h 156"/>
                <a:gd name="T44" fmla="*/ 717344 w 220"/>
                <a:gd name="T45" fmla="*/ 427835 h 156"/>
                <a:gd name="T46" fmla="*/ 723925 w 220"/>
                <a:gd name="T47" fmla="*/ 460745 h 156"/>
                <a:gd name="T48" fmla="*/ 677857 w 220"/>
                <a:gd name="T49" fmla="*/ 513402 h 156"/>
                <a:gd name="T50" fmla="*/ 664695 w 220"/>
                <a:gd name="T51" fmla="*/ 493656 h 156"/>
                <a:gd name="T52" fmla="*/ 644951 w 220"/>
                <a:gd name="T53" fmla="*/ 454163 h 156"/>
                <a:gd name="T54" fmla="*/ 565978 w 220"/>
                <a:gd name="T55" fmla="*/ 394925 h 156"/>
                <a:gd name="T56" fmla="*/ 519910 w 220"/>
                <a:gd name="T57" fmla="*/ 408089 h 156"/>
                <a:gd name="T58" fmla="*/ 513329 w 220"/>
                <a:gd name="T59" fmla="*/ 421253 h 156"/>
                <a:gd name="T60" fmla="*/ 506748 w 220"/>
                <a:gd name="T61" fmla="*/ 427835 h 156"/>
                <a:gd name="T62" fmla="*/ 500166 w 220"/>
                <a:gd name="T63" fmla="*/ 434417 h 156"/>
                <a:gd name="T64" fmla="*/ 401449 w 220"/>
                <a:gd name="T65" fmla="*/ 454163 h 156"/>
                <a:gd name="T66" fmla="*/ 388287 w 220"/>
                <a:gd name="T67" fmla="*/ 434417 h 156"/>
                <a:gd name="T68" fmla="*/ 375125 w 220"/>
                <a:gd name="T69" fmla="*/ 440999 h 156"/>
                <a:gd name="T70" fmla="*/ 282989 w 220"/>
                <a:gd name="T71" fmla="*/ 394925 h 156"/>
                <a:gd name="T72" fmla="*/ 250083 w 220"/>
                <a:gd name="T73" fmla="*/ 421253 h 156"/>
                <a:gd name="T74" fmla="*/ 230340 w 220"/>
                <a:gd name="T75" fmla="*/ 408089 h 156"/>
                <a:gd name="T76" fmla="*/ 217178 w 220"/>
                <a:gd name="T77" fmla="*/ 427835 h 156"/>
                <a:gd name="T78" fmla="*/ 138204 w 220"/>
                <a:gd name="T79" fmla="*/ 427835 h 156"/>
                <a:gd name="T80" fmla="*/ 144785 w 220"/>
                <a:gd name="T81" fmla="*/ 454163 h 156"/>
                <a:gd name="T82" fmla="*/ 151366 w 220"/>
                <a:gd name="T83" fmla="*/ 467327 h 156"/>
                <a:gd name="T84" fmla="*/ 151366 w 220"/>
                <a:gd name="T85" fmla="*/ 473910 h 156"/>
                <a:gd name="T86" fmla="*/ 144785 w 220"/>
                <a:gd name="T87" fmla="*/ 480492 h 156"/>
                <a:gd name="T88" fmla="*/ 105298 w 220"/>
                <a:gd name="T89" fmla="*/ 480492 h 156"/>
                <a:gd name="T90" fmla="*/ 0 w 220"/>
                <a:gd name="T91" fmla="*/ 322522 h 15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20"/>
                <a:gd name="T139" fmla="*/ 0 h 156"/>
                <a:gd name="T140" fmla="*/ 220 w 220"/>
                <a:gd name="T141" fmla="*/ 156 h 15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20" h="156">
                  <a:moveTo>
                    <a:pt x="0" y="98"/>
                  </a:moveTo>
                  <a:lnTo>
                    <a:pt x="18" y="86"/>
                  </a:lnTo>
                  <a:lnTo>
                    <a:pt x="24" y="78"/>
                  </a:lnTo>
                  <a:lnTo>
                    <a:pt x="22" y="76"/>
                  </a:lnTo>
                  <a:lnTo>
                    <a:pt x="26" y="72"/>
                  </a:lnTo>
                  <a:lnTo>
                    <a:pt x="32" y="72"/>
                  </a:lnTo>
                  <a:lnTo>
                    <a:pt x="80" y="22"/>
                  </a:lnTo>
                  <a:lnTo>
                    <a:pt x="104" y="6"/>
                  </a:lnTo>
                  <a:lnTo>
                    <a:pt x="108" y="6"/>
                  </a:lnTo>
                  <a:lnTo>
                    <a:pt x="112" y="0"/>
                  </a:lnTo>
                  <a:lnTo>
                    <a:pt x="136" y="22"/>
                  </a:lnTo>
                  <a:lnTo>
                    <a:pt x="154" y="14"/>
                  </a:lnTo>
                  <a:lnTo>
                    <a:pt x="162" y="16"/>
                  </a:lnTo>
                  <a:lnTo>
                    <a:pt x="164" y="28"/>
                  </a:lnTo>
                  <a:lnTo>
                    <a:pt x="168" y="34"/>
                  </a:lnTo>
                  <a:lnTo>
                    <a:pt x="172" y="48"/>
                  </a:lnTo>
                  <a:lnTo>
                    <a:pt x="168" y="60"/>
                  </a:lnTo>
                  <a:lnTo>
                    <a:pt x="178" y="62"/>
                  </a:lnTo>
                  <a:lnTo>
                    <a:pt x="190" y="84"/>
                  </a:lnTo>
                  <a:lnTo>
                    <a:pt x="196" y="82"/>
                  </a:lnTo>
                  <a:lnTo>
                    <a:pt x="210" y="96"/>
                  </a:lnTo>
                  <a:lnTo>
                    <a:pt x="206" y="116"/>
                  </a:lnTo>
                  <a:lnTo>
                    <a:pt x="218" y="130"/>
                  </a:lnTo>
                  <a:lnTo>
                    <a:pt x="220" y="140"/>
                  </a:lnTo>
                  <a:lnTo>
                    <a:pt x="206" y="156"/>
                  </a:lnTo>
                  <a:lnTo>
                    <a:pt x="202" y="150"/>
                  </a:lnTo>
                  <a:lnTo>
                    <a:pt x="196" y="138"/>
                  </a:lnTo>
                  <a:lnTo>
                    <a:pt x="172" y="120"/>
                  </a:lnTo>
                  <a:lnTo>
                    <a:pt x="158" y="124"/>
                  </a:lnTo>
                  <a:lnTo>
                    <a:pt x="156" y="128"/>
                  </a:lnTo>
                  <a:lnTo>
                    <a:pt x="154" y="130"/>
                  </a:lnTo>
                  <a:lnTo>
                    <a:pt x="152" y="132"/>
                  </a:lnTo>
                  <a:lnTo>
                    <a:pt x="122" y="138"/>
                  </a:lnTo>
                  <a:lnTo>
                    <a:pt x="118" y="132"/>
                  </a:lnTo>
                  <a:lnTo>
                    <a:pt x="114" y="134"/>
                  </a:lnTo>
                  <a:lnTo>
                    <a:pt x="86" y="120"/>
                  </a:lnTo>
                  <a:lnTo>
                    <a:pt x="76" y="128"/>
                  </a:lnTo>
                  <a:lnTo>
                    <a:pt x="70" y="124"/>
                  </a:lnTo>
                  <a:lnTo>
                    <a:pt x="66" y="130"/>
                  </a:lnTo>
                  <a:lnTo>
                    <a:pt x="42" y="130"/>
                  </a:lnTo>
                  <a:lnTo>
                    <a:pt x="44" y="138"/>
                  </a:lnTo>
                  <a:lnTo>
                    <a:pt x="46" y="142"/>
                  </a:lnTo>
                  <a:lnTo>
                    <a:pt x="46" y="144"/>
                  </a:lnTo>
                  <a:lnTo>
                    <a:pt x="44" y="146"/>
                  </a:lnTo>
                  <a:lnTo>
                    <a:pt x="32" y="146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4" name="Freeform 611"/>
            <p:cNvSpPr>
              <a:spLocks/>
            </p:cNvSpPr>
            <p:nvPr/>
          </p:nvSpPr>
          <p:spPr bwMode="auto">
            <a:xfrm>
              <a:off x="1598613" y="3211513"/>
              <a:ext cx="558800" cy="393700"/>
            </a:xfrm>
            <a:custGeom>
              <a:avLst/>
              <a:gdLst>
                <a:gd name="T0" fmla="*/ 0 w 170"/>
                <a:gd name="T1" fmla="*/ 85567 h 120"/>
                <a:gd name="T2" fmla="*/ 39487 w 170"/>
                <a:gd name="T3" fmla="*/ 85567 h 120"/>
                <a:gd name="T4" fmla="*/ 39487 w 170"/>
                <a:gd name="T5" fmla="*/ 59239 h 120"/>
                <a:gd name="T6" fmla="*/ 32906 w 170"/>
                <a:gd name="T7" fmla="*/ 32910 h 120"/>
                <a:gd name="T8" fmla="*/ 111879 w 170"/>
                <a:gd name="T9" fmla="*/ 32910 h 120"/>
                <a:gd name="T10" fmla="*/ 125042 w 170"/>
                <a:gd name="T11" fmla="*/ 13164 h 120"/>
                <a:gd name="T12" fmla="*/ 144785 w 170"/>
                <a:gd name="T13" fmla="*/ 26328 h 120"/>
                <a:gd name="T14" fmla="*/ 177691 w 170"/>
                <a:gd name="T15" fmla="*/ 0 h 120"/>
                <a:gd name="T16" fmla="*/ 269827 w 170"/>
                <a:gd name="T17" fmla="*/ 46075 h 120"/>
                <a:gd name="T18" fmla="*/ 282989 w 170"/>
                <a:gd name="T19" fmla="*/ 39493 h 120"/>
                <a:gd name="T20" fmla="*/ 296151 w 170"/>
                <a:gd name="T21" fmla="*/ 59239 h 120"/>
                <a:gd name="T22" fmla="*/ 401450 w 170"/>
                <a:gd name="T23" fmla="*/ 39493 h 120"/>
                <a:gd name="T24" fmla="*/ 414612 w 170"/>
                <a:gd name="T25" fmla="*/ 13164 h 120"/>
                <a:gd name="T26" fmla="*/ 460680 w 170"/>
                <a:gd name="T27" fmla="*/ 0 h 120"/>
                <a:gd name="T28" fmla="*/ 539654 w 170"/>
                <a:gd name="T29" fmla="*/ 59239 h 120"/>
                <a:gd name="T30" fmla="*/ 559397 w 170"/>
                <a:gd name="T31" fmla="*/ 98731 h 120"/>
                <a:gd name="T32" fmla="*/ 388287 w 170"/>
                <a:gd name="T33" fmla="*/ 210627 h 120"/>
                <a:gd name="T34" fmla="*/ 381706 w 170"/>
                <a:gd name="T35" fmla="*/ 243537 h 120"/>
                <a:gd name="T36" fmla="*/ 361963 w 170"/>
                <a:gd name="T37" fmla="*/ 243537 h 120"/>
                <a:gd name="T38" fmla="*/ 361963 w 170"/>
                <a:gd name="T39" fmla="*/ 256701 h 120"/>
                <a:gd name="T40" fmla="*/ 355382 w 170"/>
                <a:gd name="T41" fmla="*/ 256701 h 120"/>
                <a:gd name="T42" fmla="*/ 348800 w 170"/>
                <a:gd name="T43" fmla="*/ 256701 h 120"/>
                <a:gd name="T44" fmla="*/ 335638 w 170"/>
                <a:gd name="T45" fmla="*/ 289612 h 120"/>
                <a:gd name="T46" fmla="*/ 296151 w 170"/>
                <a:gd name="T47" fmla="*/ 283030 h 120"/>
                <a:gd name="T48" fmla="*/ 111879 w 170"/>
                <a:gd name="T49" fmla="*/ 394925 h 120"/>
                <a:gd name="T50" fmla="*/ 105298 w 170"/>
                <a:gd name="T51" fmla="*/ 375179 h 120"/>
                <a:gd name="T52" fmla="*/ 72393 w 170"/>
                <a:gd name="T53" fmla="*/ 362015 h 120"/>
                <a:gd name="T54" fmla="*/ 59230 w 170"/>
                <a:gd name="T55" fmla="*/ 296194 h 120"/>
                <a:gd name="T56" fmla="*/ 19743 w 170"/>
                <a:gd name="T57" fmla="*/ 230373 h 120"/>
                <a:gd name="T58" fmla="*/ 26325 w 170"/>
                <a:gd name="T59" fmla="*/ 197463 h 120"/>
                <a:gd name="T60" fmla="*/ 0 w 170"/>
                <a:gd name="T61" fmla="*/ 85567 h 12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70"/>
                <a:gd name="T94" fmla="*/ 0 h 120"/>
                <a:gd name="T95" fmla="*/ 170 w 170"/>
                <a:gd name="T96" fmla="*/ 120 h 12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70" h="120">
                  <a:moveTo>
                    <a:pt x="0" y="26"/>
                  </a:moveTo>
                  <a:lnTo>
                    <a:pt x="12" y="26"/>
                  </a:lnTo>
                  <a:lnTo>
                    <a:pt x="12" y="18"/>
                  </a:lnTo>
                  <a:lnTo>
                    <a:pt x="10" y="10"/>
                  </a:lnTo>
                  <a:lnTo>
                    <a:pt x="34" y="10"/>
                  </a:lnTo>
                  <a:lnTo>
                    <a:pt x="38" y="4"/>
                  </a:lnTo>
                  <a:lnTo>
                    <a:pt x="44" y="8"/>
                  </a:lnTo>
                  <a:lnTo>
                    <a:pt x="54" y="0"/>
                  </a:lnTo>
                  <a:lnTo>
                    <a:pt x="82" y="14"/>
                  </a:lnTo>
                  <a:lnTo>
                    <a:pt x="86" y="12"/>
                  </a:lnTo>
                  <a:lnTo>
                    <a:pt x="90" y="18"/>
                  </a:lnTo>
                  <a:lnTo>
                    <a:pt x="122" y="12"/>
                  </a:lnTo>
                  <a:lnTo>
                    <a:pt x="126" y="4"/>
                  </a:lnTo>
                  <a:lnTo>
                    <a:pt x="140" y="0"/>
                  </a:lnTo>
                  <a:lnTo>
                    <a:pt x="164" y="18"/>
                  </a:lnTo>
                  <a:lnTo>
                    <a:pt x="170" y="30"/>
                  </a:lnTo>
                  <a:lnTo>
                    <a:pt x="118" y="64"/>
                  </a:lnTo>
                  <a:lnTo>
                    <a:pt x="116" y="74"/>
                  </a:lnTo>
                  <a:lnTo>
                    <a:pt x="110" y="74"/>
                  </a:lnTo>
                  <a:lnTo>
                    <a:pt x="110" y="78"/>
                  </a:lnTo>
                  <a:lnTo>
                    <a:pt x="108" y="78"/>
                  </a:lnTo>
                  <a:lnTo>
                    <a:pt x="106" y="78"/>
                  </a:lnTo>
                  <a:lnTo>
                    <a:pt x="102" y="88"/>
                  </a:lnTo>
                  <a:lnTo>
                    <a:pt x="90" y="86"/>
                  </a:lnTo>
                  <a:lnTo>
                    <a:pt x="34" y="120"/>
                  </a:lnTo>
                  <a:lnTo>
                    <a:pt x="32" y="114"/>
                  </a:lnTo>
                  <a:lnTo>
                    <a:pt x="22" y="110"/>
                  </a:lnTo>
                  <a:lnTo>
                    <a:pt x="18" y="90"/>
                  </a:lnTo>
                  <a:lnTo>
                    <a:pt x="6" y="70"/>
                  </a:lnTo>
                  <a:lnTo>
                    <a:pt x="8" y="6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5" name="Freeform 612"/>
            <p:cNvSpPr>
              <a:spLocks/>
            </p:cNvSpPr>
            <p:nvPr/>
          </p:nvSpPr>
          <p:spPr bwMode="auto">
            <a:xfrm>
              <a:off x="1092200" y="3295650"/>
              <a:ext cx="617538" cy="508000"/>
            </a:xfrm>
            <a:custGeom>
              <a:avLst/>
              <a:gdLst>
                <a:gd name="T0" fmla="*/ 26325 w 188"/>
                <a:gd name="T1" fmla="*/ 230373 h 154"/>
                <a:gd name="T2" fmla="*/ 131623 w 188"/>
                <a:gd name="T3" fmla="*/ 151388 h 154"/>
                <a:gd name="T4" fmla="*/ 184272 w 188"/>
                <a:gd name="T5" fmla="*/ 125059 h 154"/>
                <a:gd name="T6" fmla="*/ 177691 w 188"/>
                <a:gd name="T7" fmla="*/ 98731 h 154"/>
                <a:gd name="T8" fmla="*/ 506748 w 188"/>
                <a:gd name="T9" fmla="*/ 0 h 154"/>
                <a:gd name="T10" fmla="*/ 533072 w 188"/>
                <a:gd name="T11" fmla="*/ 111895 h 154"/>
                <a:gd name="T12" fmla="*/ 526491 w 188"/>
                <a:gd name="T13" fmla="*/ 144806 h 154"/>
                <a:gd name="T14" fmla="*/ 565978 w 188"/>
                <a:gd name="T15" fmla="*/ 210626 h 154"/>
                <a:gd name="T16" fmla="*/ 579140 w 188"/>
                <a:gd name="T17" fmla="*/ 276447 h 154"/>
                <a:gd name="T18" fmla="*/ 612046 w 188"/>
                <a:gd name="T19" fmla="*/ 289611 h 154"/>
                <a:gd name="T20" fmla="*/ 618627 w 188"/>
                <a:gd name="T21" fmla="*/ 309358 h 154"/>
                <a:gd name="T22" fmla="*/ 605465 w 188"/>
                <a:gd name="T23" fmla="*/ 315940 h 154"/>
                <a:gd name="T24" fmla="*/ 519910 w 188"/>
                <a:gd name="T25" fmla="*/ 302776 h 154"/>
                <a:gd name="T26" fmla="*/ 421193 w 188"/>
                <a:gd name="T27" fmla="*/ 322522 h 154"/>
                <a:gd name="T28" fmla="*/ 361963 w 188"/>
                <a:gd name="T29" fmla="*/ 355432 h 154"/>
                <a:gd name="T30" fmla="*/ 138204 w 188"/>
                <a:gd name="T31" fmla="*/ 506820 h 154"/>
                <a:gd name="T32" fmla="*/ 39487 w 188"/>
                <a:gd name="T33" fmla="*/ 427835 h 154"/>
                <a:gd name="T34" fmla="*/ 32906 w 188"/>
                <a:gd name="T35" fmla="*/ 375178 h 154"/>
                <a:gd name="T36" fmla="*/ 0 w 188"/>
                <a:gd name="T37" fmla="*/ 375178 h 154"/>
                <a:gd name="T38" fmla="*/ 0 w 188"/>
                <a:gd name="T39" fmla="*/ 342268 h 154"/>
                <a:gd name="T40" fmla="*/ 6581 w 188"/>
                <a:gd name="T41" fmla="*/ 283029 h 154"/>
                <a:gd name="T42" fmla="*/ 26325 w 188"/>
                <a:gd name="T43" fmla="*/ 263283 h 154"/>
                <a:gd name="T44" fmla="*/ 13162 w 188"/>
                <a:gd name="T45" fmla="*/ 256701 h 154"/>
                <a:gd name="T46" fmla="*/ 26325 w 188"/>
                <a:gd name="T47" fmla="*/ 230373 h 15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88"/>
                <a:gd name="T73" fmla="*/ 0 h 154"/>
                <a:gd name="T74" fmla="*/ 188 w 188"/>
                <a:gd name="T75" fmla="*/ 154 h 15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88" h="154">
                  <a:moveTo>
                    <a:pt x="8" y="70"/>
                  </a:moveTo>
                  <a:lnTo>
                    <a:pt x="40" y="46"/>
                  </a:lnTo>
                  <a:lnTo>
                    <a:pt x="56" y="38"/>
                  </a:lnTo>
                  <a:lnTo>
                    <a:pt x="54" y="30"/>
                  </a:lnTo>
                  <a:lnTo>
                    <a:pt x="154" y="0"/>
                  </a:lnTo>
                  <a:lnTo>
                    <a:pt x="162" y="34"/>
                  </a:lnTo>
                  <a:lnTo>
                    <a:pt x="160" y="44"/>
                  </a:lnTo>
                  <a:lnTo>
                    <a:pt x="172" y="64"/>
                  </a:lnTo>
                  <a:lnTo>
                    <a:pt x="176" y="84"/>
                  </a:lnTo>
                  <a:lnTo>
                    <a:pt x="186" y="88"/>
                  </a:lnTo>
                  <a:lnTo>
                    <a:pt x="188" y="94"/>
                  </a:lnTo>
                  <a:lnTo>
                    <a:pt x="184" y="96"/>
                  </a:lnTo>
                  <a:lnTo>
                    <a:pt x="158" y="92"/>
                  </a:lnTo>
                  <a:lnTo>
                    <a:pt x="128" y="98"/>
                  </a:lnTo>
                  <a:lnTo>
                    <a:pt x="110" y="108"/>
                  </a:lnTo>
                  <a:lnTo>
                    <a:pt x="42" y="154"/>
                  </a:lnTo>
                  <a:lnTo>
                    <a:pt x="12" y="130"/>
                  </a:lnTo>
                  <a:lnTo>
                    <a:pt x="10" y="114"/>
                  </a:lnTo>
                  <a:lnTo>
                    <a:pt x="0" y="114"/>
                  </a:lnTo>
                  <a:lnTo>
                    <a:pt x="0" y="104"/>
                  </a:lnTo>
                  <a:lnTo>
                    <a:pt x="2" y="86"/>
                  </a:lnTo>
                  <a:lnTo>
                    <a:pt x="8" y="80"/>
                  </a:lnTo>
                  <a:lnTo>
                    <a:pt x="4" y="78"/>
                  </a:lnTo>
                  <a:lnTo>
                    <a:pt x="8" y="7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6" name="Freeform 613"/>
            <p:cNvSpPr>
              <a:spLocks/>
            </p:cNvSpPr>
            <p:nvPr/>
          </p:nvSpPr>
          <p:spPr bwMode="auto">
            <a:xfrm>
              <a:off x="1454150" y="3309938"/>
              <a:ext cx="809625" cy="533400"/>
            </a:xfrm>
            <a:custGeom>
              <a:avLst/>
              <a:gdLst>
                <a:gd name="T0" fmla="*/ 0 w 246"/>
                <a:gd name="T1" fmla="*/ 342268 h 162"/>
                <a:gd name="T2" fmla="*/ 59230 w 246"/>
                <a:gd name="T3" fmla="*/ 309358 h 162"/>
                <a:gd name="T4" fmla="*/ 157947 w 246"/>
                <a:gd name="T5" fmla="*/ 289612 h 162"/>
                <a:gd name="T6" fmla="*/ 243502 w 246"/>
                <a:gd name="T7" fmla="*/ 302776 h 162"/>
                <a:gd name="T8" fmla="*/ 256664 w 246"/>
                <a:gd name="T9" fmla="*/ 296194 h 162"/>
                <a:gd name="T10" fmla="*/ 440936 w 246"/>
                <a:gd name="T11" fmla="*/ 184298 h 162"/>
                <a:gd name="T12" fmla="*/ 480423 w 246"/>
                <a:gd name="T13" fmla="*/ 190881 h 162"/>
                <a:gd name="T14" fmla="*/ 493585 w 246"/>
                <a:gd name="T15" fmla="*/ 157970 h 162"/>
                <a:gd name="T16" fmla="*/ 506748 w 246"/>
                <a:gd name="T17" fmla="*/ 157970 h 162"/>
                <a:gd name="T18" fmla="*/ 506748 w 246"/>
                <a:gd name="T19" fmla="*/ 144806 h 162"/>
                <a:gd name="T20" fmla="*/ 526491 w 246"/>
                <a:gd name="T21" fmla="*/ 144806 h 162"/>
                <a:gd name="T22" fmla="*/ 533072 w 246"/>
                <a:gd name="T23" fmla="*/ 111895 h 162"/>
                <a:gd name="T24" fmla="*/ 704182 w 246"/>
                <a:gd name="T25" fmla="*/ 0 h 162"/>
                <a:gd name="T26" fmla="*/ 717344 w 246"/>
                <a:gd name="T27" fmla="*/ 19746 h 162"/>
                <a:gd name="T28" fmla="*/ 723925 w 246"/>
                <a:gd name="T29" fmla="*/ 46075 h 162"/>
                <a:gd name="T30" fmla="*/ 796318 w 246"/>
                <a:gd name="T31" fmla="*/ 46075 h 162"/>
                <a:gd name="T32" fmla="*/ 809480 w 246"/>
                <a:gd name="T33" fmla="*/ 144806 h 162"/>
                <a:gd name="T34" fmla="*/ 638370 w 246"/>
                <a:gd name="T35" fmla="*/ 276448 h 162"/>
                <a:gd name="T36" fmla="*/ 585721 w 246"/>
                <a:gd name="T37" fmla="*/ 381761 h 162"/>
                <a:gd name="T38" fmla="*/ 572559 w 246"/>
                <a:gd name="T39" fmla="*/ 375179 h 162"/>
                <a:gd name="T40" fmla="*/ 539653 w 246"/>
                <a:gd name="T41" fmla="*/ 394925 h 162"/>
                <a:gd name="T42" fmla="*/ 526491 w 246"/>
                <a:gd name="T43" fmla="*/ 381761 h 162"/>
                <a:gd name="T44" fmla="*/ 487004 w 246"/>
                <a:gd name="T45" fmla="*/ 368597 h 162"/>
                <a:gd name="T46" fmla="*/ 493585 w 246"/>
                <a:gd name="T47" fmla="*/ 401507 h 162"/>
                <a:gd name="T48" fmla="*/ 440936 w 246"/>
                <a:gd name="T49" fmla="*/ 447582 h 162"/>
                <a:gd name="T50" fmla="*/ 440936 w 246"/>
                <a:gd name="T51" fmla="*/ 421254 h 162"/>
                <a:gd name="T52" fmla="*/ 421193 w 246"/>
                <a:gd name="T53" fmla="*/ 441000 h 162"/>
                <a:gd name="T54" fmla="*/ 394868 w 246"/>
                <a:gd name="T55" fmla="*/ 454164 h 162"/>
                <a:gd name="T56" fmla="*/ 348800 w 246"/>
                <a:gd name="T57" fmla="*/ 519985 h 162"/>
                <a:gd name="T58" fmla="*/ 85555 w 246"/>
                <a:gd name="T59" fmla="*/ 533149 h 162"/>
                <a:gd name="T60" fmla="*/ 19743 w 246"/>
                <a:gd name="T61" fmla="*/ 480492 h 162"/>
                <a:gd name="T62" fmla="*/ 26325 w 246"/>
                <a:gd name="T63" fmla="*/ 414671 h 162"/>
                <a:gd name="T64" fmla="*/ 0 w 246"/>
                <a:gd name="T65" fmla="*/ 342268 h 16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46"/>
                <a:gd name="T100" fmla="*/ 0 h 162"/>
                <a:gd name="T101" fmla="*/ 246 w 246"/>
                <a:gd name="T102" fmla="*/ 162 h 16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46" h="162">
                  <a:moveTo>
                    <a:pt x="0" y="104"/>
                  </a:moveTo>
                  <a:lnTo>
                    <a:pt x="18" y="94"/>
                  </a:lnTo>
                  <a:lnTo>
                    <a:pt x="48" y="88"/>
                  </a:lnTo>
                  <a:lnTo>
                    <a:pt x="74" y="92"/>
                  </a:lnTo>
                  <a:lnTo>
                    <a:pt x="78" y="90"/>
                  </a:lnTo>
                  <a:lnTo>
                    <a:pt x="134" y="56"/>
                  </a:lnTo>
                  <a:lnTo>
                    <a:pt x="146" y="58"/>
                  </a:lnTo>
                  <a:lnTo>
                    <a:pt x="150" y="48"/>
                  </a:lnTo>
                  <a:lnTo>
                    <a:pt x="154" y="48"/>
                  </a:lnTo>
                  <a:lnTo>
                    <a:pt x="154" y="44"/>
                  </a:lnTo>
                  <a:lnTo>
                    <a:pt x="160" y="44"/>
                  </a:lnTo>
                  <a:lnTo>
                    <a:pt x="162" y="34"/>
                  </a:lnTo>
                  <a:lnTo>
                    <a:pt x="214" y="0"/>
                  </a:lnTo>
                  <a:lnTo>
                    <a:pt x="218" y="6"/>
                  </a:lnTo>
                  <a:lnTo>
                    <a:pt x="220" y="14"/>
                  </a:lnTo>
                  <a:lnTo>
                    <a:pt x="242" y="14"/>
                  </a:lnTo>
                  <a:lnTo>
                    <a:pt x="246" y="44"/>
                  </a:lnTo>
                  <a:lnTo>
                    <a:pt x="194" y="84"/>
                  </a:lnTo>
                  <a:lnTo>
                    <a:pt x="178" y="116"/>
                  </a:lnTo>
                  <a:lnTo>
                    <a:pt x="174" y="114"/>
                  </a:lnTo>
                  <a:lnTo>
                    <a:pt x="164" y="120"/>
                  </a:lnTo>
                  <a:lnTo>
                    <a:pt x="160" y="116"/>
                  </a:lnTo>
                  <a:lnTo>
                    <a:pt x="148" y="112"/>
                  </a:lnTo>
                  <a:lnTo>
                    <a:pt x="150" y="122"/>
                  </a:lnTo>
                  <a:lnTo>
                    <a:pt x="134" y="136"/>
                  </a:lnTo>
                  <a:lnTo>
                    <a:pt x="134" y="128"/>
                  </a:lnTo>
                  <a:lnTo>
                    <a:pt x="128" y="134"/>
                  </a:lnTo>
                  <a:lnTo>
                    <a:pt x="120" y="138"/>
                  </a:lnTo>
                  <a:lnTo>
                    <a:pt x="106" y="158"/>
                  </a:lnTo>
                  <a:lnTo>
                    <a:pt x="26" y="162"/>
                  </a:lnTo>
                  <a:lnTo>
                    <a:pt x="6" y="146"/>
                  </a:lnTo>
                  <a:lnTo>
                    <a:pt x="8" y="126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7" name="Freeform 614"/>
            <p:cNvSpPr>
              <a:spLocks/>
            </p:cNvSpPr>
            <p:nvPr/>
          </p:nvSpPr>
          <p:spPr bwMode="auto">
            <a:xfrm>
              <a:off x="1230313" y="3454400"/>
              <a:ext cx="1303337" cy="928688"/>
            </a:xfrm>
            <a:custGeom>
              <a:avLst/>
              <a:gdLst>
                <a:gd name="T0" fmla="*/ 0 w 396"/>
                <a:gd name="T1" fmla="*/ 348850 h 282"/>
                <a:gd name="T2" fmla="*/ 223759 w 396"/>
                <a:gd name="T3" fmla="*/ 197462 h 282"/>
                <a:gd name="T4" fmla="*/ 250083 w 396"/>
                <a:gd name="T5" fmla="*/ 269865 h 282"/>
                <a:gd name="T6" fmla="*/ 243502 w 396"/>
                <a:gd name="T7" fmla="*/ 335686 h 282"/>
                <a:gd name="T8" fmla="*/ 309314 w 396"/>
                <a:gd name="T9" fmla="*/ 388343 h 282"/>
                <a:gd name="T10" fmla="*/ 572559 w 396"/>
                <a:gd name="T11" fmla="*/ 375178 h 282"/>
                <a:gd name="T12" fmla="*/ 618627 w 396"/>
                <a:gd name="T13" fmla="*/ 309358 h 282"/>
                <a:gd name="T14" fmla="*/ 644952 w 396"/>
                <a:gd name="T15" fmla="*/ 296194 h 282"/>
                <a:gd name="T16" fmla="*/ 664695 w 396"/>
                <a:gd name="T17" fmla="*/ 276447 h 282"/>
                <a:gd name="T18" fmla="*/ 664695 w 396"/>
                <a:gd name="T19" fmla="*/ 302776 h 282"/>
                <a:gd name="T20" fmla="*/ 717344 w 396"/>
                <a:gd name="T21" fmla="*/ 256701 h 282"/>
                <a:gd name="T22" fmla="*/ 710763 w 396"/>
                <a:gd name="T23" fmla="*/ 223791 h 282"/>
                <a:gd name="T24" fmla="*/ 750250 w 396"/>
                <a:gd name="T25" fmla="*/ 236955 h 282"/>
                <a:gd name="T26" fmla="*/ 763412 w 396"/>
                <a:gd name="T27" fmla="*/ 250119 h 282"/>
                <a:gd name="T28" fmla="*/ 796318 w 396"/>
                <a:gd name="T29" fmla="*/ 230373 h 282"/>
                <a:gd name="T30" fmla="*/ 809480 w 396"/>
                <a:gd name="T31" fmla="*/ 236955 h 282"/>
                <a:gd name="T32" fmla="*/ 862130 w 396"/>
                <a:gd name="T33" fmla="*/ 131642 h 282"/>
                <a:gd name="T34" fmla="*/ 1033239 w 396"/>
                <a:gd name="T35" fmla="*/ 0 h 282"/>
                <a:gd name="T36" fmla="*/ 1079307 w 396"/>
                <a:gd name="T37" fmla="*/ 19746 h 282"/>
                <a:gd name="T38" fmla="*/ 1118794 w 396"/>
                <a:gd name="T39" fmla="*/ 78985 h 282"/>
                <a:gd name="T40" fmla="*/ 1151700 w 396"/>
                <a:gd name="T41" fmla="*/ 78985 h 282"/>
                <a:gd name="T42" fmla="*/ 1164862 w 396"/>
                <a:gd name="T43" fmla="*/ 105313 h 282"/>
                <a:gd name="T44" fmla="*/ 1138537 w 396"/>
                <a:gd name="T45" fmla="*/ 138224 h 282"/>
                <a:gd name="T46" fmla="*/ 1138537 w 396"/>
                <a:gd name="T47" fmla="*/ 171134 h 282"/>
                <a:gd name="T48" fmla="*/ 1158281 w 396"/>
                <a:gd name="T49" fmla="*/ 197462 h 282"/>
                <a:gd name="T50" fmla="*/ 1178024 w 396"/>
                <a:gd name="T51" fmla="*/ 184298 h 282"/>
                <a:gd name="T52" fmla="*/ 1191187 w 396"/>
                <a:gd name="T53" fmla="*/ 230373 h 282"/>
                <a:gd name="T54" fmla="*/ 1178024 w 396"/>
                <a:gd name="T55" fmla="*/ 236955 h 282"/>
                <a:gd name="T56" fmla="*/ 1178024 w 396"/>
                <a:gd name="T57" fmla="*/ 309358 h 282"/>
                <a:gd name="T58" fmla="*/ 1276741 w 396"/>
                <a:gd name="T59" fmla="*/ 375178 h 282"/>
                <a:gd name="T60" fmla="*/ 1303066 w 396"/>
                <a:gd name="T61" fmla="*/ 493656 h 282"/>
                <a:gd name="T62" fmla="*/ 1276741 w 396"/>
                <a:gd name="T63" fmla="*/ 526566 h 282"/>
                <a:gd name="T64" fmla="*/ 1276741 w 396"/>
                <a:gd name="T65" fmla="*/ 585805 h 282"/>
                <a:gd name="T66" fmla="*/ 967428 w 396"/>
                <a:gd name="T67" fmla="*/ 539730 h 282"/>
                <a:gd name="T68" fmla="*/ 960847 w 396"/>
                <a:gd name="T69" fmla="*/ 592387 h 282"/>
                <a:gd name="T70" fmla="*/ 796318 w 396"/>
                <a:gd name="T71" fmla="*/ 552895 h 282"/>
                <a:gd name="T72" fmla="*/ 776575 w 396"/>
                <a:gd name="T73" fmla="*/ 612133 h 282"/>
                <a:gd name="T74" fmla="*/ 704182 w 396"/>
                <a:gd name="T75" fmla="*/ 598969 h 282"/>
                <a:gd name="T76" fmla="*/ 644952 w 396"/>
                <a:gd name="T77" fmla="*/ 638462 h 282"/>
                <a:gd name="T78" fmla="*/ 585722 w 396"/>
                <a:gd name="T79" fmla="*/ 671372 h 282"/>
                <a:gd name="T80" fmla="*/ 546235 w 396"/>
                <a:gd name="T81" fmla="*/ 664790 h 282"/>
                <a:gd name="T82" fmla="*/ 539654 w 396"/>
                <a:gd name="T83" fmla="*/ 671372 h 282"/>
                <a:gd name="T84" fmla="*/ 440936 w 396"/>
                <a:gd name="T85" fmla="*/ 658208 h 282"/>
                <a:gd name="T86" fmla="*/ 408031 w 396"/>
                <a:gd name="T87" fmla="*/ 789849 h 282"/>
                <a:gd name="T88" fmla="*/ 197434 w 396"/>
                <a:gd name="T89" fmla="*/ 928073 h 282"/>
                <a:gd name="T90" fmla="*/ 46068 w 396"/>
                <a:gd name="T91" fmla="*/ 783267 h 282"/>
                <a:gd name="T92" fmla="*/ 39487 w 396"/>
                <a:gd name="T93" fmla="*/ 737193 h 282"/>
                <a:gd name="T94" fmla="*/ 72393 w 396"/>
                <a:gd name="T95" fmla="*/ 704282 h 282"/>
                <a:gd name="T96" fmla="*/ 46068 w 396"/>
                <a:gd name="T97" fmla="*/ 684536 h 282"/>
                <a:gd name="T98" fmla="*/ 52649 w 396"/>
                <a:gd name="T99" fmla="*/ 658208 h 282"/>
                <a:gd name="T100" fmla="*/ 111879 w 396"/>
                <a:gd name="T101" fmla="*/ 631879 h 282"/>
                <a:gd name="T102" fmla="*/ 125042 w 396"/>
                <a:gd name="T103" fmla="*/ 552895 h 282"/>
                <a:gd name="T104" fmla="*/ 0 w 396"/>
                <a:gd name="T105" fmla="*/ 348850 h 2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96"/>
                <a:gd name="T160" fmla="*/ 0 h 282"/>
                <a:gd name="T161" fmla="*/ 396 w 396"/>
                <a:gd name="T162" fmla="*/ 282 h 2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96" h="282">
                  <a:moveTo>
                    <a:pt x="0" y="106"/>
                  </a:moveTo>
                  <a:lnTo>
                    <a:pt x="68" y="60"/>
                  </a:lnTo>
                  <a:lnTo>
                    <a:pt x="76" y="82"/>
                  </a:lnTo>
                  <a:lnTo>
                    <a:pt x="74" y="102"/>
                  </a:lnTo>
                  <a:lnTo>
                    <a:pt x="94" y="118"/>
                  </a:lnTo>
                  <a:lnTo>
                    <a:pt x="174" y="114"/>
                  </a:lnTo>
                  <a:lnTo>
                    <a:pt x="188" y="94"/>
                  </a:lnTo>
                  <a:lnTo>
                    <a:pt x="196" y="90"/>
                  </a:lnTo>
                  <a:lnTo>
                    <a:pt x="202" y="84"/>
                  </a:lnTo>
                  <a:lnTo>
                    <a:pt x="202" y="92"/>
                  </a:lnTo>
                  <a:lnTo>
                    <a:pt x="218" y="78"/>
                  </a:lnTo>
                  <a:lnTo>
                    <a:pt x="216" y="68"/>
                  </a:lnTo>
                  <a:lnTo>
                    <a:pt x="228" y="72"/>
                  </a:lnTo>
                  <a:lnTo>
                    <a:pt x="232" y="76"/>
                  </a:lnTo>
                  <a:lnTo>
                    <a:pt x="242" y="70"/>
                  </a:lnTo>
                  <a:lnTo>
                    <a:pt x="246" y="72"/>
                  </a:lnTo>
                  <a:lnTo>
                    <a:pt x="262" y="40"/>
                  </a:lnTo>
                  <a:lnTo>
                    <a:pt x="314" y="0"/>
                  </a:lnTo>
                  <a:lnTo>
                    <a:pt x="328" y="6"/>
                  </a:lnTo>
                  <a:lnTo>
                    <a:pt x="340" y="24"/>
                  </a:lnTo>
                  <a:lnTo>
                    <a:pt x="350" y="24"/>
                  </a:lnTo>
                  <a:lnTo>
                    <a:pt x="354" y="32"/>
                  </a:lnTo>
                  <a:lnTo>
                    <a:pt x="346" y="42"/>
                  </a:lnTo>
                  <a:lnTo>
                    <a:pt x="346" y="52"/>
                  </a:lnTo>
                  <a:lnTo>
                    <a:pt x="352" y="60"/>
                  </a:lnTo>
                  <a:lnTo>
                    <a:pt x="358" y="56"/>
                  </a:lnTo>
                  <a:lnTo>
                    <a:pt x="362" y="70"/>
                  </a:lnTo>
                  <a:lnTo>
                    <a:pt x="358" y="72"/>
                  </a:lnTo>
                  <a:lnTo>
                    <a:pt x="358" y="94"/>
                  </a:lnTo>
                  <a:lnTo>
                    <a:pt x="388" y="114"/>
                  </a:lnTo>
                  <a:lnTo>
                    <a:pt x="396" y="150"/>
                  </a:lnTo>
                  <a:lnTo>
                    <a:pt x="388" y="160"/>
                  </a:lnTo>
                  <a:lnTo>
                    <a:pt x="388" y="178"/>
                  </a:lnTo>
                  <a:lnTo>
                    <a:pt x="294" y="164"/>
                  </a:lnTo>
                  <a:lnTo>
                    <a:pt x="292" y="180"/>
                  </a:lnTo>
                  <a:lnTo>
                    <a:pt x="242" y="168"/>
                  </a:lnTo>
                  <a:lnTo>
                    <a:pt x="236" y="186"/>
                  </a:lnTo>
                  <a:lnTo>
                    <a:pt x="214" y="182"/>
                  </a:lnTo>
                  <a:lnTo>
                    <a:pt x="196" y="194"/>
                  </a:lnTo>
                  <a:lnTo>
                    <a:pt x="178" y="204"/>
                  </a:lnTo>
                  <a:lnTo>
                    <a:pt x="166" y="202"/>
                  </a:lnTo>
                  <a:lnTo>
                    <a:pt x="164" y="204"/>
                  </a:lnTo>
                  <a:lnTo>
                    <a:pt x="134" y="200"/>
                  </a:lnTo>
                  <a:lnTo>
                    <a:pt x="124" y="240"/>
                  </a:lnTo>
                  <a:lnTo>
                    <a:pt x="60" y="282"/>
                  </a:lnTo>
                  <a:lnTo>
                    <a:pt x="14" y="238"/>
                  </a:lnTo>
                  <a:lnTo>
                    <a:pt x="12" y="224"/>
                  </a:lnTo>
                  <a:lnTo>
                    <a:pt x="22" y="214"/>
                  </a:lnTo>
                  <a:lnTo>
                    <a:pt x="14" y="208"/>
                  </a:lnTo>
                  <a:lnTo>
                    <a:pt x="16" y="200"/>
                  </a:lnTo>
                  <a:lnTo>
                    <a:pt x="34" y="192"/>
                  </a:lnTo>
                  <a:lnTo>
                    <a:pt x="38" y="168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8" name="Freeform 615"/>
            <p:cNvSpPr>
              <a:spLocks/>
            </p:cNvSpPr>
            <p:nvPr/>
          </p:nvSpPr>
          <p:spPr bwMode="auto">
            <a:xfrm>
              <a:off x="328613" y="163513"/>
              <a:ext cx="334962" cy="441325"/>
            </a:xfrm>
            <a:custGeom>
              <a:avLst/>
              <a:gdLst>
                <a:gd name="T0" fmla="*/ 46068 w 102"/>
                <a:gd name="T1" fmla="*/ 0 h 134"/>
                <a:gd name="T2" fmla="*/ 204015 w 102"/>
                <a:gd name="T3" fmla="*/ 26328 h 134"/>
                <a:gd name="T4" fmla="*/ 335638 w 102"/>
                <a:gd name="T5" fmla="*/ 65821 h 134"/>
                <a:gd name="T6" fmla="*/ 329057 w 102"/>
                <a:gd name="T7" fmla="*/ 98731 h 134"/>
                <a:gd name="T8" fmla="*/ 289570 w 102"/>
                <a:gd name="T9" fmla="*/ 125059 h 134"/>
                <a:gd name="T10" fmla="*/ 269827 w 102"/>
                <a:gd name="T11" fmla="*/ 118477 h 134"/>
                <a:gd name="T12" fmla="*/ 230340 w 102"/>
                <a:gd name="T13" fmla="*/ 157970 h 134"/>
                <a:gd name="T14" fmla="*/ 223759 w 102"/>
                <a:gd name="T15" fmla="*/ 210626 h 134"/>
                <a:gd name="T16" fmla="*/ 236921 w 102"/>
                <a:gd name="T17" fmla="*/ 223791 h 134"/>
                <a:gd name="T18" fmla="*/ 217178 w 102"/>
                <a:gd name="T19" fmla="*/ 283029 h 134"/>
                <a:gd name="T20" fmla="*/ 190853 w 102"/>
                <a:gd name="T21" fmla="*/ 296193 h 134"/>
                <a:gd name="T22" fmla="*/ 197434 w 102"/>
                <a:gd name="T23" fmla="*/ 335686 h 134"/>
                <a:gd name="T24" fmla="*/ 217178 w 102"/>
                <a:gd name="T25" fmla="*/ 355432 h 134"/>
                <a:gd name="T26" fmla="*/ 190853 w 102"/>
                <a:gd name="T27" fmla="*/ 381760 h 134"/>
                <a:gd name="T28" fmla="*/ 190853 w 102"/>
                <a:gd name="T29" fmla="*/ 440999 h 134"/>
                <a:gd name="T30" fmla="*/ 131623 w 102"/>
                <a:gd name="T31" fmla="*/ 427835 h 134"/>
                <a:gd name="T32" fmla="*/ 144785 w 102"/>
                <a:gd name="T33" fmla="*/ 381760 h 134"/>
                <a:gd name="T34" fmla="*/ 59230 w 102"/>
                <a:gd name="T35" fmla="*/ 342268 h 134"/>
                <a:gd name="T36" fmla="*/ 39487 w 102"/>
                <a:gd name="T37" fmla="*/ 348850 h 134"/>
                <a:gd name="T38" fmla="*/ 32906 w 102"/>
                <a:gd name="T39" fmla="*/ 296193 h 134"/>
                <a:gd name="T40" fmla="*/ 46068 w 102"/>
                <a:gd name="T41" fmla="*/ 296193 h 134"/>
                <a:gd name="T42" fmla="*/ 26325 w 102"/>
                <a:gd name="T43" fmla="*/ 236955 h 134"/>
                <a:gd name="T44" fmla="*/ 32906 w 102"/>
                <a:gd name="T45" fmla="*/ 151388 h 134"/>
                <a:gd name="T46" fmla="*/ 0 w 102"/>
                <a:gd name="T47" fmla="*/ 92149 h 134"/>
                <a:gd name="T48" fmla="*/ 46068 w 102"/>
                <a:gd name="T49" fmla="*/ 0 h 1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2"/>
                <a:gd name="T76" fmla="*/ 0 h 134"/>
                <a:gd name="T77" fmla="*/ 102 w 102"/>
                <a:gd name="T78" fmla="*/ 134 h 1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2" h="134">
                  <a:moveTo>
                    <a:pt x="14" y="0"/>
                  </a:moveTo>
                  <a:lnTo>
                    <a:pt x="62" y="8"/>
                  </a:lnTo>
                  <a:lnTo>
                    <a:pt x="102" y="20"/>
                  </a:lnTo>
                  <a:lnTo>
                    <a:pt x="100" y="30"/>
                  </a:lnTo>
                  <a:lnTo>
                    <a:pt x="88" y="38"/>
                  </a:lnTo>
                  <a:lnTo>
                    <a:pt x="82" y="36"/>
                  </a:lnTo>
                  <a:lnTo>
                    <a:pt x="70" y="48"/>
                  </a:lnTo>
                  <a:lnTo>
                    <a:pt x="68" y="64"/>
                  </a:lnTo>
                  <a:lnTo>
                    <a:pt x="72" y="68"/>
                  </a:lnTo>
                  <a:lnTo>
                    <a:pt x="66" y="86"/>
                  </a:lnTo>
                  <a:lnTo>
                    <a:pt x="58" y="90"/>
                  </a:lnTo>
                  <a:lnTo>
                    <a:pt x="60" y="102"/>
                  </a:lnTo>
                  <a:lnTo>
                    <a:pt x="66" y="108"/>
                  </a:lnTo>
                  <a:lnTo>
                    <a:pt x="58" y="116"/>
                  </a:lnTo>
                  <a:lnTo>
                    <a:pt x="58" y="134"/>
                  </a:lnTo>
                  <a:lnTo>
                    <a:pt x="40" y="130"/>
                  </a:lnTo>
                  <a:lnTo>
                    <a:pt x="44" y="116"/>
                  </a:lnTo>
                  <a:lnTo>
                    <a:pt x="18" y="104"/>
                  </a:lnTo>
                  <a:lnTo>
                    <a:pt x="12" y="106"/>
                  </a:lnTo>
                  <a:lnTo>
                    <a:pt x="10" y="90"/>
                  </a:lnTo>
                  <a:lnTo>
                    <a:pt x="14" y="90"/>
                  </a:lnTo>
                  <a:lnTo>
                    <a:pt x="8" y="72"/>
                  </a:lnTo>
                  <a:lnTo>
                    <a:pt x="10" y="46"/>
                  </a:lnTo>
                  <a:lnTo>
                    <a:pt x="0" y="2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9" name="Freeform 616"/>
            <p:cNvSpPr>
              <a:spLocks/>
            </p:cNvSpPr>
            <p:nvPr/>
          </p:nvSpPr>
          <p:spPr bwMode="auto">
            <a:xfrm>
              <a:off x="519113" y="228600"/>
              <a:ext cx="1131887" cy="717550"/>
            </a:xfrm>
            <a:custGeom>
              <a:avLst/>
              <a:gdLst>
                <a:gd name="T0" fmla="*/ 144785 w 344"/>
                <a:gd name="T1" fmla="*/ 0 h 218"/>
                <a:gd name="T2" fmla="*/ 289570 w 344"/>
                <a:gd name="T3" fmla="*/ 26328 h 218"/>
                <a:gd name="T4" fmla="*/ 737088 w 344"/>
                <a:gd name="T5" fmla="*/ 125060 h 218"/>
                <a:gd name="T6" fmla="*/ 1131956 w 344"/>
                <a:gd name="T7" fmla="*/ 210627 h 218"/>
                <a:gd name="T8" fmla="*/ 1013495 w 344"/>
                <a:gd name="T9" fmla="*/ 717447 h 218"/>
                <a:gd name="T10" fmla="*/ 585721 w 344"/>
                <a:gd name="T11" fmla="*/ 631880 h 218"/>
                <a:gd name="T12" fmla="*/ 572559 w 344"/>
                <a:gd name="T13" fmla="*/ 612134 h 218"/>
                <a:gd name="T14" fmla="*/ 533072 w 344"/>
                <a:gd name="T15" fmla="*/ 618716 h 218"/>
                <a:gd name="T16" fmla="*/ 506748 w 344"/>
                <a:gd name="T17" fmla="*/ 592387 h 218"/>
                <a:gd name="T18" fmla="*/ 546235 w 344"/>
                <a:gd name="T19" fmla="*/ 526567 h 218"/>
                <a:gd name="T20" fmla="*/ 513329 w 344"/>
                <a:gd name="T21" fmla="*/ 500238 h 218"/>
                <a:gd name="T22" fmla="*/ 493585 w 344"/>
                <a:gd name="T23" fmla="*/ 519985 h 218"/>
                <a:gd name="T24" fmla="*/ 408031 w 344"/>
                <a:gd name="T25" fmla="*/ 546313 h 218"/>
                <a:gd name="T26" fmla="*/ 381706 w 344"/>
                <a:gd name="T27" fmla="*/ 592387 h 218"/>
                <a:gd name="T28" fmla="*/ 348800 w 344"/>
                <a:gd name="T29" fmla="*/ 559477 h 218"/>
                <a:gd name="T30" fmla="*/ 296151 w 344"/>
                <a:gd name="T31" fmla="*/ 566059 h 218"/>
                <a:gd name="T32" fmla="*/ 282989 w 344"/>
                <a:gd name="T33" fmla="*/ 625298 h 218"/>
                <a:gd name="T34" fmla="*/ 302732 w 344"/>
                <a:gd name="T35" fmla="*/ 664790 h 218"/>
                <a:gd name="T36" fmla="*/ 289570 w 344"/>
                <a:gd name="T37" fmla="*/ 691119 h 218"/>
                <a:gd name="T38" fmla="*/ 269827 w 344"/>
                <a:gd name="T39" fmla="*/ 658208 h 218"/>
                <a:gd name="T40" fmla="*/ 256664 w 344"/>
                <a:gd name="T41" fmla="*/ 677955 h 218"/>
                <a:gd name="T42" fmla="*/ 243502 w 344"/>
                <a:gd name="T43" fmla="*/ 664790 h 218"/>
                <a:gd name="T44" fmla="*/ 236921 w 344"/>
                <a:gd name="T45" fmla="*/ 645044 h 218"/>
                <a:gd name="T46" fmla="*/ 171110 w 344"/>
                <a:gd name="T47" fmla="*/ 612134 h 218"/>
                <a:gd name="T48" fmla="*/ 131623 w 344"/>
                <a:gd name="T49" fmla="*/ 539731 h 218"/>
                <a:gd name="T50" fmla="*/ 92136 w 344"/>
                <a:gd name="T51" fmla="*/ 533149 h 218"/>
                <a:gd name="T52" fmla="*/ 85555 w 344"/>
                <a:gd name="T53" fmla="*/ 487074 h 218"/>
                <a:gd name="T54" fmla="*/ 85555 w 344"/>
                <a:gd name="T55" fmla="*/ 401507 h 218"/>
                <a:gd name="T56" fmla="*/ 0 w 344"/>
                <a:gd name="T57" fmla="*/ 375179 h 218"/>
                <a:gd name="T58" fmla="*/ 0 w 344"/>
                <a:gd name="T59" fmla="*/ 315940 h 218"/>
                <a:gd name="T60" fmla="*/ 26325 w 344"/>
                <a:gd name="T61" fmla="*/ 289612 h 218"/>
                <a:gd name="T62" fmla="*/ 6581 w 344"/>
                <a:gd name="T63" fmla="*/ 269865 h 218"/>
                <a:gd name="T64" fmla="*/ 0 w 344"/>
                <a:gd name="T65" fmla="*/ 230373 h 218"/>
                <a:gd name="T66" fmla="*/ 26325 w 344"/>
                <a:gd name="T67" fmla="*/ 217209 h 218"/>
                <a:gd name="T68" fmla="*/ 46068 w 344"/>
                <a:gd name="T69" fmla="*/ 157970 h 218"/>
                <a:gd name="T70" fmla="*/ 32906 w 344"/>
                <a:gd name="T71" fmla="*/ 144806 h 218"/>
                <a:gd name="T72" fmla="*/ 39487 w 344"/>
                <a:gd name="T73" fmla="*/ 92149 h 218"/>
                <a:gd name="T74" fmla="*/ 78974 w 344"/>
                <a:gd name="T75" fmla="*/ 52657 h 218"/>
                <a:gd name="T76" fmla="*/ 98717 w 344"/>
                <a:gd name="T77" fmla="*/ 59239 h 218"/>
                <a:gd name="T78" fmla="*/ 138204 w 344"/>
                <a:gd name="T79" fmla="*/ 32910 h 218"/>
                <a:gd name="T80" fmla="*/ 144785 w 344"/>
                <a:gd name="T81" fmla="*/ 0 h 21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4"/>
                <a:gd name="T124" fmla="*/ 0 h 218"/>
                <a:gd name="T125" fmla="*/ 344 w 344"/>
                <a:gd name="T126" fmla="*/ 218 h 21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4" h="218">
                  <a:moveTo>
                    <a:pt x="44" y="0"/>
                  </a:moveTo>
                  <a:lnTo>
                    <a:pt x="88" y="8"/>
                  </a:lnTo>
                  <a:lnTo>
                    <a:pt x="224" y="38"/>
                  </a:lnTo>
                  <a:lnTo>
                    <a:pt x="344" y="64"/>
                  </a:lnTo>
                  <a:lnTo>
                    <a:pt x="308" y="218"/>
                  </a:lnTo>
                  <a:lnTo>
                    <a:pt x="178" y="192"/>
                  </a:lnTo>
                  <a:lnTo>
                    <a:pt x="174" y="186"/>
                  </a:lnTo>
                  <a:lnTo>
                    <a:pt x="162" y="188"/>
                  </a:lnTo>
                  <a:lnTo>
                    <a:pt x="154" y="180"/>
                  </a:lnTo>
                  <a:lnTo>
                    <a:pt x="166" y="160"/>
                  </a:lnTo>
                  <a:lnTo>
                    <a:pt x="156" y="152"/>
                  </a:lnTo>
                  <a:lnTo>
                    <a:pt x="150" y="158"/>
                  </a:lnTo>
                  <a:lnTo>
                    <a:pt x="124" y="166"/>
                  </a:lnTo>
                  <a:lnTo>
                    <a:pt x="116" y="180"/>
                  </a:lnTo>
                  <a:lnTo>
                    <a:pt x="106" y="170"/>
                  </a:lnTo>
                  <a:lnTo>
                    <a:pt x="90" y="172"/>
                  </a:lnTo>
                  <a:lnTo>
                    <a:pt x="86" y="190"/>
                  </a:lnTo>
                  <a:lnTo>
                    <a:pt x="92" y="202"/>
                  </a:lnTo>
                  <a:lnTo>
                    <a:pt x="88" y="210"/>
                  </a:lnTo>
                  <a:lnTo>
                    <a:pt x="82" y="200"/>
                  </a:lnTo>
                  <a:lnTo>
                    <a:pt x="78" y="206"/>
                  </a:lnTo>
                  <a:lnTo>
                    <a:pt x="74" y="202"/>
                  </a:lnTo>
                  <a:lnTo>
                    <a:pt x="72" y="196"/>
                  </a:lnTo>
                  <a:lnTo>
                    <a:pt x="52" y="186"/>
                  </a:lnTo>
                  <a:lnTo>
                    <a:pt x="40" y="164"/>
                  </a:lnTo>
                  <a:lnTo>
                    <a:pt x="28" y="162"/>
                  </a:lnTo>
                  <a:lnTo>
                    <a:pt x="26" y="148"/>
                  </a:lnTo>
                  <a:lnTo>
                    <a:pt x="26" y="122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8" y="88"/>
                  </a:lnTo>
                  <a:lnTo>
                    <a:pt x="2" y="82"/>
                  </a:lnTo>
                  <a:lnTo>
                    <a:pt x="0" y="70"/>
                  </a:lnTo>
                  <a:lnTo>
                    <a:pt x="8" y="66"/>
                  </a:lnTo>
                  <a:lnTo>
                    <a:pt x="14" y="48"/>
                  </a:lnTo>
                  <a:lnTo>
                    <a:pt x="10" y="44"/>
                  </a:lnTo>
                  <a:lnTo>
                    <a:pt x="12" y="28"/>
                  </a:lnTo>
                  <a:lnTo>
                    <a:pt x="24" y="16"/>
                  </a:lnTo>
                  <a:lnTo>
                    <a:pt x="30" y="18"/>
                  </a:lnTo>
                  <a:lnTo>
                    <a:pt x="42" y="1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0" name="Freeform 617"/>
            <p:cNvSpPr>
              <a:spLocks/>
            </p:cNvSpPr>
            <p:nvPr/>
          </p:nvSpPr>
          <p:spPr bwMode="auto">
            <a:xfrm>
              <a:off x="1533525" y="439738"/>
              <a:ext cx="788988" cy="650875"/>
            </a:xfrm>
            <a:custGeom>
              <a:avLst/>
              <a:gdLst>
                <a:gd name="T0" fmla="*/ 118461 w 240"/>
                <a:gd name="T1" fmla="*/ 0 h 198"/>
                <a:gd name="T2" fmla="*/ 381706 w 240"/>
                <a:gd name="T3" fmla="*/ 52657 h 198"/>
                <a:gd name="T4" fmla="*/ 789737 w 240"/>
                <a:gd name="T5" fmla="*/ 138224 h 198"/>
                <a:gd name="T6" fmla="*/ 684439 w 240"/>
                <a:gd name="T7" fmla="*/ 651626 h 198"/>
                <a:gd name="T8" fmla="*/ 65811 w 240"/>
                <a:gd name="T9" fmla="*/ 526566 h 198"/>
                <a:gd name="T10" fmla="*/ 0 w 240"/>
                <a:gd name="T11" fmla="*/ 506820 h 198"/>
                <a:gd name="T12" fmla="*/ 118461 w 240"/>
                <a:gd name="T13" fmla="*/ 0 h 1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0"/>
                <a:gd name="T22" fmla="*/ 0 h 198"/>
                <a:gd name="T23" fmla="*/ 240 w 240"/>
                <a:gd name="T24" fmla="*/ 198 h 1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0" h="198">
                  <a:moveTo>
                    <a:pt x="36" y="0"/>
                  </a:moveTo>
                  <a:lnTo>
                    <a:pt x="116" y="16"/>
                  </a:lnTo>
                  <a:lnTo>
                    <a:pt x="240" y="42"/>
                  </a:lnTo>
                  <a:lnTo>
                    <a:pt x="208" y="198"/>
                  </a:lnTo>
                  <a:lnTo>
                    <a:pt x="20" y="160"/>
                  </a:lnTo>
                  <a:lnTo>
                    <a:pt x="0" y="154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1" name="Freeform 618"/>
            <p:cNvSpPr>
              <a:spLocks/>
            </p:cNvSpPr>
            <p:nvPr/>
          </p:nvSpPr>
          <p:spPr bwMode="auto">
            <a:xfrm>
              <a:off x="1500188" y="966788"/>
              <a:ext cx="717550" cy="1073150"/>
            </a:xfrm>
            <a:custGeom>
              <a:avLst/>
              <a:gdLst>
                <a:gd name="T0" fmla="*/ 98717 w 218"/>
                <a:gd name="T1" fmla="*/ 0 h 326"/>
                <a:gd name="T2" fmla="*/ 717344 w 218"/>
                <a:gd name="T3" fmla="*/ 125060 h 326"/>
                <a:gd name="T4" fmla="*/ 539653 w 218"/>
                <a:gd name="T5" fmla="*/ 1072879 h 326"/>
                <a:gd name="T6" fmla="*/ 473842 w 218"/>
                <a:gd name="T7" fmla="*/ 1046551 h 326"/>
                <a:gd name="T8" fmla="*/ 467261 w 218"/>
                <a:gd name="T9" fmla="*/ 1026804 h 326"/>
                <a:gd name="T10" fmla="*/ 493585 w 218"/>
                <a:gd name="T11" fmla="*/ 1020222 h 326"/>
                <a:gd name="T12" fmla="*/ 519910 w 218"/>
                <a:gd name="T13" fmla="*/ 954402 h 326"/>
                <a:gd name="T14" fmla="*/ 480423 w 218"/>
                <a:gd name="T15" fmla="*/ 809596 h 326"/>
                <a:gd name="T16" fmla="*/ 427774 w 218"/>
                <a:gd name="T17" fmla="*/ 776685 h 326"/>
                <a:gd name="T18" fmla="*/ 342219 w 218"/>
                <a:gd name="T19" fmla="*/ 651626 h 326"/>
                <a:gd name="T20" fmla="*/ 256664 w 218"/>
                <a:gd name="T21" fmla="*/ 598969 h 326"/>
                <a:gd name="T22" fmla="*/ 184272 w 218"/>
                <a:gd name="T23" fmla="*/ 638462 h 326"/>
                <a:gd name="T24" fmla="*/ 184272 w 218"/>
                <a:gd name="T25" fmla="*/ 658208 h 326"/>
                <a:gd name="T26" fmla="*/ 157947 w 218"/>
                <a:gd name="T27" fmla="*/ 671372 h 326"/>
                <a:gd name="T28" fmla="*/ 151366 w 218"/>
                <a:gd name="T29" fmla="*/ 645044 h 326"/>
                <a:gd name="T30" fmla="*/ 98717 w 218"/>
                <a:gd name="T31" fmla="*/ 612133 h 326"/>
                <a:gd name="T32" fmla="*/ 125042 w 218"/>
                <a:gd name="T33" fmla="*/ 487074 h 326"/>
                <a:gd name="T34" fmla="*/ 0 w 218"/>
                <a:gd name="T35" fmla="*/ 454164 h 326"/>
                <a:gd name="T36" fmla="*/ 98717 w 218"/>
                <a:gd name="T37" fmla="*/ 0 h 32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8"/>
                <a:gd name="T58" fmla="*/ 0 h 326"/>
                <a:gd name="T59" fmla="*/ 218 w 218"/>
                <a:gd name="T60" fmla="*/ 326 h 32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8" h="326">
                  <a:moveTo>
                    <a:pt x="30" y="0"/>
                  </a:moveTo>
                  <a:lnTo>
                    <a:pt x="218" y="38"/>
                  </a:lnTo>
                  <a:lnTo>
                    <a:pt x="164" y="326"/>
                  </a:lnTo>
                  <a:lnTo>
                    <a:pt x="144" y="318"/>
                  </a:lnTo>
                  <a:lnTo>
                    <a:pt x="142" y="312"/>
                  </a:lnTo>
                  <a:lnTo>
                    <a:pt x="150" y="310"/>
                  </a:lnTo>
                  <a:lnTo>
                    <a:pt x="158" y="290"/>
                  </a:lnTo>
                  <a:lnTo>
                    <a:pt x="146" y="246"/>
                  </a:lnTo>
                  <a:lnTo>
                    <a:pt x="130" y="236"/>
                  </a:lnTo>
                  <a:lnTo>
                    <a:pt x="104" y="198"/>
                  </a:lnTo>
                  <a:lnTo>
                    <a:pt x="78" y="182"/>
                  </a:lnTo>
                  <a:lnTo>
                    <a:pt x="56" y="194"/>
                  </a:lnTo>
                  <a:lnTo>
                    <a:pt x="56" y="200"/>
                  </a:lnTo>
                  <a:lnTo>
                    <a:pt x="48" y="204"/>
                  </a:lnTo>
                  <a:lnTo>
                    <a:pt x="46" y="196"/>
                  </a:lnTo>
                  <a:lnTo>
                    <a:pt x="30" y="186"/>
                  </a:lnTo>
                  <a:lnTo>
                    <a:pt x="38" y="148"/>
                  </a:lnTo>
                  <a:lnTo>
                    <a:pt x="0" y="13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2" name="Freeform 619"/>
            <p:cNvSpPr>
              <a:spLocks/>
            </p:cNvSpPr>
            <p:nvPr/>
          </p:nvSpPr>
          <p:spPr bwMode="auto">
            <a:xfrm>
              <a:off x="650875" y="841375"/>
              <a:ext cx="947738" cy="579438"/>
            </a:xfrm>
            <a:custGeom>
              <a:avLst/>
              <a:gdLst>
                <a:gd name="T0" fmla="*/ 401449 w 288"/>
                <a:gd name="T1" fmla="*/ 6582 h 176"/>
                <a:gd name="T2" fmla="*/ 440936 w 288"/>
                <a:gd name="T3" fmla="*/ 0 h 176"/>
                <a:gd name="T4" fmla="*/ 454099 w 288"/>
                <a:gd name="T5" fmla="*/ 19746 h 176"/>
                <a:gd name="T6" fmla="*/ 881873 w 288"/>
                <a:gd name="T7" fmla="*/ 105313 h 176"/>
                <a:gd name="T8" fmla="*/ 947684 w 288"/>
                <a:gd name="T9" fmla="*/ 125060 h 176"/>
                <a:gd name="T10" fmla="*/ 848967 w 288"/>
                <a:gd name="T11" fmla="*/ 579223 h 176"/>
                <a:gd name="T12" fmla="*/ 776574 w 288"/>
                <a:gd name="T13" fmla="*/ 572641 h 176"/>
                <a:gd name="T14" fmla="*/ 743669 w 288"/>
                <a:gd name="T15" fmla="*/ 559477 h 176"/>
                <a:gd name="T16" fmla="*/ 730506 w 288"/>
                <a:gd name="T17" fmla="*/ 572641 h 176"/>
                <a:gd name="T18" fmla="*/ 473842 w 288"/>
                <a:gd name="T19" fmla="*/ 519984 h 176"/>
                <a:gd name="T20" fmla="*/ 427774 w 288"/>
                <a:gd name="T21" fmla="*/ 539731 h 176"/>
                <a:gd name="T22" fmla="*/ 309314 w 288"/>
                <a:gd name="T23" fmla="*/ 513402 h 176"/>
                <a:gd name="T24" fmla="*/ 269827 w 288"/>
                <a:gd name="T25" fmla="*/ 493656 h 176"/>
                <a:gd name="T26" fmla="*/ 190853 w 288"/>
                <a:gd name="T27" fmla="*/ 519984 h 176"/>
                <a:gd name="T28" fmla="*/ 157947 w 288"/>
                <a:gd name="T29" fmla="*/ 487074 h 176"/>
                <a:gd name="T30" fmla="*/ 72393 w 288"/>
                <a:gd name="T31" fmla="*/ 487074 h 176"/>
                <a:gd name="T32" fmla="*/ 52649 w 288"/>
                <a:gd name="T33" fmla="*/ 506820 h 176"/>
                <a:gd name="T34" fmla="*/ 39487 w 288"/>
                <a:gd name="T35" fmla="*/ 500238 h 176"/>
                <a:gd name="T36" fmla="*/ 19743 w 288"/>
                <a:gd name="T37" fmla="*/ 500238 h 176"/>
                <a:gd name="T38" fmla="*/ 19743 w 288"/>
                <a:gd name="T39" fmla="*/ 513402 h 176"/>
                <a:gd name="T40" fmla="*/ 6581 w 288"/>
                <a:gd name="T41" fmla="*/ 519984 h 176"/>
                <a:gd name="T42" fmla="*/ 0 w 288"/>
                <a:gd name="T43" fmla="*/ 506820 h 176"/>
                <a:gd name="T44" fmla="*/ 13162 w 288"/>
                <a:gd name="T45" fmla="*/ 460746 h 176"/>
                <a:gd name="T46" fmla="*/ 85555 w 288"/>
                <a:gd name="T47" fmla="*/ 408089 h 176"/>
                <a:gd name="T48" fmla="*/ 204015 w 288"/>
                <a:gd name="T49" fmla="*/ 368596 h 176"/>
                <a:gd name="T50" fmla="*/ 197434 w 288"/>
                <a:gd name="T51" fmla="*/ 289612 h 176"/>
                <a:gd name="T52" fmla="*/ 223759 w 288"/>
                <a:gd name="T53" fmla="*/ 283029 h 176"/>
                <a:gd name="T54" fmla="*/ 302732 w 288"/>
                <a:gd name="T55" fmla="*/ 171134 h 176"/>
                <a:gd name="T56" fmla="*/ 315895 w 288"/>
                <a:gd name="T57" fmla="*/ 118477 h 176"/>
                <a:gd name="T58" fmla="*/ 355382 w 288"/>
                <a:gd name="T59" fmla="*/ 118477 h 176"/>
                <a:gd name="T60" fmla="*/ 355382 w 288"/>
                <a:gd name="T61" fmla="*/ 59239 h 176"/>
                <a:gd name="T62" fmla="*/ 408031 w 288"/>
                <a:gd name="T63" fmla="*/ 59239 h 176"/>
                <a:gd name="T64" fmla="*/ 401449 w 288"/>
                <a:gd name="T65" fmla="*/ 6582 h 1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88"/>
                <a:gd name="T100" fmla="*/ 0 h 176"/>
                <a:gd name="T101" fmla="*/ 288 w 288"/>
                <a:gd name="T102" fmla="*/ 176 h 1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88" h="176">
                  <a:moveTo>
                    <a:pt x="122" y="2"/>
                  </a:moveTo>
                  <a:lnTo>
                    <a:pt x="134" y="0"/>
                  </a:lnTo>
                  <a:lnTo>
                    <a:pt x="138" y="6"/>
                  </a:lnTo>
                  <a:lnTo>
                    <a:pt x="268" y="32"/>
                  </a:lnTo>
                  <a:lnTo>
                    <a:pt x="288" y="38"/>
                  </a:lnTo>
                  <a:lnTo>
                    <a:pt x="258" y="176"/>
                  </a:lnTo>
                  <a:lnTo>
                    <a:pt x="236" y="174"/>
                  </a:lnTo>
                  <a:lnTo>
                    <a:pt x="226" y="170"/>
                  </a:lnTo>
                  <a:lnTo>
                    <a:pt x="222" y="174"/>
                  </a:lnTo>
                  <a:lnTo>
                    <a:pt x="144" y="158"/>
                  </a:lnTo>
                  <a:lnTo>
                    <a:pt x="130" y="164"/>
                  </a:lnTo>
                  <a:lnTo>
                    <a:pt x="94" y="156"/>
                  </a:lnTo>
                  <a:lnTo>
                    <a:pt x="82" y="150"/>
                  </a:lnTo>
                  <a:lnTo>
                    <a:pt x="58" y="158"/>
                  </a:lnTo>
                  <a:lnTo>
                    <a:pt x="48" y="148"/>
                  </a:lnTo>
                  <a:lnTo>
                    <a:pt x="22" y="148"/>
                  </a:lnTo>
                  <a:lnTo>
                    <a:pt x="16" y="154"/>
                  </a:lnTo>
                  <a:lnTo>
                    <a:pt x="12" y="152"/>
                  </a:lnTo>
                  <a:lnTo>
                    <a:pt x="6" y="152"/>
                  </a:lnTo>
                  <a:lnTo>
                    <a:pt x="6" y="156"/>
                  </a:lnTo>
                  <a:lnTo>
                    <a:pt x="2" y="158"/>
                  </a:lnTo>
                  <a:lnTo>
                    <a:pt x="0" y="154"/>
                  </a:lnTo>
                  <a:lnTo>
                    <a:pt x="4" y="140"/>
                  </a:lnTo>
                  <a:lnTo>
                    <a:pt x="26" y="124"/>
                  </a:lnTo>
                  <a:lnTo>
                    <a:pt x="62" y="112"/>
                  </a:lnTo>
                  <a:lnTo>
                    <a:pt x="60" y="88"/>
                  </a:lnTo>
                  <a:lnTo>
                    <a:pt x="68" y="86"/>
                  </a:lnTo>
                  <a:lnTo>
                    <a:pt x="92" y="52"/>
                  </a:lnTo>
                  <a:lnTo>
                    <a:pt x="96" y="36"/>
                  </a:lnTo>
                  <a:lnTo>
                    <a:pt x="108" y="36"/>
                  </a:lnTo>
                  <a:lnTo>
                    <a:pt x="108" y="18"/>
                  </a:lnTo>
                  <a:lnTo>
                    <a:pt x="124" y="18"/>
                  </a:lnTo>
                  <a:lnTo>
                    <a:pt x="122" y="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3" name="Freeform 620"/>
            <p:cNvSpPr>
              <a:spLocks/>
            </p:cNvSpPr>
            <p:nvPr/>
          </p:nvSpPr>
          <p:spPr bwMode="auto">
            <a:xfrm>
              <a:off x="1374775" y="1414463"/>
              <a:ext cx="644525" cy="598487"/>
            </a:xfrm>
            <a:custGeom>
              <a:avLst/>
              <a:gdLst>
                <a:gd name="T0" fmla="*/ 52649 w 196"/>
                <a:gd name="T1" fmla="*/ 0 h 182"/>
                <a:gd name="T2" fmla="*/ 125042 w 196"/>
                <a:gd name="T3" fmla="*/ 6582 h 182"/>
                <a:gd name="T4" fmla="*/ 250083 w 196"/>
                <a:gd name="T5" fmla="*/ 39492 h 182"/>
                <a:gd name="T6" fmla="*/ 223759 w 196"/>
                <a:gd name="T7" fmla="*/ 164552 h 182"/>
                <a:gd name="T8" fmla="*/ 276408 w 196"/>
                <a:gd name="T9" fmla="*/ 197462 h 182"/>
                <a:gd name="T10" fmla="*/ 282989 w 196"/>
                <a:gd name="T11" fmla="*/ 223791 h 182"/>
                <a:gd name="T12" fmla="*/ 309314 w 196"/>
                <a:gd name="T13" fmla="*/ 210626 h 182"/>
                <a:gd name="T14" fmla="*/ 309314 w 196"/>
                <a:gd name="T15" fmla="*/ 190880 h 182"/>
                <a:gd name="T16" fmla="*/ 381706 w 196"/>
                <a:gd name="T17" fmla="*/ 151388 h 182"/>
                <a:gd name="T18" fmla="*/ 467261 w 196"/>
                <a:gd name="T19" fmla="*/ 204044 h 182"/>
                <a:gd name="T20" fmla="*/ 552816 w 196"/>
                <a:gd name="T21" fmla="*/ 329104 h 182"/>
                <a:gd name="T22" fmla="*/ 605465 w 196"/>
                <a:gd name="T23" fmla="*/ 362014 h 182"/>
                <a:gd name="T24" fmla="*/ 644952 w 196"/>
                <a:gd name="T25" fmla="*/ 506820 h 182"/>
                <a:gd name="T26" fmla="*/ 618627 w 196"/>
                <a:gd name="T27" fmla="*/ 572641 h 182"/>
                <a:gd name="T28" fmla="*/ 592303 w 196"/>
                <a:gd name="T29" fmla="*/ 579223 h 182"/>
                <a:gd name="T30" fmla="*/ 598884 w 196"/>
                <a:gd name="T31" fmla="*/ 598969 h 182"/>
                <a:gd name="T32" fmla="*/ 335638 w 196"/>
                <a:gd name="T33" fmla="*/ 552894 h 182"/>
                <a:gd name="T34" fmla="*/ 256665 w 196"/>
                <a:gd name="T35" fmla="*/ 487074 h 182"/>
                <a:gd name="T36" fmla="*/ 210597 w 196"/>
                <a:gd name="T37" fmla="*/ 513402 h 182"/>
                <a:gd name="T38" fmla="*/ 210597 w 196"/>
                <a:gd name="T39" fmla="*/ 552894 h 182"/>
                <a:gd name="T40" fmla="*/ 164529 w 196"/>
                <a:gd name="T41" fmla="*/ 572641 h 182"/>
                <a:gd name="T42" fmla="*/ 151366 w 196"/>
                <a:gd name="T43" fmla="*/ 572641 h 182"/>
                <a:gd name="T44" fmla="*/ 138204 w 196"/>
                <a:gd name="T45" fmla="*/ 572641 h 182"/>
                <a:gd name="T46" fmla="*/ 78974 w 196"/>
                <a:gd name="T47" fmla="*/ 500238 h 182"/>
                <a:gd name="T48" fmla="*/ 0 w 196"/>
                <a:gd name="T49" fmla="*/ 348850 h 182"/>
                <a:gd name="T50" fmla="*/ 19743 w 196"/>
                <a:gd name="T51" fmla="*/ 283029 h 182"/>
                <a:gd name="T52" fmla="*/ 65811 w 196"/>
                <a:gd name="T53" fmla="*/ 236955 h 182"/>
                <a:gd name="T54" fmla="*/ 46068 w 196"/>
                <a:gd name="T55" fmla="*/ 210626 h 182"/>
                <a:gd name="T56" fmla="*/ 52649 w 196"/>
                <a:gd name="T57" fmla="*/ 190880 h 182"/>
                <a:gd name="T58" fmla="*/ 32906 w 196"/>
                <a:gd name="T59" fmla="*/ 177716 h 182"/>
                <a:gd name="T60" fmla="*/ 19743 w 196"/>
                <a:gd name="T61" fmla="*/ 171134 h 182"/>
                <a:gd name="T62" fmla="*/ 78974 w 196"/>
                <a:gd name="T63" fmla="*/ 144806 h 182"/>
                <a:gd name="T64" fmla="*/ 78974 w 196"/>
                <a:gd name="T65" fmla="*/ 65821 h 182"/>
                <a:gd name="T66" fmla="*/ 46068 w 196"/>
                <a:gd name="T67" fmla="*/ 59239 h 182"/>
                <a:gd name="T68" fmla="*/ 52649 w 196"/>
                <a:gd name="T69" fmla="*/ 0 h 18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96"/>
                <a:gd name="T106" fmla="*/ 0 h 182"/>
                <a:gd name="T107" fmla="*/ 196 w 196"/>
                <a:gd name="T108" fmla="*/ 182 h 18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96" h="182">
                  <a:moveTo>
                    <a:pt x="16" y="0"/>
                  </a:moveTo>
                  <a:lnTo>
                    <a:pt x="38" y="2"/>
                  </a:lnTo>
                  <a:lnTo>
                    <a:pt x="76" y="12"/>
                  </a:lnTo>
                  <a:lnTo>
                    <a:pt x="68" y="50"/>
                  </a:lnTo>
                  <a:lnTo>
                    <a:pt x="84" y="60"/>
                  </a:lnTo>
                  <a:lnTo>
                    <a:pt x="86" y="68"/>
                  </a:lnTo>
                  <a:lnTo>
                    <a:pt x="94" y="64"/>
                  </a:lnTo>
                  <a:lnTo>
                    <a:pt x="94" y="58"/>
                  </a:lnTo>
                  <a:lnTo>
                    <a:pt x="116" y="46"/>
                  </a:lnTo>
                  <a:lnTo>
                    <a:pt x="142" y="62"/>
                  </a:lnTo>
                  <a:lnTo>
                    <a:pt x="168" y="100"/>
                  </a:lnTo>
                  <a:lnTo>
                    <a:pt x="184" y="110"/>
                  </a:lnTo>
                  <a:lnTo>
                    <a:pt x="196" y="154"/>
                  </a:lnTo>
                  <a:lnTo>
                    <a:pt x="188" y="174"/>
                  </a:lnTo>
                  <a:lnTo>
                    <a:pt x="180" y="176"/>
                  </a:lnTo>
                  <a:lnTo>
                    <a:pt x="182" y="182"/>
                  </a:lnTo>
                  <a:lnTo>
                    <a:pt x="102" y="168"/>
                  </a:lnTo>
                  <a:lnTo>
                    <a:pt x="78" y="148"/>
                  </a:lnTo>
                  <a:lnTo>
                    <a:pt x="64" y="156"/>
                  </a:lnTo>
                  <a:lnTo>
                    <a:pt x="64" y="168"/>
                  </a:lnTo>
                  <a:lnTo>
                    <a:pt x="50" y="174"/>
                  </a:lnTo>
                  <a:lnTo>
                    <a:pt x="46" y="174"/>
                  </a:lnTo>
                  <a:lnTo>
                    <a:pt x="42" y="174"/>
                  </a:lnTo>
                  <a:lnTo>
                    <a:pt x="24" y="152"/>
                  </a:lnTo>
                  <a:lnTo>
                    <a:pt x="0" y="106"/>
                  </a:lnTo>
                  <a:lnTo>
                    <a:pt x="6" y="86"/>
                  </a:lnTo>
                  <a:lnTo>
                    <a:pt x="20" y="72"/>
                  </a:lnTo>
                  <a:lnTo>
                    <a:pt x="14" y="64"/>
                  </a:lnTo>
                  <a:lnTo>
                    <a:pt x="16" y="58"/>
                  </a:lnTo>
                  <a:lnTo>
                    <a:pt x="10" y="54"/>
                  </a:lnTo>
                  <a:lnTo>
                    <a:pt x="6" y="52"/>
                  </a:lnTo>
                  <a:lnTo>
                    <a:pt x="24" y="44"/>
                  </a:lnTo>
                  <a:lnTo>
                    <a:pt x="24" y="20"/>
                  </a:lnTo>
                  <a:lnTo>
                    <a:pt x="14" y="1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4" name="Freeform 621"/>
            <p:cNvSpPr>
              <a:spLocks/>
            </p:cNvSpPr>
            <p:nvPr/>
          </p:nvSpPr>
          <p:spPr bwMode="auto">
            <a:xfrm>
              <a:off x="1512888" y="1900238"/>
              <a:ext cx="527050" cy="296862"/>
            </a:xfrm>
            <a:custGeom>
              <a:avLst/>
              <a:gdLst>
                <a:gd name="T0" fmla="*/ 26325 w 160"/>
                <a:gd name="T1" fmla="*/ 85567 h 90"/>
                <a:gd name="T2" fmla="*/ 72393 w 160"/>
                <a:gd name="T3" fmla="*/ 65821 h 90"/>
                <a:gd name="T4" fmla="*/ 72393 w 160"/>
                <a:gd name="T5" fmla="*/ 26328 h 90"/>
                <a:gd name="T6" fmla="*/ 118460 w 160"/>
                <a:gd name="T7" fmla="*/ 0 h 90"/>
                <a:gd name="T8" fmla="*/ 197434 w 160"/>
                <a:gd name="T9" fmla="*/ 65821 h 90"/>
                <a:gd name="T10" fmla="*/ 460680 w 160"/>
                <a:gd name="T11" fmla="*/ 111896 h 90"/>
                <a:gd name="T12" fmla="*/ 526491 w 160"/>
                <a:gd name="T13" fmla="*/ 138224 h 90"/>
                <a:gd name="T14" fmla="*/ 493585 w 160"/>
                <a:gd name="T15" fmla="*/ 296194 h 90"/>
                <a:gd name="T16" fmla="*/ 256664 w 160"/>
                <a:gd name="T17" fmla="*/ 243537 h 90"/>
                <a:gd name="T18" fmla="*/ 230340 w 160"/>
                <a:gd name="T19" fmla="*/ 184298 h 90"/>
                <a:gd name="T20" fmla="*/ 157947 w 160"/>
                <a:gd name="T21" fmla="*/ 190881 h 90"/>
                <a:gd name="T22" fmla="*/ 125042 w 160"/>
                <a:gd name="T23" fmla="*/ 217209 h 90"/>
                <a:gd name="T24" fmla="*/ 0 w 160"/>
                <a:gd name="T25" fmla="*/ 210627 h 90"/>
                <a:gd name="T26" fmla="*/ 19743 w 160"/>
                <a:gd name="T27" fmla="*/ 164552 h 90"/>
                <a:gd name="T28" fmla="*/ 0 w 160"/>
                <a:gd name="T29" fmla="*/ 144806 h 90"/>
                <a:gd name="T30" fmla="*/ 26325 w 160"/>
                <a:gd name="T31" fmla="*/ 125060 h 90"/>
                <a:gd name="T32" fmla="*/ 26325 w 160"/>
                <a:gd name="T33" fmla="*/ 85567 h 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0"/>
                <a:gd name="T52" fmla="*/ 0 h 90"/>
                <a:gd name="T53" fmla="*/ 160 w 160"/>
                <a:gd name="T54" fmla="*/ 90 h 9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0" h="90">
                  <a:moveTo>
                    <a:pt x="8" y="26"/>
                  </a:moveTo>
                  <a:lnTo>
                    <a:pt x="22" y="20"/>
                  </a:lnTo>
                  <a:lnTo>
                    <a:pt x="22" y="8"/>
                  </a:lnTo>
                  <a:lnTo>
                    <a:pt x="36" y="0"/>
                  </a:lnTo>
                  <a:lnTo>
                    <a:pt x="60" y="20"/>
                  </a:lnTo>
                  <a:lnTo>
                    <a:pt x="140" y="34"/>
                  </a:lnTo>
                  <a:lnTo>
                    <a:pt x="160" y="42"/>
                  </a:lnTo>
                  <a:lnTo>
                    <a:pt x="150" y="90"/>
                  </a:lnTo>
                  <a:lnTo>
                    <a:pt x="78" y="74"/>
                  </a:lnTo>
                  <a:lnTo>
                    <a:pt x="70" y="56"/>
                  </a:lnTo>
                  <a:lnTo>
                    <a:pt x="48" y="58"/>
                  </a:lnTo>
                  <a:lnTo>
                    <a:pt x="38" y="66"/>
                  </a:lnTo>
                  <a:lnTo>
                    <a:pt x="0" y="64"/>
                  </a:lnTo>
                  <a:lnTo>
                    <a:pt x="6" y="50"/>
                  </a:lnTo>
                  <a:lnTo>
                    <a:pt x="0" y="44"/>
                  </a:lnTo>
                  <a:lnTo>
                    <a:pt x="8" y="38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5" name="Freeform 622"/>
            <p:cNvSpPr>
              <a:spLocks/>
            </p:cNvSpPr>
            <p:nvPr/>
          </p:nvSpPr>
          <p:spPr bwMode="auto">
            <a:xfrm>
              <a:off x="1341438" y="2085975"/>
              <a:ext cx="665162" cy="288925"/>
            </a:xfrm>
            <a:custGeom>
              <a:avLst/>
              <a:gdLst>
                <a:gd name="T0" fmla="*/ 0 w 202"/>
                <a:gd name="T1" fmla="*/ 236955 h 88"/>
                <a:gd name="T2" fmla="*/ 6581 w 202"/>
                <a:gd name="T3" fmla="*/ 197463 h 88"/>
                <a:gd name="T4" fmla="*/ 39487 w 202"/>
                <a:gd name="T5" fmla="*/ 85567 h 88"/>
                <a:gd name="T6" fmla="*/ 118460 w 202"/>
                <a:gd name="T7" fmla="*/ 46075 h 88"/>
                <a:gd name="T8" fmla="*/ 171110 w 202"/>
                <a:gd name="T9" fmla="*/ 26328 h 88"/>
                <a:gd name="T10" fmla="*/ 296151 w 202"/>
                <a:gd name="T11" fmla="*/ 32910 h 88"/>
                <a:gd name="T12" fmla="*/ 329057 w 202"/>
                <a:gd name="T13" fmla="*/ 6582 h 88"/>
                <a:gd name="T14" fmla="*/ 401449 w 202"/>
                <a:gd name="T15" fmla="*/ 0 h 88"/>
                <a:gd name="T16" fmla="*/ 427774 w 202"/>
                <a:gd name="T17" fmla="*/ 59239 h 88"/>
                <a:gd name="T18" fmla="*/ 664695 w 202"/>
                <a:gd name="T19" fmla="*/ 111896 h 88"/>
                <a:gd name="T20" fmla="*/ 651533 w 202"/>
                <a:gd name="T21" fmla="*/ 190881 h 88"/>
                <a:gd name="T22" fmla="*/ 335638 w 202"/>
                <a:gd name="T23" fmla="*/ 131642 h 88"/>
                <a:gd name="T24" fmla="*/ 210596 w 202"/>
                <a:gd name="T25" fmla="*/ 184299 h 88"/>
                <a:gd name="T26" fmla="*/ 105298 w 202"/>
                <a:gd name="T27" fmla="*/ 289612 h 88"/>
                <a:gd name="T28" fmla="*/ 65811 w 202"/>
                <a:gd name="T29" fmla="*/ 263284 h 88"/>
                <a:gd name="T30" fmla="*/ 19743 w 202"/>
                <a:gd name="T31" fmla="*/ 263284 h 88"/>
                <a:gd name="T32" fmla="*/ 0 w 202"/>
                <a:gd name="T33" fmla="*/ 236955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2"/>
                <a:gd name="T52" fmla="*/ 0 h 88"/>
                <a:gd name="T53" fmla="*/ 202 w 202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2" h="88">
                  <a:moveTo>
                    <a:pt x="0" y="72"/>
                  </a:moveTo>
                  <a:lnTo>
                    <a:pt x="2" y="60"/>
                  </a:lnTo>
                  <a:lnTo>
                    <a:pt x="12" y="26"/>
                  </a:lnTo>
                  <a:lnTo>
                    <a:pt x="36" y="14"/>
                  </a:lnTo>
                  <a:lnTo>
                    <a:pt x="52" y="8"/>
                  </a:lnTo>
                  <a:lnTo>
                    <a:pt x="90" y="10"/>
                  </a:lnTo>
                  <a:lnTo>
                    <a:pt x="100" y="2"/>
                  </a:lnTo>
                  <a:lnTo>
                    <a:pt x="122" y="0"/>
                  </a:lnTo>
                  <a:lnTo>
                    <a:pt x="130" y="18"/>
                  </a:lnTo>
                  <a:lnTo>
                    <a:pt x="202" y="34"/>
                  </a:lnTo>
                  <a:lnTo>
                    <a:pt x="198" y="58"/>
                  </a:lnTo>
                  <a:lnTo>
                    <a:pt x="102" y="40"/>
                  </a:lnTo>
                  <a:lnTo>
                    <a:pt x="64" y="56"/>
                  </a:lnTo>
                  <a:lnTo>
                    <a:pt x="32" y="88"/>
                  </a:lnTo>
                  <a:lnTo>
                    <a:pt x="20" y="80"/>
                  </a:lnTo>
                  <a:lnTo>
                    <a:pt x="6" y="8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6" name="Freeform 623"/>
            <p:cNvSpPr>
              <a:spLocks/>
            </p:cNvSpPr>
            <p:nvPr/>
          </p:nvSpPr>
          <p:spPr bwMode="auto">
            <a:xfrm>
              <a:off x="1203325" y="2216150"/>
              <a:ext cx="790575" cy="323850"/>
            </a:xfrm>
            <a:custGeom>
              <a:avLst/>
              <a:gdLst>
                <a:gd name="T0" fmla="*/ 59230 w 240"/>
                <a:gd name="T1" fmla="*/ 125060 h 98"/>
                <a:gd name="T2" fmla="*/ 118461 w 240"/>
                <a:gd name="T3" fmla="*/ 98731 h 98"/>
                <a:gd name="T4" fmla="*/ 138204 w 240"/>
                <a:gd name="T5" fmla="*/ 105313 h 98"/>
                <a:gd name="T6" fmla="*/ 157947 w 240"/>
                <a:gd name="T7" fmla="*/ 131642 h 98"/>
                <a:gd name="T8" fmla="*/ 204015 w 240"/>
                <a:gd name="T9" fmla="*/ 131642 h 98"/>
                <a:gd name="T10" fmla="*/ 243502 w 240"/>
                <a:gd name="T11" fmla="*/ 157970 h 98"/>
                <a:gd name="T12" fmla="*/ 348801 w 240"/>
                <a:gd name="T13" fmla="*/ 52657 h 98"/>
                <a:gd name="T14" fmla="*/ 473842 w 240"/>
                <a:gd name="T15" fmla="*/ 0 h 98"/>
                <a:gd name="T16" fmla="*/ 789737 w 240"/>
                <a:gd name="T17" fmla="*/ 59239 h 98"/>
                <a:gd name="T18" fmla="*/ 776575 w 240"/>
                <a:gd name="T19" fmla="*/ 144806 h 98"/>
                <a:gd name="T20" fmla="*/ 763412 w 240"/>
                <a:gd name="T21" fmla="*/ 171134 h 98"/>
                <a:gd name="T22" fmla="*/ 769994 w 240"/>
                <a:gd name="T23" fmla="*/ 190880 h 98"/>
                <a:gd name="T24" fmla="*/ 756831 w 240"/>
                <a:gd name="T25" fmla="*/ 217209 h 98"/>
                <a:gd name="T26" fmla="*/ 704182 w 240"/>
                <a:gd name="T27" fmla="*/ 197462 h 98"/>
                <a:gd name="T28" fmla="*/ 664695 w 240"/>
                <a:gd name="T29" fmla="*/ 217209 h 98"/>
                <a:gd name="T30" fmla="*/ 539654 w 240"/>
                <a:gd name="T31" fmla="*/ 190880 h 98"/>
                <a:gd name="T32" fmla="*/ 526491 w 240"/>
                <a:gd name="T33" fmla="*/ 223791 h 98"/>
                <a:gd name="T34" fmla="*/ 460680 w 240"/>
                <a:gd name="T35" fmla="*/ 250119 h 98"/>
                <a:gd name="T36" fmla="*/ 394869 w 240"/>
                <a:gd name="T37" fmla="*/ 177716 h 98"/>
                <a:gd name="T38" fmla="*/ 348801 w 240"/>
                <a:gd name="T39" fmla="*/ 171134 h 98"/>
                <a:gd name="T40" fmla="*/ 315895 w 240"/>
                <a:gd name="T41" fmla="*/ 197462 h 98"/>
                <a:gd name="T42" fmla="*/ 230340 w 240"/>
                <a:gd name="T43" fmla="*/ 210627 h 98"/>
                <a:gd name="T44" fmla="*/ 164529 w 240"/>
                <a:gd name="T45" fmla="*/ 322522 h 98"/>
                <a:gd name="T46" fmla="*/ 0 w 240"/>
                <a:gd name="T47" fmla="*/ 276447 h 98"/>
                <a:gd name="T48" fmla="*/ 32906 w 240"/>
                <a:gd name="T49" fmla="*/ 157970 h 98"/>
                <a:gd name="T50" fmla="*/ 52649 w 240"/>
                <a:gd name="T51" fmla="*/ 157970 h 98"/>
                <a:gd name="T52" fmla="*/ 59230 w 240"/>
                <a:gd name="T53" fmla="*/ 125060 h 9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40"/>
                <a:gd name="T82" fmla="*/ 0 h 98"/>
                <a:gd name="T83" fmla="*/ 240 w 240"/>
                <a:gd name="T84" fmla="*/ 98 h 9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40" h="98">
                  <a:moveTo>
                    <a:pt x="18" y="38"/>
                  </a:moveTo>
                  <a:lnTo>
                    <a:pt x="36" y="30"/>
                  </a:lnTo>
                  <a:lnTo>
                    <a:pt x="42" y="32"/>
                  </a:lnTo>
                  <a:lnTo>
                    <a:pt x="48" y="40"/>
                  </a:lnTo>
                  <a:lnTo>
                    <a:pt x="62" y="40"/>
                  </a:lnTo>
                  <a:lnTo>
                    <a:pt x="74" y="48"/>
                  </a:lnTo>
                  <a:lnTo>
                    <a:pt x="106" y="16"/>
                  </a:lnTo>
                  <a:lnTo>
                    <a:pt x="144" y="0"/>
                  </a:lnTo>
                  <a:lnTo>
                    <a:pt x="240" y="18"/>
                  </a:lnTo>
                  <a:lnTo>
                    <a:pt x="236" y="44"/>
                  </a:lnTo>
                  <a:lnTo>
                    <a:pt x="232" y="52"/>
                  </a:lnTo>
                  <a:lnTo>
                    <a:pt x="234" y="58"/>
                  </a:lnTo>
                  <a:lnTo>
                    <a:pt x="230" y="66"/>
                  </a:lnTo>
                  <a:lnTo>
                    <a:pt x="214" y="60"/>
                  </a:lnTo>
                  <a:lnTo>
                    <a:pt x="202" y="66"/>
                  </a:lnTo>
                  <a:lnTo>
                    <a:pt x="164" y="58"/>
                  </a:lnTo>
                  <a:lnTo>
                    <a:pt x="160" y="68"/>
                  </a:lnTo>
                  <a:lnTo>
                    <a:pt x="140" y="76"/>
                  </a:lnTo>
                  <a:lnTo>
                    <a:pt x="120" y="54"/>
                  </a:lnTo>
                  <a:lnTo>
                    <a:pt x="106" y="52"/>
                  </a:lnTo>
                  <a:lnTo>
                    <a:pt x="96" y="60"/>
                  </a:lnTo>
                  <a:lnTo>
                    <a:pt x="70" y="64"/>
                  </a:lnTo>
                  <a:lnTo>
                    <a:pt x="50" y="98"/>
                  </a:lnTo>
                  <a:lnTo>
                    <a:pt x="0" y="84"/>
                  </a:lnTo>
                  <a:lnTo>
                    <a:pt x="10" y="48"/>
                  </a:lnTo>
                  <a:lnTo>
                    <a:pt x="16" y="48"/>
                  </a:lnTo>
                  <a:lnTo>
                    <a:pt x="18" y="38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7" name="Freeform 624"/>
            <p:cNvSpPr>
              <a:spLocks/>
            </p:cNvSpPr>
            <p:nvPr/>
          </p:nvSpPr>
          <p:spPr bwMode="auto">
            <a:xfrm>
              <a:off x="1368425" y="2387600"/>
              <a:ext cx="644525" cy="330200"/>
            </a:xfrm>
            <a:custGeom>
              <a:avLst/>
              <a:gdLst>
                <a:gd name="T0" fmla="*/ 0 w 196"/>
                <a:gd name="T1" fmla="*/ 151388 h 100"/>
                <a:gd name="T2" fmla="*/ 65811 w 196"/>
                <a:gd name="T3" fmla="*/ 39492 h 100"/>
                <a:gd name="T4" fmla="*/ 151366 w 196"/>
                <a:gd name="T5" fmla="*/ 26328 h 100"/>
                <a:gd name="T6" fmla="*/ 184272 w 196"/>
                <a:gd name="T7" fmla="*/ 0 h 100"/>
                <a:gd name="T8" fmla="*/ 230340 w 196"/>
                <a:gd name="T9" fmla="*/ 6582 h 100"/>
                <a:gd name="T10" fmla="*/ 296151 w 196"/>
                <a:gd name="T11" fmla="*/ 78985 h 100"/>
                <a:gd name="T12" fmla="*/ 361963 w 196"/>
                <a:gd name="T13" fmla="*/ 52657 h 100"/>
                <a:gd name="T14" fmla="*/ 375125 w 196"/>
                <a:gd name="T15" fmla="*/ 19746 h 100"/>
                <a:gd name="T16" fmla="*/ 500167 w 196"/>
                <a:gd name="T17" fmla="*/ 46075 h 100"/>
                <a:gd name="T18" fmla="*/ 539654 w 196"/>
                <a:gd name="T19" fmla="*/ 26328 h 100"/>
                <a:gd name="T20" fmla="*/ 592303 w 196"/>
                <a:gd name="T21" fmla="*/ 46075 h 100"/>
                <a:gd name="T22" fmla="*/ 585722 w 196"/>
                <a:gd name="T23" fmla="*/ 85567 h 100"/>
                <a:gd name="T24" fmla="*/ 644952 w 196"/>
                <a:gd name="T25" fmla="*/ 151388 h 100"/>
                <a:gd name="T26" fmla="*/ 631790 w 196"/>
                <a:gd name="T27" fmla="*/ 190880 h 100"/>
                <a:gd name="T28" fmla="*/ 612046 w 196"/>
                <a:gd name="T29" fmla="*/ 190880 h 100"/>
                <a:gd name="T30" fmla="*/ 526491 w 196"/>
                <a:gd name="T31" fmla="*/ 263283 h 100"/>
                <a:gd name="T32" fmla="*/ 506748 w 196"/>
                <a:gd name="T33" fmla="*/ 256701 h 100"/>
                <a:gd name="T34" fmla="*/ 408031 w 196"/>
                <a:gd name="T35" fmla="*/ 329104 h 100"/>
                <a:gd name="T36" fmla="*/ 217178 w 196"/>
                <a:gd name="T37" fmla="*/ 329104 h 100"/>
                <a:gd name="T38" fmla="*/ 131623 w 196"/>
                <a:gd name="T39" fmla="*/ 283029 h 100"/>
                <a:gd name="T40" fmla="*/ 78974 w 196"/>
                <a:gd name="T41" fmla="*/ 302776 h 100"/>
                <a:gd name="T42" fmla="*/ 65811 w 196"/>
                <a:gd name="T43" fmla="*/ 289612 h 100"/>
                <a:gd name="T44" fmla="*/ 32906 w 196"/>
                <a:gd name="T45" fmla="*/ 296194 h 100"/>
                <a:gd name="T46" fmla="*/ 0 w 196"/>
                <a:gd name="T47" fmla="*/ 151388 h 10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96"/>
                <a:gd name="T73" fmla="*/ 0 h 100"/>
                <a:gd name="T74" fmla="*/ 196 w 196"/>
                <a:gd name="T75" fmla="*/ 100 h 10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96" h="100">
                  <a:moveTo>
                    <a:pt x="0" y="46"/>
                  </a:moveTo>
                  <a:lnTo>
                    <a:pt x="20" y="12"/>
                  </a:lnTo>
                  <a:lnTo>
                    <a:pt x="46" y="8"/>
                  </a:lnTo>
                  <a:lnTo>
                    <a:pt x="56" y="0"/>
                  </a:lnTo>
                  <a:lnTo>
                    <a:pt x="70" y="2"/>
                  </a:lnTo>
                  <a:lnTo>
                    <a:pt x="90" y="24"/>
                  </a:lnTo>
                  <a:lnTo>
                    <a:pt x="110" y="16"/>
                  </a:lnTo>
                  <a:lnTo>
                    <a:pt x="114" y="6"/>
                  </a:lnTo>
                  <a:lnTo>
                    <a:pt x="152" y="14"/>
                  </a:lnTo>
                  <a:lnTo>
                    <a:pt x="164" y="8"/>
                  </a:lnTo>
                  <a:lnTo>
                    <a:pt x="180" y="14"/>
                  </a:lnTo>
                  <a:lnTo>
                    <a:pt x="178" y="26"/>
                  </a:lnTo>
                  <a:lnTo>
                    <a:pt x="196" y="46"/>
                  </a:lnTo>
                  <a:lnTo>
                    <a:pt x="192" y="58"/>
                  </a:lnTo>
                  <a:lnTo>
                    <a:pt x="186" y="58"/>
                  </a:lnTo>
                  <a:lnTo>
                    <a:pt x="160" y="80"/>
                  </a:lnTo>
                  <a:lnTo>
                    <a:pt x="154" y="78"/>
                  </a:lnTo>
                  <a:lnTo>
                    <a:pt x="124" y="100"/>
                  </a:lnTo>
                  <a:lnTo>
                    <a:pt x="66" y="100"/>
                  </a:lnTo>
                  <a:lnTo>
                    <a:pt x="40" y="86"/>
                  </a:lnTo>
                  <a:lnTo>
                    <a:pt x="24" y="92"/>
                  </a:lnTo>
                  <a:lnTo>
                    <a:pt x="20" y="88"/>
                  </a:lnTo>
                  <a:lnTo>
                    <a:pt x="10" y="9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8" name="Freeform 625"/>
            <p:cNvSpPr>
              <a:spLocks/>
            </p:cNvSpPr>
            <p:nvPr/>
          </p:nvSpPr>
          <p:spPr bwMode="auto">
            <a:xfrm>
              <a:off x="1862138" y="2540000"/>
              <a:ext cx="276225" cy="387350"/>
            </a:xfrm>
            <a:custGeom>
              <a:avLst/>
              <a:gdLst>
                <a:gd name="T0" fmla="*/ 32906 w 84"/>
                <a:gd name="T1" fmla="*/ 111895 h 118"/>
                <a:gd name="T2" fmla="*/ 118461 w 84"/>
                <a:gd name="T3" fmla="*/ 39493 h 118"/>
                <a:gd name="T4" fmla="*/ 138204 w 84"/>
                <a:gd name="T5" fmla="*/ 39493 h 118"/>
                <a:gd name="T6" fmla="*/ 151366 w 84"/>
                <a:gd name="T7" fmla="*/ 0 h 118"/>
                <a:gd name="T8" fmla="*/ 276408 w 84"/>
                <a:gd name="T9" fmla="*/ 164552 h 118"/>
                <a:gd name="T10" fmla="*/ 236921 w 84"/>
                <a:gd name="T11" fmla="*/ 204045 h 118"/>
                <a:gd name="T12" fmla="*/ 256665 w 84"/>
                <a:gd name="T13" fmla="*/ 276448 h 118"/>
                <a:gd name="T14" fmla="*/ 243502 w 84"/>
                <a:gd name="T15" fmla="*/ 342268 h 118"/>
                <a:gd name="T16" fmla="*/ 223759 w 84"/>
                <a:gd name="T17" fmla="*/ 355433 h 118"/>
                <a:gd name="T18" fmla="*/ 217178 w 84"/>
                <a:gd name="T19" fmla="*/ 335686 h 118"/>
                <a:gd name="T20" fmla="*/ 204015 w 84"/>
                <a:gd name="T21" fmla="*/ 348850 h 118"/>
                <a:gd name="T22" fmla="*/ 204015 w 84"/>
                <a:gd name="T23" fmla="*/ 368597 h 118"/>
                <a:gd name="T24" fmla="*/ 184272 w 84"/>
                <a:gd name="T25" fmla="*/ 388343 h 118"/>
                <a:gd name="T26" fmla="*/ 171110 w 84"/>
                <a:gd name="T27" fmla="*/ 368597 h 118"/>
                <a:gd name="T28" fmla="*/ 164529 w 84"/>
                <a:gd name="T29" fmla="*/ 329104 h 118"/>
                <a:gd name="T30" fmla="*/ 138204 w 84"/>
                <a:gd name="T31" fmla="*/ 322522 h 118"/>
                <a:gd name="T32" fmla="*/ 78974 w 84"/>
                <a:gd name="T33" fmla="*/ 348850 h 118"/>
                <a:gd name="T34" fmla="*/ 0 w 84"/>
                <a:gd name="T35" fmla="*/ 276448 h 118"/>
                <a:gd name="T36" fmla="*/ 6581 w 84"/>
                <a:gd name="T37" fmla="*/ 230373 h 118"/>
                <a:gd name="T38" fmla="*/ 32906 w 84"/>
                <a:gd name="T39" fmla="*/ 111895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4"/>
                <a:gd name="T61" fmla="*/ 0 h 118"/>
                <a:gd name="T62" fmla="*/ 84 w 84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4" h="118">
                  <a:moveTo>
                    <a:pt x="10" y="34"/>
                  </a:moveTo>
                  <a:lnTo>
                    <a:pt x="36" y="12"/>
                  </a:lnTo>
                  <a:lnTo>
                    <a:pt x="42" y="12"/>
                  </a:lnTo>
                  <a:lnTo>
                    <a:pt x="46" y="0"/>
                  </a:lnTo>
                  <a:lnTo>
                    <a:pt x="84" y="50"/>
                  </a:lnTo>
                  <a:lnTo>
                    <a:pt x="72" y="62"/>
                  </a:lnTo>
                  <a:lnTo>
                    <a:pt x="78" y="84"/>
                  </a:lnTo>
                  <a:lnTo>
                    <a:pt x="74" y="104"/>
                  </a:lnTo>
                  <a:lnTo>
                    <a:pt x="68" y="108"/>
                  </a:lnTo>
                  <a:lnTo>
                    <a:pt x="66" y="102"/>
                  </a:lnTo>
                  <a:lnTo>
                    <a:pt x="62" y="106"/>
                  </a:lnTo>
                  <a:lnTo>
                    <a:pt x="62" y="112"/>
                  </a:lnTo>
                  <a:lnTo>
                    <a:pt x="56" y="118"/>
                  </a:lnTo>
                  <a:lnTo>
                    <a:pt x="52" y="112"/>
                  </a:lnTo>
                  <a:lnTo>
                    <a:pt x="50" y="100"/>
                  </a:lnTo>
                  <a:lnTo>
                    <a:pt x="42" y="98"/>
                  </a:lnTo>
                  <a:lnTo>
                    <a:pt x="24" y="106"/>
                  </a:lnTo>
                  <a:lnTo>
                    <a:pt x="0" y="84"/>
                  </a:lnTo>
                  <a:lnTo>
                    <a:pt x="2" y="70"/>
                  </a:lnTo>
                  <a:lnTo>
                    <a:pt x="10" y="34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9" name="Freeform 626"/>
            <p:cNvSpPr>
              <a:spLocks/>
            </p:cNvSpPr>
            <p:nvPr/>
          </p:nvSpPr>
          <p:spPr bwMode="auto">
            <a:xfrm>
              <a:off x="1374775" y="2644775"/>
              <a:ext cx="520700" cy="230188"/>
            </a:xfrm>
            <a:custGeom>
              <a:avLst/>
              <a:gdLst>
                <a:gd name="T0" fmla="*/ 26325 w 158"/>
                <a:gd name="T1" fmla="*/ 39493 h 70"/>
                <a:gd name="T2" fmla="*/ 59230 w 158"/>
                <a:gd name="T3" fmla="*/ 32910 h 70"/>
                <a:gd name="T4" fmla="*/ 72393 w 158"/>
                <a:gd name="T5" fmla="*/ 46075 h 70"/>
                <a:gd name="T6" fmla="*/ 125042 w 158"/>
                <a:gd name="T7" fmla="*/ 26328 h 70"/>
                <a:gd name="T8" fmla="*/ 210596 w 158"/>
                <a:gd name="T9" fmla="*/ 72403 h 70"/>
                <a:gd name="T10" fmla="*/ 401449 w 158"/>
                <a:gd name="T11" fmla="*/ 72403 h 70"/>
                <a:gd name="T12" fmla="*/ 500167 w 158"/>
                <a:gd name="T13" fmla="*/ 0 h 70"/>
                <a:gd name="T14" fmla="*/ 519910 w 158"/>
                <a:gd name="T15" fmla="*/ 6582 h 70"/>
                <a:gd name="T16" fmla="*/ 493585 w 158"/>
                <a:gd name="T17" fmla="*/ 125060 h 70"/>
                <a:gd name="T18" fmla="*/ 276408 w 158"/>
                <a:gd name="T19" fmla="*/ 125060 h 70"/>
                <a:gd name="T20" fmla="*/ 39487 w 158"/>
                <a:gd name="T21" fmla="*/ 230373 h 70"/>
                <a:gd name="T22" fmla="*/ 0 w 158"/>
                <a:gd name="T23" fmla="*/ 230373 h 70"/>
                <a:gd name="T24" fmla="*/ 6581 w 158"/>
                <a:gd name="T25" fmla="*/ 171134 h 70"/>
                <a:gd name="T26" fmla="*/ 26325 w 158"/>
                <a:gd name="T27" fmla="*/ 39493 h 7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58"/>
                <a:gd name="T43" fmla="*/ 0 h 70"/>
                <a:gd name="T44" fmla="*/ 158 w 158"/>
                <a:gd name="T45" fmla="*/ 70 h 7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58" h="70">
                  <a:moveTo>
                    <a:pt x="8" y="12"/>
                  </a:moveTo>
                  <a:lnTo>
                    <a:pt x="18" y="10"/>
                  </a:lnTo>
                  <a:lnTo>
                    <a:pt x="22" y="14"/>
                  </a:lnTo>
                  <a:lnTo>
                    <a:pt x="38" y="8"/>
                  </a:lnTo>
                  <a:lnTo>
                    <a:pt x="64" y="22"/>
                  </a:lnTo>
                  <a:lnTo>
                    <a:pt x="122" y="22"/>
                  </a:lnTo>
                  <a:lnTo>
                    <a:pt x="152" y="0"/>
                  </a:lnTo>
                  <a:lnTo>
                    <a:pt x="158" y="2"/>
                  </a:lnTo>
                  <a:lnTo>
                    <a:pt x="150" y="38"/>
                  </a:lnTo>
                  <a:lnTo>
                    <a:pt x="84" y="38"/>
                  </a:lnTo>
                  <a:lnTo>
                    <a:pt x="12" y="70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0" name="Freeform 627"/>
            <p:cNvSpPr>
              <a:spLocks/>
            </p:cNvSpPr>
            <p:nvPr/>
          </p:nvSpPr>
          <p:spPr bwMode="auto">
            <a:xfrm>
              <a:off x="874713" y="3592513"/>
              <a:ext cx="481012" cy="573087"/>
            </a:xfrm>
            <a:custGeom>
              <a:avLst/>
              <a:gdLst>
                <a:gd name="T0" fmla="*/ 0 w 146"/>
                <a:gd name="T1" fmla="*/ 39492 h 174"/>
                <a:gd name="T2" fmla="*/ 19743 w 146"/>
                <a:gd name="T3" fmla="*/ 26328 h 174"/>
                <a:gd name="T4" fmla="*/ 39487 w 146"/>
                <a:gd name="T5" fmla="*/ 39492 h 174"/>
                <a:gd name="T6" fmla="*/ 78974 w 146"/>
                <a:gd name="T7" fmla="*/ 32910 h 174"/>
                <a:gd name="T8" fmla="*/ 92136 w 146"/>
                <a:gd name="T9" fmla="*/ 6582 h 174"/>
                <a:gd name="T10" fmla="*/ 111879 w 146"/>
                <a:gd name="T11" fmla="*/ 0 h 174"/>
                <a:gd name="T12" fmla="*/ 131623 w 146"/>
                <a:gd name="T13" fmla="*/ 26328 h 174"/>
                <a:gd name="T14" fmla="*/ 217178 w 146"/>
                <a:gd name="T15" fmla="*/ 46075 h 174"/>
                <a:gd name="T16" fmla="*/ 217178 w 146"/>
                <a:gd name="T17" fmla="*/ 78985 h 174"/>
                <a:gd name="T18" fmla="*/ 250083 w 146"/>
                <a:gd name="T19" fmla="*/ 78985 h 174"/>
                <a:gd name="T20" fmla="*/ 256664 w 146"/>
                <a:gd name="T21" fmla="*/ 131642 h 174"/>
                <a:gd name="T22" fmla="*/ 355381 w 146"/>
                <a:gd name="T23" fmla="*/ 210627 h 174"/>
                <a:gd name="T24" fmla="*/ 480423 w 146"/>
                <a:gd name="T25" fmla="*/ 414671 h 174"/>
                <a:gd name="T26" fmla="*/ 467261 w 146"/>
                <a:gd name="T27" fmla="*/ 493656 h 174"/>
                <a:gd name="T28" fmla="*/ 408030 w 146"/>
                <a:gd name="T29" fmla="*/ 519984 h 174"/>
                <a:gd name="T30" fmla="*/ 394868 w 146"/>
                <a:gd name="T31" fmla="*/ 500238 h 174"/>
                <a:gd name="T32" fmla="*/ 375125 w 146"/>
                <a:gd name="T33" fmla="*/ 513402 h 174"/>
                <a:gd name="T34" fmla="*/ 388287 w 146"/>
                <a:gd name="T35" fmla="*/ 526566 h 174"/>
                <a:gd name="T36" fmla="*/ 381706 w 146"/>
                <a:gd name="T37" fmla="*/ 572641 h 174"/>
                <a:gd name="T38" fmla="*/ 296151 w 146"/>
                <a:gd name="T39" fmla="*/ 467328 h 174"/>
                <a:gd name="T40" fmla="*/ 282989 w 146"/>
                <a:gd name="T41" fmla="*/ 487074 h 174"/>
                <a:gd name="T42" fmla="*/ 256664 w 146"/>
                <a:gd name="T43" fmla="*/ 500238 h 174"/>
                <a:gd name="T44" fmla="*/ 223759 w 146"/>
                <a:gd name="T45" fmla="*/ 487074 h 174"/>
                <a:gd name="T46" fmla="*/ 230340 w 146"/>
                <a:gd name="T47" fmla="*/ 454164 h 174"/>
                <a:gd name="T48" fmla="*/ 177691 w 146"/>
                <a:gd name="T49" fmla="*/ 375179 h 174"/>
                <a:gd name="T50" fmla="*/ 164528 w 146"/>
                <a:gd name="T51" fmla="*/ 315940 h 174"/>
                <a:gd name="T52" fmla="*/ 125042 w 146"/>
                <a:gd name="T53" fmla="*/ 315940 h 174"/>
                <a:gd name="T54" fmla="*/ 138204 w 146"/>
                <a:gd name="T55" fmla="*/ 283029 h 174"/>
                <a:gd name="T56" fmla="*/ 125042 w 146"/>
                <a:gd name="T57" fmla="*/ 269865 h 174"/>
                <a:gd name="T58" fmla="*/ 144785 w 146"/>
                <a:gd name="T59" fmla="*/ 243537 h 174"/>
                <a:gd name="T60" fmla="*/ 65811 w 146"/>
                <a:gd name="T61" fmla="*/ 177716 h 174"/>
                <a:gd name="T62" fmla="*/ 85555 w 146"/>
                <a:gd name="T63" fmla="*/ 157970 h 174"/>
                <a:gd name="T64" fmla="*/ 59230 w 146"/>
                <a:gd name="T65" fmla="*/ 138224 h 174"/>
                <a:gd name="T66" fmla="*/ 0 w 146"/>
                <a:gd name="T67" fmla="*/ 39492 h 17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46"/>
                <a:gd name="T103" fmla="*/ 0 h 174"/>
                <a:gd name="T104" fmla="*/ 146 w 146"/>
                <a:gd name="T105" fmla="*/ 174 h 17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46" h="174">
                  <a:moveTo>
                    <a:pt x="0" y="12"/>
                  </a:moveTo>
                  <a:lnTo>
                    <a:pt x="6" y="8"/>
                  </a:lnTo>
                  <a:lnTo>
                    <a:pt x="12" y="12"/>
                  </a:lnTo>
                  <a:lnTo>
                    <a:pt x="24" y="10"/>
                  </a:lnTo>
                  <a:lnTo>
                    <a:pt x="28" y="2"/>
                  </a:lnTo>
                  <a:lnTo>
                    <a:pt x="34" y="0"/>
                  </a:lnTo>
                  <a:lnTo>
                    <a:pt x="40" y="8"/>
                  </a:lnTo>
                  <a:lnTo>
                    <a:pt x="66" y="14"/>
                  </a:lnTo>
                  <a:lnTo>
                    <a:pt x="66" y="24"/>
                  </a:lnTo>
                  <a:lnTo>
                    <a:pt x="76" y="24"/>
                  </a:lnTo>
                  <a:lnTo>
                    <a:pt x="78" y="40"/>
                  </a:lnTo>
                  <a:lnTo>
                    <a:pt x="108" y="64"/>
                  </a:lnTo>
                  <a:lnTo>
                    <a:pt x="146" y="126"/>
                  </a:lnTo>
                  <a:lnTo>
                    <a:pt x="142" y="150"/>
                  </a:lnTo>
                  <a:lnTo>
                    <a:pt x="124" y="158"/>
                  </a:lnTo>
                  <a:lnTo>
                    <a:pt x="120" y="152"/>
                  </a:lnTo>
                  <a:lnTo>
                    <a:pt x="114" y="156"/>
                  </a:lnTo>
                  <a:lnTo>
                    <a:pt x="118" y="160"/>
                  </a:lnTo>
                  <a:lnTo>
                    <a:pt x="116" y="174"/>
                  </a:lnTo>
                  <a:lnTo>
                    <a:pt x="90" y="142"/>
                  </a:lnTo>
                  <a:lnTo>
                    <a:pt x="86" y="148"/>
                  </a:lnTo>
                  <a:lnTo>
                    <a:pt x="78" y="152"/>
                  </a:lnTo>
                  <a:lnTo>
                    <a:pt x="68" y="148"/>
                  </a:lnTo>
                  <a:lnTo>
                    <a:pt x="70" y="138"/>
                  </a:lnTo>
                  <a:lnTo>
                    <a:pt x="54" y="114"/>
                  </a:lnTo>
                  <a:lnTo>
                    <a:pt x="50" y="96"/>
                  </a:lnTo>
                  <a:lnTo>
                    <a:pt x="38" y="96"/>
                  </a:lnTo>
                  <a:lnTo>
                    <a:pt x="42" y="86"/>
                  </a:lnTo>
                  <a:lnTo>
                    <a:pt x="38" y="82"/>
                  </a:lnTo>
                  <a:lnTo>
                    <a:pt x="44" y="74"/>
                  </a:lnTo>
                  <a:lnTo>
                    <a:pt x="20" y="54"/>
                  </a:lnTo>
                  <a:lnTo>
                    <a:pt x="26" y="48"/>
                  </a:lnTo>
                  <a:lnTo>
                    <a:pt x="18" y="4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1" name="Freeform 628"/>
            <p:cNvSpPr>
              <a:spLocks/>
            </p:cNvSpPr>
            <p:nvPr/>
          </p:nvSpPr>
          <p:spPr bwMode="auto">
            <a:xfrm>
              <a:off x="677863" y="3217863"/>
              <a:ext cx="439737" cy="420687"/>
            </a:xfrm>
            <a:custGeom>
              <a:avLst/>
              <a:gdLst>
                <a:gd name="T0" fmla="*/ 72392 w 134"/>
                <a:gd name="T1" fmla="*/ 0 h 128"/>
                <a:gd name="T2" fmla="*/ 118460 w 134"/>
                <a:gd name="T3" fmla="*/ 19746 h 128"/>
                <a:gd name="T4" fmla="*/ 125042 w 134"/>
                <a:gd name="T5" fmla="*/ 13164 h 128"/>
                <a:gd name="T6" fmla="*/ 151366 w 134"/>
                <a:gd name="T7" fmla="*/ 26328 h 128"/>
                <a:gd name="T8" fmla="*/ 164528 w 134"/>
                <a:gd name="T9" fmla="*/ 19746 h 128"/>
                <a:gd name="T10" fmla="*/ 355381 w 134"/>
                <a:gd name="T11" fmla="*/ 59239 h 128"/>
                <a:gd name="T12" fmla="*/ 361962 w 134"/>
                <a:gd name="T13" fmla="*/ 98731 h 128"/>
                <a:gd name="T14" fmla="*/ 388287 w 134"/>
                <a:gd name="T15" fmla="*/ 144806 h 128"/>
                <a:gd name="T16" fmla="*/ 368544 w 134"/>
                <a:gd name="T17" fmla="*/ 190880 h 128"/>
                <a:gd name="T18" fmla="*/ 348800 w 134"/>
                <a:gd name="T19" fmla="*/ 190880 h 128"/>
                <a:gd name="T20" fmla="*/ 355381 w 134"/>
                <a:gd name="T21" fmla="*/ 269865 h 128"/>
                <a:gd name="T22" fmla="*/ 434355 w 134"/>
                <a:gd name="T23" fmla="*/ 276447 h 128"/>
                <a:gd name="T24" fmla="*/ 440936 w 134"/>
                <a:gd name="T25" fmla="*/ 309358 h 128"/>
                <a:gd name="T26" fmla="*/ 427774 w 134"/>
                <a:gd name="T27" fmla="*/ 335686 h 128"/>
                <a:gd name="T28" fmla="*/ 440936 w 134"/>
                <a:gd name="T29" fmla="*/ 342268 h 128"/>
                <a:gd name="T30" fmla="*/ 421193 w 134"/>
                <a:gd name="T31" fmla="*/ 362014 h 128"/>
                <a:gd name="T32" fmla="*/ 414611 w 134"/>
                <a:gd name="T33" fmla="*/ 421253 h 128"/>
                <a:gd name="T34" fmla="*/ 329057 w 134"/>
                <a:gd name="T35" fmla="*/ 401507 h 128"/>
                <a:gd name="T36" fmla="*/ 309313 w 134"/>
                <a:gd name="T37" fmla="*/ 375178 h 128"/>
                <a:gd name="T38" fmla="*/ 289570 w 134"/>
                <a:gd name="T39" fmla="*/ 381761 h 128"/>
                <a:gd name="T40" fmla="*/ 276408 w 134"/>
                <a:gd name="T41" fmla="*/ 408089 h 128"/>
                <a:gd name="T42" fmla="*/ 236921 w 134"/>
                <a:gd name="T43" fmla="*/ 414671 h 128"/>
                <a:gd name="T44" fmla="*/ 217177 w 134"/>
                <a:gd name="T45" fmla="*/ 401507 h 128"/>
                <a:gd name="T46" fmla="*/ 204015 w 134"/>
                <a:gd name="T47" fmla="*/ 362014 h 128"/>
                <a:gd name="T48" fmla="*/ 190853 w 134"/>
                <a:gd name="T49" fmla="*/ 355432 h 128"/>
                <a:gd name="T50" fmla="*/ 184272 w 134"/>
                <a:gd name="T51" fmla="*/ 335686 h 128"/>
                <a:gd name="T52" fmla="*/ 144785 w 134"/>
                <a:gd name="T53" fmla="*/ 289611 h 128"/>
                <a:gd name="T54" fmla="*/ 138204 w 134"/>
                <a:gd name="T55" fmla="*/ 263283 h 128"/>
                <a:gd name="T56" fmla="*/ 52649 w 134"/>
                <a:gd name="T57" fmla="*/ 204044 h 128"/>
                <a:gd name="T58" fmla="*/ 46068 w 134"/>
                <a:gd name="T59" fmla="*/ 171134 h 128"/>
                <a:gd name="T60" fmla="*/ 19743 w 134"/>
                <a:gd name="T61" fmla="*/ 131642 h 128"/>
                <a:gd name="T62" fmla="*/ 0 w 134"/>
                <a:gd name="T63" fmla="*/ 46075 h 128"/>
                <a:gd name="T64" fmla="*/ 13162 w 134"/>
                <a:gd name="T65" fmla="*/ 13164 h 128"/>
                <a:gd name="T66" fmla="*/ 46068 w 134"/>
                <a:gd name="T67" fmla="*/ 13164 h 128"/>
                <a:gd name="T68" fmla="*/ 72392 w 134"/>
                <a:gd name="T69" fmla="*/ 0 h 12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4"/>
                <a:gd name="T106" fmla="*/ 0 h 128"/>
                <a:gd name="T107" fmla="*/ 134 w 134"/>
                <a:gd name="T108" fmla="*/ 128 h 12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4" h="128">
                  <a:moveTo>
                    <a:pt x="22" y="0"/>
                  </a:moveTo>
                  <a:lnTo>
                    <a:pt x="36" y="6"/>
                  </a:lnTo>
                  <a:lnTo>
                    <a:pt x="38" y="4"/>
                  </a:lnTo>
                  <a:lnTo>
                    <a:pt x="46" y="8"/>
                  </a:lnTo>
                  <a:lnTo>
                    <a:pt x="50" y="6"/>
                  </a:lnTo>
                  <a:lnTo>
                    <a:pt x="108" y="18"/>
                  </a:lnTo>
                  <a:lnTo>
                    <a:pt x="110" y="30"/>
                  </a:lnTo>
                  <a:lnTo>
                    <a:pt x="118" y="44"/>
                  </a:lnTo>
                  <a:lnTo>
                    <a:pt x="112" y="58"/>
                  </a:lnTo>
                  <a:lnTo>
                    <a:pt x="106" y="58"/>
                  </a:lnTo>
                  <a:lnTo>
                    <a:pt x="108" y="82"/>
                  </a:lnTo>
                  <a:lnTo>
                    <a:pt x="132" y="84"/>
                  </a:lnTo>
                  <a:lnTo>
                    <a:pt x="134" y="94"/>
                  </a:lnTo>
                  <a:lnTo>
                    <a:pt x="130" y="102"/>
                  </a:lnTo>
                  <a:lnTo>
                    <a:pt x="134" y="104"/>
                  </a:lnTo>
                  <a:lnTo>
                    <a:pt x="128" y="110"/>
                  </a:lnTo>
                  <a:lnTo>
                    <a:pt x="126" y="128"/>
                  </a:lnTo>
                  <a:lnTo>
                    <a:pt x="100" y="122"/>
                  </a:lnTo>
                  <a:lnTo>
                    <a:pt x="94" y="114"/>
                  </a:lnTo>
                  <a:lnTo>
                    <a:pt x="88" y="116"/>
                  </a:lnTo>
                  <a:lnTo>
                    <a:pt x="84" y="124"/>
                  </a:lnTo>
                  <a:lnTo>
                    <a:pt x="72" y="126"/>
                  </a:lnTo>
                  <a:lnTo>
                    <a:pt x="66" y="122"/>
                  </a:lnTo>
                  <a:lnTo>
                    <a:pt x="62" y="110"/>
                  </a:lnTo>
                  <a:lnTo>
                    <a:pt x="58" y="108"/>
                  </a:lnTo>
                  <a:lnTo>
                    <a:pt x="56" y="102"/>
                  </a:lnTo>
                  <a:lnTo>
                    <a:pt x="44" y="88"/>
                  </a:lnTo>
                  <a:lnTo>
                    <a:pt x="42" y="80"/>
                  </a:lnTo>
                  <a:lnTo>
                    <a:pt x="16" y="62"/>
                  </a:lnTo>
                  <a:lnTo>
                    <a:pt x="14" y="52"/>
                  </a:lnTo>
                  <a:lnTo>
                    <a:pt x="6" y="40"/>
                  </a:lnTo>
                  <a:lnTo>
                    <a:pt x="0" y="14"/>
                  </a:lnTo>
                  <a:lnTo>
                    <a:pt x="4" y="4"/>
                  </a:lnTo>
                  <a:lnTo>
                    <a:pt x="14" y="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2" name="Freeform 629"/>
            <p:cNvSpPr>
              <a:spLocks/>
            </p:cNvSpPr>
            <p:nvPr/>
          </p:nvSpPr>
          <p:spPr bwMode="auto">
            <a:xfrm>
              <a:off x="657225" y="2835275"/>
              <a:ext cx="420688" cy="257175"/>
            </a:xfrm>
            <a:custGeom>
              <a:avLst/>
              <a:gdLst>
                <a:gd name="T0" fmla="*/ 52649 w 128"/>
                <a:gd name="T1" fmla="*/ 105313 h 78"/>
                <a:gd name="T2" fmla="*/ 19743 w 128"/>
                <a:gd name="T3" fmla="*/ 72403 h 78"/>
                <a:gd name="T4" fmla="*/ 6581 w 128"/>
                <a:gd name="T5" fmla="*/ 65821 h 78"/>
                <a:gd name="T6" fmla="*/ 0 w 128"/>
                <a:gd name="T7" fmla="*/ 39492 h 78"/>
                <a:gd name="T8" fmla="*/ 32906 w 128"/>
                <a:gd name="T9" fmla="*/ 13164 h 78"/>
                <a:gd name="T10" fmla="*/ 65811 w 128"/>
                <a:gd name="T11" fmla="*/ 13164 h 78"/>
                <a:gd name="T12" fmla="*/ 92136 w 128"/>
                <a:gd name="T13" fmla="*/ 0 h 78"/>
                <a:gd name="T14" fmla="*/ 138204 w 128"/>
                <a:gd name="T15" fmla="*/ 19746 h 78"/>
                <a:gd name="T16" fmla="*/ 210597 w 128"/>
                <a:gd name="T17" fmla="*/ 26328 h 78"/>
                <a:gd name="T18" fmla="*/ 236921 w 128"/>
                <a:gd name="T19" fmla="*/ 46075 h 78"/>
                <a:gd name="T20" fmla="*/ 276408 w 128"/>
                <a:gd name="T21" fmla="*/ 39492 h 78"/>
                <a:gd name="T22" fmla="*/ 289570 w 128"/>
                <a:gd name="T23" fmla="*/ 72403 h 78"/>
                <a:gd name="T24" fmla="*/ 348800 w 128"/>
                <a:gd name="T25" fmla="*/ 78985 h 78"/>
                <a:gd name="T26" fmla="*/ 368544 w 128"/>
                <a:gd name="T27" fmla="*/ 39492 h 78"/>
                <a:gd name="T28" fmla="*/ 421193 w 128"/>
                <a:gd name="T29" fmla="*/ 52657 h 78"/>
                <a:gd name="T30" fmla="*/ 408031 w 128"/>
                <a:gd name="T31" fmla="*/ 85567 h 78"/>
                <a:gd name="T32" fmla="*/ 394868 w 128"/>
                <a:gd name="T33" fmla="*/ 125059 h 78"/>
                <a:gd name="T34" fmla="*/ 408031 w 128"/>
                <a:gd name="T35" fmla="*/ 157970 h 78"/>
                <a:gd name="T36" fmla="*/ 381706 w 128"/>
                <a:gd name="T37" fmla="*/ 190880 h 78"/>
                <a:gd name="T38" fmla="*/ 408031 w 128"/>
                <a:gd name="T39" fmla="*/ 210626 h 78"/>
                <a:gd name="T40" fmla="*/ 394868 w 128"/>
                <a:gd name="T41" fmla="*/ 230373 h 78"/>
                <a:gd name="T42" fmla="*/ 368544 w 128"/>
                <a:gd name="T43" fmla="*/ 223791 h 78"/>
                <a:gd name="T44" fmla="*/ 164529 w 128"/>
                <a:gd name="T45" fmla="*/ 256701 h 78"/>
                <a:gd name="T46" fmla="*/ 171110 w 128"/>
                <a:gd name="T47" fmla="*/ 217209 h 78"/>
                <a:gd name="T48" fmla="*/ 138204 w 128"/>
                <a:gd name="T49" fmla="*/ 177716 h 78"/>
                <a:gd name="T50" fmla="*/ 78974 w 128"/>
                <a:gd name="T51" fmla="*/ 157970 h 78"/>
                <a:gd name="T52" fmla="*/ 78974 w 128"/>
                <a:gd name="T53" fmla="*/ 131642 h 78"/>
                <a:gd name="T54" fmla="*/ 52649 w 128"/>
                <a:gd name="T55" fmla="*/ 105313 h 7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8"/>
                <a:gd name="T85" fmla="*/ 0 h 78"/>
                <a:gd name="T86" fmla="*/ 128 w 128"/>
                <a:gd name="T87" fmla="*/ 78 h 7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8" h="78">
                  <a:moveTo>
                    <a:pt x="16" y="32"/>
                  </a:moveTo>
                  <a:lnTo>
                    <a:pt x="6" y="22"/>
                  </a:lnTo>
                  <a:lnTo>
                    <a:pt x="2" y="20"/>
                  </a:lnTo>
                  <a:lnTo>
                    <a:pt x="0" y="12"/>
                  </a:lnTo>
                  <a:lnTo>
                    <a:pt x="10" y="4"/>
                  </a:lnTo>
                  <a:lnTo>
                    <a:pt x="20" y="4"/>
                  </a:lnTo>
                  <a:lnTo>
                    <a:pt x="28" y="0"/>
                  </a:lnTo>
                  <a:lnTo>
                    <a:pt x="42" y="6"/>
                  </a:lnTo>
                  <a:lnTo>
                    <a:pt x="64" y="8"/>
                  </a:lnTo>
                  <a:lnTo>
                    <a:pt x="72" y="14"/>
                  </a:lnTo>
                  <a:lnTo>
                    <a:pt x="84" y="12"/>
                  </a:lnTo>
                  <a:lnTo>
                    <a:pt x="88" y="22"/>
                  </a:lnTo>
                  <a:lnTo>
                    <a:pt x="106" y="24"/>
                  </a:lnTo>
                  <a:lnTo>
                    <a:pt x="112" y="12"/>
                  </a:lnTo>
                  <a:lnTo>
                    <a:pt x="128" y="16"/>
                  </a:lnTo>
                  <a:lnTo>
                    <a:pt x="124" y="26"/>
                  </a:lnTo>
                  <a:lnTo>
                    <a:pt x="120" y="38"/>
                  </a:lnTo>
                  <a:lnTo>
                    <a:pt x="124" y="48"/>
                  </a:lnTo>
                  <a:lnTo>
                    <a:pt x="116" y="58"/>
                  </a:lnTo>
                  <a:lnTo>
                    <a:pt x="124" y="64"/>
                  </a:lnTo>
                  <a:lnTo>
                    <a:pt x="120" y="70"/>
                  </a:lnTo>
                  <a:lnTo>
                    <a:pt x="112" y="68"/>
                  </a:lnTo>
                  <a:lnTo>
                    <a:pt x="50" y="78"/>
                  </a:lnTo>
                  <a:lnTo>
                    <a:pt x="52" y="66"/>
                  </a:lnTo>
                  <a:lnTo>
                    <a:pt x="42" y="54"/>
                  </a:lnTo>
                  <a:lnTo>
                    <a:pt x="24" y="48"/>
                  </a:lnTo>
                  <a:lnTo>
                    <a:pt x="24" y="40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3" name="Freeform 630"/>
            <p:cNvSpPr>
              <a:spLocks/>
            </p:cNvSpPr>
            <p:nvPr/>
          </p:nvSpPr>
          <p:spPr bwMode="auto">
            <a:xfrm>
              <a:off x="1025525" y="2973388"/>
              <a:ext cx="573088" cy="554037"/>
            </a:xfrm>
            <a:custGeom>
              <a:avLst/>
              <a:gdLst>
                <a:gd name="T0" fmla="*/ 6581 w 174"/>
                <a:gd name="T1" fmla="*/ 302776 h 168"/>
                <a:gd name="T2" fmla="*/ 177691 w 174"/>
                <a:gd name="T3" fmla="*/ 197463 h 168"/>
                <a:gd name="T4" fmla="*/ 296151 w 174"/>
                <a:gd name="T5" fmla="*/ 190880 h 168"/>
                <a:gd name="T6" fmla="*/ 315895 w 174"/>
                <a:gd name="T7" fmla="*/ 204045 h 168"/>
                <a:gd name="T8" fmla="*/ 342219 w 174"/>
                <a:gd name="T9" fmla="*/ 177716 h 168"/>
                <a:gd name="T10" fmla="*/ 322476 w 174"/>
                <a:gd name="T11" fmla="*/ 171134 h 168"/>
                <a:gd name="T12" fmla="*/ 355381 w 174"/>
                <a:gd name="T13" fmla="*/ 19746 h 168"/>
                <a:gd name="T14" fmla="*/ 361963 w 174"/>
                <a:gd name="T15" fmla="*/ 0 h 168"/>
                <a:gd name="T16" fmla="*/ 467261 w 174"/>
                <a:gd name="T17" fmla="*/ 164552 h 168"/>
                <a:gd name="T18" fmla="*/ 572559 w 174"/>
                <a:gd name="T19" fmla="*/ 322522 h 168"/>
                <a:gd name="T20" fmla="*/ 243502 w 174"/>
                <a:gd name="T21" fmla="*/ 421253 h 168"/>
                <a:gd name="T22" fmla="*/ 250083 w 174"/>
                <a:gd name="T23" fmla="*/ 447582 h 168"/>
                <a:gd name="T24" fmla="*/ 197434 w 174"/>
                <a:gd name="T25" fmla="*/ 473910 h 168"/>
                <a:gd name="T26" fmla="*/ 111879 w 174"/>
                <a:gd name="T27" fmla="*/ 539731 h 168"/>
                <a:gd name="T28" fmla="*/ 92136 w 174"/>
                <a:gd name="T29" fmla="*/ 552895 h 168"/>
                <a:gd name="T30" fmla="*/ 85555 w 174"/>
                <a:gd name="T31" fmla="*/ 519985 h 168"/>
                <a:gd name="T32" fmla="*/ 6581 w 174"/>
                <a:gd name="T33" fmla="*/ 513403 h 168"/>
                <a:gd name="T34" fmla="*/ 0 w 174"/>
                <a:gd name="T35" fmla="*/ 434418 h 168"/>
                <a:gd name="T36" fmla="*/ 19743 w 174"/>
                <a:gd name="T37" fmla="*/ 434418 h 168"/>
                <a:gd name="T38" fmla="*/ 39487 w 174"/>
                <a:gd name="T39" fmla="*/ 388343 h 168"/>
                <a:gd name="T40" fmla="*/ 13162 w 174"/>
                <a:gd name="T41" fmla="*/ 342268 h 168"/>
                <a:gd name="T42" fmla="*/ 6581 w 174"/>
                <a:gd name="T43" fmla="*/ 302776 h 1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4"/>
                <a:gd name="T67" fmla="*/ 0 h 168"/>
                <a:gd name="T68" fmla="*/ 174 w 174"/>
                <a:gd name="T69" fmla="*/ 168 h 16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4" h="168">
                  <a:moveTo>
                    <a:pt x="2" y="92"/>
                  </a:moveTo>
                  <a:lnTo>
                    <a:pt x="54" y="60"/>
                  </a:lnTo>
                  <a:lnTo>
                    <a:pt x="90" y="58"/>
                  </a:lnTo>
                  <a:lnTo>
                    <a:pt x="96" y="62"/>
                  </a:lnTo>
                  <a:lnTo>
                    <a:pt x="104" y="54"/>
                  </a:lnTo>
                  <a:lnTo>
                    <a:pt x="98" y="52"/>
                  </a:lnTo>
                  <a:lnTo>
                    <a:pt x="108" y="6"/>
                  </a:lnTo>
                  <a:lnTo>
                    <a:pt x="110" y="0"/>
                  </a:lnTo>
                  <a:lnTo>
                    <a:pt x="142" y="50"/>
                  </a:lnTo>
                  <a:lnTo>
                    <a:pt x="174" y="98"/>
                  </a:lnTo>
                  <a:lnTo>
                    <a:pt x="74" y="128"/>
                  </a:lnTo>
                  <a:lnTo>
                    <a:pt x="76" y="136"/>
                  </a:lnTo>
                  <a:lnTo>
                    <a:pt x="60" y="144"/>
                  </a:lnTo>
                  <a:lnTo>
                    <a:pt x="34" y="164"/>
                  </a:lnTo>
                  <a:lnTo>
                    <a:pt x="28" y="168"/>
                  </a:lnTo>
                  <a:lnTo>
                    <a:pt x="26" y="158"/>
                  </a:lnTo>
                  <a:lnTo>
                    <a:pt x="2" y="156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12" y="118"/>
                  </a:lnTo>
                  <a:lnTo>
                    <a:pt x="4" y="104"/>
                  </a:lnTo>
                  <a:lnTo>
                    <a:pt x="2" y="9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4" name="Freeform 631"/>
            <p:cNvSpPr>
              <a:spLocks/>
            </p:cNvSpPr>
            <p:nvPr/>
          </p:nvSpPr>
          <p:spPr bwMode="auto">
            <a:xfrm>
              <a:off x="1374775" y="2770188"/>
              <a:ext cx="493713" cy="368300"/>
            </a:xfrm>
            <a:custGeom>
              <a:avLst/>
              <a:gdLst>
                <a:gd name="T0" fmla="*/ 0 w 150"/>
                <a:gd name="T1" fmla="*/ 105313 h 112"/>
                <a:gd name="T2" fmla="*/ 39487 w 150"/>
                <a:gd name="T3" fmla="*/ 105313 h 112"/>
                <a:gd name="T4" fmla="*/ 276408 w 150"/>
                <a:gd name="T5" fmla="*/ 0 h 112"/>
                <a:gd name="T6" fmla="*/ 493585 w 150"/>
                <a:gd name="T7" fmla="*/ 0 h 112"/>
                <a:gd name="T8" fmla="*/ 487004 w 150"/>
                <a:gd name="T9" fmla="*/ 46075 h 112"/>
                <a:gd name="T10" fmla="*/ 473842 w 150"/>
                <a:gd name="T11" fmla="*/ 65821 h 112"/>
                <a:gd name="T12" fmla="*/ 460679 w 150"/>
                <a:gd name="T13" fmla="*/ 65821 h 112"/>
                <a:gd name="T14" fmla="*/ 375125 w 150"/>
                <a:gd name="T15" fmla="*/ 125060 h 112"/>
                <a:gd name="T16" fmla="*/ 223759 w 150"/>
                <a:gd name="T17" fmla="*/ 283030 h 112"/>
                <a:gd name="T18" fmla="*/ 204015 w 150"/>
                <a:gd name="T19" fmla="*/ 283030 h 112"/>
                <a:gd name="T20" fmla="*/ 190853 w 150"/>
                <a:gd name="T21" fmla="*/ 296194 h 112"/>
                <a:gd name="T22" fmla="*/ 197434 w 150"/>
                <a:gd name="T23" fmla="*/ 302776 h 112"/>
                <a:gd name="T24" fmla="*/ 177691 w 150"/>
                <a:gd name="T25" fmla="*/ 329104 h 112"/>
                <a:gd name="T26" fmla="*/ 118460 w 150"/>
                <a:gd name="T27" fmla="*/ 368597 h 112"/>
                <a:gd name="T28" fmla="*/ 13162 w 150"/>
                <a:gd name="T29" fmla="*/ 204045 h 112"/>
                <a:gd name="T30" fmla="*/ 0 w 150"/>
                <a:gd name="T31" fmla="*/ 105313 h 11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0"/>
                <a:gd name="T49" fmla="*/ 0 h 112"/>
                <a:gd name="T50" fmla="*/ 150 w 150"/>
                <a:gd name="T51" fmla="*/ 112 h 11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0" h="112">
                  <a:moveTo>
                    <a:pt x="0" y="32"/>
                  </a:moveTo>
                  <a:lnTo>
                    <a:pt x="12" y="32"/>
                  </a:lnTo>
                  <a:lnTo>
                    <a:pt x="84" y="0"/>
                  </a:lnTo>
                  <a:lnTo>
                    <a:pt x="150" y="0"/>
                  </a:lnTo>
                  <a:lnTo>
                    <a:pt x="148" y="14"/>
                  </a:lnTo>
                  <a:lnTo>
                    <a:pt x="144" y="20"/>
                  </a:lnTo>
                  <a:lnTo>
                    <a:pt x="140" y="20"/>
                  </a:lnTo>
                  <a:lnTo>
                    <a:pt x="114" y="38"/>
                  </a:lnTo>
                  <a:lnTo>
                    <a:pt x="68" y="86"/>
                  </a:lnTo>
                  <a:lnTo>
                    <a:pt x="62" y="86"/>
                  </a:lnTo>
                  <a:lnTo>
                    <a:pt x="58" y="90"/>
                  </a:lnTo>
                  <a:lnTo>
                    <a:pt x="60" y="92"/>
                  </a:lnTo>
                  <a:lnTo>
                    <a:pt x="54" y="100"/>
                  </a:lnTo>
                  <a:lnTo>
                    <a:pt x="36" y="112"/>
                  </a:lnTo>
                  <a:lnTo>
                    <a:pt x="4" y="6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5" name="Freeform 632"/>
            <p:cNvSpPr>
              <a:spLocks/>
            </p:cNvSpPr>
            <p:nvPr/>
          </p:nvSpPr>
          <p:spPr bwMode="auto">
            <a:xfrm>
              <a:off x="749300" y="2565400"/>
              <a:ext cx="336550" cy="315913"/>
            </a:xfrm>
            <a:custGeom>
              <a:avLst/>
              <a:gdLst>
                <a:gd name="T0" fmla="*/ 46068 w 102"/>
                <a:gd name="T1" fmla="*/ 289612 h 96"/>
                <a:gd name="T2" fmla="*/ 46068 w 102"/>
                <a:gd name="T3" fmla="*/ 276448 h 96"/>
                <a:gd name="T4" fmla="*/ 0 w 102"/>
                <a:gd name="T5" fmla="*/ 236955 h 96"/>
                <a:gd name="T6" fmla="*/ 0 w 102"/>
                <a:gd name="T7" fmla="*/ 217209 h 96"/>
                <a:gd name="T8" fmla="*/ 26325 w 102"/>
                <a:gd name="T9" fmla="*/ 217209 h 96"/>
                <a:gd name="T10" fmla="*/ 39487 w 102"/>
                <a:gd name="T11" fmla="*/ 118478 h 96"/>
                <a:gd name="T12" fmla="*/ 118460 w 102"/>
                <a:gd name="T13" fmla="*/ 131642 h 96"/>
                <a:gd name="T14" fmla="*/ 92136 w 102"/>
                <a:gd name="T15" fmla="*/ 59239 h 96"/>
                <a:gd name="T16" fmla="*/ 111879 w 102"/>
                <a:gd name="T17" fmla="*/ 0 h 96"/>
                <a:gd name="T18" fmla="*/ 138204 w 102"/>
                <a:gd name="T19" fmla="*/ 6582 h 96"/>
                <a:gd name="T20" fmla="*/ 164528 w 102"/>
                <a:gd name="T21" fmla="*/ 26328 h 96"/>
                <a:gd name="T22" fmla="*/ 184272 w 102"/>
                <a:gd name="T23" fmla="*/ 6582 h 96"/>
                <a:gd name="T24" fmla="*/ 296151 w 102"/>
                <a:gd name="T25" fmla="*/ 26328 h 96"/>
                <a:gd name="T26" fmla="*/ 322476 w 102"/>
                <a:gd name="T27" fmla="*/ 26328 h 96"/>
                <a:gd name="T28" fmla="*/ 289570 w 102"/>
                <a:gd name="T29" fmla="*/ 171134 h 96"/>
                <a:gd name="T30" fmla="*/ 335638 w 102"/>
                <a:gd name="T31" fmla="*/ 177716 h 96"/>
                <a:gd name="T32" fmla="*/ 322476 w 102"/>
                <a:gd name="T33" fmla="*/ 250119 h 96"/>
                <a:gd name="T34" fmla="*/ 282989 w 102"/>
                <a:gd name="T35" fmla="*/ 269865 h 96"/>
                <a:gd name="T36" fmla="*/ 243502 w 102"/>
                <a:gd name="T37" fmla="*/ 309358 h 96"/>
                <a:gd name="T38" fmla="*/ 217178 w 102"/>
                <a:gd name="T39" fmla="*/ 315940 h 96"/>
                <a:gd name="T40" fmla="*/ 184272 w 102"/>
                <a:gd name="T41" fmla="*/ 309358 h 96"/>
                <a:gd name="T42" fmla="*/ 144785 w 102"/>
                <a:gd name="T43" fmla="*/ 315940 h 96"/>
                <a:gd name="T44" fmla="*/ 118460 w 102"/>
                <a:gd name="T45" fmla="*/ 296194 h 96"/>
                <a:gd name="T46" fmla="*/ 46068 w 102"/>
                <a:gd name="T47" fmla="*/ 289612 h 9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02"/>
                <a:gd name="T73" fmla="*/ 0 h 96"/>
                <a:gd name="T74" fmla="*/ 102 w 102"/>
                <a:gd name="T75" fmla="*/ 96 h 9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02" h="96">
                  <a:moveTo>
                    <a:pt x="14" y="88"/>
                  </a:moveTo>
                  <a:lnTo>
                    <a:pt x="14" y="84"/>
                  </a:lnTo>
                  <a:lnTo>
                    <a:pt x="0" y="72"/>
                  </a:lnTo>
                  <a:lnTo>
                    <a:pt x="0" y="66"/>
                  </a:lnTo>
                  <a:lnTo>
                    <a:pt x="8" y="66"/>
                  </a:lnTo>
                  <a:lnTo>
                    <a:pt x="12" y="36"/>
                  </a:lnTo>
                  <a:lnTo>
                    <a:pt x="36" y="40"/>
                  </a:lnTo>
                  <a:lnTo>
                    <a:pt x="28" y="18"/>
                  </a:lnTo>
                  <a:lnTo>
                    <a:pt x="34" y="0"/>
                  </a:lnTo>
                  <a:lnTo>
                    <a:pt x="42" y="2"/>
                  </a:lnTo>
                  <a:lnTo>
                    <a:pt x="50" y="8"/>
                  </a:lnTo>
                  <a:lnTo>
                    <a:pt x="56" y="2"/>
                  </a:lnTo>
                  <a:lnTo>
                    <a:pt x="90" y="8"/>
                  </a:lnTo>
                  <a:lnTo>
                    <a:pt x="98" y="8"/>
                  </a:lnTo>
                  <a:lnTo>
                    <a:pt x="88" y="52"/>
                  </a:lnTo>
                  <a:lnTo>
                    <a:pt x="102" y="54"/>
                  </a:lnTo>
                  <a:lnTo>
                    <a:pt x="98" y="76"/>
                  </a:lnTo>
                  <a:lnTo>
                    <a:pt x="86" y="82"/>
                  </a:lnTo>
                  <a:lnTo>
                    <a:pt x="74" y="94"/>
                  </a:lnTo>
                  <a:lnTo>
                    <a:pt x="66" y="96"/>
                  </a:lnTo>
                  <a:lnTo>
                    <a:pt x="56" y="94"/>
                  </a:lnTo>
                  <a:lnTo>
                    <a:pt x="44" y="96"/>
                  </a:lnTo>
                  <a:lnTo>
                    <a:pt x="36" y="90"/>
                  </a:lnTo>
                  <a:lnTo>
                    <a:pt x="14" y="88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6" name="Freeform 633"/>
            <p:cNvSpPr>
              <a:spLocks/>
            </p:cNvSpPr>
            <p:nvPr/>
          </p:nvSpPr>
          <p:spPr bwMode="auto">
            <a:xfrm>
              <a:off x="230188" y="2243138"/>
              <a:ext cx="466725" cy="533400"/>
            </a:xfrm>
            <a:custGeom>
              <a:avLst/>
              <a:gdLst>
                <a:gd name="T0" fmla="*/ 197434 w 142"/>
                <a:gd name="T1" fmla="*/ 368597 h 162"/>
                <a:gd name="T2" fmla="*/ 177691 w 142"/>
                <a:gd name="T3" fmla="*/ 335686 h 162"/>
                <a:gd name="T4" fmla="*/ 164529 w 142"/>
                <a:gd name="T5" fmla="*/ 335686 h 162"/>
                <a:gd name="T6" fmla="*/ 144785 w 142"/>
                <a:gd name="T7" fmla="*/ 223791 h 162"/>
                <a:gd name="T8" fmla="*/ 105298 w 142"/>
                <a:gd name="T9" fmla="*/ 204045 h 162"/>
                <a:gd name="T10" fmla="*/ 32906 w 142"/>
                <a:gd name="T11" fmla="*/ 59239 h 162"/>
                <a:gd name="T12" fmla="*/ 0 w 142"/>
                <a:gd name="T13" fmla="*/ 32910 h 162"/>
                <a:gd name="T14" fmla="*/ 19743 w 142"/>
                <a:gd name="T15" fmla="*/ 6582 h 162"/>
                <a:gd name="T16" fmla="*/ 65811 w 142"/>
                <a:gd name="T17" fmla="*/ 19746 h 162"/>
                <a:gd name="T18" fmla="*/ 78974 w 142"/>
                <a:gd name="T19" fmla="*/ 0 h 162"/>
                <a:gd name="T20" fmla="*/ 177691 w 142"/>
                <a:gd name="T21" fmla="*/ 26328 h 162"/>
                <a:gd name="T22" fmla="*/ 190853 w 142"/>
                <a:gd name="T23" fmla="*/ 0 h 162"/>
                <a:gd name="T24" fmla="*/ 335638 w 142"/>
                <a:gd name="T25" fmla="*/ 26328 h 162"/>
                <a:gd name="T26" fmla="*/ 381706 w 142"/>
                <a:gd name="T27" fmla="*/ 144806 h 162"/>
                <a:gd name="T28" fmla="*/ 408031 w 142"/>
                <a:gd name="T29" fmla="*/ 177716 h 162"/>
                <a:gd name="T30" fmla="*/ 381706 w 142"/>
                <a:gd name="T31" fmla="*/ 223791 h 162"/>
                <a:gd name="T32" fmla="*/ 414612 w 142"/>
                <a:gd name="T33" fmla="*/ 263283 h 162"/>
                <a:gd name="T34" fmla="*/ 447518 w 142"/>
                <a:gd name="T35" fmla="*/ 335686 h 162"/>
                <a:gd name="T36" fmla="*/ 434355 w 142"/>
                <a:gd name="T37" fmla="*/ 348851 h 162"/>
                <a:gd name="T38" fmla="*/ 467261 w 142"/>
                <a:gd name="T39" fmla="*/ 401507 h 162"/>
                <a:gd name="T40" fmla="*/ 467261 w 142"/>
                <a:gd name="T41" fmla="*/ 500239 h 162"/>
                <a:gd name="T42" fmla="*/ 454099 w 142"/>
                <a:gd name="T43" fmla="*/ 500239 h 162"/>
                <a:gd name="T44" fmla="*/ 454099 w 142"/>
                <a:gd name="T45" fmla="*/ 493656 h 162"/>
                <a:gd name="T46" fmla="*/ 447518 w 142"/>
                <a:gd name="T47" fmla="*/ 500239 h 162"/>
                <a:gd name="T48" fmla="*/ 427774 w 142"/>
                <a:gd name="T49" fmla="*/ 526567 h 162"/>
                <a:gd name="T50" fmla="*/ 401450 w 142"/>
                <a:gd name="T51" fmla="*/ 506821 h 162"/>
                <a:gd name="T52" fmla="*/ 408031 w 142"/>
                <a:gd name="T53" fmla="*/ 533149 h 162"/>
                <a:gd name="T54" fmla="*/ 394868 w 142"/>
                <a:gd name="T55" fmla="*/ 533149 h 162"/>
                <a:gd name="T56" fmla="*/ 361963 w 142"/>
                <a:gd name="T57" fmla="*/ 480492 h 162"/>
                <a:gd name="T58" fmla="*/ 329057 w 142"/>
                <a:gd name="T59" fmla="*/ 480492 h 162"/>
                <a:gd name="T60" fmla="*/ 276408 w 142"/>
                <a:gd name="T61" fmla="*/ 441000 h 162"/>
                <a:gd name="T62" fmla="*/ 223759 w 142"/>
                <a:gd name="T63" fmla="*/ 362015 h 162"/>
                <a:gd name="T64" fmla="*/ 197434 w 142"/>
                <a:gd name="T65" fmla="*/ 368597 h 16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2"/>
                <a:gd name="T100" fmla="*/ 0 h 162"/>
                <a:gd name="T101" fmla="*/ 142 w 142"/>
                <a:gd name="T102" fmla="*/ 162 h 16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2" h="162">
                  <a:moveTo>
                    <a:pt x="60" y="112"/>
                  </a:moveTo>
                  <a:lnTo>
                    <a:pt x="54" y="102"/>
                  </a:lnTo>
                  <a:lnTo>
                    <a:pt x="50" y="102"/>
                  </a:lnTo>
                  <a:lnTo>
                    <a:pt x="44" y="68"/>
                  </a:lnTo>
                  <a:lnTo>
                    <a:pt x="32" y="62"/>
                  </a:lnTo>
                  <a:lnTo>
                    <a:pt x="10" y="18"/>
                  </a:lnTo>
                  <a:lnTo>
                    <a:pt x="0" y="10"/>
                  </a:lnTo>
                  <a:lnTo>
                    <a:pt x="6" y="2"/>
                  </a:lnTo>
                  <a:lnTo>
                    <a:pt x="20" y="6"/>
                  </a:lnTo>
                  <a:lnTo>
                    <a:pt x="24" y="0"/>
                  </a:lnTo>
                  <a:lnTo>
                    <a:pt x="54" y="8"/>
                  </a:lnTo>
                  <a:lnTo>
                    <a:pt x="58" y="0"/>
                  </a:lnTo>
                  <a:lnTo>
                    <a:pt x="102" y="8"/>
                  </a:lnTo>
                  <a:lnTo>
                    <a:pt x="116" y="44"/>
                  </a:lnTo>
                  <a:lnTo>
                    <a:pt x="124" y="54"/>
                  </a:lnTo>
                  <a:lnTo>
                    <a:pt x="116" y="68"/>
                  </a:lnTo>
                  <a:lnTo>
                    <a:pt x="126" y="80"/>
                  </a:lnTo>
                  <a:lnTo>
                    <a:pt x="136" y="102"/>
                  </a:lnTo>
                  <a:lnTo>
                    <a:pt x="132" y="106"/>
                  </a:lnTo>
                  <a:lnTo>
                    <a:pt x="142" y="122"/>
                  </a:lnTo>
                  <a:lnTo>
                    <a:pt x="142" y="152"/>
                  </a:lnTo>
                  <a:lnTo>
                    <a:pt x="138" y="152"/>
                  </a:lnTo>
                  <a:lnTo>
                    <a:pt x="138" y="150"/>
                  </a:lnTo>
                  <a:lnTo>
                    <a:pt x="136" y="152"/>
                  </a:lnTo>
                  <a:lnTo>
                    <a:pt x="130" y="160"/>
                  </a:lnTo>
                  <a:lnTo>
                    <a:pt x="122" y="154"/>
                  </a:lnTo>
                  <a:lnTo>
                    <a:pt x="124" y="162"/>
                  </a:lnTo>
                  <a:lnTo>
                    <a:pt x="120" y="162"/>
                  </a:lnTo>
                  <a:lnTo>
                    <a:pt x="110" y="146"/>
                  </a:lnTo>
                  <a:lnTo>
                    <a:pt x="100" y="146"/>
                  </a:lnTo>
                  <a:lnTo>
                    <a:pt x="84" y="134"/>
                  </a:lnTo>
                  <a:lnTo>
                    <a:pt x="68" y="110"/>
                  </a:lnTo>
                  <a:lnTo>
                    <a:pt x="60" y="11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7" name="Freeform 634"/>
            <p:cNvSpPr>
              <a:spLocks/>
            </p:cNvSpPr>
            <p:nvPr/>
          </p:nvSpPr>
          <p:spPr bwMode="auto">
            <a:xfrm>
              <a:off x="460375" y="1816100"/>
              <a:ext cx="322263" cy="604838"/>
            </a:xfrm>
            <a:custGeom>
              <a:avLst/>
              <a:gdLst>
                <a:gd name="T0" fmla="*/ 105298 w 98"/>
                <a:gd name="T1" fmla="*/ 454163 h 184"/>
                <a:gd name="T2" fmla="*/ 52649 w 98"/>
                <a:gd name="T3" fmla="*/ 408089 h 184"/>
                <a:gd name="T4" fmla="*/ 46068 w 98"/>
                <a:gd name="T5" fmla="*/ 355432 h 184"/>
                <a:gd name="T6" fmla="*/ 0 w 98"/>
                <a:gd name="T7" fmla="*/ 322522 h 184"/>
                <a:gd name="T8" fmla="*/ 0 w 98"/>
                <a:gd name="T9" fmla="*/ 269865 h 184"/>
                <a:gd name="T10" fmla="*/ 26325 w 98"/>
                <a:gd name="T11" fmla="*/ 230373 h 184"/>
                <a:gd name="T12" fmla="*/ 72393 w 98"/>
                <a:gd name="T13" fmla="*/ 217209 h 184"/>
                <a:gd name="T14" fmla="*/ 52649 w 98"/>
                <a:gd name="T15" fmla="*/ 65821 h 184"/>
                <a:gd name="T16" fmla="*/ 78974 w 98"/>
                <a:gd name="T17" fmla="*/ 26328 h 184"/>
                <a:gd name="T18" fmla="*/ 105298 w 98"/>
                <a:gd name="T19" fmla="*/ 19746 h 184"/>
                <a:gd name="T20" fmla="*/ 164529 w 98"/>
                <a:gd name="T21" fmla="*/ 32910 h 184"/>
                <a:gd name="T22" fmla="*/ 184272 w 98"/>
                <a:gd name="T23" fmla="*/ 0 h 184"/>
                <a:gd name="T24" fmla="*/ 243502 w 98"/>
                <a:gd name="T25" fmla="*/ 19746 h 184"/>
                <a:gd name="T26" fmla="*/ 236921 w 98"/>
                <a:gd name="T27" fmla="*/ 105313 h 184"/>
                <a:gd name="T28" fmla="*/ 223759 w 98"/>
                <a:gd name="T29" fmla="*/ 144806 h 184"/>
                <a:gd name="T30" fmla="*/ 190853 w 98"/>
                <a:gd name="T31" fmla="*/ 138224 h 184"/>
                <a:gd name="T32" fmla="*/ 210597 w 98"/>
                <a:gd name="T33" fmla="*/ 157970 h 184"/>
                <a:gd name="T34" fmla="*/ 197434 w 98"/>
                <a:gd name="T35" fmla="*/ 190880 h 184"/>
                <a:gd name="T36" fmla="*/ 236921 w 98"/>
                <a:gd name="T37" fmla="*/ 256701 h 184"/>
                <a:gd name="T38" fmla="*/ 302733 w 98"/>
                <a:gd name="T39" fmla="*/ 276447 h 184"/>
                <a:gd name="T40" fmla="*/ 309314 w 98"/>
                <a:gd name="T41" fmla="*/ 322522 h 184"/>
                <a:gd name="T42" fmla="*/ 296151 w 98"/>
                <a:gd name="T43" fmla="*/ 322522 h 184"/>
                <a:gd name="T44" fmla="*/ 309314 w 98"/>
                <a:gd name="T45" fmla="*/ 348850 h 184"/>
                <a:gd name="T46" fmla="*/ 296151 w 98"/>
                <a:gd name="T47" fmla="*/ 394925 h 184"/>
                <a:gd name="T48" fmla="*/ 322476 w 98"/>
                <a:gd name="T49" fmla="*/ 421253 h 184"/>
                <a:gd name="T50" fmla="*/ 322476 w 98"/>
                <a:gd name="T51" fmla="*/ 460745 h 184"/>
                <a:gd name="T52" fmla="*/ 309314 w 98"/>
                <a:gd name="T53" fmla="*/ 473909 h 184"/>
                <a:gd name="T54" fmla="*/ 315895 w 98"/>
                <a:gd name="T55" fmla="*/ 500238 h 184"/>
                <a:gd name="T56" fmla="*/ 302733 w 98"/>
                <a:gd name="T57" fmla="*/ 513402 h 184"/>
                <a:gd name="T58" fmla="*/ 315895 w 98"/>
                <a:gd name="T59" fmla="*/ 533148 h 184"/>
                <a:gd name="T60" fmla="*/ 250083 w 98"/>
                <a:gd name="T61" fmla="*/ 598969 h 184"/>
                <a:gd name="T62" fmla="*/ 177691 w 98"/>
                <a:gd name="T63" fmla="*/ 605551 h 184"/>
                <a:gd name="T64" fmla="*/ 151366 w 98"/>
                <a:gd name="T65" fmla="*/ 572641 h 184"/>
                <a:gd name="T66" fmla="*/ 105298 w 98"/>
                <a:gd name="T67" fmla="*/ 454163 h 18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8"/>
                <a:gd name="T103" fmla="*/ 0 h 184"/>
                <a:gd name="T104" fmla="*/ 98 w 98"/>
                <a:gd name="T105" fmla="*/ 184 h 18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8" h="184">
                  <a:moveTo>
                    <a:pt x="32" y="138"/>
                  </a:moveTo>
                  <a:lnTo>
                    <a:pt x="16" y="124"/>
                  </a:lnTo>
                  <a:lnTo>
                    <a:pt x="14" y="108"/>
                  </a:lnTo>
                  <a:lnTo>
                    <a:pt x="0" y="98"/>
                  </a:lnTo>
                  <a:lnTo>
                    <a:pt x="0" y="82"/>
                  </a:lnTo>
                  <a:lnTo>
                    <a:pt x="8" y="70"/>
                  </a:lnTo>
                  <a:lnTo>
                    <a:pt x="22" y="66"/>
                  </a:lnTo>
                  <a:lnTo>
                    <a:pt x="16" y="20"/>
                  </a:lnTo>
                  <a:lnTo>
                    <a:pt x="24" y="8"/>
                  </a:lnTo>
                  <a:lnTo>
                    <a:pt x="32" y="6"/>
                  </a:lnTo>
                  <a:lnTo>
                    <a:pt x="50" y="10"/>
                  </a:lnTo>
                  <a:lnTo>
                    <a:pt x="56" y="0"/>
                  </a:lnTo>
                  <a:lnTo>
                    <a:pt x="74" y="6"/>
                  </a:lnTo>
                  <a:lnTo>
                    <a:pt x="72" y="32"/>
                  </a:lnTo>
                  <a:lnTo>
                    <a:pt x="68" y="44"/>
                  </a:lnTo>
                  <a:lnTo>
                    <a:pt x="58" y="42"/>
                  </a:lnTo>
                  <a:lnTo>
                    <a:pt x="64" y="48"/>
                  </a:lnTo>
                  <a:lnTo>
                    <a:pt x="60" y="58"/>
                  </a:lnTo>
                  <a:lnTo>
                    <a:pt x="72" y="78"/>
                  </a:lnTo>
                  <a:lnTo>
                    <a:pt x="92" y="84"/>
                  </a:lnTo>
                  <a:lnTo>
                    <a:pt x="94" y="98"/>
                  </a:lnTo>
                  <a:lnTo>
                    <a:pt x="90" y="98"/>
                  </a:lnTo>
                  <a:lnTo>
                    <a:pt x="94" y="106"/>
                  </a:lnTo>
                  <a:lnTo>
                    <a:pt x="90" y="120"/>
                  </a:lnTo>
                  <a:lnTo>
                    <a:pt x="98" y="128"/>
                  </a:lnTo>
                  <a:lnTo>
                    <a:pt x="98" y="140"/>
                  </a:lnTo>
                  <a:lnTo>
                    <a:pt x="94" y="144"/>
                  </a:lnTo>
                  <a:lnTo>
                    <a:pt x="96" y="152"/>
                  </a:lnTo>
                  <a:lnTo>
                    <a:pt x="92" y="156"/>
                  </a:lnTo>
                  <a:lnTo>
                    <a:pt x="96" y="162"/>
                  </a:lnTo>
                  <a:lnTo>
                    <a:pt x="76" y="182"/>
                  </a:lnTo>
                  <a:lnTo>
                    <a:pt x="54" y="184"/>
                  </a:lnTo>
                  <a:lnTo>
                    <a:pt x="46" y="174"/>
                  </a:lnTo>
                  <a:lnTo>
                    <a:pt x="32" y="138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8" name="Freeform 635"/>
            <p:cNvSpPr>
              <a:spLocks/>
            </p:cNvSpPr>
            <p:nvPr/>
          </p:nvSpPr>
          <p:spPr bwMode="auto">
            <a:xfrm>
              <a:off x="1025525" y="2098675"/>
              <a:ext cx="238125" cy="395288"/>
            </a:xfrm>
            <a:custGeom>
              <a:avLst/>
              <a:gdLst>
                <a:gd name="T0" fmla="*/ 52649 w 72"/>
                <a:gd name="T1" fmla="*/ 0 h 120"/>
                <a:gd name="T2" fmla="*/ 184272 w 72"/>
                <a:gd name="T3" fmla="*/ 19746 h 120"/>
                <a:gd name="T4" fmla="*/ 171110 w 72"/>
                <a:gd name="T5" fmla="*/ 164552 h 120"/>
                <a:gd name="T6" fmla="*/ 151366 w 72"/>
                <a:gd name="T7" fmla="*/ 184298 h 120"/>
                <a:gd name="T8" fmla="*/ 151366 w 72"/>
                <a:gd name="T9" fmla="*/ 269865 h 120"/>
                <a:gd name="T10" fmla="*/ 171110 w 72"/>
                <a:gd name="T11" fmla="*/ 243537 h 120"/>
                <a:gd name="T12" fmla="*/ 236921 w 72"/>
                <a:gd name="T13" fmla="*/ 243537 h 120"/>
                <a:gd name="T14" fmla="*/ 230340 w 72"/>
                <a:gd name="T15" fmla="*/ 276448 h 120"/>
                <a:gd name="T16" fmla="*/ 223759 w 72"/>
                <a:gd name="T17" fmla="*/ 269865 h 120"/>
                <a:gd name="T18" fmla="*/ 217178 w 72"/>
                <a:gd name="T19" fmla="*/ 269865 h 120"/>
                <a:gd name="T20" fmla="*/ 210596 w 72"/>
                <a:gd name="T21" fmla="*/ 276448 h 120"/>
                <a:gd name="T22" fmla="*/ 177691 w 72"/>
                <a:gd name="T23" fmla="*/ 394925 h 120"/>
                <a:gd name="T24" fmla="*/ 125042 w 72"/>
                <a:gd name="T25" fmla="*/ 381761 h 120"/>
                <a:gd name="T26" fmla="*/ 125042 w 72"/>
                <a:gd name="T27" fmla="*/ 355433 h 120"/>
                <a:gd name="T28" fmla="*/ 98717 w 72"/>
                <a:gd name="T29" fmla="*/ 348850 h 120"/>
                <a:gd name="T30" fmla="*/ 78974 w 72"/>
                <a:gd name="T31" fmla="*/ 362015 h 120"/>
                <a:gd name="T32" fmla="*/ 72393 w 72"/>
                <a:gd name="T33" fmla="*/ 289612 h 120"/>
                <a:gd name="T34" fmla="*/ 32906 w 72"/>
                <a:gd name="T35" fmla="*/ 276448 h 120"/>
                <a:gd name="T36" fmla="*/ 46068 w 72"/>
                <a:gd name="T37" fmla="*/ 250119 h 120"/>
                <a:gd name="T38" fmla="*/ 39487 w 72"/>
                <a:gd name="T39" fmla="*/ 217209 h 120"/>
                <a:gd name="T40" fmla="*/ 65811 w 72"/>
                <a:gd name="T41" fmla="*/ 197463 h 120"/>
                <a:gd name="T42" fmla="*/ 52649 w 72"/>
                <a:gd name="T43" fmla="*/ 157970 h 120"/>
                <a:gd name="T44" fmla="*/ 0 w 72"/>
                <a:gd name="T45" fmla="*/ 118478 h 120"/>
                <a:gd name="T46" fmla="*/ 6581 w 72"/>
                <a:gd name="T47" fmla="*/ 72403 h 120"/>
                <a:gd name="T48" fmla="*/ 26325 w 72"/>
                <a:gd name="T49" fmla="*/ 6582 h 120"/>
                <a:gd name="T50" fmla="*/ 52649 w 72"/>
                <a:gd name="T51" fmla="*/ 0 h 12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2"/>
                <a:gd name="T79" fmla="*/ 0 h 120"/>
                <a:gd name="T80" fmla="*/ 72 w 72"/>
                <a:gd name="T81" fmla="*/ 120 h 12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2" h="120">
                  <a:moveTo>
                    <a:pt x="16" y="0"/>
                  </a:moveTo>
                  <a:lnTo>
                    <a:pt x="56" y="6"/>
                  </a:lnTo>
                  <a:lnTo>
                    <a:pt x="52" y="50"/>
                  </a:lnTo>
                  <a:lnTo>
                    <a:pt x="46" y="56"/>
                  </a:lnTo>
                  <a:lnTo>
                    <a:pt x="46" y="82"/>
                  </a:lnTo>
                  <a:lnTo>
                    <a:pt x="52" y="74"/>
                  </a:lnTo>
                  <a:lnTo>
                    <a:pt x="72" y="74"/>
                  </a:lnTo>
                  <a:lnTo>
                    <a:pt x="70" y="84"/>
                  </a:lnTo>
                  <a:lnTo>
                    <a:pt x="68" y="82"/>
                  </a:lnTo>
                  <a:lnTo>
                    <a:pt x="66" y="82"/>
                  </a:lnTo>
                  <a:lnTo>
                    <a:pt x="64" y="84"/>
                  </a:lnTo>
                  <a:lnTo>
                    <a:pt x="54" y="120"/>
                  </a:lnTo>
                  <a:lnTo>
                    <a:pt x="38" y="116"/>
                  </a:lnTo>
                  <a:lnTo>
                    <a:pt x="38" y="108"/>
                  </a:lnTo>
                  <a:lnTo>
                    <a:pt x="30" y="106"/>
                  </a:lnTo>
                  <a:lnTo>
                    <a:pt x="24" y="110"/>
                  </a:lnTo>
                  <a:lnTo>
                    <a:pt x="22" y="88"/>
                  </a:lnTo>
                  <a:lnTo>
                    <a:pt x="10" y="84"/>
                  </a:lnTo>
                  <a:lnTo>
                    <a:pt x="14" y="76"/>
                  </a:lnTo>
                  <a:lnTo>
                    <a:pt x="12" y="66"/>
                  </a:lnTo>
                  <a:lnTo>
                    <a:pt x="20" y="60"/>
                  </a:lnTo>
                  <a:lnTo>
                    <a:pt x="16" y="48"/>
                  </a:lnTo>
                  <a:lnTo>
                    <a:pt x="0" y="36"/>
                  </a:lnTo>
                  <a:lnTo>
                    <a:pt x="2" y="22"/>
                  </a:lnTo>
                  <a:lnTo>
                    <a:pt x="8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9" name="Freeform 636"/>
            <p:cNvSpPr>
              <a:spLocks/>
            </p:cNvSpPr>
            <p:nvPr/>
          </p:nvSpPr>
          <p:spPr bwMode="auto">
            <a:xfrm>
              <a:off x="650875" y="1954213"/>
              <a:ext cx="447675" cy="381000"/>
            </a:xfrm>
            <a:custGeom>
              <a:avLst/>
              <a:gdLst>
                <a:gd name="T0" fmla="*/ 32906 w 136"/>
                <a:gd name="T1" fmla="*/ 6582 h 116"/>
                <a:gd name="T2" fmla="*/ 315895 w 136"/>
                <a:gd name="T3" fmla="*/ 65821 h 116"/>
                <a:gd name="T4" fmla="*/ 322476 w 136"/>
                <a:gd name="T5" fmla="*/ 46075 h 116"/>
                <a:gd name="T6" fmla="*/ 388288 w 136"/>
                <a:gd name="T7" fmla="*/ 59239 h 116"/>
                <a:gd name="T8" fmla="*/ 381707 w 136"/>
                <a:gd name="T9" fmla="*/ 78985 h 116"/>
                <a:gd name="T10" fmla="*/ 447518 w 136"/>
                <a:gd name="T11" fmla="*/ 98731 h 116"/>
                <a:gd name="T12" fmla="*/ 427775 w 136"/>
                <a:gd name="T13" fmla="*/ 144806 h 116"/>
                <a:gd name="T14" fmla="*/ 401450 w 136"/>
                <a:gd name="T15" fmla="*/ 151388 h 116"/>
                <a:gd name="T16" fmla="*/ 381707 w 136"/>
                <a:gd name="T17" fmla="*/ 217209 h 116"/>
                <a:gd name="T18" fmla="*/ 375125 w 136"/>
                <a:gd name="T19" fmla="*/ 263283 h 116"/>
                <a:gd name="T20" fmla="*/ 427775 w 136"/>
                <a:gd name="T21" fmla="*/ 302776 h 116"/>
                <a:gd name="T22" fmla="*/ 440937 w 136"/>
                <a:gd name="T23" fmla="*/ 342268 h 116"/>
                <a:gd name="T24" fmla="*/ 414612 w 136"/>
                <a:gd name="T25" fmla="*/ 362015 h 116"/>
                <a:gd name="T26" fmla="*/ 408031 w 136"/>
                <a:gd name="T27" fmla="*/ 381761 h 116"/>
                <a:gd name="T28" fmla="*/ 131623 w 136"/>
                <a:gd name="T29" fmla="*/ 322522 h 116"/>
                <a:gd name="T30" fmla="*/ 131623 w 136"/>
                <a:gd name="T31" fmla="*/ 283030 h 116"/>
                <a:gd name="T32" fmla="*/ 105298 w 136"/>
                <a:gd name="T33" fmla="*/ 256701 h 116"/>
                <a:gd name="T34" fmla="*/ 118461 w 136"/>
                <a:gd name="T35" fmla="*/ 210627 h 116"/>
                <a:gd name="T36" fmla="*/ 105298 w 136"/>
                <a:gd name="T37" fmla="*/ 184298 h 116"/>
                <a:gd name="T38" fmla="*/ 118461 w 136"/>
                <a:gd name="T39" fmla="*/ 184298 h 116"/>
                <a:gd name="T40" fmla="*/ 111880 w 136"/>
                <a:gd name="T41" fmla="*/ 138224 h 116"/>
                <a:gd name="T42" fmla="*/ 46068 w 136"/>
                <a:gd name="T43" fmla="*/ 118478 h 116"/>
                <a:gd name="T44" fmla="*/ 6581 w 136"/>
                <a:gd name="T45" fmla="*/ 52657 h 116"/>
                <a:gd name="T46" fmla="*/ 19743 w 136"/>
                <a:gd name="T47" fmla="*/ 19746 h 116"/>
                <a:gd name="T48" fmla="*/ 0 w 136"/>
                <a:gd name="T49" fmla="*/ 0 h 116"/>
                <a:gd name="T50" fmla="*/ 32906 w 136"/>
                <a:gd name="T51" fmla="*/ 6582 h 11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6"/>
                <a:gd name="T79" fmla="*/ 0 h 116"/>
                <a:gd name="T80" fmla="*/ 136 w 136"/>
                <a:gd name="T81" fmla="*/ 116 h 11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6" h="116">
                  <a:moveTo>
                    <a:pt x="10" y="2"/>
                  </a:moveTo>
                  <a:lnTo>
                    <a:pt x="96" y="20"/>
                  </a:lnTo>
                  <a:lnTo>
                    <a:pt x="98" y="14"/>
                  </a:lnTo>
                  <a:lnTo>
                    <a:pt x="118" y="18"/>
                  </a:lnTo>
                  <a:lnTo>
                    <a:pt x="116" y="24"/>
                  </a:lnTo>
                  <a:lnTo>
                    <a:pt x="136" y="30"/>
                  </a:lnTo>
                  <a:lnTo>
                    <a:pt x="130" y="44"/>
                  </a:lnTo>
                  <a:lnTo>
                    <a:pt x="122" y="46"/>
                  </a:lnTo>
                  <a:lnTo>
                    <a:pt x="116" y="66"/>
                  </a:lnTo>
                  <a:lnTo>
                    <a:pt x="114" y="80"/>
                  </a:lnTo>
                  <a:lnTo>
                    <a:pt x="130" y="92"/>
                  </a:lnTo>
                  <a:lnTo>
                    <a:pt x="134" y="104"/>
                  </a:lnTo>
                  <a:lnTo>
                    <a:pt x="126" y="110"/>
                  </a:lnTo>
                  <a:lnTo>
                    <a:pt x="124" y="116"/>
                  </a:lnTo>
                  <a:lnTo>
                    <a:pt x="40" y="98"/>
                  </a:lnTo>
                  <a:lnTo>
                    <a:pt x="40" y="86"/>
                  </a:lnTo>
                  <a:lnTo>
                    <a:pt x="32" y="78"/>
                  </a:lnTo>
                  <a:lnTo>
                    <a:pt x="36" y="64"/>
                  </a:lnTo>
                  <a:lnTo>
                    <a:pt x="32" y="56"/>
                  </a:lnTo>
                  <a:lnTo>
                    <a:pt x="36" y="56"/>
                  </a:lnTo>
                  <a:lnTo>
                    <a:pt x="34" y="42"/>
                  </a:lnTo>
                  <a:lnTo>
                    <a:pt x="14" y="36"/>
                  </a:lnTo>
                  <a:lnTo>
                    <a:pt x="2" y="1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0" name="Freeform 637"/>
            <p:cNvSpPr>
              <a:spLocks/>
            </p:cNvSpPr>
            <p:nvPr/>
          </p:nvSpPr>
          <p:spPr bwMode="auto">
            <a:xfrm>
              <a:off x="1058863" y="1592263"/>
              <a:ext cx="466725" cy="546100"/>
            </a:xfrm>
            <a:custGeom>
              <a:avLst/>
              <a:gdLst>
                <a:gd name="T0" fmla="*/ 39487 w 142"/>
                <a:gd name="T1" fmla="*/ 460746 h 166"/>
                <a:gd name="T2" fmla="*/ 65811 w 142"/>
                <a:gd name="T3" fmla="*/ 368597 h 166"/>
                <a:gd name="T4" fmla="*/ 6581 w 142"/>
                <a:gd name="T5" fmla="*/ 355433 h 166"/>
                <a:gd name="T6" fmla="*/ 0 w 142"/>
                <a:gd name="T7" fmla="*/ 329104 h 166"/>
                <a:gd name="T8" fmla="*/ 19743 w 142"/>
                <a:gd name="T9" fmla="*/ 263283 h 166"/>
                <a:gd name="T10" fmla="*/ 46068 w 142"/>
                <a:gd name="T11" fmla="*/ 269865 h 166"/>
                <a:gd name="T12" fmla="*/ 46068 w 142"/>
                <a:gd name="T13" fmla="*/ 243537 h 166"/>
                <a:gd name="T14" fmla="*/ 13162 w 142"/>
                <a:gd name="T15" fmla="*/ 204045 h 166"/>
                <a:gd name="T16" fmla="*/ 26325 w 142"/>
                <a:gd name="T17" fmla="*/ 184298 h 166"/>
                <a:gd name="T18" fmla="*/ 6581 w 142"/>
                <a:gd name="T19" fmla="*/ 177716 h 166"/>
                <a:gd name="T20" fmla="*/ 26325 w 142"/>
                <a:gd name="T21" fmla="*/ 125060 h 166"/>
                <a:gd name="T22" fmla="*/ 131623 w 142"/>
                <a:gd name="T23" fmla="*/ 151388 h 166"/>
                <a:gd name="T24" fmla="*/ 177691 w 142"/>
                <a:gd name="T25" fmla="*/ 138224 h 166"/>
                <a:gd name="T26" fmla="*/ 171110 w 142"/>
                <a:gd name="T27" fmla="*/ 118478 h 166"/>
                <a:gd name="T28" fmla="*/ 204015 w 142"/>
                <a:gd name="T29" fmla="*/ 92149 h 166"/>
                <a:gd name="T30" fmla="*/ 223759 w 142"/>
                <a:gd name="T31" fmla="*/ 105313 h 166"/>
                <a:gd name="T32" fmla="*/ 269827 w 142"/>
                <a:gd name="T33" fmla="*/ 46075 h 166"/>
                <a:gd name="T34" fmla="*/ 296151 w 142"/>
                <a:gd name="T35" fmla="*/ 46075 h 166"/>
                <a:gd name="T36" fmla="*/ 335638 w 142"/>
                <a:gd name="T37" fmla="*/ 32910 h 166"/>
                <a:gd name="T38" fmla="*/ 348800 w 142"/>
                <a:gd name="T39" fmla="*/ 0 h 166"/>
                <a:gd name="T40" fmla="*/ 368544 w 142"/>
                <a:gd name="T41" fmla="*/ 13164 h 166"/>
                <a:gd name="T42" fmla="*/ 361963 w 142"/>
                <a:gd name="T43" fmla="*/ 32910 h 166"/>
                <a:gd name="T44" fmla="*/ 381706 w 142"/>
                <a:gd name="T45" fmla="*/ 59239 h 166"/>
                <a:gd name="T46" fmla="*/ 335638 w 142"/>
                <a:gd name="T47" fmla="*/ 105313 h 166"/>
                <a:gd name="T48" fmla="*/ 315895 w 142"/>
                <a:gd name="T49" fmla="*/ 171134 h 166"/>
                <a:gd name="T50" fmla="*/ 394868 w 142"/>
                <a:gd name="T51" fmla="*/ 322522 h 166"/>
                <a:gd name="T52" fmla="*/ 454099 w 142"/>
                <a:gd name="T53" fmla="*/ 394925 h 166"/>
                <a:gd name="T54" fmla="*/ 467261 w 142"/>
                <a:gd name="T55" fmla="*/ 394925 h 166"/>
                <a:gd name="T56" fmla="*/ 408031 w 142"/>
                <a:gd name="T57" fmla="*/ 447582 h 166"/>
                <a:gd name="T58" fmla="*/ 342219 w 142"/>
                <a:gd name="T59" fmla="*/ 441000 h 166"/>
                <a:gd name="T60" fmla="*/ 269827 w 142"/>
                <a:gd name="T61" fmla="*/ 519985 h 166"/>
                <a:gd name="T62" fmla="*/ 177691 w 142"/>
                <a:gd name="T63" fmla="*/ 546313 h 166"/>
                <a:gd name="T64" fmla="*/ 151366 w 142"/>
                <a:gd name="T65" fmla="*/ 526567 h 166"/>
                <a:gd name="T66" fmla="*/ 19743 w 142"/>
                <a:gd name="T67" fmla="*/ 506820 h 166"/>
                <a:gd name="T68" fmla="*/ 39487 w 142"/>
                <a:gd name="T69" fmla="*/ 460746 h 16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166"/>
                <a:gd name="T107" fmla="*/ 142 w 142"/>
                <a:gd name="T108" fmla="*/ 166 h 16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166">
                  <a:moveTo>
                    <a:pt x="12" y="140"/>
                  </a:moveTo>
                  <a:lnTo>
                    <a:pt x="20" y="112"/>
                  </a:lnTo>
                  <a:lnTo>
                    <a:pt x="2" y="108"/>
                  </a:lnTo>
                  <a:lnTo>
                    <a:pt x="0" y="100"/>
                  </a:lnTo>
                  <a:lnTo>
                    <a:pt x="6" y="80"/>
                  </a:lnTo>
                  <a:lnTo>
                    <a:pt x="14" y="82"/>
                  </a:lnTo>
                  <a:lnTo>
                    <a:pt x="14" y="74"/>
                  </a:lnTo>
                  <a:lnTo>
                    <a:pt x="4" y="62"/>
                  </a:lnTo>
                  <a:lnTo>
                    <a:pt x="8" y="56"/>
                  </a:lnTo>
                  <a:lnTo>
                    <a:pt x="2" y="54"/>
                  </a:lnTo>
                  <a:lnTo>
                    <a:pt x="8" y="38"/>
                  </a:lnTo>
                  <a:lnTo>
                    <a:pt x="40" y="46"/>
                  </a:lnTo>
                  <a:lnTo>
                    <a:pt x="54" y="42"/>
                  </a:lnTo>
                  <a:lnTo>
                    <a:pt x="52" y="36"/>
                  </a:lnTo>
                  <a:lnTo>
                    <a:pt x="62" y="28"/>
                  </a:lnTo>
                  <a:lnTo>
                    <a:pt x="68" y="32"/>
                  </a:lnTo>
                  <a:lnTo>
                    <a:pt x="82" y="14"/>
                  </a:lnTo>
                  <a:lnTo>
                    <a:pt x="90" y="14"/>
                  </a:lnTo>
                  <a:lnTo>
                    <a:pt x="102" y="10"/>
                  </a:lnTo>
                  <a:lnTo>
                    <a:pt x="106" y="0"/>
                  </a:lnTo>
                  <a:lnTo>
                    <a:pt x="112" y="4"/>
                  </a:lnTo>
                  <a:lnTo>
                    <a:pt x="110" y="10"/>
                  </a:lnTo>
                  <a:lnTo>
                    <a:pt x="116" y="18"/>
                  </a:lnTo>
                  <a:lnTo>
                    <a:pt x="102" y="32"/>
                  </a:lnTo>
                  <a:lnTo>
                    <a:pt x="96" y="52"/>
                  </a:lnTo>
                  <a:lnTo>
                    <a:pt x="120" y="98"/>
                  </a:lnTo>
                  <a:lnTo>
                    <a:pt x="138" y="120"/>
                  </a:lnTo>
                  <a:lnTo>
                    <a:pt x="142" y="120"/>
                  </a:lnTo>
                  <a:lnTo>
                    <a:pt x="124" y="136"/>
                  </a:lnTo>
                  <a:lnTo>
                    <a:pt x="104" y="134"/>
                  </a:lnTo>
                  <a:lnTo>
                    <a:pt x="82" y="158"/>
                  </a:lnTo>
                  <a:lnTo>
                    <a:pt x="54" y="166"/>
                  </a:lnTo>
                  <a:lnTo>
                    <a:pt x="46" y="160"/>
                  </a:lnTo>
                  <a:lnTo>
                    <a:pt x="6" y="154"/>
                  </a:lnTo>
                  <a:lnTo>
                    <a:pt x="12" y="14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1" name="Freeform 638"/>
            <p:cNvSpPr>
              <a:spLocks/>
            </p:cNvSpPr>
            <p:nvPr/>
          </p:nvSpPr>
          <p:spPr bwMode="auto">
            <a:xfrm>
              <a:off x="631825" y="1663700"/>
              <a:ext cx="492125" cy="388938"/>
            </a:xfrm>
            <a:custGeom>
              <a:avLst/>
              <a:gdLst>
                <a:gd name="T0" fmla="*/ 13162 w 150"/>
                <a:gd name="T1" fmla="*/ 151388 h 118"/>
                <a:gd name="T2" fmla="*/ 19743 w 150"/>
                <a:gd name="T3" fmla="*/ 39493 h 118"/>
                <a:gd name="T4" fmla="*/ 0 w 150"/>
                <a:gd name="T5" fmla="*/ 26328 h 118"/>
                <a:gd name="T6" fmla="*/ 19743 w 150"/>
                <a:gd name="T7" fmla="*/ 0 h 118"/>
                <a:gd name="T8" fmla="*/ 434355 w 150"/>
                <a:gd name="T9" fmla="*/ 105313 h 118"/>
                <a:gd name="T10" fmla="*/ 454098 w 150"/>
                <a:gd name="T11" fmla="*/ 111895 h 118"/>
                <a:gd name="T12" fmla="*/ 440936 w 150"/>
                <a:gd name="T13" fmla="*/ 131642 h 118"/>
                <a:gd name="T14" fmla="*/ 473842 w 150"/>
                <a:gd name="T15" fmla="*/ 171134 h 118"/>
                <a:gd name="T16" fmla="*/ 473842 w 150"/>
                <a:gd name="T17" fmla="*/ 197463 h 118"/>
                <a:gd name="T18" fmla="*/ 447517 w 150"/>
                <a:gd name="T19" fmla="*/ 190880 h 118"/>
                <a:gd name="T20" fmla="*/ 427774 w 150"/>
                <a:gd name="T21" fmla="*/ 256701 h 118"/>
                <a:gd name="T22" fmla="*/ 434355 w 150"/>
                <a:gd name="T23" fmla="*/ 283030 h 118"/>
                <a:gd name="T24" fmla="*/ 493585 w 150"/>
                <a:gd name="T25" fmla="*/ 296194 h 118"/>
                <a:gd name="T26" fmla="*/ 467260 w 150"/>
                <a:gd name="T27" fmla="*/ 388343 h 118"/>
                <a:gd name="T28" fmla="*/ 401449 w 150"/>
                <a:gd name="T29" fmla="*/ 368597 h 118"/>
                <a:gd name="T30" fmla="*/ 408030 w 150"/>
                <a:gd name="T31" fmla="*/ 348850 h 118"/>
                <a:gd name="T32" fmla="*/ 342219 w 150"/>
                <a:gd name="T33" fmla="*/ 335686 h 118"/>
                <a:gd name="T34" fmla="*/ 335638 w 150"/>
                <a:gd name="T35" fmla="*/ 355433 h 118"/>
                <a:gd name="T36" fmla="*/ 52649 w 150"/>
                <a:gd name="T37" fmla="*/ 296194 h 118"/>
                <a:gd name="T38" fmla="*/ 65811 w 150"/>
                <a:gd name="T39" fmla="*/ 256701 h 118"/>
                <a:gd name="T40" fmla="*/ 72392 w 150"/>
                <a:gd name="T41" fmla="*/ 171134 h 118"/>
                <a:gd name="T42" fmla="*/ 13162 w 150"/>
                <a:gd name="T43" fmla="*/ 151388 h 11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0"/>
                <a:gd name="T67" fmla="*/ 0 h 118"/>
                <a:gd name="T68" fmla="*/ 150 w 150"/>
                <a:gd name="T69" fmla="*/ 118 h 11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0" h="118">
                  <a:moveTo>
                    <a:pt x="4" y="46"/>
                  </a:moveTo>
                  <a:lnTo>
                    <a:pt x="6" y="12"/>
                  </a:lnTo>
                  <a:lnTo>
                    <a:pt x="0" y="8"/>
                  </a:lnTo>
                  <a:lnTo>
                    <a:pt x="6" y="0"/>
                  </a:lnTo>
                  <a:lnTo>
                    <a:pt x="132" y="32"/>
                  </a:lnTo>
                  <a:lnTo>
                    <a:pt x="138" y="34"/>
                  </a:lnTo>
                  <a:lnTo>
                    <a:pt x="134" y="40"/>
                  </a:lnTo>
                  <a:lnTo>
                    <a:pt x="144" y="52"/>
                  </a:lnTo>
                  <a:lnTo>
                    <a:pt x="144" y="60"/>
                  </a:lnTo>
                  <a:lnTo>
                    <a:pt x="136" y="58"/>
                  </a:lnTo>
                  <a:lnTo>
                    <a:pt x="130" y="78"/>
                  </a:lnTo>
                  <a:lnTo>
                    <a:pt x="132" y="86"/>
                  </a:lnTo>
                  <a:lnTo>
                    <a:pt x="150" y="90"/>
                  </a:lnTo>
                  <a:lnTo>
                    <a:pt x="142" y="118"/>
                  </a:lnTo>
                  <a:lnTo>
                    <a:pt x="122" y="112"/>
                  </a:lnTo>
                  <a:lnTo>
                    <a:pt x="124" y="106"/>
                  </a:lnTo>
                  <a:lnTo>
                    <a:pt x="104" y="102"/>
                  </a:lnTo>
                  <a:lnTo>
                    <a:pt x="102" y="108"/>
                  </a:lnTo>
                  <a:lnTo>
                    <a:pt x="16" y="90"/>
                  </a:lnTo>
                  <a:lnTo>
                    <a:pt x="20" y="78"/>
                  </a:lnTo>
                  <a:lnTo>
                    <a:pt x="22" y="52"/>
                  </a:lnTo>
                  <a:lnTo>
                    <a:pt x="4" y="46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2" name="Freeform 639"/>
            <p:cNvSpPr>
              <a:spLocks/>
            </p:cNvSpPr>
            <p:nvPr/>
          </p:nvSpPr>
          <p:spPr bwMode="auto">
            <a:xfrm>
              <a:off x="644525" y="1328738"/>
              <a:ext cx="809625" cy="441325"/>
            </a:xfrm>
            <a:custGeom>
              <a:avLst/>
              <a:gdLst>
                <a:gd name="T0" fmla="*/ 26325 w 246"/>
                <a:gd name="T1" fmla="*/ 26328 h 134"/>
                <a:gd name="T2" fmla="*/ 26325 w 246"/>
                <a:gd name="T3" fmla="*/ 13164 h 134"/>
                <a:gd name="T4" fmla="*/ 46068 w 246"/>
                <a:gd name="T5" fmla="*/ 13164 h 134"/>
                <a:gd name="T6" fmla="*/ 59230 w 246"/>
                <a:gd name="T7" fmla="*/ 19746 h 134"/>
                <a:gd name="T8" fmla="*/ 78974 w 246"/>
                <a:gd name="T9" fmla="*/ 0 h 134"/>
                <a:gd name="T10" fmla="*/ 164528 w 246"/>
                <a:gd name="T11" fmla="*/ 0 h 134"/>
                <a:gd name="T12" fmla="*/ 197434 w 246"/>
                <a:gd name="T13" fmla="*/ 32910 h 134"/>
                <a:gd name="T14" fmla="*/ 276408 w 246"/>
                <a:gd name="T15" fmla="*/ 6582 h 134"/>
                <a:gd name="T16" fmla="*/ 315895 w 246"/>
                <a:gd name="T17" fmla="*/ 26328 h 134"/>
                <a:gd name="T18" fmla="*/ 434355 w 246"/>
                <a:gd name="T19" fmla="*/ 52657 h 134"/>
                <a:gd name="T20" fmla="*/ 480423 w 246"/>
                <a:gd name="T21" fmla="*/ 32910 h 134"/>
                <a:gd name="T22" fmla="*/ 737087 w 246"/>
                <a:gd name="T23" fmla="*/ 85567 h 134"/>
                <a:gd name="T24" fmla="*/ 750250 w 246"/>
                <a:gd name="T25" fmla="*/ 72403 h 134"/>
                <a:gd name="T26" fmla="*/ 783155 w 246"/>
                <a:gd name="T27" fmla="*/ 85567 h 134"/>
                <a:gd name="T28" fmla="*/ 776574 w 246"/>
                <a:gd name="T29" fmla="*/ 144806 h 134"/>
                <a:gd name="T30" fmla="*/ 809480 w 246"/>
                <a:gd name="T31" fmla="*/ 151388 h 134"/>
                <a:gd name="T32" fmla="*/ 809480 w 246"/>
                <a:gd name="T33" fmla="*/ 230373 h 134"/>
                <a:gd name="T34" fmla="*/ 750250 w 246"/>
                <a:gd name="T35" fmla="*/ 256701 h 134"/>
                <a:gd name="T36" fmla="*/ 763412 w 246"/>
                <a:gd name="T37" fmla="*/ 263283 h 134"/>
                <a:gd name="T38" fmla="*/ 750250 w 246"/>
                <a:gd name="T39" fmla="*/ 296193 h 134"/>
                <a:gd name="T40" fmla="*/ 710763 w 246"/>
                <a:gd name="T41" fmla="*/ 309358 h 134"/>
                <a:gd name="T42" fmla="*/ 684438 w 246"/>
                <a:gd name="T43" fmla="*/ 309358 h 134"/>
                <a:gd name="T44" fmla="*/ 638370 w 246"/>
                <a:gd name="T45" fmla="*/ 368596 h 134"/>
                <a:gd name="T46" fmla="*/ 618627 w 246"/>
                <a:gd name="T47" fmla="*/ 355432 h 134"/>
                <a:gd name="T48" fmla="*/ 585721 w 246"/>
                <a:gd name="T49" fmla="*/ 381760 h 134"/>
                <a:gd name="T50" fmla="*/ 592302 w 246"/>
                <a:gd name="T51" fmla="*/ 401507 h 134"/>
                <a:gd name="T52" fmla="*/ 546234 w 246"/>
                <a:gd name="T53" fmla="*/ 414671 h 134"/>
                <a:gd name="T54" fmla="*/ 440936 w 246"/>
                <a:gd name="T55" fmla="*/ 388342 h 134"/>
                <a:gd name="T56" fmla="*/ 421193 w 246"/>
                <a:gd name="T57" fmla="*/ 440999 h 134"/>
                <a:gd name="T58" fmla="*/ 6581 w 246"/>
                <a:gd name="T59" fmla="*/ 335686 h 134"/>
                <a:gd name="T60" fmla="*/ 0 w 246"/>
                <a:gd name="T61" fmla="*/ 296193 h 134"/>
                <a:gd name="T62" fmla="*/ 0 w 246"/>
                <a:gd name="T63" fmla="*/ 263283 h 134"/>
                <a:gd name="T64" fmla="*/ 26325 w 246"/>
                <a:gd name="T65" fmla="*/ 256701 h 134"/>
                <a:gd name="T66" fmla="*/ 26325 w 246"/>
                <a:gd name="T67" fmla="*/ 223791 h 134"/>
                <a:gd name="T68" fmla="*/ 13162 w 246"/>
                <a:gd name="T69" fmla="*/ 184298 h 134"/>
                <a:gd name="T70" fmla="*/ 26325 w 246"/>
                <a:gd name="T71" fmla="*/ 164552 h 134"/>
                <a:gd name="T72" fmla="*/ 6581 w 246"/>
                <a:gd name="T73" fmla="*/ 151388 h 134"/>
                <a:gd name="T74" fmla="*/ 46068 w 246"/>
                <a:gd name="T75" fmla="*/ 46075 h 134"/>
                <a:gd name="T76" fmla="*/ 26325 w 246"/>
                <a:gd name="T77" fmla="*/ 26328 h 13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46"/>
                <a:gd name="T118" fmla="*/ 0 h 134"/>
                <a:gd name="T119" fmla="*/ 246 w 246"/>
                <a:gd name="T120" fmla="*/ 134 h 13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46" h="134">
                  <a:moveTo>
                    <a:pt x="8" y="8"/>
                  </a:moveTo>
                  <a:lnTo>
                    <a:pt x="8" y="4"/>
                  </a:lnTo>
                  <a:lnTo>
                    <a:pt x="14" y="4"/>
                  </a:lnTo>
                  <a:lnTo>
                    <a:pt x="18" y="6"/>
                  </a:lnTo>
                  <a:lnTo>
                    <a:pt x="24" y="0"/>
                  </a:lnTo>
                  <a:lnTo>
                    <a:pt x="50" y="0"/>
                  </a:lnTo>
                  <a:lnTo>
                    <a:pt x="60" y="10"/>
                  </a:lnTo>
                  <a:lnTo>
                    <a:pt x="84" y="2"/>
                  </a:lnTo>
                  <a:lnTo>
                    <a:pt x="96" y="8"/>
                  </a:lnTo>
                  <a:lnTo>
                    <a:pt x="132" y="16"/>
                  </a:lnTo>
                  <a:lnTo>
                    <a:pt x="146" y="10"/>
                  </a:lnTo>
                  <a:lnTo>
                    <a:pt x="224" y="26"/>
                  </a:lnTo>
                  <a:lnTo>
                    <a:pt x="228" y="22"/>
                  </a:lnTo>
                  <a:lnTo>
                    <a:pt x="238" y="26"/>
                  </a:lnTo>
                  <a:lnTo>
                    <a:pt x="236" y="44"/>
                  </a:lnTo>
                  <a:lnTo>
                    <a:pt x="246" y="46"/>
                  </a:lnTo>
                  <a:lnTo>
                    <a:pt x="246" y="70"/>
                  </a:lnTo>
                  <a:lnTo>
                    <a:pt x="228" y="78"/>
                  </a:lnTo>
                  <a:lnTo>
                    <a:pt x="232" y="80"/>
                  </a:lnTo>
                  <a:lnTo>
                    <a:pt x="228" y="90"/>
                  </a:lnTo>
                  <a:lnTo>
                    <a:pt x="216" y="94"/>
                  </a:lnTo>
                  <a:lnTo>
                    <a:pt x="208" y="94"/>
                  </a:lnTo>
                  <a:lnTo>
                    <a:pt x="194" y="112"/>
                  </a:lnTo>
                  <a:lnTo>
                    <a:pt x="188" y="108"/>
                  </a:lnTo>
                  <a:lnTo>
                    <a:pt x="178" y="116"/>
                  </a:lnTo>
                  <a:lnTo>
                    <a:pt x="180" y="122"/>
                  </a:lnTo>
                  <a:lnTo>
                    <a:pt x="166" y="126"/>
                  </a:lnTo>
                  <a:lnTo>
                    <a:pt x="134" y="118"/>
                  </a:lnTo>
                  <a:lnTo>
                    <a:pt x="128" y="134"/>
                  </a:lnTo>
                  <a:lnTo>
                    <a:pt x="2" y="102"/>
                  </a:lnTo>
                  <a:lnTo>
                    <a:pt x="0" y="90"/>
                  </a:lnTo>
                  <a:lnTo>
                    <a:pt x="0" y="80"/>
                  </a:lnTo>
                  <a:lnTo>
                    <a:pt x="8" y="78"/>
                  </a:lnTo>
                  <a:lnTo>
                    <a:pt x="8" y="68"/>
                  </a:lnTo>
                  <a:lnTo>
                    <a:pt x="4" y="56"/>
                  </a:lnTo>
                  <a:lnTo>
                    <a:pt x="8" y="50"/>
                  </a:lnTo>
                  <a:lnTo>
                    <a:pt x="2" y="46"/>
                  </a:lnTo>
                  <a:lnTo>
                    <a:pt x="14" y="14"/>
                  </a:lnTo>
                  <a:lnTo>
                    <a:pt x="8" y="8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" name="Freeform 640"/>
            <p:cNvSpPr>
              <a:spLocks/>
            </p:cNvSpPr>
            <p:nvPr/>
          </p:nvSpPr>
          <p:spPr bwMode="auto">
            <a:xfrm>
              <a:off x="150813" y="1427163"/>
              <a:ext cx="519112" cy="849312"/>
            </a:xfrm>
            <a:custGeom>
              <a:avLst/>
              <a:gdLst>
                <a:gd name="T0" fmla="*/ 78974 w 158"/>
                <a:gd name="T1" fmla="*/ 849088 h 258"/>
                <a:gd name="T2" fmla="*/ 78974 w 158"/>
                <a:gd name="T3" fmla="*/ 822760 h 258"/>
                <a:gd name="T4" fmla="*/ 52649 w 158"/>
                <a:gd name="T5" fmla="*/ 763521 h 258"/>
                <a:gd name="T6" fmla="*/ 19743 w 158"/>
                <a:gd name="T7" fmla="*/ 737193 h 258"/>
                <a:gd name="T8" fmla="*/ 0 w 158"/>
                <a:gd name="T9" fmla="*/ 671372 h 258"/>
                <a:gd name="T10" fmla="*/ 39487 w 158"/>
                <a:gd name="T11" fmla="*/ 612133 h 258"/>
                <a:gd name="T12" fmla="*/ 13162 w 158"/>
                <a:gd name="T13" fmla="*/ 480492 h 258"/>
                <a:gd name="T14" fmla="*/ 19743 w 158"/>
                <a:gd name="T15" fmla="*/ 381760 h 258"/>
                <a:gd name="T16" fmla="*/ 78974 w 158"/>
                <a:gd name="T17" fmla="*/ 243537 h 258"/>
                <a:gd name="T18" fmla="*/ 85555 w 158"/>
                <a:gd name="T19" fmla="*/ 144806 h 258"/>
                <a:gd name="T20" fmla="*/ 19743 w 158"/>
                <a:gd name="T21" fmla="*/ 0 h 258"/>
                <a:gd name="T22" fmla="*/ 230340 w 158"/>
                <a:gd name="T23" fmla="*/ 46075 h 258"/>
                <a:gd name="T24" fmla="*/ 230340 w 158"/>
                <a:gd name="T25" fmla="*/ 59239 h 258"/>
                <a:gd name="T26" fmla="*/ 519910 w 158"/>
                <a:gd name="T27" fmla="*/ 125059 h 258"/>
                <a:gd name="T28" fmla="*/ 519910 w 158"/>
                <a:gd name="T29" fmla="*/ 157970 h 258"/>
                <a:gd name="T30" fmla="*/ 493585 w 158"/>
                <a:gd name="T31" fmla="*/ 164552 h 258"/>
                <a:gd name="T32" fmla="*/ 493585 w 158"/>
                <a:gd name="T33" fmla="*/ 197462 h 258"/>
                <a:gd name="T34" fmla="*/ 500167 w 158"/>
                <a:gd name="T35" fmla="*/ 236955 h 258"/>
                <a:gd name="T36" fmla="*/ 480423 w 158"/>
                <a:gd name="T37" fmla="*/ 263283 h 258"/>
                <a:gd name="T38" fmla="*/ 500167 w 158"/>
                <a:gd name="T39" fmla="*/ 276447 h 258"/>
                <a:gd name="T40" fmla="*/ 493585 w 158"/>
                <a:gd name="T41" fmla="*/ 388343 h 258"/>
                <a:gd name="T42" fmla="*/ 473842 w 158"/>
                <a:gd name="T43" fmla="*/ 421253 h 258"/>
                <a:gd name="T44" fmla="*/ 414612 w 158"/>
                <a:gd name="T45" fmla="*/ 408089 h 258"/>
                <a:gd name="T46" fmla="*/ 388287 w 158"/>
                <a:gd name="T47" fmla="*/ 414671 h 258"/>
                <a:gd name="T48" fmla="*/ 361963 w 158"/>
                <a:gd name="T49" fmla="*/ 454163 h 258"/>
                <a:gd name="T50" fmla="*/ 381706 w 158"/>
                <a:gd name="T51" fmla="*/ 605551 h 258"/>
                <a:gd name="T52" fmla="*/ 335638 w 158"/>
                <a:gd name="T53" fmla="*/ 618715 h 258"/>
                <a:gd name="T54" fmla="*/ 309314 w 158"/>
                <a:gd name="T55" fmla="*/ 658208 h 258"/>
                <a:gd name="T56" fmla="*/ 309314 w 158"/>
                <a:gd name="T57" fmla="*/ 710864 h 258"/>
                <a:gd name="T58" fmla="*/ 355382 w 158"/>
                <a:gd name="T59" fmla="*/ 743775 h 258"/>
                <a:gd name="T60" fmla="*/ 361963 w 158"/>
                <a:gd name="T61" fmla="*/ 796431 h 258"/>
                <a:gd name="T62" fmla="*/ 408031 w 158"/>
                <a:gd name="T63" fmla="*/ 842506 h 258"/>
                <a:gd name="T64" fmla="*/ 269827 w 158"/>
                <a:gd name="T65" fmla="*/ 816178 h 258"/>
                <a:gd name="T66" fmla="*/ 256664 w 158"/>
                <a:gd name="T67" fmla="*/ 842506 h 258"/>
                <a:gd name="T68" fmla="*/ 157947 w 158"/>
                <a:gd name="T69" fmla="*/ 816178 h 258"/>
                <a:gd name="T70" fmla="*/ 144785 w 158"/>
                <a:gd name="T71" fmla="*/ 835924 h 258"/>
                <a:gd name="T72" fmla="*/ 98717 w 158"/>
                <a:gd name="T73" fmla="*/ 822760 h 258"/>
                <a:gd name="T74" fmla="*/ 78974 w 158"/>
                <a:gd name="T75" fmla="*/ 849088 h 2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8"/>
                <a:gd name="T115" fmla="*/ 0 h 258"/>
                <a:gd name="T116" fmla="*/ 158 w 158"/>
                <a:gd name="T117" fmla="*/ 258 h 2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8" h="258">
                  <a:moveTo>
                    <a:pt x="24" y="258"/>
                  </a:moveTo>
                  <a:lnTo>
                    <a:pt x="24" y="250"/>
                  </a:lnTo>
                  <a:lnTo>
                    <a:pt x="16" y="232"/>
                  </a:lnTo>
                  <a:lnTo>
                    <a:pt x="6" y="224"/>
                  </a:lnTo>
                  <a:lnTo>
                    <a:pt x="0" y="204"/>
                  </a:lnTo>
                  <a:lnTo>
                    <a:pt x="12" y="186"/>
                  </a:lnTo>
                  <a:lnTo>
                    <a:pt x="4" y="146"/>
                  </a:lnTo>
                  <a:lnTo>
                    <a:pt x="6" y="116"/>
                  </a:lnTo>
                  <a:lnTo>
                    <a:pt x="24" y="74"/>
                  </a:lnTo>
                  <a:lnTo>
                    <a:pt x="26" y="44"/>
                  </a:lnTo>
                  <a:lnTo>
                    <a:pt x="6" y="0"/>
                  </a:lnTo>
                  <a:lnTo>
                    <a:pt x="70" y="14"/>
                  </a:lnTo>
                  <a:lnTo>
                    <a:pt x="70" y="18"/>
                  </a:lnTo>
                  <a:lnTo>
                    <a:pt x="158" y="38"/>
                  </a:lnTo>
                  <a:lnTo>
                    <a:pt x="158" y="48"/>
                  </a:lnTo>
                  <a:lnTo>
                    <a:pt x="150" y="50"/>
                  </a:lnTo>
                  <a:lnTo>
                    <a:pt x="150" y="60"/>
                  </a:lnTo>
                  <a:lnTo>
                    <a:pt x="152" y="72"/>
                  </a:lnTo>
                  <a:lnTo>
                    <a:pt x="146" y="80"/>
                  </a:lnTo>
                  <a:lnTo>
                    <a:pt x="152" y="84"/>
                  </a:lnTo>
                  <a:lnTo>
                    <a:pt x="150" y="118"/>
                  </a:lnTo>
                  <a:lnTo>
                    <a:pt x="144" y="128"/>
                  </a:lnTo>
                  <a:lnTo>
                    <a:pt x="126" y="124"/>
                  </a:lnTo>
                  <a:lnTo>
                    <a:pt x="118" y="126"/>
                  </a:lnTo>
                  <a:lnTo>
                    <a:pt x="110" y="138"/>
                  </a:lnTo>
                  <a:lnTo>
                    <a:pt x="116" y="184"/>
                  </a:lnTo>
                  <a:lnTo>
                    <a:pt x="102" y="188"/>
                  </a:lnTo>
                  <a:lnTo>
                    <a:pt x="94" y="200"/>
                  </a:lnTo>
                  <a:lnTo>
                    <a:pt x="94" y="216"/>
                  </a:lnTo>
                  <a:lnTo>
                    <a:pt x="108" y="226"/>
                  </a:lnTo>
                  <a:lnTo>
                    <a:pt x="110" y="242"/>
                  </a:lnTo>
                  <a:lnTo>
                    <a:pt x="124" y="256"/>
                  </a:lnTo>
                  <a:lnTo>
                    <a:pt x="82" y="248"/>
                  </a:lnTo>
                  <a:lnTo>
                    <a:pt x="78" y="256"/>
                  </a:lnTo>
                  <a:lnTo>
                    <a:pt x="48" y="248"/>
                  </a:lnTo>
                  <a:lnTo>
                    <a:pt x="44" y="254"/>
                  </a:lnTo>
                  <a:lnTo>
                    <a:pt x="30" y="250"/>
                  </a:lnTo>
                  <a:lnTo>
                    <a:pt x="24" y="258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4" name="Freeform 641"/>
            <p:cNvSpPr>
              <a:spLocks/>
            </p:cNvSpPr>
            <p:nvPr/>
          </p:nvSpPr>
          <p:spPr bwMode="auto">
            <a:xfrm>
              <a:off x="381000" y="728663"/>
              <a:ext cx="684213" cy="823912"/>
            </a:xfrm>
            <a:custGeom>
              <a:avLst/>
              <a:gdLst>
                <a:gd name="T0" fmla="*/ 0 w 208"/>
                <a:gd name="T1" fmla="*/ 743775 h 250"/>
                <a:gd name="T2" fmla="*/ 105298 w 208"/>
                <a:gd name="T3" fmla="*/ 289612 h 250"/>
                <a:gd name="T4" fmla="*/ 92136 w 208"/>
                <a:gd name="T5" fmla="*/ 263283 h 250"/>
                <a:gd name="T6" fmla="*/ 105298 w 208"/>
                <a:gd name="T7" fmla="*/ 210627 h 250"/>
                <a:gd name="T8" fmla="*/ 92136 w 208"/>
                <a:gd name="T9" fmla="*/ 197462 h 250"/>
                <a:gd name="T10" fmla="*/ 105298 w 208"/>
                <a:gd name="T11" fmla="*/ 157970 h 250"/>
                <a:gd name="T12" fmla="*/ 157947 w 208"/>
                <a:gd name="T13" fmla="*/ 184298 h 250"/>
                <a:gd name="T14" fmla="*/ 204015 w 208"/>
                <a:gd name="T15" fmla="*/ 111895 h 250"/>
                <a:gd name="T16" fmla="*/ 184272 w 208"/>
                <a:gd name="T17" fmla="*/ 72403 h 250"/>
                <a:gd name="T18" fmla="*/ 210597 w 208"/>
                <a:gd name="T19" fmla="*/ 65821 h 250"/>
                <a:gd name="T20" fmla="*/ 230340 w 208"/>
                <a:gd name="T21" fmla="*/ 32910 h 250"/>
                <a:gd name="T22" fmla="*/ 269827 w 208"/>
                <a:gd name="T23" fmla="*/ 39492 h 250"/>
                <a:gd name="T24" fmla="*/ 309314 w 208"/>
                <a:gd name="T25" fmla="*/ 111895 h 250"/>
                <a:gd name="T26" fmla="*/ 375125 w 208"/>
                <a:gd name="T27" fmla="*/ 144806 h 250"/>
                <a:gd name="T28" fmla="*/ 381706 w 208"/>
                <a:gd name="T29" fmla="*/ 164552 h 250"/>
                <a:gd name="T30" fmla="*/ 394869 w 208"/>
                <a:gd name="T31" fmla="*/ 177716 h 250"/>
                <a:gd name="T32" fmla="*/ 408031 w 208"/>
                <a:gd name="T33" fmla="*/ 157970 h 250"/>
                <a:gd name="T34" fmla="*/ 427774 w 208"/>
                <a:gd name="T35" fmla="*/ 190880 h 250"/>
                <a:gd name="T36" fmla="*/ 440937 w 208"/>
                <a:gd name="T37" fmla="*/ 164552 h 250"/>
                <a:gd name="T38" fmla="*/ 421193 w 208"/>
                <a:gd name="T39" fmla="*/ 125060 h 250"/>
                <a:gd name="T40" fmla="*/ 434356 w 208"/>
                <a:gd name="T41" fmla="*/ 65821 h 250"/>
                <a:gd name="T42" fmla="*/ 487005 w 208"/>
                <a:gd name="T43" fmla="*/ 59239 h 250"/>
                <a:gd name="T44" fmla="*/ 519910 w 208"/>
                <a:gd name="T45" fmla="*/ 92149 h 250"/>
                <a:gd name="T46" fmla="*/ 546235 w 208"/>
                <a:gd name="T47" fmla="*/ 46075 h 250"/>
                <a:gd name="T48" fmla="*/ 631790 w 208"/>
                <a:gd name="T49" fmla="*/ 19746 h 250"/>
                <a:gd name="T50" fmla="*/ 651533 w 208"/>
                <a:gd name="T51" fmla="*/ 0 h 250"/>
                <a:gd name="T52" fmla="*/ 684439 w 208"/>
                <a:gd name="T53" fmla="*/ 26328 h 250"/>
                <a:gd name="T54" fmla="*/ 644952 w 208"/>
                <a:gd name="T55" fmla="*/ 92149 h 250"/>
                <a:gd name="T56" fmla="*/ 671277 w 208"/>
                <a:gd name="T57" fmla="*/ 118477 h 250"/>
                <a:gd name="T58" fmla="*/ 677858 w 208"/>
                <a:gd name="T59" fmla="*/ 171134 h 250"/>
                <a:gd name="T60" fmla="*/ 625209 w 208"/>
                <a:gd name="T61" fmla="*/ 171134 h 250"/>
                <a:gd name="T62" fmla="*/ 625209 w 208"/>
                <a:gd name="T63" fmla="*/ 230373 h 250"/>
                <a:gd name="T64" fmla="*/ 585722 w 208"/>
                <a:gd name="T65" fmla="*/ 230373 h 250"/>
                <a:gd name="T66" fmla="*/ 572560 w 208"/>
                <a:gd name="T67" fmla="*/ 283029 h 250"/>
                <a:gd name="T68" fmla="*/ 493586 w 208"/>
                <a:gd name="T69" fmla="*/ 394925 h 250"/>
                <a:gd name="T70" fmla="*/ 467261 w 208"/>
                <a:gd name="T71" fmla="*/ 401507 h 250"/>
                <a:gd name="T72" fmla="*/ 473842 w 208"/>
                <a:gd name="T73" fmla="*/ 480492 h 250"/>
                <a:gd name="T74" fmla="*/ 355382 w 208"/>
                <a:gd name="T75" fmla="*/ 519984 h 250"/>
                <a:gd name="T76" fmla="*/ 282989 w 208"/>
                <a:gd name="T77" fmla="*/ 572641 h 250"/>
                <a:gd name="T78" fmla="*/ 269827 w 208"/>
                <a:gd name="T79" fmla="*/ 618716 h 250"/>
                <a:gd name="T80" fmla="*/ 276408 w 208"/>
                <a:gd name="T81" fmla="*/ 631880 h 250"/>
                <a:gd name="T82" fmla="*/ 289570 w 208"/>
                <a:gd name="T83" fmla="*/ 625298 h 250"/>
                <a:gd name="T84" fmla="*/ 309314 w 208"/>
                <a:gd name="T85" fmla="*/ 645044 h 250"/>
                <a:gd name="T86" fmla="*/ 269827 w 208"/>
                <a:gd name="T87" fmla="*/ 750357 h 250"/>
                <a:gd name="T88" fmla="*/ 289570 w 208"/>
                <a:gd name="T89" fmla="*/ 763521 h 250"/>
                <a:gd name="T90" fmla="*/ 276408 w 208"/>
                <a:gd name="T91" fmla="*/ 783268 h 250"/>
                <a:gd name="T92" fmla="*/ 289570 w 208"/>
                <a:gd name="T93" fmla="*/ 822760 h 250"/>
                <a:gd name="T94" fmla="*/ 0 w 208"/>
                <a:gd name="T95" fmla="*/ 756939 h 250"/>
                <a:gd name="T96" fmla="*/ 0 w 208"/>
                <a:gd name="T97" fmla="*/ 743775 h 2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8"/>
                <a:gd name="T148" fmla="*/ 0 h 250"/>
                <a:gd name="T149" fmla="*/ 208 w 208"/>
                <a:gd name="T150" fmla="*/ 250 h 25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8" h="250">
                  <a:moveTo>
                    <a:pt x="0" y="226"/>
                  </a:moveTo>
                  <a:lnTo>
                    <a:pt x="32" y="88"/>
                  </a:lnTo>
                  <a:lnTo>
                    <a:pt x="28" y="80"/>
                  </a:lnTo>
                  <a:lnTo>
                    <a:pt x="32" y="64"/>
                  </a:lnTo>
                  <a:lnTo>
                    <a:pt x="28" y="60"/>
                  </a:lnTo>
                  <a:lnTo>
                    <a:pt x="32" y="48"/>
                  </a:lnTo>
                  <a:lnTo>
                    <a:pt x="48" y="56"/>
                  </a:lnTo>
                  <a:lnTo>
                    <a:pt x="62" y="34"/>
                  </a:lnTo>
                  <a:lnTo>
                    <a:pt x="56" y="22"/>
                  </a:lnTo>
                  <a:lnTo>
                    <a:pt x="64" y="20"/>
                  </a:lnTo>
                  <a:lnTo>
                    <a:pt x="70" y="10"/>
                  </a:lnTo>
                  <a:lnTo>
                    <a:pt x="82" y="12"/>
                  </a:lnTo>
                  <a:lnTo>
                    <a:pt x="94" y="34"/>
                  </a:lnTo>
                  <a:lnTo>
                    <a:pt x="114" y="44"/>
                  </a:lnTo>
                  <a:lnTo>
                    <a:pt x="116" y="50"/>
                  </a:lnTo>
                  <a:lnTo>
                    <a:pt x="120" y="54"/>
                  </a:lnTo>
                  <a:lnTo>
                    <a:pt x="124" y="48"/>
                  </a:lnTo>
                  <a:lnTo>
                    <a:pt x="130" y="58"/>
                  </a:lnTo>
                  <a:lnTo>
                    <a:pt x="134" y="50"/>
                  </a:lnTo>
                  <a:lnTo>
                    <a:pt x="128" y="38"/>
                  </a:lnTo>
                  <a:lnTo>
                    <a:pt x="132" y="20"/>
                  </a:lnTo>
                  <a:lnTo>
                    <a:pt x="148" y="18"/>
                  </a:lnTo>
                  <a:lnTo>
                    <a:pt x="158" y="28"/>
                  </a:lnTo>
                  <a:lnTo>
                    <a:pt x="166" y="14"/>
                  </a:lnTo>
                  <a:lnTo>
                    <a:pt x="192" y="6"/>
                  </a:lnTo>
                  <a:lnTo>
                    <a:pt x="198" y="0"/>
                  </a:lnTo>
                  <a:lnTo>
                    <a:pt x="208" y="8"/>
                  </a:lnTo>
                  <a:lnTo>
                    <a:pt x="196" y="28"/>
                  </a:lnTo>
                  <a:lnTo>
                    <a:pt x="204" y="36"/>
                  </a:lnTo>
                  <a:lnTo>
                    <a:pt x="206" y="52"/>
                  </a:lnTo>
                  <a:lnTo>
                    <a:pt x="190" y="52"/>
                  </a:lnTo>
                  <a:lnTo>
                    <a:pt x="190" y="70"/>
                  </a:lnTo>
                  <a:lnTo>
                    <a:pt x="178" y="70"/>
                  </a:lnTo>
                  <a:lnTo>
                    <a:pt x="174" y="86"/>
                  </a:lnTo>
                  <a:lnTo>
                    <a:pt x="150" y="120"/>
                  </a:lnTo>
                  <a:lnTo>
                    <a:pt x="142" y="122"/>
                  </a:lnTo>
                  <a:lnTo>
                    <a:pt x="144" y="146"/>
                  </a:lnTo>
                  <a:lnTo>
                    <a:pt x="108" y="158"/>
                  </a:lnTo>
                  <a:lnTo>
                    <a:pt x="86" y="174"/>
                  </a:lnTo>
                  <a:lnTo>
                    <a:pt x="82" y="188"/>
                  </a:lnTo>
                  <a:lnTo>
                    <a:pt x="84" y="192"/>
                  </a:lnTo>
                  <a:lnTo>
                    <a:pt x="88" y="190"/>
                  </a:lnTo>
                  <a:lnTo>
                    <a:pt x="94" y="196"/>
                  </a:lnTo>
                  <a:lnTo>
                    <a:pt x="82" y="228"/>
                  </a:lnTo>
                  <a:lnTo>
                    <a:pt x="88" y="232"/>
                  </a:lnTo>
                  <a:lnTo>
                    <a:pt x="84" y="238"/>
                  </a:lnTo>
                  <a:lnTo>
                    <a:pt x="88" y="250"/>
                  </a:lnTo>
                  <a:lnTo>
                    <a:pt x="0" y="230"/>
                  </a:lnTo>
                  <a:lnTo>
                    <a:pt x="0" y="226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5" name="Freeform 642"/>
            <p:cNvSpPr>
              <a:spLocks/>
            </p:cNvSpPr>
            <p:nvPr/>
          </p:nvSpPr>
          <p:spPr bwMode="auto">
            <a:xfrm>
              <a:off x="46038" y="504825"/>
              <a:ext cx="565150" cy="968375"/>
            </a:xfrm>
            <a:custGeom>
              <a:avLst/>
              <a:gdLst>
                <a:gd name="T0" fmla="*/ 125042 w 172"/>
                <a:gd name="T1" fmla="*/ 921491 h 294"/>
                <a:gd name="T2" fmla="*/ 105298 w 172"/>
                <a:gd name="T3" fmla="*/ 901745 h 294"/>
                <a:gd name="T4" fmla="*/ 92136 w 172"/>
                <a:gd name="T5" fmla="*/ 842506 h 294"/>
                <a:gd name="T6" fmla="*/ 0 w 172"/>
                <a:gd name="T7" fmla="*/ 697701 h 294"/>
                <a:gd name="T8" fmla="*/ 13162 w 172"/>
                <a:gd name="T9" fmla="*/ 664790 h 294"/>
                <a:gd name="T10" fmla="*/ 19743 w 172"/>
                <a:gd name="T11" fmla="*/ 625298 h 294"/>
                <a:gd name="T12" fmla="*/ 0 w 172"/>
                <a:gd name="T13" fmla="*/ 598969 h 294"/>
                <a:gd name="T14" fmla="*/ 13162 w 172"/>
                <a:gd name="T15" fmla="*/ 559477 h 294"/>
                <a:gd name="T16" fmla="*/ 236921 w 172"/>
                <a:gd name="T17" fmla="*/ 276447 h 294"/>
                <a:gd name="T18" fmla="*/ 217178 w 172"/>
                <a:gd name="T19" fmla="*/ 230373 h 294"/>
                <a:gd name="T20" fmla="*/ 223759 w 172"/>
                <a:gd name="T21" fmla="*/ 184298 h 294"/>
                <a:gd name="T22" fmla="*/ 236921 w 172"/>
                <a:gd name="T23" fmla="*/ 157970 h 294"/>
                <a:gd name="T24" fmla="*/ 256664 w 172"/>
                <a:gd name="T25" fmla="*/ 177716 h 294"/>
                <a:gd name="T26" fmla="*/ 269827 w 172"/>
                <a:gd name="T27" fmla="*/ 111895 h 294"/>
                <a:gd name="T28" fmla="*/ 322476 w 172"/>
                <a:gd name="T29" fmla="*/ 6582 h 294"/>
                <a:gd name="T30" fmla="*/ 342219 w 172"/>
                <a:gd name="T31" fmla="*/ 0 h 294"/>
                <a:gd name="T32" fmla="*/ 427774 w 172"/>
                <a:gd name="T33" fmla="*/ 39492 h 294"/>
                <a:gd name="T34" fmla="*/ 414612 w 172"/>
                <a:gd name="T35" fmla="*/ 85567 h 294"/>
                <a:gd name="T36" fmla="*/ 473842 w 172"/>
                <a:gd name="T37" fmla="*/ 98731 h 294"/>
                <a:gd name="T38" fmla="*/ 559397 w 172"/>
                <a:gd name="T39" fmla="*/ 125060 h 294"/>
                <a:gd name="T40" fmla="*/ 565978 w 172"/>
                <a:gd name="T41" fmla="*/ 256701 h 294"/>
                <a:gd name="T42" fmla="*/ 546235 w 172"/>
                <a:gd name="T43" fmla="*/ 289612 h 294"/>
                <a:gd name="T44" fmla="*/ 519910 w 172"/>
                <a:gd name="T45" fmla="*/ 296194 h 294"/>
                <a:gd name="T46" fmla="*/ 539653 w 172"/>
                <a:gd name="T47" fmla="*/ 335686 h 294"/>
                <a:gd name="T48" fmla="*/ 493585 w 172"/>
                <a:gd name="T49" fmla="*/ 408089 h 294"/>
                <a:gd name="T50" fmla="*/ 440936 w 172"/>
                <a:gd name="T51" fmla="*/ 381761 h 294"/>
                <a:gd name="T52" fmla="*/ 427774 w 172"/>
                <a:gd name="T53" fmla="*/ 421253 h 294"/>
                <a:gd name="T54" fmla="*/ 440936 w 172"/>
                <a:gd name="T55" fmla="*/ 434417 h 294"/>
                <a:gd name="T56" fmla="*/ 427774 w 172"/>
                <a:gd name="T57" fmla="*/ 487074 h 294"/>
                <a:gd name="T58" fmla="*/ 440936 w 172"/>
                <a:gd name="T59" fmla="*/ 513402 h 294"/>
                <a:gd name="T60" fmla="*/ 335638 w 172"/>
                <a:gd name="T61" fmla="*/ 967566 h 294"/>
                <a:gd name="T62" fmla="*/ 223759 w 172"/>
                <a:gd name="T63" fmla="*/ 941238 h 294"/>
                <a:gd name="T64" fmla="*/ 125042 w 172"/>
                <a:gd name="T65" fmla="*/ 921491 h 29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2"/>
                <a:gd name="T100" fmla="*/ 0 h 294"/>
                <a:gd name="T101" fmla="*/ 172 w 172"/>
                <a:gd name="T102" fmla="*/ 294 h 29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2" h="294">
                  <a:moveTo>
                    <a:pt x="38" y="280"/>
                  </a:moveTo>
                  <a:lnTo>
                    <a:pt x="32" y="274"/>
                  </a:lnTo>
                  <a:lnTo>
                    <a:pt x="28" y="256"/>
                  </a:lnTo>
                  <a:lnTo>
                    <a:pt x="0" y="212"/>
                  </a:lnTo>
                  <a:lnTo>
                    <a:pt x="4" y="202"/>
                  </a:lnTo>
                  <a:lnTo>
                    <a:pt x="6" y="190"/>
                  </a:lnTo>
                  <a:lnTo>
                    <a:pt x="0" y="182"/>
                  </a:lnTo>
                  <a:lnTo>
                    <a:pt x="4" y="170"/>
                  </a:lnTo>
                  <a:lnTo>
                    <a:pt x="72" y="84"/>
                  </a:lnTo>
                  <a:lnTo>
                    <a:pt x="66" y="70"/>
                  </a:lnTo>
                  <a:lnTo>
                    <a:pt x="68" y="56"/>
                  </a:lnTo>
                  <a:lnTo>
                    <a:pt x="72" y="48"/>
                  </a:lnTo>
                  <a:lnTo>
                    <a:pt x="78" y="54"/>
                  </a:lnTo>
                  <a:lnTo>
                    <a:pt x="82" y="34"/>
                  </a:lnTo>
                  <a:lnTo>
                    <a:pt x="98" y="2"/>
                  </a:lnTo>
                  <a:lnTo>
                    <a:pt x="104" y="0"/>
                  </a:lnTo>
                  <a:lnTo>
                    <a:pt x="130" y="12"/>
                  </a:lnTo>
                  <a:lnTo>
                    <a:pt x="126" y="26"/>
                  </a:lnTo>
                  <a:lnTo>
                    <a:pt x="144" y="30"/>
                  </a:lnTo>
                  <a:lnTo>
                    <a:pt x="170" y="38"/>
                  </a:lnTo>
                  <a:lnTo>
                    <a:pt x="172" y="78"/>
                  </a:lnTo>
                  <a:lnTo>
                    <a:pt x="166" y="88"/>
                  </a:lnTo>
                  <a:lnTo>
                    <a:pt x="158" y="90"/>
                  </a:lnTo>
                  <a:lnTo>
                    <a:pt x="164" y="102"/>
                  </a:lnTo>
                  <a:lnTo>
                    <a:pt x="150" y="124"/>
                  </a:lnTo>
                  <a:lnTo>
                    <a:pt x="134" y="116"/>
                  </a:lnTo>
                  <a:lnTo>
                    <a:pt x="130" y="128"/>
                  </a:lnTo>
                  <a:lnTo>
                    <a:pt x="134" y="132"/>
                  </a:lnTo>
                  <a:lnTo>
                    <a:pt x="130" y="148"/>
                  </a:lnTo>
                  <a:lnTo>
                    <a:pt x="134" y="156"/>
                  </a:lnTo>
                  <a:lnTo>
                    <a:pt x="102" y="294"/>
                  </a:lnTo>
                  <a:lnTo>
                    <a:pt x="68" y="286"/>
                  </a:lnTo>
                  <a:lnTo>
                    <a:pt x="38" y="28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6" name="Freeform 643"/>
            <p:cNvSpPr>
              <a:spLocks/>
            </p:cNvSpPr>
            <p:nvPr/>
          </p:nvSpPr>
          <p:spPr bwMode="auto">
            <a:xfrm>
              <a:off x="1163638" y="1985963"/>
              <a:ext cx="361950" cy="382587"/>
            </a:xfrm>
            <a:custGeom>
              <a:avLst/>
              <a:gdLst>
                <a:gd name="T0" fmla="*/ 32906 w 110"/>
                <a:gd name="T1" fmla="*/ 131642 h 116"/>
                <a:gd name="T2" fmla="*/ 59230 w 110"/>
                <a:gd name="T3" fmla="*/ 151388 h 116"/>
                <a:gd name="T4" fmla="*/ 151366 w 110"/>
                <a:gd name="T5" fmla="*/ 125060 h 116"/>
                <a:gd name="T6" fmla="*/ 223759 w 110"/>
                <a:gd name="T7" fmla="*/ 46075 h 116"/>
                <a:gd name="T8" fmla="*/ 289570 w 110"/>
                <a:gd name="T9" fmla="*/ 52657 h 116"/>
                <a:gd name="T10" fmla="*/ 322476 w 110"/>
                <a:gd name="T11" fmla="*/ 26328 h 116"/>
                <a:gd name="T12" fmla="*/ 348801 w 110"/>
                <a:gd name="T13" fmla="*/ 0 h 116"/>
                <a:gd name="T14" fmla="*/ 361963 w 110"/>
                <a:gd name="T15" fmla="*/ 0 h 116"/>
                <a:gd name="T16" fmla="*/ 361963 w 110"/>
                <a:gd name="T17" fmla="*/ 39493 h 116"/>
                <a:gd name="T18" fmla="*/ 335638 w 110"/>
                <a:gd name="T19" fmla="*/ 59239 h 116"/>
                <a:gd name="T20" fmla="*/ 355382 w 110"/>
                <a:gd name="T21" fmla="*/ 78985 h 116"/>
                <a:gd name="T22" fmla="*/ 335638 w 110"/>
                <a:gd name="T23" fmla="*/ 125060 h 116"/>
                <a:gd name="T24" fmla="*/ 282989 w 110"/>
                <a:gd name="T25" fmla="*/ 144806 h 116"/>
                <a:gd name="T26" fmla="*/ 204016 w 110"/>
                <a:gd name="T27" fmla="*/ 184298 h 116"/>
                <a:gd name="T28" fmla="*/ 164529 w 110"/>
                <a:gd name="T29" fmla="*/ 302776 h 116"/>
                <a:gd name="T30" fmla="*/ 164529 w 110"/>
                <a:gd name="T31" fmla="*/ 335686 h 116"/>
                <a:gd name="T32" fmla="*/ 144785 w 110"/>
                <a:gd name="T33" fmla="*/ 329104 h 116"/>
                <a:gd name="T34" fmla="*/ 85555 w 110"/>
                <a:gd name="T35" fmla="*/ 355433 h 116"/>
                <a:gd name="T36" fmla="*/ 19743 w 110"/>
                <a:gd name="T37" fmla="*/ 355433 h 116"/>
                <a:gd name="T38" fmla="*/ 0 w 110"/>
                <a:gd name="T39" fmla="*/ 381761 h 116"/>
                <a:gd name="T40" fmla="*/ 0 w 110"/>
                <a:gd name="T41" fmla="*/ 296194 h 116"/>
                <a:gd name="T42" fmla="*/ 19743 w 110"/>
                <a:gd name="T43" fmla="*/ 276448 h 116"/>
                <a:gd name="T44" fmla="*/ 32906 w 110"/>
                <a:gd name="T45" fmla="*/ 131642 h 11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0"/>
                <a:gd name="T70" fmla="*/ 0 h 116"/>
                <a:gd name="T71" fmla="*/ 110 w 110"/>
                <a:gd name="T72" fmla="*/ 116 h 11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0" h="116">
                  <a:moveTo>
                    <a:pt x="10" y="40"/>
                  </a:moveTo>
                  <a:lnTo>
                    <a:pt x="18" y="46"/>
                  </a:lnTo>
                  <a:lnTo>
                    <a:pt x="46" y="38"/>
                  </a:lnTo>
                  <a:lnTo>
                    <a:pt x="68" y="14"/>
                  </a:lnTo>
                  <a:lnTo>
                    <a:pt x="88" y="16"/>
                  </a:lnTo>
                  <a:lnTo>
                    <a:pt x="98" y="8"/>
                  </a:lnTo>
                  <a:lnTo>
                    <a:pt x="106" y="0"/>
                  </a:lnTo>
                  <a:lnTo>
                    <a:pt x="110" y="0"/>
                  </a:lnTo>
                  <a:lnTo>
                    <a:pt x="110" y="12"/>
                  </a:lnTo>
                  <a:lnTo>
                    <a:pt x="102" y="18"/>
                  </a:lnTo>
                  <a:lnTo>
                    <a:pt x="108" y="24"/>
                  </a:lnTo>
                  <a:lnTo>
                    <a:pt x="102" y="38"/>
                  </a:lnTo>
                  <a:lnTo>
                    <a:pt x="86" y="44"/>
                  </a:lnTo>
                  <a:lnTo>
                    <a:pt x="62" y="56"/>
                  </a:lnTo>
                  <a:lnTo>
                    <a:pt x="50" y="92"/>
                  </a:lnTo>
                  <a:lnTo>
                    <a:pt x="50" y="102"/>
                  </a:lnTo>
                  <a:lnTo>
                    <a:pt x="44" y="100"/>
                  </a:lnTo>
                  <a:lnTo>
                    <a:pt x="26" y="108"/>
                  </a:lnTo>
                  <a:lnTo>
                    <a:pt x="6" y="108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6" y="84"/>
                  </a:lnTo>
                  <a:lnTo>
                    <a:pt x="10" y="4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7" name="Freeform 644"/>
            <p:cNvSpPr>
              <a:spLocks/>
            </p:cNvSpPr>
            <p:nvPr/>
          </p:nvSpPr>
          <p:spPr bwMode="auto">
            <a:xfrm>
              <a:off x="577850" y="3341688"/>
              <a:ext cx="303213" cy="290512"/>
            </a:xfrm>
            <a:custGeom>
              <a:avLst/>
              <a:gdLst>
                <a:gd name="T0" fmla="*/ 223758 w 92"/>
                <a:gd name="T1" fmla="*/ 276448 h 88"/>
                <a:gd name="T2" fmla="*/ 204015 w 92"/>
                <a:gd name="T3" fmla="*/ 230373 h 88"/>
                <a:gd name="T4" fmla="*/ 177691 w 92"/>
                <a:gd name="T5" fmla="*/ 204045 h 88"/>
                <a:gd name="T6" fmla="*/ 151366 w 92"/>
                <a:gd name="T7" fmla="*/ 210627 h 88"/>
                <a:gd name="T8" fmla="*/ 138204 w 92"/>
                <a:gd name="T9" fmla="*/ 190881 h 88"/>
                <a:gd name="T10" fmla="*/ 118460 w 92"/>
                <a:gd name="T11" fmla="*/ 204045 h 88"/>
                <a:gd name="T12" fmla="*/ 19743 w 92"/>
                <a:gd name="T13" fmla="*/ 125060 h 88"/>
                <a:gd name="T14" fmla="*/ 26325 w 92"/>
                <a:gd name="T15" fmla="*/ 85567 h 88"/>
                <a:gd name="T16" fmla="*/ 0 w 92"/>
                <a:gd name="T17" fmla="*/ 72403 h 88"/>
                <a:gd name="T18" fmla="*/ 0 w 92"/>
                <a:gd name="T19" fmla="*/ 32910 h 88"/>
                <a:gd name="T20" fmla="*/ 32906 w 92"/>
                <a:gd name="T21" fmla="*/ 39493 h 88"/>
                <a:gd name="T22" fmla="*/ 46068 w 92"/>
                <a:gd name="T23" fmla="*/ 19746 h 88"/>
                <a:gd name="T24" fmla="*/ 85555 w 92"/>
                <a:gd name="T25" fmla="*/ 32910 h 88"/>
                <a:gd name="T26" fmla="*/ 98717 w 92"/>
                <a:gd name="T27" fmla="*/ 0 h 88"/>
                <a:gd name="T28" fmla="*/ 131623 w 92"/>
                <a:gd name="T29" fmla="*/ 46075 h 88"/>
                <a:gd name="T30" fmla="*/ 138204 w 92"/>
                <a:gd name="T31" fmla="*/ 78985 h 88"/>
                <a:gd name="T32" fmla="*/ 223758 w 92"/>
                <a:gd name="T33" fmla="*/ 138224 h 88"/>
                <a:gd name="T34" fmla="*/ 230340 w 92"/>
                <a:gd name="T35" fmla="*/ 164552 h 88"/>
                <a:gd name="T36" fmla="*/ 269826 w 92"/>
                <a:gd name="T37" fmla="*/ 210627 h 88"/>
                <a:gd name="T38" fmla="*/ 276407 w 92"/>
                <a:gd name="T39" fmla="*/ 230373 h 88"/>
                <a:gd name="T40" fmla="*/ 289570 w 92"/>
                <a:gd name="T41" fmla="*/ 236955 h 88"/>
                <a:gd name="T42" fmla="*/ 302732 w 92"/>
                <a:gd name="T43" fmla="*/ 276448 h 88"/>
                <a:gd name="T44" fmla="*/ 282989 w 92"/>
                <a:gd name="T45" fmla="*/ 289612 h 88"/>
                <a:gd name="T46" fmla="*/ 256664 w 92"/>
                <a:gd name="T47" fmla="*/ 263284 h 88"/>
                <a:gd name="T48" fmla="*/ 223758 w 92"/>
                <a:gd name="T49" fmla="*/ 276448 h 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2"/>
                <a:gd name="T76" fmla="*/ 0 h 88"/>
                <a:gd name="T77" fmla="*/ 92 w 92"/>
                <a:gd name="T78" fmla="*/ 88 h 8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2" h="88">
                  <a:moveTo>
                    <a:pt x="68" y="84"/>
                  </a:moveTo>
                  <a:lnTo>
                    <a:pt x="62" y="70"/>
                  </a:lnTo>
                  <a:lnTo>
                    <a:pt x="54" y="62"/>
                  </a:lnTo>
                  <a:lnTo>
                    <a:pt x="46" y="64"/>
                  </a:lnTo>
                  <a:lnTo>
                    <a:pt x="42" y="58"/>
                  </a:lnTo>
                  <a:lnTo>
                    <a:pt x="36" y="62"/>
                  </a:lnTo>
                  <a:lnTo>
                    <a:pt x="6" y="38"/>
                  </a:lnTo>
                  <a:lnTo>
                    <a:pt x="8" y="26"/>
                  </a:lnTo>
                  <a:lnTo>
                    <a:pt x="0" y="22"/>
                  </a:lnTo>
                  <a:lnTo>
                    <a:pt x="0" y="10"/>
                  </a:lnTo>
                  <a:lnTo>
                    <a:pt x="10" y="12"/>
                  </a:lnTo>
                  <a:lnTo>
                    <a:pt x="14" y="6"/>
                  </a:lnTo>
                  <a:lnTo>
                    <a:pt x="26" y="10"/>
                  </a:lnTo>
                  <a:lnTo>
                    <a:pt x="30" y="0"/>
                  </a:lnTo>
                  <a:lnTo>
                    <a:pt x="40" y="14"/>
                  </a:lnTo>
                  <a:lnTo>
                    <a:pt x="42" y="24"/>
                  </a:lnTo>
                  <a:lnTo>
                    <a:pt x="68" y="42"/>
                  </a:lnTo>
                  <a:lnTo>
                    <a:pt x="70" y="50"/>
                  </a:lnTo>
                  <a:lnTo>
                    <a:pt x="82" y="64"/>
                  </a:lnTo>
                  <a:lnTo>
                    <a:pt x="84" y="70"/>
                  </a:lnTo>
                  <a:lnTo>
                    <a:pt x="88" y="72"/>
                  </a:lnTo>
                  <a:lnTo>
                    <a:pt x="92" y="84"/>
                  </a:lnTo>
                  <a:lnTo>
                    <a:pt x="86" y="88"/>
                  </a:lnTo>
                  <a:lnTo>
                    <a:pt x="78" y="80"/>
                  </a:lnTo>
                  <a:lnTo>
                    <a:pt x="68" y="84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8" name="Freeform 645"/>
            <p:cNvSpPr>
              <a:spLocks/>
            </p:cNvSpPr>
            <p:nvPr/>
          </p:nvSpPr>
          <p:spPr bwMode="auto">
            <a:xfrm>
              <a:off x="539750" y="3040063"/>
              <a:ext cx="196850" cy="361950"/>
            </a:xfrm>
            <a:custGeom>
              <a:avLst/>
              <a:gdLst>
                <a:gd name="T0" fmla="*/ 39487 w 60"/>
                <a:gd name="T1" fmla="*/ 362014 h 110"/>
                <a:gd name="T2" fmla="*/ 26325 w 60"/>
                <a:gd name="T3" fmla="*/ 348850 h 110"/>
                <a:gd name="T4" fmla="*/ 6581 w 60"/>
                <a:gd name="T5" fmla="*/ 276447 h 110"/>
                <a:gd name="T6" fmla="*/ 32906 w 60"/>
                <a:gd name="T7" fmla="*/ 223790 h 110"/>
                <a:gd name="T8" fmla="*/ 19743 w 60"/>
                <a:gd name="T9" fmla="*/ 118477 h 110"/>
                <a:gd name="T10" fmla="*/ 13162 w 60"/>
                <a:gd name="T11" fmla="*/ 111895 h 110"/>
                <a:gd name="T12" fmla="*/ 6581 w 60"/>
                <a:gd name="T13" fmla="*/ 111895 h 110"/>
                <a:gd name="T14" fmla="*/ 0 w 60"/>
                <a:gd name="T15" fmla="*/ 105313 h 110"/>
                <a:gd name="T16" fmla="*/ 6581 w 60"/>
                <a:gd name="T17" fmla="*/ 46075 h 110"/>
                <a:gd name="T18" fmla="*/ 26325 w 60"/>
                <a:gd name="T19" fmla="*/ 39492 h 110"/>
                <a:gd name="T20" fmla="*/ 26325 w 60"/>
                <a:gd name="T21" fmla="*/ 19746 h 110"/>
                <a:gd name="T22" fmla="*/ 32906 w 60"/>
                <a:gd name="T23" fmla="*/ 0 h 110"/>
                <a:gd name="T24" fmla="*/ 78974 w 60"/>
                <a:gd name="T25" fmla="*/ 6582 h 110"/>
                <a:gd name="T26" fmla="*/ 85555 w 60"/>
                <a:gd name="T27" fmla="*/ 39492 h 110"/>
                <a:gd name="T28" fmla="*/ 78974 w 60"/>
                <a:gd name="T29" fmla="*/ 65821 h 110"/>
                <a:gd name="T30" fmla="*/ 125042 w 60"/>
                <a:gd name="T31" fmla="*/ 85567 h 110"/>
                <a:gd name="T32" fmla="*/ 131623 w 60"/>
                <a:gd name="T33" fmla="*/ 118477 h 110"/>
                <a:gd name="T34" fmla="*/ 197434 w 60"/>
                <a:gd name="T35" fmla="*/ 157970 h 110"/>
                <a:gd name="T36" fmla="*/ 197434 w 60"/>
                <a:gd name="T37" fmla="*/ 177716 h 110"/>
                <a:gd name="T38" fmla="*/ 171109 w 60"/>
                <a:gd name="T39" fmla="*/ 190880 h 110"/>
                <a:gd name="T40" fmla="*/ 138204 w 60"/>
                <a:gd name="T41" fmla="*/ 190880 h 110"/>
                <a:gd name="T42" fmla="*/ 125042 w 60"/>
                <a:gd name="T43" fmla="*/ 223790 h 110"/>
                <a:gd name="T44" fmla="*/ 138204 w 60"/>
                <a:gd name="T45" fmla="*/ 302775 h 110"/>
                <a:gd name="T46" fmla="*/ 125042 w 60"/>
                <a:gd name="T47" fmla="*/ 335686 h 110"/>
                <a:gd name="T48" fmla="*/ 85555 w 60"/>
                <a:gd name="T49" fmla="*/ 322522 h 110"/>
                <a:gd name="T50" fmla="*/ 72392 w 60"/>
                <a:gd name="T51" fmla="*/ 342268 h 110"/>
                <a:gd name="T52" fmla="*/ 39487 w 60"/>
                <a:gd name="T53" fmla="*/ 335686 h 110"/>
                <a:gd name="T54" fmla="*/ 39487 w 60"/>
                <a:gd name="T55" fmla="*/ 362014 h 1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60"/>
                <a:gd name="T85" fmla="*/ 0 h 110"/>
                <a:gd name="T86" fmla="*/ 60 w 60"/>
                <a:gd name="T87" fmla="*/ 110 h 1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60" h="110">
                  <a:moveTo>
                    <a:pt x="12" y="110"/>
                  </a:moveTo>
                  <a:lnTo>
                    <a:pt x="8" y="106"/>
                  </a:lnTo>
                  <a:lnTo>
                    <a:pt x="2" y="84"/>
                  </a:lnTo>
                  <a:lnTo>
                    <a:pt x="10" y="68"/>
                  </a:lnTo>
                  <a:lnTo>
                    <a:pt x="6" y="36"/>
                  </a:lnTo>
                  <a:lnTo>
                    <a:pt x="4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2" y="14"/>
                  </a:lnTo>
                  <a:lnTo>
                    <a:pt x="8" y="12"/>
                  </a:lnTo>
                  <a:lnTo>
                    <a:pt x="8" y="6"/>
                  </a:lnTo>
                  <a:lnTo>
                    <a:pt x="10" y="0"/>
                  </a:lnTo>
                  <a:lnTo>
                    <a:pt x="24" y="2"/>
                  </a:lnTo>
                  <a:lnTo>
                    <a:pt x="26" y="12"/>
                  </a:lnTo>
                  <a:lnTo>
                    <a:pt x="24" y="20"/>
                  </a:lnTo>
                  <a:lnTo>
                    <a:pt x="38" y="26"/>
                  </a:lnTo>
                  <a:lnTo>
                    <a:pt x="40" y="36"/>
                  </a:lnTo>
                  <a:lnTo>
                    <a:pt x="60" y="48"/>
                  </a:lnTo>
                  <a:lnTo>
                    <a:pt x="60" y="54"/>
                  </a:lnTo>
                  <a:lnTo>
                    <a:pt x="52" y="58"/>
                  </a:lnTo>
                  <a:lnTo>
                    <a:pt x="42" y="58"/>
                  </a:lnTo>
                  <a:lnTo>
                    <a:pt x="38" y="68"/>
                  </a:lnTo>
                  <a:lnTo>
                    <a:pt x="42" y="92"/>
                  </a:lnTo>
                  <a:lnTo>
                    <a:pt x="38" y="102"/>
                  </a:lnTo>
                  <a:lnTo>
                    <a:pt x="26" y="98"/>
                  </a:lnTo>
                  <a:lnTo>
                    <a:pt x="22" y="104"/>
                  </a:lnTo>
                  <a:lnTo>
                    <a:pt x="12" y="102"/>
                  </a:lnTo>
                  <a:lnTo>
                    <a:pt x="12" y="11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9" name="Freeform 646"/>
            <p:cNvSpPr>
              <a:spLocks/>
            </p:cNvSpPr>
            <p:nvPr/>
          </p:nvSpPr>
          <p:spPr bwMode="auto">
            <a:xfrm>
              <a:off x="571500" y="2967038"/>
              <a:ext cx="73025" cy="79375"/>
            </a:xfrm>
            <a:custGeom>
              <a:avLst/>
              <a:gdLst>
                <a:gd name="T0" fmla="*/ 0 w 22"/>
                <a:gd name="T1" fmla="*/ 72403 h 24"/>
                <a:gd name="T2" fmla="*/ 0 w 22"/>
                <a:gd name="T3" fmla="*/ 59239 h 24"/>
                <a:gd name="T4" fmla="*/ 6581 w 22"/>
                <a:gd name="T5" fmla="*/ 13164 h 24"/>
                <a:gd name="T6" fmla="*/ 32906 w 22"/>
                <a:gd name="T7" fmla="*/ 0 h 24"/>
                <a:gd name="T8" fmla="*/ 65812 w 22"/>
                <a:gd name="T9" fmla="*/ 19746 h 24"/>
                <a:gd name="T10" fmla="*/ 72393 w 22"/>
                <a:gd name="T11" fmla="*/ 59239 h 24"/>
                <a:gd name="T12" fmla="*/ 52649 w 22"/>
                <a:gd name="T13" fmla="*/ 65821 h 24"/>
                <a:gd name="T14" fmla="*/ 46068 w 22"/>
                <a:gd name="T15" fmla="*/ 78985 h 24"/>
                <a:gd name="T16" fmla="*/ 0 w 22"/>
                <a:gd name="T17" fmla="*/ 72403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4"/>
                <a:gd name="T29" fmla="*/ 22 w 22"/>
                <a:gd name="T30" fmla="*/ 24 h 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4">
                  <a:moveTo>
                    <a:pt x="0" y="22"/>
                  </a:moveTo>
                  <a:lnTo>
                    <a:pt x="0" y="18"/>
                  </a:lnTo>
                  <a:lnTo>
                    <a:pt x="2" y="4"/>
                  </a:lnTo>
                  <a:lnTo>
                    <a:pt x="10" y="0"/>
                  </a:lnTo>
                  <a:lnTo>
                    <a:pt x="20" y="6"/>
                  </a:lnTo>
                  <a:lnTo>
                    <a:pt x="22" y="18"/>
                  </a:lnTo>
                  <a:lnTo>
                    <a:pt x="16" y="20"/>
                  </a:lnTo>
                  <a:lnTo>
                    <a:pt x="14" y="24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0" name="Freeform 647"/>
            <p:cNvSpPr>
              <a:spLocks/>
            </p:cNvSpPr>
            <p:nvPr/>
          </p:nvSpPr>
          <p:spPr bwMode="auto">
            <a:xfrm>
              <a:off x="684213" y="2941638"/>
              <a:ext cx="355600" cy="334962"/>
            </a:xfrm>
            <a:custGeom>
              <a:avLst/>
              <a:gdLst>
                <a:gd name="T0" fmla="*/ 105298 w 108"/>
                <a:gd name="T1" fmla="*/ 289611 h 102"/>
                <a:gd name="T2" fmla="*/ 111880 w 108"/>
                <a:gd name="T3" fmla="*/ 269865 h 102"/>
                <a:gd name="T4" fmla="*/ 92136 w 108"/>
                <a:gd name="T5" fmla="*/ 269865 h 102"/>
                <a:gd name="T6" fmla="*/ 59230 w 108"/>
                <a:gd name="T7" fmla="*/ 230373 h 102"/>
                <a:gd name="T8" fmla="*/ 32906 w 108"/>
                <a:gd name="T9" fmla="*/ 111895 h 102"/>
                <a:gd name="T10" fmla="*/ 0 w 108"/>
                <a:gd name="T11" fmla="*/ 52657 h 102"/>
                <a:gd name="T12" fmla="*/ 6581 w 108"/>
                <a:gd name="T13" fmla="*/ 19746 h 102"/>
                <a:gd name="T14" fmla="*/ 13162 w 108"/>
                <a:gd name="T15" fmla="*/ 6582 h 102"/>
                <a:gd name="T16" fmla="*/ 13162 w 108"/>
                <a:gd name="T17" fmla="*/ 0 h 102"/>
                <a:gd name="T18" fmla="*/ 39487 w 108"/>
                <a:gd name="T19" fmla="*/ 26328 h 102"/>
                <a:gd name="T20" fmla="*/ 39487 w 108"/>
                <a:gd name="T21" fmla="*/ 52657 h 102"/>
                <a:gd name="T22" fmla="*/ 98717 w 108"/>
                <a:gd name="T23" fmla="*/ 72403 h 102"/>
                <a:gd name="T24" fmla="*/ 131623 w 108"/>
                <a:gd name="T25" fmla="*/ 111895 h 102"/>
                <a:gd name="T26" fmla="*/ 125042 w 108"/>
                <a:gd name="T27" fmla="*/ 151388 h 102"/>
                <a:gd name="T28" fmla="*/ 329057 w 108"/>
                <a:gd name="T29" fmla="*/ 118477 h 102"/>
                <a:gd name="T30" fmla="*/ 355382 w 108"/>
                <a:gd name="T31" fmla="*/ 125059 h 102"/>
                <a:gd name="T32" fmla="*/ 315895 w 108"/>
                <a:gd name="T33" fmla="*/ 296194 h 102"/>
                <a:gd name="T34" fmla="*/ 342220 w 108"/>
                <a:gd name="T35" fmla="*/ 302776 h 102"/>
                <a:gd name="T36" fmla="*/ 335639 w 108"/>
                <a:gd name="T37" fmla="*/ 335686 h 102"/>
                <a:gd name="T38" fmla="*/ 144785 w 108"/>
                <a:gd name="T39" fmla="*/ 296194 h 102"/>
                <a:gd name="T40" fmla="*/ 131623 w 108"/>
                <a:gd name="T41" fmla="*/ 302776 h 102"/>
                <a:gd name="T42" fmla="*/ 105298 w 108"/>
                <a:gd name="T43" fmla="*/ 289611 h 10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02"/>
                <a:gd name="T68" fmla="*/ 108 w 108"/>
                <a:gd name="T69" fmla="*/ 102 h 10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02">
                  <a:moveTo>
                    <a:pt x="32" y="88"/>
                  </a:moveTo>
                  <a:lnTo>
                    <a:pt x="34" y="82"/>
                  </a:lnTo>
                  <a:lnTo>
                    <a:pt x="28" y="82"/>
                  </a:lnTo>
                  <a:lnTo>
                    <a:pt x="18" y="70"/>
                  </a:lnTo>
                  <a:lnTo>
                    <a:pt x="10" y="34"/>
                  </a:lnTo>
                  <a:lnTo>
                    <a:pt x="0" y="16"/>
                  </a:lnTo>
                  <a:lnTo>
                    <a:pt x="2" y="6"/>
                  </a:lnTo>
                  <a:lnTo>
                    <a:pt x="4" y="2"/>
                  </a:lnTo>
                  <a:lnTo>
                    <a:pt x="4" y="0"/>
                  </a:lnTo>
                  <a:lnTo>
                    <a:pt x="12" y="8"/>
                  </a:lnTo>
                  <a:lnTo>
                    <a:pt x="12" y="16"/>
                  </a:lnTo>
                  <a:lnTo>
                    <a:pt x="30" y="22"/>
                  </a:lnTo>
                  <a:lnTo>
                    <a:pt x="40" y="34"/>
                  </a:lnTo>
                  <a:lnTo>
                    <a:pt x="38" y="46"/>
                  </a:lnTo>
                  <a:lnTo>
                    <a:pt x="100" y="36"/>
                  </a:lnTo>
                  <a:lnTo>
                    <a:pt x="108" y="38"/>
                  </a:lnTo>
                  <a:lnTo>
                    <a:pt x="96" y="90"/>
                  </a:lnTo>
                  <a:lnTo>
                    <a:pt x="104" y="92"/>
                  </a:lnTo>
                  <a:lnTo>
                    <a:pt x="102" y="102"/>
                  </a:lnTo>
                  <a:lnTo>
                    <a:pt x="44" y="90"/>
                  </a:lnTo>
                  <a:lnTo>
                    <a:pt x="40" y="92"/>
                  </a:lnTo>
                  <a:lnTo>
                    <a:pt x="32" y="88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1" name="Freeform 648"/>
            <p:cNvSpPr>
              <a:spLocks/>
            </p:cNvSpPr>
            <p:nvPr/>
          </p:nvSpPr>
          <p:spPr bwMode="auto">
            <a:xfrm>
              <a:off x="1000125" y="2789238"/>
              <a:ext cx="374650" cy="487362"/>
            </a:xfrm>
            <a:custGeom>
              <a:avLst/>
              <a:gdLst>
                <a:gd name="T0" fmla="*/ 65811 w 114"/>
                <a:gd name="T1" fmla="*/ 98731 h 148"/>
                <a:gd name="T2" fmla="*/ 59230 w 114"/>
                <a:gd name="T3" fmla="*/ 78985 h 148"/>
                <a:gd name="T4" fmla="*/ 85555 w 114"/>
                <a:gd name="T5" fmla="*/ 59239 h 148"/>
                <a:gd name="T6" fmla="*/ 92136 w 114"/>
                <a:gd name="T7" fmla="*/ 32910 h 148"/>
                <a:gd name="T8" fmla="*/ 138204 w 114"/>
                <a:gd name="T9" fmla="*/ 0 h 148"/>
                <a:gd name="T10" fmla="*/ 164529 w 114"/>
                <a:gd name="T11" fmla="*/ 26328 h 148"/>
                <a:gd name="T12" fmla="*/ 217178 w 114"/>
                <a:gd name="T13" fmla="*/ 39492 h 148"/>
                <a:gd name="T14" fmla="*/ 335638 w 114"/>
                <a:gd name="T15" fmla="*/ 19746 h 148"/>
                <a:gd name="T16" fmla="*/ 368544 w 114"/>
                <a:gd name="T17" fmla="*/ 26328 h 148"/>
                <a:gd name="T18" fmla="*/ 361963 w 114"/>
                <a:gd name="T19" fmla="*/ 85567 h 148"/>
                <a:gd name="T20" fmla="*/ 375125 w 114"/>
                <a:gd name="T21" fmla="*/ 184298 h 148"/>
                <a:gd name="T22" fmla="*/ 368544 w 114"/>
                <a:gd name="T23" fmla="*/ 204045 h 148"/>
                <a:gd name="T24" fmla="*/ 335638 w 114"/>
                <a:gd name="T25" fmla="*/ 355432 h 148"/>
                <a:gd name="T26" fmla="*/ 355382 w 114"/>
                <a:gd name="T27" fmla="*/ 362014 h 148"/>
                <a:gd name="T28" fmla="*/ 329057 w 114"/>
                <a:gd name="T29" fmla="*/ 388343 h 148"/>
                <a:gd name="T30" fmla="*/ 322476 w 114"/>
                <a:gd name="T31" fmla="*/ 381761 h 148"/>
                <a:gd name="T32" fmla="*/ 309314 w 114"/>
                <a:gd name="T33" fmla="*/ 375179 h 148"/>
                <a:gd name="T34" fmla="*/ 190853 w 114"/>
                <a:gd name="T35" fmla="*/ 381761 h 148"/>
                <a:gd name="T36" fmla="*/ 19743 w 114"/>
                <a:gd name="T37" fmla="*/ 487074 h 148"/>
                <a:gd name="T38" fmla="*/ 26325 w 114"/>
                <a:gd name="T39" fmla="*/ 454164 h 148"/>
                <a:gd name="T40" fmla="*/ 0 w 114"/>
                <a:gd name="T41" fmla="*/ 447582 h 148"/>
                <a:gd name="T42" fmla="*/ 39487 w 114"/>
                <a:gd name="T43" fmla="*/ 276447 h 148"/>
                <a:gd name="T44" fmla="*/ 52649 w 114"/>
                <a:gd name="T45" fmla="*/ 256701 h 148"/>
                <a:gd name="T46" fmla="*/ 26325 w 114"/>
                <a:gd name="T47" fmla="*/ 236955 h 148"/>
                <a:gd name="T48" fmla="*/ 52649 w 114"/>
                <a:gd name="T49" fmla="*/ 204045 h 148"/>
                <a:gd name="T50" fmla="*/ 39487 w 114"/>
                <a:gd name="T51" fmla="*/ 171134 h 148"/>
                <a:gd name="T52" fmla="*/ 65811 w 114"/>
                <a:gd name="T53" fmla="*/ 98731 h 1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14"/>
                <a:gd name="T82" fmla="*/ 0 h 148"/>
                <a:gd name="T83" fmla="*/ 114 w 114"/>
                <a:gd name="T84" fmla="*/ 148 h 1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14" h="148">
                  <a:moveTo>
                    <a:pt x="20" y="30"/>
                  </a:moveTo>
                  <a:lnTo>
                    <a:pt x="18" y="24"/>
                  </a:lnTo>
                  <a:lnTo>
                    <a:pt x="26" y="18"/>
                  </a:lnTo>
                  <a:lnTo>
                    <a:pt x="28" y="10"/>
                  </a:lnTo>
                  <a:lnTo>
                    <a:pt x="42" y="0"/>
                  </a:lnTo>
                  <a:lnTo>
                    <a:pt x="50" y="8"/>
                  </a:lnTo>
                  <a:lnTo>
                    <a:pt x="66" y="12"/>
                  </a:lnTo>
                  <a:lnTo>
                    <a:pt x="102" y="6"/>
                  </a:lnTo>
                  <a:lnTo>
                    <a:pt x="112" y="8"/>
                  </a:lnTo>
                  <a:lnTo>
                    <a:pt x="110" y="26"/>
                  </a:lnTo>
                  <a:lnTo>
                    <a:pt x="114" y="56"/>
                  </a:lnTo>
                  <a:lnTo>
                    <a:pt x="112" y="62"/>
                  </a:lnTo>
                  <a:lnTo>
                    <a:pt x="102" y="108"/>
                  </a:lnTo>
                  <a:lnTo>
                    <a:pt x="108" y="110"/>
                  </a:lnTo>
                  <a:lnTo>
                    <a:pt x="100" y="118"/>
                  </a:lnTo>
                  <a:lnTo>
                    <a:pt x="98" y="116"/>
                  </a:lnTo>
                  <a:lnTo>
                    <a:pt x="94" y="114"/>
                  </a:lnTo>
                  <a:lnTo>
                    <a:pt x="58" y="116"/>
                  </a:lnTo>
                  <a:lnTo>
                    <a:pt x="6" y="148"/>
                  </a:lnTo>
                  <a:lnTo>
                    <a:pt x="8" y="138"/>
                  </a:lnTo>
                  <a:lnTo>
                    <a:pt x="0" y="136"/>
                  </a:lnTo>
                  <a:lnTo>
                    <a:pt x="12" y="84"/>
                  </a:lnTo>
                  <a:lnTo>
                    <a:pt x="16" y="78"/>
                  </a:lnTo>
                  <a:lnTo>
                    <a:pt x="8" y="72"/>
                  </a:lnTo>
                  <a:lnTo>
                    <a:pt x="16" y="62"/>
                  </a:lnTo>
                  <a:lnTo>
                    <a:pt x="12" y="52"/>
                  </a:lnTo>
                  <a:lnTo>
                    <a:pt x="20" y="3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2" name="Freeform 649"/>
            <p:cNvSpPr>
              <a:spLocks/>
            </p:cNvSpPr>
            <p:nvPr/>
          </p:nvSpPr>
          <p:spPr bwMode="auto">
            <a:xfrm>
              <a:off x="361950" y="2605088"/>
              <a:ext cx="269875" cy="349250"/>
            </a:xfrm>
            <a:custGeom>
              <a:avLst/>
              <a:gdLst>
                <a:gd name="T0" fmla="*/ 52649 w 82"/>
                <a:gd name="T1" fmla="*/ 6582 h 106"/>
                <a:gd name="T2" fmla="*/ 78974 w 82"/>
                <a:gd name="T3" fmla="*/ 0 h 106"/>
                <a:gd name="T4" fmla="*/ 125042 w 82"/>
                <a:gd name="T5" fmla="*/ 72403 h 106"/>
                <a:gd name="T6" fmla="*/ 184272 w 82"/>
                <a:gd name="T7" fmla="*/ 118477 h 106"/>
                <a:gd name="T8" fmla="*/ 217178 w 82"/>
                <a:gd name="T9" fmla="*/ 118477 h 106"/>
                <a:gd name="T10" fmla="*/ 250084 w 82"/>
                <a:gd name="T11" fmla="*/ 171134 h 106"/>
                <a:gd name="T12" fmla="*/ 263246 w 82"/>
                <a:gd name="T13" fmla="*/ 171134 h 106"/>
                <a:gd name="T14" fmla="*/ 250084 w 82"/>
                <a:gd name="T15" fmla="*/ 204044 h 106"/>
                <a:gd name="T16" fmla="*/ 243502 w 82"/>
                <a:gd name="T17" fmla="*/ 236955 h 106"/>
                <a:gd name="T18" fmla="*/ 269827 w 82"/>
                <a:gd name="T19" fmla="*/ 243537 h 106"/>
                <a:gd name="T20" fmla="*/ 263246 w 82"/>
                <a:gd name="T21" fmla="*/ 256701 h 106"/>
                <a:gd name="T22" fmla="*/ 243502 w 82"/>
                <a:gd name="T23" fmla="*/ 263283 h 106"/>
                <a:gd name="T24" fmla="*/ 250084 w 82"/>
                <a:gd name="T25" fmla="*/ 289611 h 106"/>
                <a:gd name="T26" fmla="*/ 269827 w 82"/>
                <a:gd name="T27" fmla="*/ 315940 h 106"/>
                <a:gd name="T28" fmla="*/ 263246 w 82"/>
                <a:gd name="T29" fmla="*/ 329104 h 106"/>
                <a:gd name="T30" fmla="*/ 250084 w 82"/>
                <a:gd name="T31" fmla="*/ 309358 h 106"/>
                <a:gd name="T32" fmla="*/ 230340 w 82"/>
                <a:gd name="T33" fmla="*/ 309358 h 106"/>
                <a:gd name="T34" fmla="*/ 230340 w 82"/>
                <a:gd name="T35" fmla="*/ 348850 h 106"/>
                <a:gd name="T36" fmla="*/ 217178 w 82"/>
                <a:gd name="T37" fmla="*/ 348850 h 106"/>
                <a:gd name="T38" fmla="*/ 171110 w 82"/>
                <a:gd name="T39" fmla="*/ 296193 h 106"/>
                <a:gd name="T40" fmla="*/ 157948 w 82"/>
                <a:gd name="T41" fmla="*/ 269865 h 106"/>
                <a:gd name="T42" fmla="*/ 138204 w 82"/>
                <a:gd name="T43" fmla="*/ 269865 h 106"/>
                <a:gd name="T44" fmla="*/ 78974 w 82"/>
                <a:gd name="T45" fmla="*/ 184298 h 106"/>
                <a:gd name="T46" fmla="*/ 46068 w 82"/>
                <a:gd name="T47" fmla="*/ 177716 h 106"/>
                <a:gd name="T48" fmla="*/ 46068 w 82"/>
                <a:gd name="T49" fmla="*/ 151388 h 106"/>
                <a:gd name="T50" fmla="*/ 19743 w 82"/>
                <a:gd name="T51" fmla="*/ 184298 h 106"/>
                <a:gd name="T52" fmla="*/ 0 w 82"/>
                <a:gd name="T53" fmla="*/ 190880 h 106"/>
                <a:gd name="T54" fmla="*/ 0 w 82"/>
                <a:gd name="T55" fmla="*/ 151388 h 106"/>
                <a:gd name="T56" fmla="*/ 46068 w 82"/>
                <a:gd name="T57" fmla="*/ 98731 h 106"/>
                <a:gd name="T58" fmla="*/ 32906 w 82"/>
                <a:gd name="T59" fmla="*/ 59239 h 106"/>
                <a:gd name="T60" fmla="*/ 46068 w 82"/>
                <a:gd name="T61" fmla="*/ 52657 h 106"/>
                <a:gd name="T62" fmla="*/ 59230 w 82"/>
                <a:gd name="T63" fmla="*/ 78985 h 106"/>
                <a:gd name="T64" fmla="*/ 72393 w 82"/>
                <a:gd name="T65" fmla="*/ 72403 h 106"/>
                <a:gd name="T66" fmla="*/ 52649 w 82"/>
                <a:gd name="T67" fmla="*/ 6582 h 1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2"/>
                <a:gd name="T103" fmla="*/ 0 h 106"/>
                <a:gd name="T104" fmla="*/ 82 w 82"/>
                <a:gd name="T105" fmla="*/ 106 h 10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2" h="106">
                  <a:moveTo>
                    <a:pt x="16" y="2"/>
                  </a:moveTo>
                  <a:lnTo>
                    <a:pt x="24" y="0"/>
                  </a:lnTo>
                  <a:lnTo>
                    <a:pt x="38" y="22"/>
                  </a:lnTo>
                  <a:lnTo>
                    <a:pt x="56" y="36"/>
                  </a:lnTo>
                  <a:lnTo>
                    <a:pt x="66" y="36"/>
                  </a:lnTo>
                  <a:lnTo>
                    <a:pt x="76" y="52"/>
                  </a:lnTo>
                  <a:lnTo>
                    <a:pt x="80" y="52"/>
                  </a:lnTo>
                  <a:lnTo>
                    <a:pt x="76" y="62"/>
                  </a:lnTo>
                  <a:lnTo>
                    <a:pt x="74" y="72"/>
                  </a:lnTo>
                  <a:lnTo>
                    <a:pt x="82" y="74"/>
                  </a:lnTo>
                  <a:lnTo>
                    <a:pt x="80" y="78"/>
                  </a:lnTo>
                  <a:lnTo>
                    <a:pt x="74" y="80"/>
                  </a:lnTo>
                  <a:lnTo>
                    <a:pt x="76" y="88"/>
                  </a:lnTo>
                  <a:lnTo>
                    <a:pt x="82" y="96"/>
                  </a:lnTo>
                  <a:lnTo>
                    <a:pt x="80" y="100"/>
                  </a:lnTo>
                  <a:lnTo>
                    <a:pt x="76" y="94"/>
                  </a:lnTo>
                  <a:lnTo>
                    <a:pt x="70" y="94"/>
                  </a:lnTo>
                  <a:lnTo>
                    <a:pt x="70" y="106"/>
                  </a:lnTo>
                  <a:lnTo>
                    <a:pt x="66" y="106"/>
                  </a:lnTo>
                  <a:lnTo>
                    <a:pt x="52" y="90"/>
                  </a:lnTo>
                  <a:lnTo>
                    <a:pt x="48" y="82"/>
                  </a:lnTo>
                  <a:lnTo>
                    <a:pt x="42" y="82"/>
                  </a:lnTo>
                  <a:lnTo>
                    <a:pt x="24" y="56"/>
                  </a:lnTo>
                  <a:lnTo>
                    <a:pt x="14" y="54"/>
                  </a:lnTo>
                  <a:lnTo>
                    <a:pt x="14" y="46"/>
                  </a:lnTo>
                  <a:lnTo>
                    <a:pt x="6" y="56"/>
                  </a:lnTo>
                  <a:lnTo>
                    <a:pt x="0" y="58"/>
                  </a:lnTo>
                  <a:lnTo>
                    <a:pt x="0" y="46"/>
                  </a:lnTo>
                  <a:lnTo>
                    <a:pt x="14" y="30"/>
                  </a:lnTo>
                  <a:lnTo>
                    <a:pt x="10" y="18"/>
                  </a:lnTo>
                  <a:lnTo>
                    <a:pt x="14" y="16"/>
                  </a:lnTo>
                  <a:lnTo>
                    <a:pt x="18" y="24"/>
                  </a:lnTo>
                  <a:lnTo>
                    <a:pt x="22" y="22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3" name="Freeform 650"/>
            <p:cNvSpPr>
              <a:spLocks/>
            </p:cNvSpPr>
            <p:nvPr/>
          </p:nvSpPr>
          <p:spPr bwMode="auto">
            <a:xfrm>
              <a:off x="920750" y="2479675"/>
              <a:ext cx="466725" cy="434975"/>
            </a:xfrm>
            <a:custGeom>
              <a:avLst/>
              <a:gdLst>
                <a:gd name="T0" fmla="*/ 0 w 142"/>
                <a:gd name="T1" fmla="*/ 394925 h 132"/>
                <a:gd name="T2" fmla="*/ 32906 w 142"/>
                <a:gd name="T3" fmla="*/ 401507 h 132"/>
                <a:gd name="T4" fmla="*/ 59230 w 142"/>
                <a:gd name="T5" fmla="*/ 394925 h 132"/>
                <a:gd name="T6" fmla="*/ 92136 w 142"/>
                <a:gd name="T7" fmla="*/ 362014 h 132"/>
                <a:gd name="T8" fmla="*/ 138204 w 142"/>
                <a:gd name="T9" fmla="*/ 335686 h 132"/>
                <a:gd name="T10" fmla="*/ 151366 w 142"/>
                <a:gd name="T11" fmla="*/ 263283 h 132"/>
                <a:gd name="T12" fmla="*/ 197434 w 142"/>
                <a:gd name="T13" fmla="*/ 236955 h 132"/>
                <a:gd name="T14" fmla="*/ 223759 w 142"/>
                <a:gd name="T15" fmla="*/ 171134 h 132"/>
                <a:gd name="T16" fmla="*/ 204015 w 142"/>
                <a:gd name="T17" fmla="*/ 151388 h 132"/>
                <a:gd name="T18" fmla="*/ 236921 w 142"/>
                <a:gd name="T19" fmla="*/ 138224 h 132"/>
                <a:gd name="T20" fmla="*/ 236921 w 142"/>
                <a:gd name="T21" fmla="*/ 118477 h 132"/>
                <a:gd name="T22" fmla="*/ 217178 w 142"/>
                <a:gd name="T23" fmla="*/ 59239 h 132"/>
                <a:gd name="T24" fmla="*/ 197434 w 142"/>
                <a:gd name="T25" fmla="*/ 59239 h 132"/>
                <a:gd name="T26" fmla="*/ 197434 w 142"/>
                <a:gd name="T27" fmla="*/ 13164 h 132"/>
                <a:gd name="T28" fmla="*/ 217178 w 142"/>
                <a:gd name="T29" fmla="*/ 0 h 132"/>
                <a:gd name="T30" fmla="*/ 269827 w 142"/>
                <a:gd name="T31" fmla="*/ 13164 h 132"/>
                <a:gd name="T32" fmla="*/ 434355 w 142"/>
                <a:gd name="T33" fmla="*/ 59239 h 132"/>
                <a:gd name="T34" fmla="*/ 467261 w 142"/>
                <a:gd name="T35" fmla="*/ 204044 h 132"/>
                <a:gd name="T36" fmla="*/ 447518 w 142"/>
                <a:gd name="T37" fmla="*/ 335686 h 132"/>
                <a:gd name="T38" fmla="*/ 414612 w 142"/>
                <a:gd name="T39" fmla="*/ 329104 h 132"/>
                <a:gd name="T40" fmla="*/ 296151 w 142"/>
                <a:gd name="T41" fmla="*/ 348850 h 132"/>
                <a:gd name="T42" fmla="*/ 243502 w 142"/>
                <a:gd name="T43" fmla="*/ 335686 h 132"/>
                <a:gd name="T44" fmla="*/ 217178 w 142"/>
                <a:gd name="T45" fmla="*/ 309358 h 132"/>
                <a:gd name="T46" fmla="*/ 171110 w 142"/>
                <a:gd name="T47" fmla="*/ 342268 h 132"/>
                <a:gd name="T48" fmla="*/ 164529 w 142"/>
                <a:gd name="T49" fmla="*/ 368596 h 132"/>
                <a:gd name="T50" fmla="*/ 138204 w 142"/>
                <a:gd name="T51" fmla="*/ 388342 h 132"/>
                <a:gd name="T52" fmla="*/ 144785 w 142"/>
                <a:gd name="T53" fmla="*/ 408089 h 132"/>
                <a:gd name="T54" fmla="*/ 92136 w 142"/>
                <a:gd name="T55" fmla="*/ 394925 h 132"/>
                <a:gd name="T56" fmla="*/ 72393 w 142"/>
                <a:gd name="T57" fmla="*/ 434417 h 132"/>
                <a:gd name="T58" fmla="*/ 13162 w 142"/>
                <a:gd name="T59" fmla="*/ 427835 h 132"/>
                <a:gd name="T60" fmla="*/ 0 w 142"/>
                <a:gd name="T61" fmla="*/ 394925 h 13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42"/>
                <a:gd name="T94" fmla="*/ 0 h 132"/>
                <a:gd name="T95" fmla="*/ 142 w 142"/>
                <a:gd name="T96" fmla="*/ 132 h 13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42" h="132">
                  <a:moveTo>
                    <a:pt x="0" y="120"/>
                  </a:moveTo>
                  <a:lnTo>
                    <a:pt x="10" y="122"/>
                  </a:lnTo>
                  <a:lnTo>
                    <a:pt x="18" y="120"/>
                  </a:lnTo>
                  <a:lnTo>
                    <a:pt x="28" y="110"/>
                  </a:lnTo>
                  <a:lnTo>
                    <a:pt x="42" y="102"/>
                  </a:lnTo>
                  <a:lnTo>
                    <a:pt x="46" y="80"/>
                  </a:lnTo>
                  <a:lnTo>
                    <a:pt x="60" y="72"/>
                  </a:lnTo>
                  <a:lnTo>
                    <a:pt x="68" y="52"/>
                  </a:lnTo>
                  <a:lnTo>
                    <a:pt x="62" y="46"/>
                  </a:lnTo>
                  <a:lnTo>
                    <a:pt x="72" y="42"/>
                  </a:lnTo>
                  <a:lnTo>
                    <a:pt x="72" y="36"/>
                  </a:lnTo>
                  <a:lnTo>
                    <a:pt x="66" y="18"/>
                  </a:lnTo>
                  <a:lnTo>
                    <a:pt x="60" y="18"/>
                  </a:lnTo>
                  <a:lnTo>
                    <a:pt x="60" y="4"/>
                  </a:lnTo>
                  <a:lnTo>
                    <a:pt x="66" y="0"/>
                  </a:lnTo>
                  <a:lnTo>
                    <a:pt x="82" y="4"/>
                  </a:lnTo>
                  <a:lnTo>
                    <a:pt x="132" y="18"/>
                  </a:lnTo>
                  <a:lnTo>
                    <a:pt x="142" y="62"/>
                  </a:lnTo>
                  <a:lnTo>
                    <a:pt x="136" y="102"/>
                  </a:lnTo>
                  <a:lnTo>
                    <a:pt x="126" y="100"/>
                  </a:lnTo>
                  <a:lnTo>
                    <a:pt x="90" y="106"/>
                  </a:lnTo>
                  <a:lnTo>
                    <a:pt x="74" y="102"/>
                  </a:lnTo>
                  <a:lnTo>
                    <a:pt x="66" y="94"/>
                  </a:lnTo>
                  <a:lnTo>
                    <a:pt x="52" y="104"/>
                  </a:lnTo>
                  <a:lnTo>
                    <a:pt x="50" y="112"/>
                  </a:lnTo>
                  <a:lnTo>
                    <a:pt x="42" y="118"/>
                  </a:lnTo>
                  <a:lnTo>
                    <a:pt x="44" y="124"/>
                  </a:lnTo>
                  <a:lnTo>
                    <a:pt x="28" y="120"/>
                  </a:lnTo>
                  <a:lnTo>
                    <a:pt x="22" y="132"/>
                  </a:lnTo>
                  <a:lnTo>
                    <a:pt x="4" y="130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4" name="Freeform 651"/>
            <p:cNvSpPr>
              <a:spLocks/>
            </p:cNvSpPr>
            <p:nvPr/>
          </p:nvSpPr>
          <p:spPr bwMode="auto">
            <a:xfrm>
              <a:off x="755650" y="2276475"/>
              <a:ext cx="401638" cy="466725"/>
            </a:xfrm>
            <a:custGeom>
              <a:avLst/>
              <a:gdLst>
                <a:gd name="T0" fmla="*/ 302733 w 122"/>
                <a:gd name="T1" fmla="*/ 315940 h 142"/>
                <a:gd name="T2" fmla="*/ 276408 w 122"/>
                <a:gd name="T3" fmla="*/ 315940 h 142"/>
                <a:gd name="T4" fmla="*/ 164529 w 122"/>
                <a:gd name="T5" fmla="*/ 296194 h 142"/>
                <a:gd name="T6" fmla="*/ 144785 w 122"/>
                <a:gd name="T7" fmla="*/ 315940 h 142"/>
                <a:gd name="T8" fmla="*/ 118461 w 122"/>
                <a:gd name="T9" fmla="*/ 296194 h 142"/>
                <a:gd name="T10" fmla="*/ 92136 w 122"/>
                <a:gd name="T11" fmla="*/ 289612 h 142"/>
                <a:gd name="T12" fmla="*/ 92136 w 122"/>
                <a:gd name="T13" fmla="*/ 230373 h 142"/>
                <a:gd name="T14" fmla="*/ 78974 w 122"/>
                <a:gd name="T15" fmla="*/ 217209 h 142"/>
                <a:gd name="T16" fmla="*/ 85555 w 122"/>
                <a:gd name="T17" fmla="*/ 197463 h 142"/>
                <a:gd name="T18" fmla="*/ 59230 w 122"/>
                <a:gd name="T19" fmla="*/ 151388 h 142"/>
                <a:gd name="T20" fmla="*/ 72393 w 122"/>
                <a:gd name="T21" fmla="*/ 144806 h 142"/>
                <a:gd name="T22" fmla="*/ 59230 w 122"/>
                <a:gd name="T23" fmla="*/ 72403 h 142"/>
                <a:gd name="T24" fmla="*/ 19743 w 122"/>
                <a:gd name="T25" fmla="*/ 59239 h 142"/>
                <a:gd name="T26" fmla="*/ 6581 w 122"/>
                <a:gd name="T27" fmla="*/ 39493 h 142"/>
                <a:gd name="T28" fmla="*/ 0 w 122"/>
                <a:gd name="T29" fmla="*/ 13164 h 142"/>
                <a:gd name="T30" fmla="*/ 13162 w 122"/>
                <a:gd name="T31" fmla="*/ 0 h 142"/>
                <a:gd name="T32" fmla="*/ 289570 w 122"/>
                <a:gd name="T33" fmla="*/ 59239 h 142"/>
                <a:gd name="T34" fmla="*/ 302733 w 122"/>
                <a:gd name="T35" fmla="*/ 72403 h 142"/>
                <a:gd name="T36" fmla="*/ 289570 w 122"/>
                <a:gd name="T37" fmla="*/ 98731 h 142"/>
                <a:gd name="T38" fmla="*/ 329057 w 122"/>
                <a:gd name="T39" fmla="*/ 111895 h 142"/>
                <a:gd name="T40" fmla="*/ 329057 w 122"/>
                <a:gd name="T41" fmla="*/ 144806 h 142"/>
                <a:gd name="T42" fmla="*/ 335639 w 122"/>
                <a:gd name="T43" fmla="*/ 184298 h 142"/>
                <a:gd name="T44" fmla="*/ 355382 w 122"/>
                <a:gd name="T45" fmla="*/ 171134 h 142"/>
                <a:gd name="T46" fmla="*/ 381707 w 122"/>
                <a:gd name="T47" fmla="*/ 177716 h 142"/>
                <a:gd name="T48" fmla="*/ 381707 w 122"/>
                <a:gd name="T49" fmla="*/ 204045 h 142"/>
                <a:gd name="T50" fmla="*/ 361963 w 122"/>
                <a:gd name="T51" fmla="*/ 217209 h 142"/>
                <a:gd name="T52" fmla="*/ 361963 w 122"/>
                <a:gd name="T53" fmla="*/ 263283 h 142"/>
                <a:gd name="T54" fmla="*/ 381707 w 122"/>
                <a:gd name="T55" fmla="*/ 263283 h 142"/>
                <a:gd name="T56" fmla="*/ 401450 w 122"/>
                <a:gd name="T57" fmla="*/ 322522 h 142"/>
                <a:gd name="T58" fmla="*/ 401450 w 122"/>
                <a:gd name="T59" fmla="*/ 342268 h 142"/>
                <a:gd name="T60" fmla="*/ 368544 w 122"/>
                <a:gd name="T61" fmla="*/ 355433 h 142"/>
                <a:gd name="T62" fmla="*/ 388288 w 122"/>
                <a:gd name="T63" fmla="*/ 375179 h 142"/>
                <a:gd name="T64" fmla="*/ 361963 w 122"/>
                <a:gd name="T65" fmla="*/ 441000 h 142"/>
                <a:gd name="T66" fmla="*/ 315895 w 122"/>
                <a:gd name="T67" fmla="*/ 467328 h 142"/>
                <a:gd name="T68" fmla="*/ 269827 w 122"/>
                <a:gd name="T69" fmla="*/ 460746 h 142"/>
                <a:gd name="T70" fmla="*/ 302733 w 122"/>
                <a:gd name="T71" fmla="*/ 315940 h 14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2"/>
                <a:gd name="T109" fmla="*/ 0 h 142"/>
                <a:gd name="T110" fmla="*/ 122 w 122"/>
                <a:gd name="T111" fmla="*/ 142 h 14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2" h="142">
                  <a:moveTo>
                    <a:pt x="92" y="96"/>
                  </a:moveTo>
                  <a:lnTo>
                    <a:pt x="84" y="96"/>
                  </a:lnTo>
                  <a:lnTo>
                    <a:pt x="50" y="90"/>
                  </a:lnTo>
                  <a:lnTo>
                    <a:pt x="44" y="96"/>
                  </a:lnTo>
                  <a:lnTo>
                    <a:pt x="36" y="90"/>
                  </a:lnTo>
                  <a:lnTo>
                    <a:pt x="28" y="88"/>
                  </a:lnTo>
                  <a:lnTo>
                    <a:pt x="28" y="70"/>
                  </a:lnTo>
                  <a:lnTo>
                    <a:pt x="24" y="66"/>
                  </a:lnTo>
                  <a:lnTo>
                    <a:pt x="26" y="60"/>
                  </a:lnTo>
                  <a:lnTo>
                    <a:pt x="18" y="46"/>
                  </a:lnTo>
                  <a:lnTo>
                    <a:pt x="22" y="44"/>
                  </a:lnTo>
                  <a:lnTo>
                    <a:pt x="18" y="22"/>
                  </a:lnTo>
                  <a:lnTo>
                    <a:pt x="6" y="18"/>
                  </a:lnTo>
                  <a:lnTo>
                    <a:pt x="2" y="12"/>
                  </a:lnTo>
                  <a:lnTo>
                    <a:pt x="0" y="4"/>
                  </a:lnTo>
                  <a:lnTo>
                    <a:pt x="4" y="0"/>
                  </a:lnTo>
                  <a:lnTo>
                    <a:pt x="88" y="18"/>
                  </a:lnTo>
                  <a:lnTo>
                    <a:pt x="92" y="22"/>
                  </a:lnTo>
                  <a:lnTo>
                    <a:pt x="88" y="30"/>
                  </a:lnTo>
                  <a:lnTo>
                    <a:pt x="100" y="34"/>
                  </a:lnTo>
                  <a:lnTo>
                    <a:pt x="100" y="44"/>
                  </a:lnTo>
                  <a:lnTo>
                    <a:pt x="102" y="56"/>
                  </a:lnTo>
                  <a:lnTo>
                    <a:pt x="108" y="52"/>
                  </a:lnTo>
                  <a:lnTo>
                    <a:pt x="116" y="54"/>
                  </a:lnTo>
                  <a:lnTo>
                    <a:pt x="116" y="62"/>
                  </a:lnTo>
                  <a:lnTo>
                    <a:pt x="110" y="66"/>
                  </a:lnTo>
                  <a:lnTo>
                    <a:pt x="110" y="80"/>
                  </a:lnTo>
                  <a:lnTo>
                    <a:pt x="116" y="80"/>
                  </a:lnTo>
                  <a:lnTo>
                    <a:pt x="122" y="98"/>
                  </a:lnTo>
                  <a:lnTo>
                    <a:pt x="122" y="104"/>
                  </a:lnTo>
                  <a:lnTo>
                    <a:pt x="112" y="108"/>
                  </a:lnTo>
                  <a:lnTo>
                    <a:pt x="118" y="114"/>
                  </a:lnTo>
                  <a:lnTo>
                    <a:pt x="110" y="134"/>
                  </a:lnTo>
                  <a:lnTo>
                    <a:pt x="96" y="142"/>
                  </a:lnTo>
                  <a:lnTo>
                    <a:pt x="82" y="140"/>
                  </a:lnTo>
                  <a:lnTo>
                    <a:pt x="92" y="96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5" name="Freeform 652"/>
            <p:cNvSpPr>
              <a:spLocks/>
            </p:cNvSpPr>
            <p:nvPr/>
          </p:nvSpPr>
          <p:spPr bwMode="auto">
            <a:xfrm>
              <a:off x="611188" y="2316163"/>
              <a:ext cx="257175" cy="466725"/>
            </a:xfrm>
            <a:custGeom>
              <a:avLst/>
              <a:gdLst>
                <a:gd name="T0" fmla="*/ 26325 w 78"/>
                <a:gd name="T1" fmla="*/ 105313 h 142"/>
                <a:gd name="T2" fmla="*/ 98717 w 78"/>
                <a:gd name="T3" fmla="*/ 98731 h 142"/>
                <a:gd name="T4" fmla="*/ 164528 w 78"/>
                <a:gd name="T5" fmla="*/ 32910 h 142"/>
                <a:gd name="T6" fmla="*/ 151366 w 78"/>
                <a:gd name="T7" fmla="*/ 13164 h 142"/>
                <a:gd name="T8" fmla="*/ 164528 w 78"/>
                <a:gd name="T9" fmla="*/ 0 h 142"/>
                <a:gd name="T10" fmla="*/ 164528 w 78"/>
                <a:gd name="T11" fmla="*/ 6582 h 142"/>
                <a:gd name="T12" fmla="*/ 177690 w 78"/>
                <a:gd name="T13" fmla="*/ 19746 h 142"/>
                <a:gd name="T14" fmla="*/ 217177 w 78"/>
                <a:gd name="T15" fmla="*/ 32910 h 142"/>
                <a:gd name="T16" fmla="*/ 230339 w 78"/>
                <a:gd name="T17" fmla="*/ 105313 h 142"/>
                <a:gd name="T18" fmla="*/ 217177 w 78"/>
                <a:gd name="T19" fmla="*/ 111895 h 142"/>
                <a:gd name="T20" fmla="*/ 243502 w 78"/>
                <a:gd name="T21" fmla="*/ 157970 h 142"/>
                <a:gd name="T22" fmla="*/ 236921 w 78"/>
                <a:gd name="T23" fmla="*/ 177716 h 142"/>
                <a:gd name="T24" fmla="*/ 250083 w 78"/>
                <a:gd name="T25" fmla="*/ 190880 h 142"/>
                <a:gd name="T26" fmla="*/ 250083 w 78"/>
                <a:gd name="T27" fmla="*/ 250119 h 142"/>
                <a:gd name="T28" fmla="*/ 230339 w 78"/>
                <a:gd name="T29" fmla="*/ 309358 h 142"/>
                <a:gd name="T30" fmla="*/ 256664 w 78"/>
                <a:gd name="T31" fmla="*/ 381761 h 142"/>
                <a:gd name="T32" fmla="*/ 177690 w 78"/>
                <a:gd name="T33" fmla="*/ 368597 h 142"/>
                <a:gd name="T34" fmla="*/ 164528 w 78"/>
                <a:gd name="T35" fmla="*/ 467328 h 142"/>
                <a:gd name="T36" fmla="*/ 138204 w 78"/>
                <a:gd name="T37" fmla="*/ 467328 h 142"/>
                <a:gd name="T38" fmla="*/ 111879 w 78"/>
                <a:gd name="T39" fmla="*/ 454164 h 142"/>
                <a:gd name="T40" fmla="*/ 85555 w 78"/>
                <a:gd name="T41" fmla="*/ 427835 h 142"/>
                <a:gd name="T42" fmla="*/ 85555 w 78"/>
                <a:gd name="T43" fmla="*/ 329104 h 142"/>
                <a:gd name="T44" fmla="*/ 52649 w 78"/>
                <a:gd name="T45" fmla="*/ 276448 h 142"/>
                <a:gd name="T46" fmla="*/ 65811 w 78"/>
                <a:gd name="T47" fmla="*/ 263283 h 142"/>
                <a:gd name="T48" fmla="*/ 32906 w 78"/>
                <a:gd name="T49" fmla="*/ 190880 h 142"/>
                <a:gd name="T50" fmla="*/ 0 w 78"/>
                <a:gd name="T51" fmla="*/ 151388 h 142"/>
                <a:gd name="T52" fmla="*/ 26325 w 78"/>
                <a:gd name="T53" fmla="*/ 105313 h 14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8"/>
                <a:gd name="T82" fmla="*/ 0 h 142"/>
                <a:gd name="T83" fmla="*/ 78 w 78"/>
                <a:gd name="T84" fmla="*/ 142 h 14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8" h="142">
                  <a:moveTo>
                    <a:pt x="8" y="32"/>
                  </a:moveTo>
                  <a:lnTo>
                    <a:pt x="30" y="30"/>
                  </a:lnTo>
                  <a:lnTo>
                    <a:pt x="50" y="10"/>
                  </a:lnTo>
                  <a:lnTo>
                    <a:pt x="46" y="4"/>
                  </a:lnTo>
                  <a:lnTo>
                    <a:pt x="50" y="0"/>
                  </a:lnTo>
                  <a:lnTo>
                    <a:pt x="50" y="2"/>
                  </a:lnTo>
                  <a:lnTo>
                    <a:pt x="54" y="6"/>
                  </a:lnTo>
                  <a:lnTo>
                    <a:pt x="66" y="10"/>
                  </a:lnTo>
                  <a:lnTo>
                    <a:pt x="70" y="32"/>
                  </a:lnTo>
                  <a:lnTo>
                    <a:pt x="66" y="34"/>
                  </a:lnTo>
                  <a:lnTo>
                    <a:pt x="74" y="48"/>
                  </a:lnTo>
                  <a:lnTo>
                    <a:pt x="72" y="54"/>
                  </a:lnTo>
                  <a:lnTo>
                    <a:pt x="76" y="58"/>
                  </a:lnTo>
                  <a:lnTo>
                    <a:pt x="76" y="76"/>
                  </a:lnTo>
                  <a:lnTo>
                    <a:pt x="70" y="94"/>
                  </a:lnTo>
                  <a:lnTo>
                    <a:pt x="78" y="116"/>
                  </a:lnTo>
                  <a:lnTo>
                    <a:pt x="54" y="112"/>
                  </a:lnTo>
                  <a:lnTo>
                    <a:pt x="50" y="142"/>
                  </a:lnTo>
                  <a:lnTo>
                    <a:pt x="42" y="142"/>
                  </a:lnTo>
                  <a:lnTo>
                    <a:pt x="34" y="138"/>
                  </a:lnTo>
                  <a:lnTo>
                    <a:pt x="26" y="130"/>
                  </a:lnTo>
                  <a:lnTo>
                    <a:pt x="26" y="100"/>
                  </a:lnTo>
                  <a:lnTo>
                    <a:pt x="16" y="84"/>
                  </a:lnTo>
                  <a:lnTo>
                    <a:pt x="20" y="80"/>
                  </a:lnTo>
                  <a:lnTo>
                    <a:pt x="10" y="58"/>
                  </a:lnTo>
                  <a:lnTo>
                    <a:pt x="0" y="46"/>
                  </a:lnTo>
                  <a:lnTo>
                    <a:pt x="8" y="32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6466719" y="3805099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Occurrence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States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400 Counties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Risk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U.S. sorghum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72010" y="2604362"/>
            <a:ext cx="6631143" cy="3372418"/>
            <a:chOff x="772010" y="2604362"/>
            <a:chExt cx="6631143" cy="3372418"/>
          </a:xfrm>
        </p:grpSpPr>
        <p:sp>
          <p:nvSpPr>
            <p:cNvPr id="4" name="Oval 3"/>
            <p:cNvSpPr/>
            <p:nvPr/>
          </p:nvSpPr>
          <p:spPr>
            <a:xfrm rot="2089153">
              <a:off x="6383599" y="2604362"/>
              <a:ext cx="458223" cy="2076445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4" name="Oval 1753"/>
            <p:cNvSpPr/>
            <p:nvPr/>
          </p:nvSpPr>
          <p:spPr>
            <a:xfrm rot="20556719">
              <a:off x="6103898" y="2913898"/>
              <a:ext cx="458223" cy="725341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5" name="Oval 1754"/>
            <p:cNvSpPr/>
            <p:nvPr/>
          </p:nvSpPr>
          <p:spPr>
            <a:xfrm rot="2089153">
              <a:off x="7011025" y="2996873"/>
              <a:ext cx="392128" cy="68617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Arrow: Right 4"/>
            <p:cNvSpPr/>
            <p:nvPr/>
          </p:nvSpPr>
          <p:spPr>
            <a:xfrm rot="20303782">
              <a:off x="1626486" y="4667678"/>
              <a:ext cx="4720726" cy="184941"/>
            </a:xfrm>
            <a:prstGeom prst="rightArrow">
              <a:avLst/>
            </a:prstGeom>
            <a:solidFill>
              <a:schemeClr val="accent1">
                <a:alpha val="3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2010" y="5453560"/>
              <a:ext cx="902811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807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9521" y="128352"/>
            <a:ext cx="8730361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Background: Education for ALL!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– Unique Characteristics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Biology – All female &amp; exponential growth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Damage – sap feeders, general plant decline,</a:t>
            </a:r>
          </a:p>
          <a:p>
            <a:pPr lvl="0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honeydew, sooty mold, move to heads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Insecticide – sorghum labeled insecticides not working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Biological Control – Not well understood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Host plant resistance – not available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125506" y="941294"/>
            <a:ext cx="11932023" cy="17928"/>
          </a:xfrm>
          <a:prstGeom prst="line">
            <a:avLst/>
          </a:prstGeom>
          <a:ln w="69850">
            <a:gradFill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83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9641" y="1070016"/>
            <a:ext cx="4070613" cy="25226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41442DE-A6B4-4759-9E11-F289D479A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4048" y="3850012"/>
            <a:ext cx="3673481" cy="288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80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9521" y="128352"/>
            <a:ext cx="8730361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Management: Threshold and Outreach 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Threshold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Avg. of 50 – 125 Aphids/Leaf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Regional variations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to make treatment decisions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Scouting Card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Educational Programming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Field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Publications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125506" y="941294"/>
            <a:ext cx="11932023" cy="17928"/>
          </a:xfrm>
          <a:prstGeom prst="line">
            <a:avLst/>
          </a:prstGeom>
          <a:ln w="69850">
            <a:gradFill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83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318" t="9354" r="78710" b="22904"/>
          <a:stretch/>
        </p:blipFill>
        <p:spPr>
          <a:xfrm>
            <a:off x="9275062" y="4206240"/>
            <a:ext cx="2916938" cy="2651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626" y="4206240"/>
            <a:ext cx="4092436" cy="26517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122DA17-46EC-4C46-B359-9BC3CC607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843" y="987797"/>
            <a:ext cx="564605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275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9520" y="128352"/>
            <a:ext cx="91131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Management: Insecticides – Initial Defense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Insecticides labeled for aphids ineffective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 Treatments –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Protection but not when needed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0" lvl="7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Foliar Insecticides – Numerous Research Trials</a:t>
            </a:r>
          </a:p>
          <a:p>
            <a:pPr marL="4114800" lvl="8" indent="-4572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 &amp;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Sivanto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lvl="1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			 - 	Consistent </a:t>
            </a:r>
          </a:p>
          <a:p>
            <a:pPr lvl="1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			 - 	Safe to SCA biological 						control</a:t>
            </a:r>
          </a:p>
          <a:p>
            <a:pPr lvl="1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-	w/harvest aids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0" lvl="7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Continue looking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125506" y="941294"/>
            <a:ext cx="11932023" cy="17928"/>
          </a:xfrm>
          <a:prstGeom prst="line">
            <a:avLst/>
          </a:prstGeom>
          <a:ln w="69850">
            <a:gradFill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83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122" y="4248036"/>
            <a:ext cx="3479953" cy="26099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22148D1-C877-4A1D-BAF5-7C92FDCB7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06" y="2704379"/>
            <a:ext cx="3352799" cy="20116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E36D6E8-8D02-4732-BE60-C9FB058B9C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4122" y="1057359"/>
            <a:ext cx="3333407" cy="25026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7DB4D26-2313-486E-83F1-50C0C7C354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520" y="4835230"/>
            <a:ext cx="3250551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82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818" y="3762138"/>
            <a:ext cx="3639864" cy="29260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9520" y="128352"/>
            <a:ext cx="957391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Biological Control</a:t>
            </a:r>
          </a:p>
          <a:p>
            <a:pPr lvl="0"/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Numerous and well documented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help but generally ineffective</a:t>
            </a:r>
          </a:p>
          <a:p>
            <a:pPr lvl="0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as control agents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fit may be in </a:t>
            </a:r>
          </a:p>
          <a:p>
            <a:pPr lvl="0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conjunction with resistant</a:t>
            </a:r>
          </a:p>
          <a:p>
            <a:pPr lvl="0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(tolerant) sorghum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125506" y="941294"/>
            <a:ext cx="11932023" cy="17928"/>
          </a:xfrm>
          <a:prstGeom prst="line">
            <a:avLst/>
          </a:prstGeom>
          <a:ln w="69850">
            <a:gradFill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83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357" y="1131523"/>
            <a:ext cx="4031220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6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9521" y="128352"/>
            <a:ext cx="72842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Sudden Collapse: Predictability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Predictability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be weather related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Extreme heat may have</a:t>
            </a:r>
          </a:p>
          <a:p>
            <a:pPr lvl="0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an effect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Heavy dew???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Cool and wet conditions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Entomopathogens?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125506" y="941294"/>
            <a:ext cx="11932023" cy="17928"/>
          </a:xfrm>
          <a:prstGeom prst="line">
            <a:avLst/>
          </a:prstGeom>
          <a:ln w="69850">
            <a:gradFill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83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6045" y="4480560"/>
            <a:ext cx="3685955" cy="2377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082" y="1418976"/>
            <a:ext cx="3891829" cy="24688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89C3E2D-F07C-4EE4-8390-B668593C0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340" y="1000280"/>
            <a:ext cx="3918859" cy="2194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650" y="3421327"/>
            <a:ext cx="3844237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543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974" y="1852612"/>
            <a:ext cx="7403026" cy="4937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619" y="322736"/>
            <a:ext cx="6346609" cy="601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Fungal Entomopathogen</a:t>
            </a:r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Lecanicillium</a:t>
            </a:r>
            <a:r>
              <a:rPr lang="en-US" sz="3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lecanii</a:t>
            </a:r>
            <a:endParaRPr lang="en-US" sz="3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Strain specific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relative humidity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Temperature range</a:t>
            </a:r>
          </a:p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between 77 and 86 F</a:t>
            </a:r>
          </a:p>
          <a:p>
            <a:endParaRPr lang="en-US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possible cause for</a:t>
            </a:r>
          </a:p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widespread collapse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 to predict</a:t>
            </a:r>
          </a:p>
        </p:txBody>
      </p:sp>
    </p:spTree>
    <p:extLst>
      <p:ext uri="{BB962C8B-B14F-4D97-AF65-F5344CB8AC3E}">
        <p14:creationId xmlns:p14="http://schemas.microsoft.com/office/powerpoint/2010/main" val="2100200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9521" y="128352"/>
            <a:ext cx="9360059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Sorghum Resistance to SCA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Highly desirable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effective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 well with other IPM practices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Biological control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Perfect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 will colonize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Scouting important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Line-up continuing to grow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research and list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Heavy dew?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125506" y="941294"/>
            <a:ext cx="11932023" cy="17928"/>
          </a:xfrm>
          <a:prstGeom prst="line">
            <a:avLst/>
          </a:prstGeom>
          <a:ln w="69850">
            <a:gradFill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83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C649E05-C63C-4BBE-B5AD-7D4AA00E3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216" y="4249052"/>
            <a:ext cx="4968671" cy="2651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E188211-17D2-402F-99EE-CDBC3BA8E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813" y="1506857"/>
            <a:ext cx="5161716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2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125506" y="941294"/>
            <a:ext cx="11932023" cy="17928"/>
          </a:xfrm>
          <a:prstGeom prst="line">
            <a:avLst/>
          </a:prstGeom>
          <a:ln w="69850">
            <a:gradFill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83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464" y="1142807"/>
            <a:ext cx="4179096" cy="5486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5506" y="114763"/>
            <a:ext cx="76227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 Management – Moving Forward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68A3B5F-C784-44E0-B99F-AB81310E9A32}"/>
              </a:ext>
            </a:extLst>
          </p:cNvPr>
          <p:cNvSpPr/>
          <p:nvPr/>
        </p:nvSpPr>
        <p:spPr>
          <a:xfrm>
            <a:off x="189521" y="1313341"/>
            <a:ext cx="780994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Intensive sampling sorghum for SCA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Refine economic thresholds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 sampling/scouting procedures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for SCA tolerant sorghum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Sorghum Tolerance/Biological Control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Compatibility of SCA tolerant sorghum and natural enemies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Areawide SCA Management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Landscape of sorghum w/ and w/o SCA tolerance and biological control</a:t>
            </a:r>
          </a:p>
        </p:txBody>
      </p:sp>
    </p:spTree>
    <p:extLst>
      <p:ext uri="{BB962C8B-B14F-4D97-AF65-F5344CB8AC3E}">
        <p14:creationId xmlns:p14="http://schemas.microsoft.com/office/powerpoint/2010/main" val="3791862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7646228-7909-4856-A2FB-5949A5EDE7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242" t="13651" r="2443" b="3290"/>
          <a:stretch/>
        </p:blipFill>
        <p:spPr>
          <a:xfrm>
            <a:off x="11" y="0"/>
            <a:ext cx="7653621" cy="39319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79708F3-AFE7-49D7-9396-F601301A8B23}"/>
              </a:ext>
            </a:extLst>
          </p:cNvPr>
          <p:cNvSpPr/>
          <p:nvPr/>
        </p:nvSpPr>
        <p:spPr>
          <a:xfrm>
            <a:off x="18847" y="4027383"/>
            <a:ext cx="404309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http://betteryield.agrilife.org/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AD08038-253E-4D7F-817A-59A144A7963A}"/>
              </a:ext>
            </a:extLst>
          </p:cNvPr>
          <p:cNvSpPr/>
          <p:nvPr/>
        </p:nvSpPr>
        <p:spPr>
          <a:xfrm>
            <a:off x="6677024" y="1731556"/>
            <a:ext cx="5377297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http://www.sorghumcheckoff.com/newsroom/2016/03/28/sugarcane-aphid/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5A87458-A1BB-40E6-8C48-A58DF4D1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217" r="66984" b="3299"/>
          <a:stretch/>
        </p:blipFill>
        <p:spPr>
          <a:xfrm>
            <a:off x="5859445" y="2658016"/>
            <a:ext cx="6297554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143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419" y="1344985"/>
            <a:ext cx="4170153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27183" y="358589"/>
            <a:ext cx="32948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9265" y="5772293"/>
            <a:ext cx="28504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Questions!</a:t>
            </a:r>
          </a:p>
        </p:txBody>
      </p:sp>
    </p:spTree>
    <p:extLst>
      <p:ext uri="{BB962C8B-B14F-4D97-AF65-F5344CB8AC3E}">
        <p14:creationId xmlns:p14="http://schemas.microsoft.com/office/powerpoint/2010/main" val="3352535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9323</TotalTime>
  <Words>365</Words>
  <Application>Microsoft Office PowerPoint</Application>
  <PresentationFormat>Custom</PresentationFormat>
  <Paragraphs>145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Bowling</dc:creator>
  <cp:lastModifiedBy>Automobile 2016</cp:lastModifiedBy>
  <cp:revision>96</cp:revision>
  <dcterms:created xsi:type="dcterms:W3CDTF">2017-01-05T02:52:30Z</dcterms:created>
  <dcterms:modified xsi:type="dcterms:W3CDTF">2017-09-07T07:55:47Z</dcterms:modified>
</cp:coreProperties>
</file>