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notesSlides/notesSlide4.xml" ContentType="application/vnd.openxmlformats-officedocument.presentationml.notesSlide+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9"/>
  </p:notesMasterIdLst>
  <p:sldIdLst>
    <p:sldId id="295" r:id="rId2"/>
    <p:sldId id="296" r:id="rId3"/>
    <p:sldId id="376" r:id="rId4"/>
    <p:sldId id="298" r:id="rId5"/>
    <p:sldId id="299" r:id="rId6"/>
    <p:sldId id="300" r:id="rId7"/>
    <p:sldId id="301" r:id="rId8"/>
    <p:sldId id="303" r:id="rId9"/>
    <p:sldId id="304" r:id="rId10"/>
    <p:sldId id="306" r:id="rId11"/>
    <p:sldId id="308" r:id="rId12"/>
    <p:sldId id="309" r:id="rId13"/>
    <p:sldId id="310" r:id="rId14"/>
    <p:sldId id="311" r:id="rId15"/>
    <p:sldId id="312" r:id="rId16"/>
    <p:sldId id="330" r:id="rId17"/>
    <p:sldId id="382" r:id="rId18"/>
    <p:sldId id="383" r:id="rId19"/>
    <p:sldId id="314" r:id="rId20"/>
    <p:sldId id="318" r:id="rId21"/>
    <p:sldId id="375" r:id="rId22"/>
    <p:sldId id="323" r:id="rId23"/>
    <p:sldId id="325" r:id="rId24"/>
    <p:sldId id="326" r:id="rId25"/>
    <p:sldId id="327" r:id="rId26"/>
    <p:sldId id="329" r:id="rId27"/>
    <p:sldId id="387" r:id="rId28"/>
    <p:sldId id="332" r:id="rId29"/>
    <p:sldId id="388" r:id="rId30"/>
    <p:sldId id="361" r:id="rId31"/>
    <p:sldId id="362" r:id="rId32"/>
    <p:sldId id="363" r:id="rId33"/>
    <p:sldId id="341" r:id="rId34"/>
    <p:sldId id="344" r:id="rId35"/>
    <p:sldId id="277" r:id="rId36"/>
    <p:sldId id="278" r:id="rId37"/>
    <p:sldId id="279" r:id="rId38"/>
    <p:sldId id="368" r:id="rId39"/>
    <p:sldId id="350" r:id="rId40"/>
    <p:sldId id="351" r:id="rId41"/>
    <p:sldId id="352" r:id="rId42"/>
    <p:sldId id="353" r:id="rId43"/>
    <p:sldId id="384" r:id="rId44"/>
    <p:sldId id="385" r:id="rId45"/>
    <p:sldId id="386" r:id="rId46"/>
    <p:sldId id="369" r:id="rId47"/>
    <p:sldId id="37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39" autoAdjust="0"/>
    <p:restoredTop sz="98692" autoAdjust="0"/>
  </p:normalViewPr>
  <p:slideViewPr>
    <p:cSldViewPr>
      <p:cViewPr>
        <p:scale>
          <a:sx n="62" d="100"/>
          <a:sy n="62" d="100"/>
        </p:scale>
        <p:origin x="-1356" y="-258"/>
      </p:cViewPr>
      <p:guideLst>
        <p:guide orient="horz" pos="2160"/>
        <p:guide pos="2880"/>
      </p:guideLst>
    </p:cSldViewPr>
  </p:slideViewPr>
  <p:outlineViewPr>
    <p:cViewPr>
      <p:scale>
        <a:sx n="33" d="100"/>
        <a:sy n="33" d="100"/>
      </p:scale>
      <p:origin x="264" y="0"/>
    </p:cViewPr>
  </p:outlineViewPr>
  <p:notesTextViewPr>
    <p:cViewPr>
      <p:scale>
        <a:sx n="100" d="100"/>
        <a:sy n="100" d="100"/>
      </p:scale>
      <p:origin x="0" y="0"/>
    </p:cViewPr>
  </p:notesTextViewPr>
  <p:sorterViewPr>
    <p:cViewPr>
      <p:scale>
        <a:sx n="66" d="100"/>
        <a:sy n="66" d="100"/>
      </p:scale>
      <p:origin x="0" y="73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_rels/data11.xml.rels><?xml version="1.0" encoding="UTF-8" standalone="yes"?>
<Relationships xmlns="http://schemas.openxmlformats.org/package/2006/relationships"><Relationship Id="rId1" Type="http://schemas.openxmlformats.org/officeDocument/2006/relationships/image" Target="../media/image37.png"/></Relationships>
</file>

<file path=ppt/diagrams/_rels/data13.xml.rels><?xml version="1.0" encoding="UTF-8" standalone="yes"?>
<Relationships xmlns="http://schemas.openxmlformats.org/package/2006/relationships"><Relationship Id="rId1" Type="http://schemas.openxmlformats.org/officeDocument/2006/relationships/image" Target="../media/image48.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37.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4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09458D-5470-452F-9CBF-966D64A75AA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IN"/>
        </a:p>
      </dgm:t>
    </dgm:pt>
    <dgm:pt modelId="{8A69BDB1-6F1C-485D-ACBA-F5CFE992FA54}">
      <dgm:prSet phldrT="[Text]" custT="1"/>
      <dgm:spPr/>
      <dgm:t>
        <a:bodyPr/>
        <a:lstStyle/>
        <a:p>
          <a:r>
            <a:rPr lang="en-IN" sz="2000" b="1" dirty="0"/>
            <a:t>Biofuels</a:t>
          </a:r>
        </a:p>
      </dgm:t>
    </dgm:pt>
    <dgm:pt modelId="{B2EF910C-CEAC-4AFF-A99D-0DCD58A483A7}" type="parTrans" cxnId="{4D87734A-B885-4BA6-A5D2-9BBEAE86F604}">
      <dgm:prSet/>
      <dgm:spPr/>
      <dgm:t>
        <a:bodyPr/>
        <a:lstStyle/>
        <a:p>
          <a:endParaRPr lang="en-IN" sz="1300"/>
        </a:p>
      </dgm:t>
    </dgm:pt>
    <dgm:pt modelId="{C740A562-23B0-4EFA-ADCC-80AB94A1A9B2}" type="sibTrans" cxnId="{4D87734A-B885-4BA6-A5D2-9BBEAE86F604}">
      <dgm:prSet/>
      <dgm:spPr/>
      <dgm:t>
        <a:bodyPr/>
        <a:lstStyle/>
        <a:p>
          <a:endParaRPr lang="en-IN" sz="1300"/>
        </a:p>
      </dgm:t>
    </dgm:pt>
    <dgm:pt modelId="{D1396961-4135-45DA-81EB-151EAB9A6909}">
      <dgm:prSet phldrT="[Text]" custT="1"/>
      <dgm:spPr/>
      <dgm:t>
        <a:bodyPr/>
        <a:lstStyle/>
        <a:p>
          <a:r>
            <a:rPr lang="en-IN" sz="1800" b="1" dirty="0"/>
            <a:t>Liquid Biofuels</a:t>
          </a:r>
        </a:p>
      </dgm:t>
    </dgm:pt>
    <dgm:pt modelId="{92EA2881-D905-4F93-A06E-05A98E888F13}" type="parTrans" cxnId="{76A6A3CF-869E-408D-B182-B7CBD3F2D4FD}">
      <dgm:prSet/>
      <dgm:spPr/>
      <dgm:t>
        <a:bodyPr/>
        <a:lstStyle/>
        <a:p>
          <a:endParaRPr lang="en-IN" sz="1300"/>
        </a:p>
      </dgm:t>
    </dgm:pt>
    <dgm:pt modelId="{269B2291-C8F6-4CF6-9574-666FFBE6A9D9}" type="sibTrans" cxnId="{76A6A3CF-869E-408D-B182-B7CBD3F2D4FD}">
      <dgm:prSet/>
      <dgm:spPr/>
      <dgm:t>
        <a:bodyPr/>
        <a:lstStyle/>
        <a:p>
          <a:endParaRPr lang="en-IN" sz="1300"/>
        </a:p>
      </dgm:t>
    </dgm:pt>
    <dgm:pt modelId="{11C915BD-E024-488F-8892-F2502A34F7F3}">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IN" sz="1200" b="1" dirty="0" err="1"/>
            <a:t>Bioethanol</a:t>
          </a:r>
          <a:endParaRPr lang="en-IN" sz="1200" b="1" dirty="0"/>
        </a:p>
      </dgm:t>
    </dgm:pt>
    <dgm:pt modelId="{4F5A232C-350A-42B2-9F07-A1F251F0ACA6}" type="parTrans" cxnId="{7AF697B6-6ADF-4A8F-A53C-D2FE3306B062}">
      <dgm:prSet/>
      <dgm:spPr/>
      <dgm:t>
        <a:bodyPr/>
        <a:lstStyle/>
        <a:p>
          <a:endParaRPr lang="en-IN" sz="1300"/>
        </a:p>
      </dgm:t>
    </dgm:pt>
    <dgm:pt modelId="{85EB9270-F6D2-4297-80FE-810430EACBB7}" type="sibTrans" cxnId="{7AF697B6-6ADF-4A8F-A53C-D2FE3306B062}">
      <dgm:prSet/>
      <dgm:spPr/>
      <dgm:t>
        <a:bodyPr/>
        <a:lstStyle/>
        <a:p>
          <a:endParaRPr lang="en-IN" sz="1300"/>
        </a:p>
      </dgm:t>
    </dgm:pt>
    <dgm:pt modelId="{D2BBA9DF-E71E-4729-9B7D-08D497008874}">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IN" sz="1200" b="1" dirty="0" err="1"/>
            <a:t>Biobutanol</a:t>
          </a:r>
          <a:endParaRPr lang="en-IN" sz="1200" b="1" dirty="0"/>
        </a:p>
      </dgm:t>
    </dgm:pt>
    <dgm:pt modelId="{0C153ACD-536F-4AD4-851D-467E0F9E8978}" type="parTrans" cxnId="{63D5824D-860C-4106-8F71-F70DD1DE31ED}">
      <dgm:prSet/>
      <dgm:spPr/>
      <dgm:t>
        <a:bodyPr/>
        <a:lstStyle/>
        <a:p>
          <a:endParaRPr lang="en-IN" sz="1300"/>
        </a:p>
      </dgm:t>
    </dgm:pt>
    <dgm:pt modelId="{F3AE6C1B-0CCC-4943-A3BE-8DD93ED082C1}" type="sibTrans" cxnId="{63D5824D-860C-4106-8F71-F70DD1DE31ED}">
      <dgm:prSet/>
      <dgm:spPr/>
      <dgm:t>
        <a:bodyPr/>
        <a:lstStyle/>
        <a:p>
          <a:endParaRPr lang="en-IN" sz="1300"/>
        </a:p>
      </dgm:t>
    </dgm:pt>
    <dgm:pt modelId="{5B3B8B0D-6CB3-496A-80E0-819DEBF28226}">
      <dgm:prSet phldrT="[Text]" custT="1"/>
      <dgm:spPr/>
      <dgm:t>
        <a:bodyPr/>
        <a:lstStyle/>
        <a:p>
          <a:r>
            <a:rPr lang="en-IN" sz="1800" b="1" dirty="0"/>
            <a:t>Gaseous Biofuels</a:t>
          </a:r>
        </a:p>
      </dgm:t>
    </dgm:pt>
    <dgm:pt modelId="{77F807F7-8728-4CB9-94D3-4494E77097CE}" type="parTrans" cxnId="{AC1B6EFB-FF8E-4547-A45E-F5821CE27CB8}">
      <dgm:prSet/>
      <dgm:spPr/>
      <dgm:t>
        <a:bodyPr/>
        <a:lstStyle/>
        <a:p>
          <a:endParaRPr lang="en-IN" sz="1300"/>
        </a:p>
      </dgm:t>
    </dgm:pt>
    <dgm:pt modelId="{243CBAA8-E1A5-4397-88BB-E679D5516A49}" type="sibTrans" cxnId="{AC1B6EFB-FF8E-4547-A45E-F5821CE27CB8}">
      <dgm:prSet/>
      <dgm:spPr/>
      <dgm:t>
        <a:bodyPr/>
        <a:lstStyle/>
        <a:p>
          <a:endParaRPr lang="en-IN" sz="1300"/>
        </a:p>
      </dgm:t>
    </dgm:pt>
    <dgm:pt modelId="{FF2D2CCD-E318-4640-B096-0CA30B7571EE}">
      <dgm:prSet phldrT="[Text]" custT="1">
        <dgm:style>
          <a:lnRef idx="1">
            <a:schemeClr val="accent4"/>
          </a:lnRef>
          <a:fillRef idx="2">
            <a:schemeClr val="accent4"/>
          </a:fillRef>
          <a:effectRef idx="1">
            <a:schemeClr val="accent4"/>
          </a:effectRef>
          <a:fontRef idx="minor">
            <a:schemeClr val="dk1"/>
          </a:fontRef>
        </dgm:style>
      </dgm:prSet>
      <dgm:spPr>
        <a:solidFill>
          <a:schemeClr val="accent3">
            <a:lumMod val="40000"/>
            <a:lumOff val="60000"/>
          </a:schemeClr>
        </a:solidFill>
      </dgm:spPr>
      <dgm:t>
        <a:bodyPr/>
        <a:lstStyle/>
        <a:p>
          <a:r>
            <a:rPr lang="en-IN" sz="1200" b="1" dirty="0" err="1"/>
            <a:t>Biohydrogen</a:t>
          </a:r>
          <a:endParaRPr lang="en-IN" sz="1200" b="1" dirty="0"/>
        </a:p>
      </dgm:t>
    </dgm:pt>
    <dgm:pt modelId="{E9EEA776-2A97-4BC6-94A5-79368ACF1647}" type="parTrans" cxnId="{FA3A225C-6226-4CB3-984E-4E8C490432A7}">
      <dgm:prSet/>
      <dgm:spPr/>
      <dgm:t>
        <a:bodyPr/>
        <a:lstStyle/>
        <a:p>
          <a:endParaRPr lang="en-IN" sz="1300"/>
        </a:p>
      </dgm:t>
    </dgm:pt>
    <dgm:pt modelId="{F34C8940-E354-4D8D-B603-70886C03AD51}" type="sibTrans" cxnId="{FA3A225C-6226-4CB3-984E-4E8C490432A7}">
      <dgm:prSet/>
      <dgm:spPr/>
      <dgm:t>
        <a:bodyPr/>
        <a:lstStyle/>
        <a:p>
          <a:endParaRPr lang="en-IN" sz="1300"/>
        </a:p>
      </dgm:t>
    </dgm:pt>
    <dgm:pt modelId="{1BFC8FEA-61A7-49D8-BE05-D2F15245AE35}">
      <dgm:prSet custT="1">
        <dgm:style>
          <a:lnRef idx="1">
            <a:schemeClr val="accent4"/>
          </a:lnRef>
          <a:fillRef idx="2">
            <a:schemeClr val="accent4"/>
          </a:fillRef>
          <a:effectRef idx="1">
            <a:schemeClr val="accent4"/>
          </a:effectRef>
          <a:fontRef idx="minor">
            <a:schemeClr val="dk1"/>
          </a:fontRef>
        </dgm:style>
      </dgm:prSet>
      <dgm:spPr/>
      <dgm:t>
        <a:bodyPr/>
        <a:lstStyle/>
        <a:p>
          <a:r>
            <a:rPr lang="en-IN" sz="1400" b="1" dirty="0"/>
            <a:t>Biodiesel</a:t>
          </a:r>
        </a:p>
      </dgm:t>
    </dgm:pt>
    <dgm:pt modelId="{624EACE8-7F4F-432F-B3AB-F94210711AB3}" type="parTrans" cxnId="{7DA64C69-59DF-4D4E-B97B-1505691D1B66}">
      <dgm:prSet/>
      <dgm:spPr/>
      <dgm:t>
        <a:bodyPr/>
        <a:lstStyle/>
        <a:p>
          <a:endParaRPr lang="en-IN" sz="1300"/>
        </a:p>
      </dgm:t>
    </dgm:pt>
    <dgm:pt modelId="{A54C5067-92E8-42E0-B312-509EFCDDFA90}" type="sibTrans" cxnId="{7DA64C69-59DF-4D4E-B97B-1505691D1B66}">
      <dgm:prSet/>
      <dgm:spPr/>
      <dgm:t>
        <a:bodyPr/>
        <a:lstStyle/>
        <a:p>
          <a:endParaRPr lang="en-IN" sz="1300"/>
        </a:p>
      </dgm:t>
    </dgm:pt>
    <dgm:pt modelId="{85BE445E-9928-49E3-B589-677CB17E4326}">
      <dgm:prSet custT="1">
        <dgm:style>
          <a:lnRef idx="1">
            <a:schemeClr val="accent4"/>
          </a:lnRef>
          <a:fillRef idx="2">
            <a:schemeClr val="accent4"/>
          </a:fillRef>
          <a:effectRef idx="1">
            <a:schemeClr val="accent4"/>
          </a:effectRef>
          <a:fontRef idx="minor">
            <a:schemeClr val="dk1"/>
          </a:fontRef>
        </dgm:style>
      </dgm:prSet>
      <dgm:spPr>
        <a:solidFill>
          <a:schemeClr val="accent3">
            <a:lumMod val="40000"/>
            <a:lumOff val="60000"/>
          </a:schemeClr>
        </a:solidFill>
      </dgm:spPr>
      <dgm:t>
        <a:bodyPr/>
        <a:lstStyle/>
        <a:p>
          <a:r>
            <a:rPr lang="en-IN" sz="1400" b="1" dirty="0" err="1"/>
            <a:t>Syngas</a:t>
          </a:r>
          <a:endParaRPr lang="en-IN" sz="1400" b="1" dirty="0"/>
        </a:p>
      </dgm:t>
    </dgm:pt>
    <dgm:pt modelId="{2ABD4309-C128-46A1-873C-0AC13C8956FC}" type="parTrans" cxnId="{78BF3EDB-C0E9-4951-862F-159A2DD5ED91}">
      <dgm:prSet/>
      <dgm:spPr/>
      <dgm:t>
        <a:bodyPr/>
        <a:lstStyle/>
        <a:p>
          <a:endParaRPr lang="en-IN" sz="1300"/>
        </a:p>
      </dgm:t>
    </dgm:pt>
    <dgm:pt modelId="{C1B6CA8D-E19F-4DEC-B5EC-B2BB28C89A9B}" type="sibTrans" cxnId="{78BF3EDB-C0E9-4951-862F-159A2DD5ED91}">
      <dgm:prSet/>
      <dgm:spPr/>
      <dgm:t>
        <a:bodyPr/>
        <a:lstStyle/>
        <a:p>
          <a:endParaRPr lang="en-IN" sz="1300"/>
        </a:p>
      </dgm:t>
    </dgm:pt>
    <dgm:pt modelId="{84397BAD-C3AD-42AE-BA2C-7D4F4EB46A2C}">
      <dgm:prSet custT="1">
        <dgm:style>
          <a:lnRef idx="1">
            <a:schemeClr val="accent4"/>
          </a:lnRef>
          <a:fillRef idx="2">
            <a:schemeClr val="accent4"/>
          </a:fillRef>
          <a:effectRef idx="1">
            <a:schemeClr val="accent4"/>
          </a:effectRef>
          <a:fontRef idx="minor">
            <a:schemeClr val="dk1"/>
          </a:fontRef>
        </dgm:style>
      </dgm:prSet>
      <dgm:spPr>
        <a:solidFill>
          <a:schemeClr val="accent3">
            <a:lumMod val="40000"/>
            <a:lumOff val="60000"/>
          </a:schemeClr>
        </a:solidFill>
      </dgm:spPr>
      <dgm:t>
        <a:bodyPr/>
        <a:lstStyle/>
        <a:p>
          <a:r>
            <a:rPr lang="en-IN" sz="1200" b="1" dirty="0" err="1"/>
            <a:t>Biomethane</a:t>
          </a:r>
          <a:endParaRPr lang="en-IN" sz="1200" b="1" dirty="0"/>
        </a:p>
      </dgm:t>
    </dgm:pt>
    <dgm:pt modelId="{1DEA04F8-0F81-429D-A005-DF91775765DC}" type="parTrans" cxnId="{7A73C299-1DCF-4C3F-BCC1-F12BAF19B424}">
      <dgm:prSet/>
      <dgm:spPr/>
      <dgm:t>
        <a:bodyPr/>
        <a:lstStyle/>
        <a:p>
          <a:endParaRPr lang="en-IN" sz="1300"/>
        </a:p>
      </dgm:t>
    </dgm:pt>
    <dgm:pt modelId="{F3FD5A53-F24F-4CBB-9D5D-43913EA4C92D}" type="sibTrans" cxnId="{7A73C299-1DCF-4C3F-BCC1-F12BAF19B424}">
      <dgm:prSet/>
      <dgm:spPr/>
      <dgm:t>
        <a:bodyPr/>
        <a:lstStyle/>
        <a:p>
          <a:endParaRPr lang="en-IN" sz="1300"/>
        </a:p>
      </dgm:t>
    </dgm:pt>
    <dgm:pt modelId="{9CD84B1E-14DF-4D86-9DF9-7CF8DFC7AC1A}">
      <dgm:prSet custT="1">
        <dgm:style>
          <a:lnRef idx="1">
            <a:schemeClr val="accent4"/>
          </a:lnRef>
          <a:fillRef idx="2">
            <a:schemeClr val="accent4"/>
          </a:fillRef>
          <a:effectRef idx="1">
            <a:schemeClr val="accent4"/>
          </a:effectRef>
          <a:fontRef idx="minor">
            <a:schemeClr val="dk1"/>
          </a:fontRef>
        </dgm:style>
      </dgm:prSet>
      <dgm:spPr>
        <a:solidFill>
          <a:schemeClr val="accent3">
            <a:lumMod val="40000"/>
            <a:lumOff val="60000"/>
          </a:schemeClr>
        </a:solidFill>
      </dgm:spPr>
      <dgm:t>
        <a:bodyPr/>
        <a:lstStyle/>
        <a:p>
          <a:r>
            <a:rPr lang="en-IN" sz="1200" b="1" dirty="0" err="1"/>
            <a:t>Biohythane</a:t>
          </a:r>
          <a:endParaRPr lang="en-IN" sz="1200" b="1" dirty="0"/>
        </a:p>
      </dgm:t>
    </dgm:pt>
    <dgm:pt modelId="{104F839C-6C51-401B-B3B6-DD6D2C582CF7}" type="parTrans" cxnId="{A79B2321-FAAC-4E87-87B3-9B63DD8F47BA}">
      <dgm:prSet/>
      <dgm:spPr/>
      <dgm:t>
        <a:bodyPr/>
        <a:lstStyle/>
        <a:p>
          <a:endParaRPr lang="en-IN" sz="1300"/>
        </a:p>
      </dgm:t>
    </dgm:pt>
    <dgm:pt modelId="{8BB9F058-FED1-4E25-BBA3-6D27D6938CAC}" type="sibTrans" cxnId="{A79B2321-FAAC-4E87-87B3-9B63DD8F47BA}">
      <dgm:prSet/>
      <dgm:spPr/>
      <dgm:t>
        <a:bodyPr/>
        <a:lstStyle/>
        <a:p>
          <a:endParaRPr lang="en-IN" sz="1300"/>
        </a:p>
      </dgm:t>
    </dgm:pt>
    <dgm:pt modelId="{8F2CADBD-17A4-4407-81C1-FBDAFE3BB998}" type="pres">
      <dgm:prSet presAssocID="{BC09458D-5470-452F-9CBF-966D64A75AA9}" presName="hierChild1" presStyleCnt="0">
        <dgm:presLayoutVars>
          <dgm:chPref val="1"/>
          <dgm:dir/>
          <dgm:animOne val="branch"/>
          <dgm:animLvl val="lvl"/>
          <dgm:resizeHandles/>
        </dgm:presLayoutVars>
      </dgm:prSet>
      <dgm:spPr/>
      <dgm:t>
        <a:bodyPr/>
        <a:lstStyle/>
        <a:p>
          <a:endParaRPr lang="en-IN"/>
        </a:p>
      </dgm:t>
    </dgm:pt>
    <dgm:pt modelId="{A79F692D-18C4-463B-B64E-0202B78C69A3}" type="pres">
      <dgm:prSet presAssocID="{8A69BDB1-6F1C-485D-ACBA-F5CFE992FA54}" presName="hierRoot1" presStyleCnt="0"/>
      <dgm:spPr/>
    </dgm:pt>
    <dgm:pt modelId="{26EA8A02-FDC3-4F5F-A992-244E1582CD77}" type="pres">
      <dgm:prSet presAssocID="{8A69BDB1-6F1C-485D-ACBA-F5CFE992FA54}" presName="composite" presStyleCnt="0"/>
      <dgm:spPr/>
    </dgm:pt>
    <dgm:pt modelId="{39A4EBB4-BAB7-4208-A128-F4E0325B64D7}" type="pres">
      <dgm:prSet presAssocID="{8A69BDB1-6F1C-485D-ACBA-F5CFE992FA54}" presName="background" presStyleLbl="node0" presStyleIdx="0" presStyleCnt="1"/>
      <dgm:spPr/>
    </dgm:pt>
    <dgm:pt modelId="{9D1C23DF-C791-44F4-97E1-D90990674B37}" type="pres">
      <dgm:prSet presAssocID="{8A69BDB1-6F1C-485D-ACBA-F5CFE992FA54}" presName="text" presStyleLbl="fgAcc0" presStyleIdx="0" presStyleCnt="1" custScaleX="219128" custScaleY="195665">
        <dgm:presLayoutVars>
          <dgm:chPref val="3"/>
        </dgm:presLayoutVars>
      </dgm:prSet>
      <dgm:spPr/>
      <dgm:t>
        <a:bodyPr/>
        <a:lstStyle/>
        <a:p>
          <a:endParaRPr lang="en-IN"/>
        </a:p>
      </dgm:t>
    </dgm:pt>
    <dgm:pt modelId="{DA979F48-A39E-43B4-A0A6-D1AC25A92DF8}" type="pres">
      <dgm:prSet presAssocID="{8A69BDB1-6F1C-485D-ACBA-F5CFE992FA54}" presName="hierChild2" presStyleCnt="0"/>
      <dgm:spPr/>
    </dgm:pt>
    <dgm:pt modelId="{88A1513F-0F6F-4ED9-B333-45AA8AC91F48}" type="pres">
      <dgm:prSet presAssocID="{92EA2881-D905-4F93-A06E-05A98E888F13}" presName="Name10" presStyleLbl="parChTrans1D2" presStyleIdx="0" presStyleCnt="2"/>
      <dgm:spPr/>
      <dgm:t>
        <a:bodyPr/>
        <a:lstStyle/>
        <a:p>
          <a:endParaRPr lang="en-IN"/>
        </a:p>
      </dgm:t>
    </dgm:pt>
    <dgm:pt modelId="{1A65B248-676A-4286-B2BB-A366D5C9F72F}" type="pres">
      <dgm:prSet presAssocID="{D1396961-4135-45DA-81EB-151EAB9A6909}" presName="hierRoot2" presStyleCnt="0"/>
      <dgm:spPr/>
    </dgm:pt>
    <dgm:pt modelId="{186DC150-5C62-4AB3-A1DA-101111DAC1BE}" type="pres">
      <dgm:prSet presAssocID="{D1396961-4135-45DA-81EB-151EAB9A6909}" presName="composite2" presStyleCnt="0"/>
      <dgm:spPr/>
    </dgm:pt>
    <dgm:pt modelId="{6DAA573F-C0CF-47AC-8DA1-DB599FD6BBF5}" type="pres">
      <dgm:prSet presAssocID="{D1396961-4135-45DA-81EB-151EAB9A6909}" presName="background2" presStyleLbl="node2" presStyleIdx="0" presStyleCnt="2">
        <dgm:style>
          <a:lnRef idx="1">
            <a:schemeClr val="accent3"/>
          </a:lnRef>
          <a:fillRef idx="3">
            <a:schemeClr val="accent3"/>
          </a:fillRef>
          <a:effectRef idx="2">
            <a:schemeClr val="accent3"/>
          </a:effectRef>
          <a:fontRef idx="minor">
            <a:schemeClr val="lt1"/>
          </a:fontRef>
        </dgm:style>
      </dgm:prSet>
      <dgm:spPr/>
    </dgm:pt>
    <dgm:pt modelId="{C9509C80-B6D6-4C42-9A94-55F7190B35AB}" type="pres">
      <dgm:prSet presAssocID="{D1396961-4135-45DA-81EB-151EAB9A6909}" presName="text2" presStyleLbl="fgAcc2" presStyleIdx="0" presStyleCnt="2" custScaleX="207123" custScaleY="187171">
        <dgm:presLayoutVars>
          <dgm:chPref val="3"/>
        </dgm:presLayoutVars>
      </dgm:prSet>
      <dgm:spPr/>
      <dgm:t>
        <a:bodyPr/>
        <a:lstStyle/>
        <a:p>
          <a:endParaRPr lang="en-IN"/>
        </a:p>
      </dgm:t>
    </dgm:pt>
    <dgm:pt modelId="{88C2BD75-2716-43E3-BF0E-EA03ED49F174}" type="pres">
      <dgm:prSet presAssocID="{D1396961-4135-45DA-81EB-151EAB9A6909}" presName="hierChild3" presStyleCnt="0"/>
      <dgm:spPr/>
    </dgm:pt>
    <dgm:pt modelId="{75DD42E9-4DF8-46A1-9080-5AB548117ED6}" type="pres">
      <dgm:prSet presAssocID="{4F5A232C-350A-42B2-9F07-A1F251F0ACA6}" presName="Name17" presStyleLbl="parChTrans1D3" presStyleIdx="0" presStyleCnt="7"/>
      <dgm:spPr/>
      <dgm:t>
        <a:bodyPr/>
        <a:lstStyle/>
        <a:p>
          <a:endParaRPr lang="en-IN"/>
        </a:p>
      </dgm:t>
    </dgm:pt>
    <dgm:pt modelId="{272F0986-7BCB-4159-8FEB-9142CAB1B021}" type="pres">
      <dgm:prSet presAssocID="{11C915BD-E024-488F-8892-F2502A34F7F3}" presName="hierRoot3" presStyleCnt="0"/>
      <dgm:spPr/>
    </dgm:pt>
    <dgm:pt modelId="{08F137EE-F4D0-4F5B-98E8-4483261ACEA0}" type="pres">
      <dgm:prSet presAssocID="{11C915BD-E024-488F-8892-F2502A34F7F3}" presName="composite3" presStyleCnt="0"/>
      <dgm:spPr/>
    </dgm:pt>
    <dgm:pt modelId="{D157ED1D-1148-425E-B530-CBB8B1307A91}" type="pres">
      <dgm:prSet presAssocID="{11C915BD-E024-488F-8892-F2502A34F7F3}" presName="background3" presStyleLbl="node3" presStyleIdx="0" presStyleCnt="7">
        <dgm:style>
          <a:lnRef idx="1">
            <a:schemeClr val="accent3"/>
          </a:lnRef>
          <a:fillRef idx="3">
            <a:schemeClr val="accent3"/>
          </a:fillRef>
          <a:effectRef idx="2">
            <a:schemeClr val="accent3"/>
          </a:effectRef>
          <a:fontRef idx="minor">
            <a:schemeClr val="lt1"/>
          </a:fontRef>
        </dgm:style>
      </dgm:prSet>
      <dgm:spPr/>
    </dgm:pt>
    <dgm:pt modelId="{9BA23F23-81CD-48EC-BEDB-7FB00828E0BB}" type="pres">
      <dgm:prSet presAssocID="{11C915BD-E024-488F-8892-F2502A34F7F3}" presName="text3" presStyleLbl="fgAcc3" presStyleIdx="0" presStyleCnt="7" custScaleX="117228" custScaleY="262600">
        <dgm:presLayoutVars>
          <dgm:chPref val="3"/>
        </dgm:presLayoutVars>
      </dgm:prSet>
      <dgm:spPr/>
      <dgm:t>
        <a:bodyPr/>
        <a:lstStyle/>
        <a:p>
          <a:endParaRPr lang="en-IN"/>
        </a:p>
      </dgm:t>
    </dgm:pt>
    <dgm:pt modelId="{490D33C2-E380-4D4E-A969-A117EAC74021}" type="pres">
      <dgm:prSet presAssocID="{11C915BD-E024-488F-8892-F2502A34F7F3}" presName="hierChild4" presStyleCnt="0"/>
      <dgm:spPr/>
    </dgm:pt>
    <dgm:pt modelId="{9D067F19-B310-4CE1-B921-AE7FA54FBBF1}" type="pres">
      <dgm:prSet presAssocID="{0C153ACD-536F-4AD4-851D-467E0F9E8978}" presName="Name17" presStyleLbl="parChTrans1D3" presStyleIdx="1" presStyleCnt="7"/>
      <dgm:spPr/>
      <dgm:t>
        <a:bodyPr/>
        <a:lstStyle/>
        <a:p>
          <a:endParaRPr lang="en-IN"/>
        </a:p>
      </dgm:t>
    </dgm:pt>
    <dgm:pt modelId="{4F5758DA-C462-4BAD-A06B-E1EC6DEC9F29}" type="pres">
      <dgm:prSet presAssocID="{D2BBA9DF-E71E-4729-9B7D-08D497008874}" presName="hierRoot3" presStyleCnt="0"/>
      <dgm:spPr/>
    </dgm:pt>
    <dgm:pt modelId="{70DA3C0C-470F-4151-840D-832338E79F50}" type="pres">
      <dgm:prSet presAssocID="{D2BBA9DF-E71E-4729-9B7D-08D497008874}" presName="composite3" presStyleCnt="0"/>
      <dgm:spPr/>
    </dgm:pt>
    <dgm:pt modelId="{2E4DEACF-4A22-466F-AC3A-AA95C7D0AA75}" type="pres">
      <dgm:prSet presAssocID="{D2BBA9DF-E71E-4729-9B7D-08D497008874}" presName="background3" presStyleLbl="node3" presStyleIdx="1" presStyleCnt="7">
        <dgm:style>
          <a:lnRef idx="1">
            <a:schemeClr val="accent3"/>
          </a:lnRef>
          <a:fillRef idx="3">
            <a:schemeClr val="accent3"/>
          </a:fillRef>
          <a:effectRef idx="2">
            <a:schemeClr val="accent3"/>
          </a:effectRef>
          <a:fontRef idx="minor">
            <a:schemeClr val="lt1"/>
          </a:fontRef>
        </dgm:style>
      </dgm:prSet>
      <dgm:spPr/>
    </dgm:pt>
    <dgm:pt modelId="{0B502F9E-3ABB-4F4B-94F1-825CF2FD7772}" type="pres">
      <dgm:prSet presAssocID="{D2BBA9DF-E71E-4729-9B7D-08D497008874}" presName="text3" presStyleLbl="fgAcc3" presStyleIdx="1" presStyleCnt="7" custScaleX="117228" custScaleY="262601">
        <dgm:presLayoutVars>
          <dgm:chPref val="3"/>
        </dgm:presLayoutVars>
      </dgm:prSet>
      <dgm:spPr/>
      <dgm:t>
        <a:bodyPr/>
        <a:lstStyle/>
        <a:p>
          <a:endParaRPr lang="en-IN"/>
        </a:p>
      </dgm:t>
    </dgm:pt>
    <dgm:pt modelId="{C8C3B653-AF0C-49E7-9A9F-B133F771EBE0}" type="pres">
      <dgm:prSet presAssocID="{D2BBA9DF-E71E-4729-9B7D-08D497008874}" presName="hierChild4" presStyleCnt="0"/>
      <dgm:spPr/>
    </dgm:pt>
    <dgm:pt modelId="{66B9306F-292B-4A3A-9558-0DDA52817713}" type="pres">
      <dgm:prSet presAssocID="{624EACE8-7F4F-432F-B3AB-F94210711AB3}" presName="Name17" presStyleLbl="parChTrans1D3" presStyleIdx="2" presStyleCnt="7"/>
      <dgm:spPr/>
      <dgm:t>
        <a:bodyPr/>
        <a:lstStyle/>
        <a:p>
          <a:endParaRPr lang="en-IN"/>
        </a:p>
      </dgm:t>
    </dgm:pt>
    <dgm:pt modelId="{5A208902-E539-4628-A93E-1EA4DD005272}" type="pres">
      <dgm:prSet presAssocID="{1BFC8FEA-61A7-49D8-BE05-D2F15245AE35}" presName="hierRoot3" presStyleCnt="0"/>
      <dgm:spPr/>
    </dgm:pt>
    <dgm:pt modelId="{AC875D24-82BE-4544-8DD9-0928BE3CD8A6}" type="pres">
      <dgm:prSet presAssocID="{1BFC8FEA-61A7-49D8-BE05-D2F15245AE35}" presName="composite3" presStyleCnt="0"/>
      <dgm:spPr/>
    </dgm:pt>
    <dgm:pt modelId="{416D5FED-8D01-4C03-A493-FC77FFD56BFF}" type="pres">
      <dgm:prSet presAssocID="{1BFC8FEA-61A7-49D8-BE05-D2F15245AE35}" presName="background3" presStyleLbl="node3" presStyleIdx="2" presStyleCnt="7">
        <dgm:style>
          <a:lnRef idx="1">
            <a:schemeClr val="accent3"/>
          </a:lnRef>
          <a:fillRef idx="3">
            <a:schemeClr val="accent3"/>
          </a:fillRef>
          <a:effectRef idx="2">
            <a:schemeClr val="accent3"/>
          </a:effectRef>
          <a:fontRef idx="minor">
            <a:schemeClr val="lt1"/>
          </a:fontRef>
        </dgm:style>
      </dgm:prSet>
      <dgm:spPr/>
    </dgm:pt>
    <dgm:pt modelId="{C868267F-2AF1-43EE-9272-C97010B9D154}" type="pres">
      <dgm:prSet presAssocID="{1BFC8FEA-61A7-49D8-BE05-D2F15245AE35}" presName="text3" presStyleLbl="fgAcc3" presStyleIdx="2" presStyleCnt="7" custScaleX="117228" custScaleY="262600">
        <dgm:presLayoutVars>
          <dgm:chPref val="3"/>
        </dgm:presLayoutVars>
      </dgm:prSet>
      <dgm:spPr/>
      <dgm:t>
        <a:bodyPr/>
        <a:lstStyle/>
        <a:p>
          <a:endParaRPr lang="en-IN"/>
        </a:p>
      </dgm:t>
    </dgm:pt>
    <dgm:pt modelId="{F0DE5B71-6C62-4D1E-BFF4-09D9FBF63239}" type="pres">
      <dgm:prSet presAssocID="{1BFC8FEA-61A7-49D8-BE05-D2F15245AE35}" presName="hierChild4" presStyleCnt="0"/>
      <dgm:spPr/>
    </dgm:pt>
    <dgm:pt modelId="{8AEBA72F-4012-4B00-9172-BA0C9E8ABB76}" type="pres">
      <dgm:prSet presAssocID="{77F807F7-8728-4CB9-94D3-4494E77097CE}" presName="Name10" presStyleLbl="parChTrans1D2" presStyleIdx="1" presStyleCnt="2"/>
      <dgm:spPr/>
      <dgm:t>
        <a:bodyPr/>
        <a:lstStyle/>
        <a:p>
          <a:endParaRPr lang="en-IN"/>
        </a:p>
      </dgm:t>
    </dgm:pt>
    <dgm:pt modelId="{E49B52EF-C0D5-477F-B9E3-A29A473B8C97}" type="pres">
      <dgm:prSet presAssocID="{5B3B8B0D-6CB3-496A-80E0-819DEBF28226}" presName="hierRoot2" presStyleCnt="0"/>
      <dgm:spPr/>
    </dgm:pt>
    <dgm:pt modelId="{EF475968-C498-486A-83DA-C3331CF5E3BB}" type="pres">
      <dgm:prSet presAssocID="{5B3B8B0D-6CB3-496A-80E0-819DEBF28226}" presName="composite2" presStyleCnt="0"/>
      <dgm:spPr/>
    </dgm:pt>
    <dgm:pt modelId="{F73236B8-791A-49BF-991F-2070DD27B5B1}" type="pres">
      <dgm:prSet presAssocID="{5B3B8B0D-6CB3-496A-80E0-819DEBF28226}" presName="background2" presStyleLbl="node2" presStyleIdx="1" presStyleCnt="2">
        <dgm:style>
          <a:lnRef idx="1">
            <a:schemeClr val="accent5"/>
          </a:lnRef>
          <a:fillRef idx="3">
            <a:schemeClr val="accent5"/>
          </a:fillRef>
          <a:effectRef idx="2">
            <a:schemeClr val="accent5"/>
          </a:effectRef>
          <a:fontRef idx="minor">
            <a:schemeClr val="lt1"/>
          </a:fontRef>
        </dgm:style>
      </dgm:prSet>
      <dgm:spPr/>
    </dgm:pt>
    <dgm:pt modelId="{E6DCBAB5-6559-4FA9-BED1-875286B12D2D}" type="pres">
      <dgm:prSet presAssocID="{5B3B8B0D-6CB3-496A-80E0-819DEBF28226}" presName="text2" presStyleLbl="fgAcc2" presStyleIdx="1" presStyleCnt="2" custScaleX="223422" custScaleY="178096">
        <dgm:presLayoutVars>
          <dgm:chPref val="3"/>
        </dgm:presLayoutVars>
      </dgm:prSet>
      <dgm:spPr/>
      <dgm:t>
        <a:bodyPr/>
        <a:lstStyle/>
        <a:p>
          <a:endParaRPr lang="en-IN"/>
        </a:p>
      </dgm:t>
    </dgm:pt>
    <dgm:pt modelId="{F92CE673-CD8C-4299-8D2C-7D0A1779A602}" type="pres">
      <dgm:prSet presAssocID="{5B3B8B0D-6CB3-496A-80E0-819DEBF28226}" presName="hierChild3" presStyleCnt="0"/>
      <dgm:spPr/>
    </dgm:pt>
    <dgm:pt modelId="{8178846F-A1EB-4A2C-891D-90FF2C05CF21}" type="pres">
      <dgm:prSet presAssocID="{1DEA04F8-0F81-429D-A005-DF91775765DC}" presName="Name17" presStyleLbl="parChTrans1D3" presStyleIdx="3" presStyleCnt="7"/>
      <dgm:spPr/>
      <dgm:t>
        <a:bodyPr/>
        <a:lstStyle/>
        <a:p>
          <a:endParaRPr lang="en-IN"/>
        </a:p>
      </dgm:t>
    </dgm:pt>
    <dgm:pt modelId="{83DCF770-5C2A-4A6E-A5FC-5F1857902D41}" type="pres">
      <dgm:prSet presAssocID="{84397BAD-C3AD-42AE-BA2C-7D4F4EB46A2C}" presName="hierRoot3" presStyleCnt="0"/>
      <dgm:spPr/>
    </dgm:pt>
    <dgm:pt modelId="{736EED3D-F54A-4632-827B-C38C4E774FBE}" type="pres">
      <dgm:prSet presAssocID="{84397BAD-C3AD-42AE-BA2C-7D4F4EB46A2C}" presName="composite3" presStyleCnt="0"/>
      <dgm:spPr/>
    </dgm:pt>
    <dgm:pt modelId="{8822BC0C-22BB-4C1F-9483-4FD3B9B70689}" type="pres">
      <dgm:prSet presAssocID="{84397BAD-C3AD-42AE-BA2C-7D4F4EB46A2C}" presName="background3" presStyleLbl="node3" presStyleIdx="3" presStyleCnt="7">
        <dgm:style>
          <a:lnRef idx="0">
            <a:schemeClr val="accent5"/>
          </a:lnRef>
          <a:fillRef idx="3">
            <a:schemeClr val="accent5"/>
          </a:fillRef>
          <a:effectRef idx="3">
            <a:schemeClr val="accent5"/>
          </a:effectRef>
          <a:fontRef idx="minor">
            <a:schemeClr val="lt1"/>
          </a:fontRef>
        </dgm:style>
      </dgm:prSet>
      <dgm:spPr/>
    </dgm:pt>
    <dgm:pt modelId="{DE6CC304-3AD8-40C0-B222-3D6FB5EEB020}" type="pres">
      <dgm:prSet presAssocID="{84397BAD-C3AD-42AE-BA2C-7D4F4EB46A2C}" presName="text3" presStyleLbl="fgAcc3" presStyleIdx="3" presStyleCnt="7" custScaleX="132897" custScaleY="262600">
        <dgm:presLayoutVars>
          <dgm:chPref val="3"/>
        </dgm:presLayoutVars>
      </dgm:prSet>
      <dgm:spPr/>
      <dgm:t>
        <a:bodyPr/>
        <a:lstStyle/>
        <a:p>
          <a:endParaRPr lang="en-IN"/>
        </a:p>
      </dgm:t>
    </dgm:pt>
    <dgm:pt modelId="{BFD1EEC1-E101-4B9D-9243-C0F1FF6F9A06}" type="pres">
      <dgm:prSet presAssocID="{84397BAD-C3AD-42AE-BA2C-7D4F4EB46A2C}" presName="hierChild4" presStyleCnt="0"/>
      <dgm:spPr/>
    </dgm:pt>
    <dgm:pt modelId="{5CD7B171-4DDC-45AA-8E02-E606404B5D73}" type="pres">
      <dgm:prSet presAssocID="{E9EEA776-2A97-4BC6-94A5-79368ACF1647}" presName="Name17" presStyleLbl="parChTrans1D3" presStyleIdx="4" presStyleCnt="7"/>
      <dgm:spPr/>
      <dgm:t>
        <a:bodyPr/>
        <a:lstStyle/>
        <a:p>
          <a:endParaRPr lang="en-IN"/>
        </a:p>
      </dgm:t>
    </dgm:pt>
    <dgm:pt modelId="{8F1200A5-D3A6-41B2-865D-263805BF3A3C}" type="pres">
      <dgm:prSet presAssocID="{FF2D2CCD-E318-4640-B096-0CA30B7571EE}" presName="hierRoot3" presStyleCnt="0"/>
      <dgm:spPr/>
    </dgm:pt>
    <dgm:pt modelId="{DA8D711C-3DFC-48D3-90EC-F4DF1D3F7A47}" type="pres">
      <dgm:prSet presAssocID="{FF2D2CCD-E318-4640-B096-0CA30B7571EE}" presName="composite3" presStyleCnt="0"/>
      <dgm:spPr/>
    </dgm:pt>
    <dgm:pt modelId="{18DE5C96-DA04-401E-ADA9-E19045BA646C}" type="pres">
      <dgm:prSet presAssocID="{FF2D2CCD-E318-4640-B096-0CA30B7571EE}" presName="background3" presStyleLbl="node3" presStyleIdx="4" presStyleCnt="7">
        <dgm:style>
          <a:lnRef idx="0">
            <a:schemeClr val="accent5"/>
          </a:lnRef>
          <a:fillRef idx="3">
            <a:schemeClr val="accent5"/>
          </a:fillRef>
          <a:effectRef idx="3">
            <a:schemeClr val="accent5"/>
          </a:effectRef>
          <a:fontRef idx="minor">
            <a:schemeClr val="lt1"/>
          </a:fontRef>
        </dgm:style>
      </dgm:prSet>
      <dgm:spPr/>
    </dgm:pt>
    <dgm:pt modelId="{772DDFC2-00BC-4C45-BAA5-6900C54549F0}" type="pres">
      <dgm:prSet presAssocID="{FF2D2CCD-E318-4640-B096-0CA30B7571EE}" presName="text3" presStyleLbl="fgAcc3" presStyleIdx="4" presStyleCnt="7" custScaleX="134625" custScaleY="262600">
        <dgm:presLayoutVars>
          <dgm:chPref val="3"/>
        </dgm:presLayoutVars>
      </dgm:prSet>
      <dgm:spPr/>
      <dgm:t>
        <a:bodyPr/>
        <a:lstStyle/>
        <a:p>
          <a:endParaRPr lang="en-IN"/>
        </a:p>
      </dgm:t>
    </dgm:pt>
    <dgm:pt modelId="{18A08B6E-0CB5-457C-A8FC-7CB537CAD2B4}" type="pres">
      <dgm:prSet presAssocID="{FF2D2CCD-E318-4640-B096-0CA30B7571EE}" presName="hierChild4" presStyleCnt="0"/>
      <dgm:spPr/>
    </dgm:pt>
    <dgm:pt modelId="{FB2094E9-5085-4D51-B20C-A93A413BC7C4}" type="pres">
      <dgm:prSet presAssocID="{2ABD4309-C128-46A1-873C-0AC13C8956FC}" presName="Name17" presStyleLbl="parChTrans1D3" presStyleIdx="5" presStyleCnt="7"/>
      <dgm:spPr/>
      <dgm:t>
        <a:bodyPr/>
        <a:lstStyle/>
        <a:p>
          <a:endParaRPr lang="en-IN"/>
        </a:p>
      </dgm:t>
    </dgm:pt>
    <dgm:pt modelId="{943E7039-F0B4-442B-9555-CA43C1A1502F}" type="pres">
      <dgm:prSet presAssocID="{85BE445E-9928-49E3-B589-677CB17E4326}" presName="hierRoot3" presStyleCnt="0"/>
      <dgm:spPr/>
    </dgm:pt>
    <dgm:pt modelId="{43A82508-BFCA-4D27-AAF7-0D072338482F}" type="pres">
      <dgm:prSet presAssocID="{85BE445E-9928-49E3-B589-677CB17E4326}" presName="composite3" presStyleCnt="0"/>
      <dgm:spPr/>
    </dgm:pt>
    <dgm:pt modelId="{6BFC88D3-16B7-48FA-BC1D-2819CDE449DA}" type="pres">
      <dgm:prSet presAssocID="{85BE445E-9928-49E3-B589-677CB17E4326}" presName="background3" presStyleLbl="node3" presStyleIdx="5" presStyleCnt="7">
        <dgm:style>
          <a:lnRef idx="0">
            <a:schemeClr val="accent5"/>
          </a:lnRef>
          <a:fillRef idx="3">
            <a:schemeClr val="accent5"/>
          </a:fillRef>
          <a:effectRef idx="3">
            <a:schemeClr val="accent5"/>
          </a:effectRef>
          <a:fontRef idx="minor">
            <a:schemeClr val="lt1"/>
          </a:fontRef>
        </dgm:style>
      </dgm:prSet>
      <dgm:spPr/>
    </dgm:pt>
    <dgm:pt modelId="{0B5FC90C-F427-463E-91D4-4EB3E2C7F475}" type="pres">
      <dgm:prSet presAssocID="{85BE445E-9928-49E3-B589-677CB17E4326}" presName="text3" presStyleLbl="fgAcc3" presStyleIdx="5" presStyleCnt="7" custScaleX="117228" custScaleY="267146" custLinFactNeighborX="-953" custLinFactNeighborY="-7347">
        <dgm:presLayoutVars>
          <dgm:chPref val="3"/>
        </dgm:presLayoutVars>
      </dgm:prSet>
      <dgm:spPr/>
      <dgm:t>
        <a:bodyPr/>
        <a:lstStyle/>
        <a:p>
          <a:endParaRPr lang="en-IN"/>
        </a:p>
      </dgm:t>
    </dgm:pt>
    <dgm:pt modelId="{D51F1C5A-4009-42F9-90E7-D04743064040}" type="pres">
      <dgm:prSet presAssocID="{85BE445E-9928-49E3-B589-677CB17E4326}" presName="hierChild4" presStyleCnt="0"/>
      <dgm:spPr/>
    </dgm:pt>
    <dgm:pt modelId="{1137C49F-9091-4B8A-BFC4-06DF82E453C5}" type="pres">
      <dgm:prSet presAssocID="{104F839C-6C51-401B-B3B6-DD6D2C582CF7}" presName="Name17" presStyleLbl="parChTrans1D3" presStyleIdx="6" presStyleCnt="7"/>
      <dgm:spPr/>
      <dgm:t>
        <a:bodyPr/>
        <a:lstStyle/>
        <a:p>
          <a:endParaRPr lang="en-IN"/>
        </a:p>
      </dgm:t>
    </dgm:pt>
    <dgm:pt modelId="{6868D885-83D1-4972-AC70-3160DBA68E85}" type="pres">
      <dgm:prSet presAssocID="{9CD84B1E-14DF-4D86-9DF9-7CF8DFC7AC1A}" presName="hierRoot3" presStyleCnt="0"/>
      <dgm:spPr/>
    </dgm:pt>
    <dgm:pt modelId="{0019351B-786F-4DB4-B9F0-496AB2C9D022}" type="pres">
      <dgm:prSet presAssocID="{9CD84B1E-14DF-4D86-9DF9-7CF8DFC7AC1A}" presName="composite3" presStyleCnt="0"/>
      <dgm:spPr/>
    </dgm:pt>
    <dgm:pt modelId="{69F066A2-3A01-466C-B53F-72E7C1A620A4}" type="pres">
      <dgm:prSet presAssocID="{9CD84B1E-14DF-4D86-9DF9-7CF8DFC7AC1A}" presName="background3" presStyleLbl="node3" presStyleIdx="6" presStyleCnt="7">
        <dgm:style>
          <a:lnRef idx="0">
            <a:schemeClr val="accent5"/>
          </a:lnRef>
          <a:fillRef idx="3">
            <a:schemeClr val="accent5"/>
          </a:fillRef>
          <a:effectRef idx="3">
            <a:schemeClr val="accent5"/>
          </a:effectRef>
          <a:fontRef idx="minor">
            <a:schemeClr val="lt1"/>
          </a:fontRef>
        </dgm:style>
      </dgm:prSet>
      <dgm:spPr/>
    </dgm:pt>
    <dgm:pt modelId="{141A589E-CF88-435C-9E3C-939F5EC6A9C4}" type="pres">
      <dgm:prSet presAssocID="{9CD84B1E-14DF-4D86-9DF9-7CF8DFC7AC1A}" presName="text3" presStyleLbl="fgAcc3" presStyleIdx="6" presStyleCnt="7" custScaleX="130477" custScaleY="262600">
        <dgm:presLayoutVars>
          <dgm:chPref val="3"/>
        </dgm:presLayoutVars>
      </dgm:prSet>
      <dgm:spPr/>
      <dgm:t>
        <a:bodyPr/>
        <a:lstStyle/>
        <a:p>
          <a:endParaRPr lang="en-IN"/>
        </a:p>
      </dgm:t>
    </dgm:pt>
    <dgm:pt modelId="{620A2342-37B8-45DF-9609-7141ACC00EC5}" type="pres">
      <dgm:prSet presAssocID="{9CD84B1E-14DF-4D86-9DF9-7CF8DFC7AC1A}" presName="hierChild4" presStyleCnt="0"/>
      <dgm:spPr/>
    </dgm:pt>
  </dgm:ptLst>
  <dgm:cxnLst>
    <dgm:cxn modelId="{AC1B6EFB-FF8E-4547-A45E-F5821CE27CB8}" srcId="{8A69BDB1-6F1C-485D-ACBA-F5CFE992FA54}" destId="{5B3B8B0D-6CB3-496A-80E0-819DEBF28226}" srcOrd="1" destOrd="0" parTransId="{77F807F7-8728-4CB9-94D3-4494E77097CE}" sibTransId="{243CBAA8-E1A5-4397-88BB-E679D5516A49}"/>
    <dgm:cxn modelId="{7DA64C69-59DF-4D4E-B97B-1505691D1B66}" srcId="{D1396961-4135-45DA-81EB-151EAB9A6909}" destId="{1BFC8FEA-61A7-49D8-BE05-D2F15245AE35}" srcOrd="2" destOrd="0" parTransId="{624EACE8-7F4F-432F-B3AB-F94210711AB3}" sibTransId="{A54C5067-92E8-42E0-B312-509EFCDDFA90}"/>
    <dgm:cxn modelId="{90720ACA-F305-4500-95C3-D2C2F48D7213}" type="presOf" srcId="{624EACE8-7F4F-432F-B3AB-F94210711AB3}" destId="{66B9306F-292B-4A3A-9558-0DDA52817713}" srcOrd="0" destOrd="0" presId="urn:microsoft.com/office/officeart/2005/8/layout/hierarchy1"/>
    <dgm:cxn modelId="{96454703-F039-4557-940C-9113B708E20C}" type="presOf" srcId="{4F5A232C-350A-42B2-9F07-A1F251F0ACA6}" destId="{75DD42E9-4DF8-46A1-9080-5AB548117ED6}" srcOrd="0" destOrd="0" presId="urn:microsoft.com/office/officeart/2005/8/layout/hierarchy1"/>
    <dgm:cxn modelId="{76A6A3CF-869E-408D-B182-B7CBD3F2D4FD}" srcId="{8A69BDB1-6F1C-485D-ACBA-F5CFE992FA54}" destId="{D1396961-4135-45DA-81EB-151EAB9A6909}" srcOrd="0" destOrd="0" parTransId="{92EA2881-D905-4F93-A06E-05A98E888F13}" sibTransId="{269B2291-C8F6-4CF6-9574-666FFBE6A9D9}"/>
    <dgm:cxn modelId="{0B560C2E-EE97-4E93-BE53-AA73B3416F2E}" type="presOf" srcId="{104F839C-6C51-401B-B3B6-DD6D2C582CF7}" destId="{1137C49F-9091-4B8A-BFC4-06DF82E453C5}" srcOrd="0" destOrd="0" presId="urn:microsoft.com/office/officeart/2005/8/layout/hierarchy1"/>
    <dgm:cxn modelId="{7A73C299-1DCF-4C3F-BCC1-F12BAF19B424}" srcId="{5B3B8B0D-6CB3-496A-80E0-819DEBF28226}" destId="{84397BAD-C3AD-42AE-BA2C-7D4F4EB46A2C}" srcOrd="0" destOrd="0" parTransId="{1DEA04F8-0F81-429D-A005-DF91775765DC}" sibTransId="{F3FD5A53-F24F-4CBB-9D5D-43913EA4C92D}"/>
    <dgm:cxn modelId="{7AF697B6-6ADF-4A8F-A53C-D2FE3306B062}" srcId="{D1396961-4135-45DA-81EB-151EAB9A6909}" destId="{11C915BD-E024-488F-8892-F2502A34F7F3}" srcOrd="0" destOrd="0" parTransId="{4F5A232C-350A-42B2-9F07-A1F251F0ACA6}" sibTransId="{85EB9270-F6D2-4297-80FE-810430EACBB7}"/>
    <dgm:cxn modelId="{78BF3EDB-C0E9-4951-862F-159A2DD5ED91}" srcId="{5B3B8B0D-6CB3-496A-80E0-819DEBF28226}" destId="{85BE445E-9928-49E3-B589-677CB17E4326}" srcOrd="2" destOrd="0" parTransId="{2ABD4309-C128-46A1-873C-0AC13C8956FC}" sibTransId="{C1B6CA8D-E19F-4DEC-B5EC-B2BB28C89A9B}"/>
    <dgm:cxn modelId="{FA3A225C-6226-4CB3-984E-4E8C490432A7}" srcId="{5B3B8B0D-6CB3-496A-80E0-819DEBF28226}" destId="{FF2D2CCD-E318-4640-B096-0CA30B7571EE}" srcOrd="1" destOrd="0" parTransId="{E9EEA776-2A97-4BC6-94A5-79368ACF1647}" sibTransId="{F34C8940-E354-4D8D-B603-70886C03AD51}"/>
    <dgm:cxn modelId="{D0977312-5724-41F9-B7E1-AD768F687119}" type="presOf" srcId="{85BE445E-9928-49E3-B589-677CB17E4326}" destId="{0B5FC90C-F427-463E-91D4-4EB3E2C7F475}" srcOrd="0" destOrd="0" presId="urn:microsoft.com/office/officeart/2005/8/layout/hierarchy1"/>
    <dgm:cxn modelId="{84A12BFB-EBB9-4F16-AC37-41BF6231E9C5}" type="presOf" srcId="{84397BAD-C3AD-42AE-BA2C-7D4F4EB46A2C}" destId="{DE6CC304-3AD8-40C0-B222-3D6FB5EEB020}" srcOrd="0" destOrd="0" presId="urn:microsoft.com/office/officeart/2005/8/layout/hierarchy1"/>
    <dgm:cxn modelId="{A79B2321-FAAC-4E87-87B3-9B63DD8F47BA}" srcId="{5B3B8B0D-6CB3-496A-80E0-819DEBF28226}" destId="{9CD84B1E-14DF-4D86-9DF9-7CF8DFC7AC1A}" srcOrd="3" destOrd="0" parTransId="{104F839C-6C51-401B-B3B6-DD6D2C582CF7}" sibTransId="{8BB9F058-FED1-4E25-BBA3-6D27D6938CAC}"/>
    <dgm:cxn modelId="{B81F9006-89A1-4A74-8FA1-6FB9B5E6A6D8}" type="presOf" srcId="{0C153ACD-536F-4AD4-851D-467E0F9E8978}" destId="{9D067F19-B310-4CE1-B921-AE7FA54FBBF1}" srcOrd="0" destOrd="0" presId="urn:microsoft.com/office/officeart/2005/8/layout/hierarchy1"/>
    <dgm:cxn modelId="{BB2E4A14-5BCA-45C7-BC4F-7622E5BFFC3C}" type="presOf" srcId="{8A69BDB1-6F1C-485D-ACBA-F5CFE992FA54}" destId="{9D1C23DF-C791-44F4-97E1-D90990674B37}" srcOrd="0" destOrd="0" presId="urn:microsoft.com/office/officeart/2005/8/layout/hierarchy1"/>
    <dgm:cxn modelId="{5ACDA37E-CEE6-4A48-A71A-BAB1BA3BF3DD}" type="presOf" srcId="{1DEA04F8-0F81-429D-A005-DF91775765DC}" destId="{8178846F-A1EB-4A2C-891D-90FF2C05CF21}" srcOrd="0" destOrd="0" presId="urn:microsoft.com/office/officeart/2005/8/layout/hierarchy1"/>
    <dgm:cxn modelId="{AFFA72FC-8B96-4207-8275-BBA0FADDAAB9}" type="presOf" srcId="{D1396961-4135-45DA-81EB-151EAB9A6909}" destId="{C9509C80-B6D6-4C42-9A94-55F7190B35AB}" srcOrd="0" destOrd="0" presId="urn:microsoft.com/office/officeart/2005/8/layout/hierarchy1"/>
    <dgm:cxn modelId="{63D5824D-860C-4106-8F71-F70DD1DE31ED}" srcId="{D1396961-4135-45DA-81EB-151EAB9A6909}" destId="{D2BBA9DF-E71E-4729-9B7D-08D497008874}" srcOrd="1" destOrd="0" parTransId="{0C153ACD-536F-4AD4-851D-467E0F9E8978}" sibTransId="{F3AE6C1B-0CCC-4943-A3BE-8DD93ED082C1}"/>
    <dgm:cxn modelId="{190998F8-232D-47D8-A6EB-4440CCF8C0F6}" type="presOf" srcId="{9CD84B1E-14DF-4D86-9DF9-7CF8DFC7AC1A}" destId="{141A589E-CF88-435C-9E3C-939F5EC6A9C4}" srcOrd="0" destOrd="0" presId="urn:microsoft.com/office/officeart/2005/8/layout/hierarchy1"/>
    <dgm:cxn modelId="{5E0C9853-A62A-4B85-9372-E847E44F4D7B}" type="presOf" srcId="{5B3B8B0D-6CB3-496A-80E0-819DEBF28226}" destId="{E6DCBAB5-6559-4FA9-BED1-875286B12D2D}" srcOrd="0" destOrd="0" presId="urn:microsoft.com/office/officeart/2005/8/layout/hierarchy1"/>
    <dgm:cxn modelId="{401A1860-DD1D-4550-889B-7D362B48F496}" type="presOf" srcId="{11C915BD-E024-488F-8892-F2502A34F7F3}" destId="{9BA23F23-81CD-48EC-BEDB-7FB00828E0BB}" srcOrd="0" destOrd="0" presId="urn:microsoft.com/office/officeart/2005/8/layout/hierarchy1"/>
    <dgm:cxn modelId="{7294BA3D-8255-4C1D-AE03-669F24A7D1C9}" type="presOf" srcId="{FF2D2CCD-E318-4640-B096-0CA30B7571EE}" destId="{772DDFC2-00BC-4C45-BAA5-6900C54549F0}" srcOrd="0" destOrd="0" presId="urn:microsoft.com/office/officeart/2005/8/layout/hierarchy1"/>
    <dgm:cxn modelId="{9E45346F-5992-4386-B650-7EFAA4AA1307}" type="presOf" srcId="{92EA2881-D905-4F93-A06E-05A98E888F13}" destId="{88A1513F-0F6F-4ED9-B333-45AA8AC91F48}" srcOrd="0" destOrd="0" presId="urn:microsoft.com/office/officeart/2005/8/layout/hierarchy1"/>
    <dgm:cxn modelId="{7BBD0705-7226-4E39-901A-85405B8BBF9B}" type="presOf" srcId="{77F807F7-8728-4CB9-94D3-4494E77097CE}" destId="{8AEBA72F-4012-4B00-9172-BA0C9E8ABB76}" srcOrd="0" destOrd="0" presId="urn:microsoft.com/office/officeart/2005/8/layout/hierarchy1"/>
    <dgm:cxn modelId="{834414CA-1F3F-4642-BD8D-6CE97007AECF}" type="presOf" srcId="{BC09458D-5470-452F-9CBF-966D64A75AA9}" destId="{8F2CADBD-17A4-4407-81C1-FBDAFE3BB998}" srcOrd="0" destOrd="0" presId="urn:microsoft.com/office/officeart/2005/8/layout/hierarchy1"/>
    <dgm:cxn modelId="{25C0F010-A254-4881-8ACA-B40E14DEA039}" type="presOf" srcId="{2ABD4309-C128-46A1-873C-0AC13C8956FC}" destId="{FB2094E9-5085-4D51-B20C-A93A413BC7C4}" srcOrd="0" destOrd="0" presId="urn:microsoft.com/office/officeart/2005/8/layout/hierarchy1"/>
    <dgm:cxn modelId="{EFC3339B-D5A5-4311-8F51-F20BE69B4859}" type="presOf" srcId="{D2BBA9DF-E71E-4729-9B7D-08D497008874}" destId="{0B502F9E-3ABB-4F4B-94F1-825CF2FD7772}" srcOrd="0" destOrd="0" presId="urn:microsoft.com/office/officeart/2005/8/layout/hierarchy1"/>
    <dgm:cxn modelId="{4D87734A-B885-4BA6-A5D2-9BBEAE86F604}" srcId="{BC09458D-5470-452F-9CBF-966D64A75AA9}" destId="{8A69BDB1-6F1C-485D-ACBA-F5CFE992FA54}" srcOrd="0" destOrd="0" parTransId="{B2EF910C-CEAC-4AFF-A99D-0DCD58A483A7}" sibTransId="{C740A562-23B0-4EFA-ADCC-80AB94A1A9B2}"/>
    <dgm:cxn modelId="{7FE7CF92-E3C6-4F88-9568-156763D01F1A}" type="presOf" srcId="{1BFC8FEA-61A7-49D8-BE05-D2F15245AE35}" destId="{C868267F-2AF1-43EE-9272-C97010B9D154}" srcOrd="0" destOrd="0" presId="urn:microsoft.com/office/officeart/2005/8/layout/hierarchy1"/>
    <dgm:cxn modelId="{AB6145BB-7640-4BDD-B64C-3A2F8EE3D0BC}" type="presOf" srcId="{E9EEA776-2A97-4BC6-94A5-79368ACF1647}" destId="{5CD7B171-4DDC-45AA-8E02-E606404B5D73}" srcOrd="0" destOrd="0" presId="urn:microsoft.com/office/officeart/2005/8/layout/hierarchy1"/>
    <dgm:cxn modelId="{FAB32DF4-383C-474A-80B6-3B877CFC8A3C}" type="presParOf" srcId="{8F2CADBD-17A4-4407-81C1-FBDAFE3BB998}" destId="{A79F692D-18C4-463B-B64E-0202B78C69A3}" srcOrd="0" destOrd="0" presId="urn:microsoft.com/office/officeart/2005/8/layout/hierarchy1"/>
    <dgm:cxn modelId="{199E30B1-6958-4E9D-839C-FBFAF2009113}" type="presParOf" srcId="{A79F692D-18C4-463B-B64E-0202B78C69A3}" destId="{26EA8A02-FDC3-4F5F-A992-244E1582CD77}" srcOrd="0" destOrd="0" presId="urn:microsoft.com/office/officeart/2005/8/layout/hierarchy1"/>
    <dgm:cxn modelId="{11CFF416-D99B-4E40-9781-677B8A3152A3}" type="presParOf" srcId="{26EA8A02-FDC3-4F5F-A992-244E1582CD77}" destId="{39A4EBB4-BAB7-4208-A128-F4E0325B64D7}" srcOrd="0" destOrd="0" presId="urn:microsoft.com/office/officeart/2005/8/layout/hierarchy1"/>
    <dgm:cxn modelId="{9686D62F-4263-4048-98F4-39C526F4DF18}" type="presParOf" srcId="{26EA8A02-FDC3-4F5F-A992-244E1582CD77}" destId="{9D1C23DF-C791-44F4-97E1-D90990674B37}" srcOrd="1" destOrd="0" presId="urn:microsoft.com/office/officeart/2005/8/layout/hierarchy1"/>
    <dgm:cxn modelId="{0F154FED-6903-4102-8068-5CF232340A2D}" type="presParOf" srcId="{A79F692D-18C4-463B-B64E-0202B78C69A3}" destId="{DA979F48-A39E-43B4-A0A6-D1AC25A92DF8}" srcOrd="1" destOrd="0" presId="urn:microsoft.com/office/officeart/2005/8/layout/hierarchy1"/>
    <dgm:cxn modelId="{821872B5-F02E-4DE2-9074-16EAC8F73598}" type="presParOf" srcId="{DA979F48-A39E-43B4-A0A6-D1AC25A92DF8}" destId="{88A1513F-0F6F-4ED9-B333-45AA8AC91F48}" srcOrd="0" destOrd="0" presId="urn:microsoft.com/office/officeart/2005/8/layout/hierarchy1"/>
    <dgm:cxn modelId="{D7F09B1E-D414-4D25-939C-CC81D5C4AEA9}" type="presParOf" srcId="{DA979F48-A39E-43B4-A0A6-D1AC25A92DF8}" destId="{1A65B248-676A-4286-B2BB-A366D5C9F72F}" srcOrd="1" destOrd="0" presId="urn:microsoft.com/office/officeart/2005/8/layout/hierarchy1"/>
    <dgm:cxn modelId="{F5057AB5-F3B8-4EEF-8ECE-696C59655CCB}" type="presParOf" srcId="{1A65B248-676A-4286-B2BB-A366D5C9F72F}" destId="{186DC150-5C62-4AB3-A1DA-101111DAC1BE}" srcOrd="0" destOrd="0" presId="urn:microsoft.com/office/officeart/2005/8/layout/hierarchy1"/>
    <dgm:cxn modelId="{D9A1EF94-3570-4A6B-ABE2-D9A57384733C}" type="presParOf" srcId="{186DC150-5C62-4AB3-A1DA-101111DAC1BE}" destId="{6DAA573F-C0CF-47AC-8DA1-DB599FD6BBF5}" srcOrd="0" destOrd="0" presId="urn:microsoft.com/office/officeart/2005/8/layout/hierarchy1"/>
    <dgm:cxn modelId="{3B9B4C23-77B3-4CBF-A35C-238FCFB80E70}" type="presParOf" srcId="{186DC150-5C62-4AB3-A1DA-101111DAC1BE}" destId="{C9509C80-B6D6-4C42-9A94-55F7190B35AB}" srcOrd="1" destOrd="0" presId="urn:microsoft.com/office/officeart/2005/8/layout/hierarchy1"/>
    <dgm:cxn modelId="{410FEFA1-EF95-443A-B3C3-4D663F9F933E}" type="presParOf" srcId="{1A65B248-676A-4286-B2BB-A366D5C9F72F}" destId="{88C2BD75-2716-43E3-BF0E-EA03ED49F174}" srcOrd="1" destOrd="0" presId="urn:microsoft.com/office/officeart/2005/8/layout/hierarchy1"/>
    <dgm:cxn modelId="{18B59C20-F958-4826-8CED-FC7EFADB7888}" type="presParOf" srcId="{88C2BD75-2716-43E3-BF0E-EA03ED49F174}" destId="{75DD42E9-4DF8-46A1-9080-5AB548117ED6}" srcOrd="0" destOrd="0" presId="urn:microsoft.com/office/officeart/2005/8/layout/hierarchy1"/>
    <dgm:cxn modelId="{E9B2AED0-5B97-40B4-8514-1C200CCE9620}" type="presParOf" srcId="{88C2BD75-2716-43E3-BF0E-EA03ED49F174}" destId="{272F0986-7BCB-4159-8FEB-9142CAB1B021}" srcOrd="1" destOrd="0" presId="urn:microsoft.com/office/officeart/2005/8/layout/hierarchy1"/>
    <dgm:cxn modelId="{8CE5DE19-5201-4CC6-A80D-9F2EF39F7BFE}" type="presParOf" srcId="{272F0986-7BCB-4159-8FEB-9142CAB1B021}" destId="{08F137EE-F4D0-4F5B-98E8-4483261ACEA0}" srcOrd="0" destOrd="0" presId="urn:microsoft.com/office/officeart/2005/8/layout/hierarchy1"/>
    <dgm:cxn modelId="{8F5533BB-A8FD-42BA-B395-5D9AF97456EA}" type="presParOf" srcId="{08F137EE-F4D0-4F5B-98E8-4483261ACEA0}" destId="{D157ED1D-1148-425E-B530-CBB8B1307A91}" srcOrd="0" destOrd="0" presId="urn:microsoft.com/office/officeart/2005/8/layout/hierarchy1"/>
    <dgm:cxn modelId="{53343177-F38F-4146-A58D-F8186353B4F3}" type="presParOf" srcId="{08F137EE-F4D0-4F5B-98E8-4483261ACEA0}" destId="{9BA23F23-81CD-48EC-BEDB-7FB00828E0BB}" srcOrd="1" destOrd="0" presId="urn:microsoft.com/office/officeart/2005/8/layout/hierarchy1"/>
    <dgm:cxn modelId="{FE42291E-7921-4C72-B6AE-8FE33AEB9719}" type="presParOf" srcId="{272F0986-7BCB-4159-8FEB-9142CAB1B021}" destId="{490D33C2-E380-4D4E-A969-A117EAC74021}" srcOrd="1" destOrd="0" presId="urn:microsoft.com/office/officeart/2005/8/layout/hierarchy1"/>
    <dgm:cxn modelId="{41F80C8F-4948-46F6-88E4-5D6901F3EEE0}" type="presParOf" srcId="{88C2BD75-2716-43E3-BF0E-EA03ED49F174}" destId="{9D067F19-B310-4CE1-B921-AE7FA54FBBF1}" srcOrd="2" destOrd="0" presId="urn:microsoft.com/office/officeart/2005/8/layout/hierarchy1"/>
    <dgm:cxn modelId="{D9146176-C869-430B-BCAD-A7489440E841}" type="presParOf" srcId="{88C2BD75-2716-43E3-BF0E-EA03ED49F174}" destId="{4F5758DA-C462-4BAD-A06B-E1EC6DEC9F29}" srcOrd="3" destOrd="0" presId="urn:microsoft.com/office/officeart/2005/8/layout/hierarchy1"/>
    <dgm:cxn modelId="{A9AFE6F4-B1F7-4AC2-A118-D85EB1B21FA8}" type="presParOf" srcId="{4F5758DA-C462-4BAD-A06B-E1EC6DEC9F29}" destId="{70DA3C0C-470F-4151-840D-832338E79F50}" srcOrd="0" destOrd="0" presId="urn:microsoft.com/office/officeart/2005/8/layout/hierarchy1"/>
    <dgm:cxn modelId="{748195A1-22AE-48A8-BC9F-658009683A53}" type="presParOf" srcId="{70DA3C0C-470F-4151-840D-832338E79F50}" destId="{2E4DEACF-4A22-466F-AC3A-AA95C7D0AA75}" srcOrd="0" destOrd="0" presId="urn:microsoft.com/office/officeart/2005/8/layout/hierarchy1"/>
    <dgm:cxn modelId="{5217FBF0-F890-4630-B550-A15014BE1702}" type="presParOf" srcId="{70DA3C0C-470F-4151-840D-832338E79F50}" destId="{0B502F9E-3ABB-4F4B-94F1-825CF2FD7772}" srcOrd="1" destOrd="0" presId="urn:microsoft.com/office/officeart/2005/8/layout/hierarchy1"/>
    <dgm:cxn modelId="{AD6372B9-146F-49E0-95B2-955D5812FE22}" type="presParOf" srcId="{4F5758DA-C462-4BAD-A06B-E1EC6DEC9F29}" destId="{C8C3B653-AF0C-49E7-9A9F-B133F771EBE0}" srcOrd="1" destOrd="0" presId="urn:microsoft.com/office/officeart/2005/8/layout/hierarchy1"/>
    <dgm:cxn modelId="{599090AB-AA1E-4EC5-BA48-145128B03D7C}" type="presParOf" srcId="{88C2BD75-2716-43E3-BF0E-EA03ED49F174}" destId="{66B9306F-292B-4A3A-9558-0DDA52817713}" srcOrd="4" destOrd="0" presId="urn:microsoft.com/office/officeart/2005/8/layout/hierarchy1"/>
    <dgm:cxn modelId="{57748C72-F40C-46B5-A2B8-C44C4C85AA0C}" type="presParOf" srcId="{88C2BD75-2716-43E3-BF0E-EA03ED49F174}" destId="{5A208902-E539-4628-A93E-1EA4DD005272}" srcOrd="5" destOrd="0" presId="urn:microsoft.com/office/officeart/2005/8/layout/hierarchy1"/>
    <dgm:cxn modelId="{B7108A98-024F-4E66-A9AA-2A7AA9C92518}" type="presParOf" srcId="{5A208902-E539-4628-A93E-1EA4DD005272}" destId="{AC875D24-82BE-4544-8DD9-0928BE3CD8A6}" srcOrd="0" destOrd="0" presId="urn:microsoft.com/office/officeart/2005/8/layout/hierarchy1"/>
    <dgm:cxn modelId="{D999B6E0-9400-405C-B502-579C0974617C}" type="presParOf" srcId="{AC875D24-82BE-4544-8DD9-0928BE3CD8A6}" destId="{416D5FED-8D01-4C03-A493-FC77FFD56BFF}" srcOrd="0" destOrd="0" presId="urn:microsoft.com/office/officeart/2005/8/layout/hierarchy1"/>
    <dgm:cxn modelId="{528B1AE2-8CF9-4438-B173-1C23C80CB7C4}" type="presParOf" srcId="{AC875D24-82BE-4544-8DD9-0928BE3CD8A6}" destId="{C868267F-2AF1-43EE-9272-C97010B9D154}" srcOrd="1" destOrd="0" presId="urn:microsoft.com/office/officeart/2005/8/layout/hierarchy1"/>
    <dgm:cxn modelId="{17D05D6A-CADB-4830-A496-C94F284ECA72}" type="presParOf" srcId="{5A208902-E539-4628-A93E-1EA4DD005272}" destId="{F0DE5B71-6C62-4D1E-BFF4-09D9FBF63239}" srcOrd="1" destOrd="0" presId="urn:microsoft.com/office/officeart/2005/8/layout/hierarchy1"/>
    <dgm:cxn modelId="{162F5077-149D-4709-AEC2-7BEB2132E264}" type="presParOf" srcId="{DA979F48-A39E-43B4-A0A6-D1AC25A92DF8}" destId="{8AEBA72F-4012-4B00-9172-BA0C9E8ABB76}" srcOrd="2" destOrd="0" presId="urn:microsoft.com/office/officeart/2005/8/layout/hierarchy1"/>
    <dgm:cxn modelId="{D50E920D-9ECA-4B55-AE74-4BFF7105DC3A}" type="presParOf" srcId="{DA979F48-A39E-43B4-A0A6-D1AC25A92DF8}" destId="{E49B52EF-C0D5-477F-B9E3-A29A473B8C97}" srcOrd="3" destOrd="0" presId="urn:microsoft.com/office/officeart/2005/8/layout/hierarchy1"/>
    <dgm:cxn modelId="{6497E363-DFFB-4CAD-84E6-7BFD4F171A7A}" type="presParOf" srcId="{E49B52EF-C0D5-477F-B9E3-A29A473B8C97}" destId="{EF475968-C498-486A-83DA-C3331CF5E3BB}" srcOrd="0" destOrd="0" presId="urn:microsoft.com/office/officeart/2005/8/layout/hierarchy1"/>
    <dgm:cxn modelId="{5AA044E2-AF4E-49B9-9AFC-E742899CFDB5}" type="presParOf" srcId="{EF475968-C498-486A-83DA-C3331CF5E3BB}" destId="{F73236B8-791A-49BF-991F-2070DD27B5B1}" srcOrd="0" destOrd="0" presId="urn:microsoft.com/office/officeart/2005/8/layout/hierarchy1"/>
    <dgm:cxn modelId="{18A3F25E-8876-4681-BD09-853D2F00C5B8}" type="presParOf" srcId="{EF475968-C498-486A-83DA-C3331CF5E3BB}" destId="{E6DCBAB5-6559-4FA9-BED1-875286B12D2D}" srcOrd="1" destOrd="0" presId="urn:microsoft.com/office/officeart/2005/8/layout/hierarchy1"/>
    <dgm:cxn modelId="{B7857EFE-E7C9-46FC-B9D1-06307875047C}" type="presParOf" srcId="{E49B52EF-C0D5-477F-B9E3-A29A473B8C97}" destId="{F92CE673-CD8C-4299-8D2C-7D0A1779A602}" srcOrd="1" destOrd="0" presId="urn:microsoft.com/office/officeart/2005/8/layout/hierarchy1"/>
    <dgm:cxn modelId="{D5C25C12-1354-4750-B07B-F3B0B952ECB5}" type="presParOf" srcId="{F92CE673-CD8C-4299-8D2C-7D0A1779A602}" destId="{8178846F-A1EB-4A2C-891D-90FF2C05CF21}" srcOrd="0" destOrd="0" presId="urn:microsoft.com/office/officeart/2005/8/layout/hierarchy1"/>
    <dgm:cxn modelId="{3AFAEB3E-ABE8-4911-BEAC-101D033D4E42}" type="presParOf" srcId="{F92CE673-CD8C-4299-8D2C-7D0A1779A602}" destId="{83DCF770-5C2A-4A6E-A5FC-5F1857902D41}" srcOrd="1" destOrd="0" presId="urn:microsoft.com/office/officeart/2005/8/layout/hierarchy1"/>
    <dgm:cxn modelId="{A25F7776-6D68-4E2C-B78A-545AF7BE6BA7}" type="presParOf" srcId="{83DCF770-5C2A-4A6E-A5FC-5F1857902D41}" destId="{736EED3D-F54A-4632-827B-C38C4E774FBE}" srcOrd="0" destOrd="0" presId="urn:microsoft.com/office/officeart/2005/8/layout/hierarchy1"/>
    <dgm:cxn modelId="{BB81AD16-07BE-400A-9064-33F8A977AC76}" type="presParOf" srcId="{736EED3D-F54A-4632-827B-C38C4E774FBE}" destId="{8822BC0C-22BB-4C1F-9483-4FD3B9B70689}" srcOrd="0" destOrd="0" presId="urn:microsoft.com/office/officeart/2005/8/layout/hierarchy1"/>
    <dgm:cxn modelId="{63F5B8AC-8763-4E1E-9B3D-5D66D548916A}" type="presParOf" srcId="{736EED3D-F54A-4632-827B-C38C4E774FBE}" destId="{DE6CC304-3AD8-40C0-B222-3D6FB5EEB020}" srcOrd="1" destOrd="0" presId="urn:microsoft.com/office/officeart/2005/8/layout/hierarchy1"/>
    <dgm:cxn modelId="{542CF26F-C946-4931-AC98-721B57CC9CC3}" type="presParOf" srcId="{83DCF770-5C2A-4A6E-A5FC-5F1857902D41}" destId="{BFD1EEC1-E101-4B9D-9243-C0F1FF6F9A06}" srcOrd="1" destOrd="0" presId="urn:microsoft.com/office/officeart/2005/8/layout/hierarchy1"/>
    <dgm:cxn modelId="{804A8037-670C-4DA8-ACAF-3E1E6A4A8B7D}" type="presParOf" srcId="{F92CE673-CD8C-4299-8D2C-7D0A1779A602}" destId="{5CD7B171-4DDC-45AA-8E02-E606404B5D73}" srcOrd="2" destOrd="0" presId="urn:microsoft.com/office/officeart/2005/8/layout/hierarchy1"/>
    <dgm:cxn modelId="{08470705-4C0E-4E7B-A5EC-AD8C13D9D650}" type="presParOf" srcId="{F92CE673-CD8C-4299-8D2C-7D0A1779A602}" destId="{8F1200A5-D3A6-41B2-865D-263805BF3A3C}" srcOrd="3" destOrd="0" presId="urn:microsoft.com/office/officeart/2005/8/layout/hierarchy1"/>
    <dgm:cxn modelId="{954AF61E-A895-4461-9C01-3A930ADF782E}" type="presParOf" srcId="{8F1200A5-D3A6-41B2-865D-263805BF3A3C}" destId="{DA8D711C-3DFC-48D3-90EC-F4DF1D3F7A47}" srcOrd="0" destOrd="0" presId="urn:microsoft.com/office/officeart/2005/8/layout/hierarchy1"/>
    <dgm:cxn modelId="{3EFC9B2D-A995-4364-8EB6-E4DBD28BA09D}" type="presParOf" srcId="{DA8D711C-3DFC-48D3-90EC-F4DF1D3F7A47}" destId="{18DE5C96-DA04-401E-ADA9-E19045BA646C}" srcOrd="0" destOrd="0" presId="urn:microsoft.com/office/officeart/2005/8/layout/hierarchy1"/>
    <dgm:cxn modelId="{771305CB-2CC4-49D4-B290-B48AB136EBF9}" type="presParOf" srcId="{DA8D711C-3DFC-48D3-90EC-F4DF1D3F7A47}" destId="{772DDFC2-00BC-4C45-BAA5-6900C54549F0}" srcOrd="1" destOrd="0" presId="urn:microsoft.com/office/officeart/2005/8/layout/hierarchy1"/>
    <dgm:cxn modelId="{BDE9AC14-A3B7-4D0B-ADC6-04D6822BB4D1}" type="presParOf" srcId="{8F1200A5-D3A6-41B2-865D-263805BF3A3C}" destId="{18A08B6E-0CB5-457C-A8FC-7CB537CAD2B4}" srcOrd="1" destOrd="0" presId="urn:microsoft.com/office/officeart/2005/8/layout/hierarchy1"/>
    <dgm:cxn modelId="{1F6D6E7C-6F34-4A30-AB9D-AD5D64FDAAD7}" type="presParOf" srcId="{F92CE673-CD8C-4299-8D2C-7D0A1779A602}" destId="{FB2094E9-5085-4D51-B20C-A93A413BC7C4}" srcOrd="4" destOrd="0" presId="urn:microsoft.com/office/officeart/2005/8/layout/hierarchy1"/>
    <dgm:cxn modelId="{CB801C28-7C31-4A0A-8C55-DE9C38F80A5E}" type="presParOf" srcId="{F92CE673-CD8C-4299-8D2C-7D0A1779A602}" destId="{943E7039-F0B4-442B-9555-CA43C1A1502F}" srcOrd="5" destOrd="0" presId="urn:microsoft.com/office/officeart/2005/8/layout/hierarchy1"/>
    <dgm:cxn modelId="{1ECF357D-ED14-4D51-80C7-EE564B92F8BC}" type="presParOf" srcId="{943E7039-F0B4-442B-9555-CA43C1A1502F}" destId="{43A82508-BFCA-4D27-AAF7-0D072338482F}" srcOrd="0" destOrd="0" presId="urn:microsoft.com/office/officeart/2005/8/layout/hierarchy1"/>
    <dgm:cxn modelId="{03546ACE-3534-4E48-B1EC-B3E0F8CD9CE6}" type="presParOf" srcId="{43A82508-BFCA-4D27-AAF7-0D072338482F}" destId="{6BFC88D3-16B7-48FA-BC1D-2819CDE449DA}" srcOrd="0" destOrd="0" presId="urn:microsoft.com/office/officeart/2005/8/layout/hierarchy1"/>
    <dgm:cxn modelId="{57B1EE95-DAA1-422B-A78E-1762279BFE59}" type="presParOf" srcId="{43A82508-BFCA-4D27-AAF7-0D072338482F}" destId="{0B5FC90C-F427-463E-91D4-4EB3E2C7F475}" srcOrd="1" destOrd="0" presId="urn:microsoft.com/office/officeart/2005/8/layout/hierarchy1"/>
    <dgm:cxn modelId="{5615D36D-242F-44C7-8EE4-CCEDACC9119C}" type="presParOf" srcId="{943E7039-F0B4-442B-9555-CA43C1A1502F}" destId="{D51F1C5A-4009-42F9-90E7-D04743064040}" srcOrd="1" destOrd="0" presId="urn:microsoft.com/office/officeart/2005/8/layout/hierarchy1"/>
    <dgm:cxn modelId="{91AB5401-6E17-44C3-96D4-B4BAF7073513}" type="presParOf" srcId="{F92CE673-CD8C-4299-8D2C-7D0A1779A602}" destId="{1137C49F-9091-4B8A-BFC4-06DF82E453C5}" srcOrd="6" destOrd="0" presId="urn:microsoft.com/office/officeart/2005/8/layout/hierarchy1"/>
    <dgm:cxn modelId="{1D4411E5-33B6-4DFE-B7F6-572AE1590278}" type="presParOf" srcId="{F92CE673-CD8C-4299-8D2C-7D0A1779A602}" destId="{6868D885-83D1-4972-AC70-3160DBA68E85}" srcOrd="7" destOrd="0" presId="urn:microsoft.com/office/officeart/2005/8/layout/hierarchy1"/>
    <dgm:cxn modelId="{F193A265-9A6B-4F5E-A338-92B8E5F1B98A}" type="presParOf" srcId="{6868D885-83D1-4972-AC70-3160DBA68E85}" destId="{0019351B-786F-4DB4-B9F0-496AB2C9D022}" srcOrd="0" destOrd="0" presId="urn:microsoft.com/office/officeart/2005/8/layout/hierarchy1"/>
    <dgm:cxn modelId="{31AD562D-6125-4B04-A6CA-A8D43001B6F0}" type="presParOf" srcId="{0019351B-786F-4DB4-B9F0-496AB2C9D022}" destId="{69F066A2-3A01-466C-B53F-72E7C1A620A4}" srcOrd="0" destOrd="0" presId="urn:microsoft.com/office/officeart/2005/8/layout/hierarchy1"/>
    <dgm:cxn modelId="{A49D3B54-EEBC-4F73-BBE5-87B6421EE081}" type="presParOf" srcId="{0019351B-786F-4DB4-B9F0-496AB2C9D022}" destId="{141A589E-CF88-435C-9E3C-939F5EC6A9C4}" srcOrd="1" destOrd="0" presId="urn:microsoft.com/office/officeart/2005/8/layout/hierarchy1"/>
    <dgm:cxn modelId="{CA5D5C02-BD84-4C71-B3D7-6223506316FF}" type="presParOf" srcId="{6868D885-83D1-4972-AC70-3160DBA68E85}" destId="{620A2342-37B8-45DF-9609-7141ACC00EC5}"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0084CC-A780-47E7-B466-D8191B1C02F4}" type="doc">
      <dgm:prSet loTypeId="urn:microsoft.com/office/officeart/2005/8/layout/radial5" loCatId="cycle" qsTypeId="urn:microsoft.com/office/officeart/2005/8/quickstyle/simple1" qsCatId="simple" csTypeId="urn:microsoft.com/office/officeart/2005/8/colors/accent2_2" csCatId="accent2" phldr="1"/>
      <dgm:spPr/>
      <dgm:t>
        <a:bodyPr/>
        <a:lstStyle/>
        <a:p>
          <a:endParaRPr lang="en-IN"/>
        </a:p>
      </dgm:t>
    </dgm:pt>
    <dgm:pt modelId="{90F6A3A6-9FF1-44DE-85A4-EB84F0FD977E}">
      <dgm:prSet phldrT="[Text]" custT="1"/>
      <dgm:spPr/>
      <dgm:t>
        <a:bodyPr/>
        <a:lstStyle/>
        <a:p>
          <a:r>
            <a:rPr lang="en-IN" sz="3200" b="1" dirty="0" err="1">
              <a:solidFill>
                <a:schemeClr val="tx1"/>
              </a:solidFill>
              <a:latin typeface="Times New Roman" pitchFamily="18" charset="0"/>
              <a:cs typeface="Times New Roman" pitchFamily="18" charset="0"/>
            </a:rPr>
            <a:t>Biorefinery</a:t>
          </a:r>
          <a:r>
            <a:rPr lang="en-IN" sz="3200" b="1" dirty="0">
              <a:solidFill>
                <a:schemeClr val="tx1"/>
              </a:solidFill>
              <a:latin typeface="Times New Roman" pitchFamily="18" charset="0"/>
              <a:cs typeface="Times New Roman" pitchFamily="18" charset="0"/>
            </a:rPr>
            <a:t> Concept</a:t>
          </a:r>
        </a:p>
      </dgm:t>
    </dgm:pt>
    <dgm:pt modelId="{D9C70478-439C-4F39-B84A-1E3F336BB7C4}" type="parTrans" cxnId="{513AA65F-5968-4877-893A-73029A0F1D9E}">
      <dgm:prSet/>
      <dgm:spPr/>
      <dgm:t>
        <a:bodyPr/>
        <a:lstStyle/>
        <a:p>
          <a:endParaRPr lang="en-IN"/>
        </a:p>
      </dgm:t>
    </dgm:pt>
    <dgm:pt modelId="{38450BF9-32EA-4D28-8AEE-1F81AFBC2BA7}" type="sibTrans" cxnId="{513AA65F-5968-4877-893A-73029A0F1D9E}">
      <dgm:prSet/>
      <dgm:spPr/>
      <dgm:t>
        <a:bodyPr/>
        <a:lstStyle/>
        <a:p>
          <a:endParaRPr lang="en-IN"/>
        </a:p>
      </dgm:t>
    </dgm:pt>
    <dgm:pt modelId="{D3E27841-96CB-457D-964C-2D328596C435}">
      <dgm:prSet phldrT="[Text]" custT="1"/>
      <dgm:spPr/>
      <dgm:t>
        <a:bodyPr/>
        <a:lstStyle/>
        <a:p>
          <a:r>
            <a:rPr lang="en-IN" sz="1600" dirty="0">
              <a:solidFill>
                <a:schemeClr val="tx1"/>
              </a:solidFill>
              <a:latin typeface="Times New Roman" pitchFamily="18" charset="0"/>
              <a:cs typeface="Times New Roman" pitchFamily="18" charset="0"/>
            </a:rPr>
            <a:t>Fuel such as ethanol likely to be the major product</a:t>
          </a:r>
        </a:p>
      </dgm:t>
    </dgm:pt>
    <dgm:pt modelId="{70E9ACBC-0AB1-4A5F-A111-14E0614F6AB8}" type="parTrans" cxnId="{1590F9EB-106C-496D-98FD-D2C17E5DCE89}">
      <dgm:prSet/>
      <dgm:spPr>
        <a:solidFill>
          <a:schemeClr val="accent2">
            <a:lumMod val="75000"/>
          </a:schemeClr>
        </a:solidFill>
      </dgm:spPr>
      <dgm:t>
        <a:bodyPr/>
        <a:lstStyle/>
        <a:p>
          <a:endParaRPr lang="en-IN"/>
        </a:p>
      </dgm:t>
    </dgm:pt>
    <dgm:pt modelId="{4FF59D8D-A610-4B4F-BB6B-DFB23347A80E}" type="sibTrans" cxnId="{1590F9EB-106C-496D-98FD-D2C17E5DCE89}">
      <dgm:prSet/>
      <dgm:spPr/>
      <dgm:t>
        <a:bodyPr/>
        <a:lstStyle/>
        <a:p>
          <a:endParaRPr lang="en-IN"/>
        </a:p>
      </dgm:t>
    </dgm:pt>
    <dgm:pt modelId="{80655838-2A74-4D4A-A305-DDB06EA5579B}">
      <dgm:prSet phldrT="[Text]" custT="1"/>
      <dgm:spPr/>
      <dgm:t>
        <a:bodyPr/>
        <a:lstStyle/>
        <a:p>
          <a:r>
            <a:rPr lang="en-IN" sz="1600" dirty="0">
              <a:solidFill>
                <a:schemeClr val="tx1"/>
              </a:solidFill>
              <a:latin typeface="Times New Roman" pitchFamily="18" charset="0"/>
              <a:cs typeface="Times New Roman" pitchFamily="18" charset="0"/>
            </a:rPr>
            <a:t>Production of co-products to improve the economy of the  </a:t>
          </a:r>
          <a:r>
            <a:rPr lang="en-IN" sz="1600" dirty="0" err="1">
              <a:solidFill>
                <a:schemeClr val="tx1"/>
              </a:solidFill>
              <a:latin typeface="Times New Roman" pitchFamily="18" charset="0"/>
              <a:cs typeface="Times New Roman" pitchFamily="18" charset="0"/>
            </a:rPr>
            <a:t>biorefinery</a:t>
          </a:r>
          <a:endParaRPr lang="en-IN" sz="1600" dirty="0">
            <a:solidFill>
              <a:schemeClr val="tx1"/>
            </a:solidFill>
            <a:latin typeface="Times New Roman" pitchFamily="18" charset="0"/>
            <a:cs typeface="Times New Roman" pitchFamily="18" charset="0"/>
          </a:endParaRPr>
        </a:p>
      </dgm:t>
    </dgm:pt>
    <dgm:pt modelId="{37E4E7B9-1BE5-464A-BA53-43019FD9D422}" type="parTrans" cxnId="{B696BEA0-94DF-4B90-BAA0-DCEB419D1293}">
      <dgm:prSet/>
      <dgm:spPr>
        <a:solidFill>
          <a:schemeClr val="accent2">
            <a:lumMod val="75000"/>
          </a:schemeClr>
        </a:solidFill>
      </dgm:spPr>
      <dgm:t>
        <a:bodyPr/>
        <a:lstStyle/>
        <a:p>
          <a:endParaRPr lang="en-IN"/>
        </a:p>
      </dgm:t>
    </dgm:pt>
    <dgm:pt modelId="{D89D326D-4A6D-4FE4-9A13-3A93825F92DB}" type="sibTrans" cxnId="{B696BEA0-94DF-4B90-BAA0-DCEB419D1293}">
      <dgm:prSet/>
      <dgm:spPr/>
      <dgm:t>
        <a:bodyPr/>
        <a:lstStyle/>
        <a:p>
          <a:endParaRPr lang="en-IN"/>
        </a:p>
      </dgm:t>
    </dgm:pt>
    <dgm:pt modelId="{8FA548A7-56BA-46EA-926C-A9C5B4FD572F}">
      <dgm:prSet phldrT="[Text]" custT="1"/>
      <dgm:spPr/>
      <dgm:t>
        <a:bodyPr/>
        <a:lstStyle/>
        <a:p>
          <a:r>
            <a:rPr lang="en-IN" sz="1600" dirty="0">
              <a:solidFill>
                <a:schemeClr val="tx1"/>
              </a:solidFill>
              <a:latin typeface="Times New Roman" pitchFamily="18" charset="0"/>
              <a:cs typeface="Times New Roman" pitchFamily="18" charset="0"/>
            </a:rPr>
            <a:t>Large scale operation of the plant</a:t>
          </a:r>
        </a:p>
      </dgm:t>
    </dgm:pt>
    <dgm:pt modelId="{7F46DB82-E826-4C7A-AA19-0C8BCD9086CD}" type="parTrans" cxnId="{FD80F3A8-AD18-415D-B20C-B20277BDE951}">
      <dgm:prSet/>
      <dgm:spPr>
        <a:solidFill>
          <a:schemeClr val="accent2">
            <a:lumMod val="75000"/>
          </a:schemeClr>
        </a:solidFill>
      </dgm:spPr>
      <dgm:t>
        <a:bodyPr/>
        <a:lstStyle/>
        <a:p>
          <a:endParaRPr lang="en-IN"/>
        </a:p>
      </dgm:t>
    </dgm:pt>
    <dgm:pt modelId="{FC8A40A9-C630-435A-B8E5-4B3BAC0F865F}" type="sibTrans" cxnId="{FD80F3A8-AD18-415D-B20C-B20277BDE951}">
      <dgm:prSet/>
      <dgm:spPr/>
      <dgm:t>
        <a:bodyPr/>
        <a:lstStyle/>
        <a:p>
          <a:endParaRPr lang="en-IN"/>
        </a:p>
      </dgm:t>
    </dgm:pt>
    <dgm:pt modelId="{495A30F1-061D-4260-B436-D087C9B99F2C}">
      <dgm:prSet phldrT="[Text]" custT="1"/>
      <dgm:spPr/>
      <dgm:t>
        <a:bodyPr/>
        <a:lstStyle/>
        <a:p>
          <a:r>
            <a:rPr lang="en-IN" sz="1600" dirty="0">
              <a:solidFill>
                <a:schemeClr val="tx1"/>
              </a:solidFill>
              <a:latin typeface="Times New Roman" pitchFamily="18" charset="0"/>
              <a:cs typeface="Times New Roman" pitchFamily="18" charset="0"/>
            </a:rPr>
            <a:t>Multi product facilities for processing biomass to various products </a:t>
          </a:r>
        </a:p>
      </dgm:t>
    </dgm:pt>
    <dgm:pt modelId="{32D4927D-CB1B-4625-BC99-3944B6F20D25}" type="parTrans" cxnId="{4560871A-BF30-4CD8-9A86-46B6ACE9179E}">
      <dgm:prSet/>
      <dgm:spPr>
        <a:solidFill>
          <a:schemeClr val="accent2">
            <a:lumMod val="75000"/>
          </a:schemeClr>
        </a:solidFill>
      </dgm:spPr>
      <dgm:t>
        <a:bodyPr/>
        <a:lstStyle/>
        <a:p>
          <a:endParaRPr lang="en-IN"/>
        </a:p>
      </dgm:t>
    </dgm:pt>
    <dgm:pt modelId="{17CF8586-C006-4B9A-A887-17C71E6F8A30}" type="sibTrans" cxnId="{4560871A-BF30-4CD8-9A86-46B6ACE9179E}">
      <dgm:prSet/>
      <dgm:spPr/>
      <dgm:t>
        <a:bodyPr/>
        <a:lstStyle/>
        <a:p>
          <a:endParaRPr lang="en-IN"/>
        </a:p>
      </dgm:t>
    </dgm:pt>
    <dgm:pt modelId="{0CD00413-3163-4A56-A064-EB803281E50C}" type="pres">
      <dgm:prSet presAssocID="{7A0084CC-A780-47E7-B466-D8191B1C02F4}" presName="Name0" presStyleCnt="0">
        <dgm:presLayoutVars>
          <dgm:chMax val="1"/>
          <dgm:dir/>
          <dgm:animLvl val="ctr"/>
          <dgm:resizeHandles val="exact"/>
        </dgm:presLayoutVars>
      </dgm:prSet>
      <dgm:spPr/>
      <dgm:t>
        <a:bodyPr/>
        <a:lstStyle/>
        <a:p>
          <a:endParaRPr lang="en-IN"/>
        </a:p>
      </dgm:t>
    </dgm:pt>
    <dgm:pt modelId="{C7EEA4F2-C1CF-48D3-9879-D6DFEBD6A09A}" type="pres">
      <dgm:prSet presAssocID="{90F6A3A6-9FF1-44DE-85A4-EB84F0FD977E}" presName="centerShape" presStyleLbl="node0" presStyleIdx="0" presStyleCnt="1" custScaleX="200388" custScaleY="158879" custLinFactNeighborX="-1261" custLinFactNeighborY="-29091"/>
      <dgm:spPr/>
      <dgm:t>
        <a:bodyPr/>
        <a:lstStyle/>
        <a:p>
          <a:endParaRPr lang="en-IN"/>
        </a:p>
      </dgm:t>
    </dgm:pt>
    <dgm:pt modelId="{53C347B3-ECFD-446E-9FA5-B618ED690938}" type="pres">
      <dgm:prSet presAssocID="{70E9ACBC-0AB1-4A5F-A111-14E0614F6AB8}" presName="parTrans" presStyleLbl="sibTrans2D1" presStyleIdx="0" presStyleCnt="4" custAng="110327" custLinFactNeighborX="10813" custLinFactNeighborY="13271" custRadScaleRad="99214"/>
      <dgm:spPr/>
      <dgm:t>
        <a:bodyPr/>
        <a:lstStyle/>
        <a:p>
          <a:endParaRPr lang="en-IN"/>
        </a:p>
      </dgm:t>
    </dgm:pt>
    <dgm:pt modelId="{0C21AE80-431B-4830-9A23-396C79ECB0D2}" type="pres">
      <dgm:prSet presAssocID="{70E9ACBC-0AB1-4A5F-A111-14E0614F6AB8}" presName="connectorText" presStyleLbl="sibTrans2D1" presStyleIdx="0" presStyleCnt="4"/>
      <dgm:spPr/>
      <dgm:t>
        <a:bodyPr/>
        <a:lstStyle/>
        <a:p>
          <a:endParaRPr lang="en-IN"/>
        </a:p>
      </dgm:t>
    </dgm:pt>
    <dgm:pt modelId="{4B690BF8-4FFB-41C3-A502-85DBE5A18453}" type="pres">
      <dgm:prSet presAssocID="{D3E27841-96CB-457D-964C-2D328596C435}" presName="node" presStyleLbl="node1" presStyleIdx="0" presStyleCnt="4" custScaleX="118263" custScaleY="110360" custRadScaleRad="113963" custRadScaleInc="-308106">
        <dgm:presLayoutVars>
          <dgm:bulletEnabled val="1"/>
        </dgm:presLayoutVars>
      </dgm:prSet>
      <dgm:spPr/>
      <dgm:t>
        <a:bodyPr/>
        <a:lstStyle/>
        <a:p>
          <a:endParaRPr lang="en-IN"/>
        </a:p>
      </dgm:t>
    </dgm:pt>
    <dgm:pt modelId="{27642CA4-24AE-4D24-B3A2-BE9958981C08}" type="pres">
      <dgm:prSet presAssocID="{37E4E7B9-1BE5-464A-BA53-43019FD9D422}" presName="parTrans" presStyleLbl="sibTrans2D1" presStyleIdx="1" presStyleCnt="4"/>
      <dgm:spPr/>
      <dgm:t>
        <a:bodyPr/>
        <a:lstStyle/>
        <a:p>
          <a:endParaRPr lang="en-IN"/>
        </a:p>
      </dgm:t>
    </dgm:pt>
    <dgm:pt modelId="{E8A96CFF-3E46-478E-BD45-34A84747618E}" type="pres">
      <dgm:prSet presAssocID="{37E4E7B9-1BE5-464A-BA53-43019FD9D422}" presName="connectorText" presStyleLbl="sibTrans2D1" presStyleIdx="1" presStyleCnt="4"/>
      <dgm:spPr/>
      <dgm:t>
        <a:bodyPr/>
        <a:lstStyle/>
        <a:p>
          <a:endParaRPr lang="en-IN"/>
        </a:p>
      </dgm:t>
    </dgm:pt>
    <dgm:pt modelId="{FF59A3C8-8222-4D60-A68C-DF772396B407}" type="pres">
      <dgm:prSet presAssocID="{80655838-2A74-4D4A-A305-DDB06EA5579B}" presName="node" presStyleLbl="node1" presStyleIdx="1" presStyleCnt="4" custScaleX="115573" custScaleY="119428" custRadScaleRad="156836" custRadScaleInc="-2705">
        <dgm:presLayoutVars>
          <dgm:bulletEnabled val="1"/>
        </dgm:presLayoutVars>
      </dgm:prSet>
      <dgm:spPr/>
      <dgm:t>
        <a:bodyPr/>
        <a:lstStyle/>
        <a:p>
          <a:endParaRPr lang="en-IN"/>
        </a:p>
      </dgm:t>
    </dgm:pt>
    <dgm:pt modelId="{B3AED27B-A4FD-418C-B48E-73AC781CE41D}" type="pres">
      <dgm:prSet presAssocID="{7F46DB82-E826-4C7A-AA19-0C8BCD9086CD}" presName="parTrans" presStyleLbl="sibTrans2D1" presStyleIdx="2" presStyleCnt="4" custAng="21468265" custScaleX="90471" custLinFactNeighborX="8772" custLinFactNeighborY="-393"/>
      <dgm:spPr/>
      <dgm:t>
        <a:bodyPr/>
        <a:lstStyle/>
        <a:p>
          <a:endParaRPr lang="en-IN"/>
        </a:p>
      </dgm:t>
    </dgm:pt>
    <dgm:pt modelId="{0A7F7772-6442-49C2-8E64-33B0CBB6580B}" type="pres">
      <dgm:prSet presAssocID="{7F46DB82-E826-4C7A-AA19-0C8BCD9086CD}" presName="connectorText" presStyleLbl="sibTrans2D1" presStyleIdx="2" presStyleCnt="4"/>
      <dgm:spPr/>
      <dgm:t>
        <a:bodyPr/>
        <a:lstStyle/>
        <a:p>
          <a:endParaRPr lang="en-IN"/>
        </a:p>
      </dgm:t>
    </dgm:pt>
    <dgm:pt modelId="{D31690C3-6C3D-4F1E-B926-C281722F60DD}" type="pres">
      <dgm:prSet presAssocID="{8FA548A7-56BA-46EA-926C-A9C5B4FD572F}" presName="node" presStyleLbl="node1" presStyleIdx="2" presStyleCnt="4" custScaleX="117364" custScaleY="111188" custRadScaleRad="112056" custRadScaleInc="-81785">
        <dgm:presLayoutVars>
          <dgm:bulletEnabled val="1"/>
        </dgm:presLayoutVars>
      </dgm:prSet>
      <dgm:spPr/>
      <dgm:t>
        <a:bodyPr/>
        <a:lstStyle/>
        <a:p>
          <a:endParaRPr lang="en-IN"/>
        </a:p>
      </dgm:t>
    </dgm:pt>
    <dgm:pt modelId="{F20FA019-0E5F-4FE2-B6F5-ED70D746D434}" type="pres">
      <dgm:prSet presAssocID="{32D4927D-CB1B-4625-BC99-3944B6F20D25}" presName="parTrans" presStyleLbl="sibTrans2D1" presStyleIdx="3" presStyleCnt="4"/>
      <dgm:spPr/>
      <dgm:t>
        <a:bodyPr/>
        <a:lstStyle/>
        <a:p>
          <a:endParaRPr lang="en-IN"/>
        </a:p>
      </dgm:t>
    </dgm:pt>
    <dgm:pt modelId="{ED3E6C25-7DC2-4ECF-AB25-350B5753640F}" type="pres">
      <dgm:prSet presAssocID="{32D4927D-CB1B-4625-BC99-3944B6F20D25}" presName="connectorText" presStyleLbl="sibTrans2D1" presStyleIdx="3" presStyleCnt="4"/>
      <dgm:spPr/>
      <dgm:t>
        <a:bodyPr/>
        <a:lstStyle/>
        <a:p>
          <a:endParaRPr lang="en-IN"/>
        </a:p>
      </dgm:t>
    </dgm:pt>
    <dgm:pt modelId="{327958B7-E367-40B6-BEF2-37E0BE7905C8}" type="pres">
      <dgm:prSet presAssocID="{495A30F1-061D-4260-B436-D087C9B99F2C}" presName="node" presStyleLbl="node1" presStyleIdx="3" presStyleCnt="4" custScaleX="130935" custScaleY="99520" custRadScaleRad="176186" custRadScaleInc="-717">
        <dgm:presLayoutVars>
          <dgm:bulletEnabled val="1"/>
        </dgm:presLayoutVars>
      </dgm:prSet>
      <dgm:spPr/>
      <dgm:t>
        <a:bodyPr/>
        <a:lstStyle/>
        <a:p>
          <a:endParaRPr lang="en-IN"/>
        </a:p>
      </dgm:t>
    </dgm:pt>
  </dgm:ptLst>
  <dgm:cxnLst>
    <dgm:cxn modelId="{82E5A822-E034-4B5F-B3E0-EB658B81A5C9}" type="presOf" srcId="{495A30F1-061D-4260-B436-D087C9B99F2C}" destId="{327958B7-E367-40B6-BEF2-37E0BE7905C8}" srcOrd="0" destOrd="0" presId="urn:microsoft.com/office/officeart/2005/8/layout/radial5"/>
    <dgm:cxn modelId="{FB356E01-AB4C-4065-9C6B-A05A9865CF04}" type="presOf" srcId="{70E9ACBC-0AB1-4A5F-A111-14E0614F6AB8}" destId="{0C21AE80-431B-4830-9A23-396C79ECB0D2}" srcOrd="1" destOrd="0" presId="urn:microsoft.com/office/officeart/2005/8/layout/radial5"/>
    <dgm:cxn modelId="{B696BEA0-94DF-4B90-BAA0-DCEB419D1293}" srcId="{90F6A3A6-9FF1-44DE-85A4-EB84F0FD977E}" destId="{80655838-2A74-4D4A-A305-DDB06EA5579B}" srcOrd="1" destOrd="0" parTransId="{37E4E7B9-1BE5-464A-BA53-43019FD9D422}" sibTransId="{D89D326D-4A6D-4FE4-9A13-3A93825F92DB}"/>
    <dgm:cxn modelId="{6BBDB39D-8B28-4384-9CCD-8372CA3E3B76}" type="presOf" srcId="{8FA548A7-56BA-46EA-926C-A9C5B4FD572F}" destId="{D31690C3-6C3D-4F1E-B926-C281722F60DD}" srcOrd="0" destOrd="0" presId="urn:microsoft.com/office/officeart/2005/8/layout/radial5"/>
    <dgm:cxn modelId="{7B7DEFD0-2B48-430F-B7EE-A27967CF5714}" type="presOf" srcId="{32D4927D-CB1B-4625-BC99-3944B6F20D25}" destId="{F20FA019-0E5F-4FE2-B6F5-ED70D746D434}" srcOrd="0" destOrd="0" presId="urn:microsoft.com/office/officeart/2005/8/layout/radial5"/>
    <dgm:cxn modelId="{FD80F3A8-AD18-415D-B20C-B20277BDE951}" srcId="{90F6A3A6-9FF1-44DE-85A4-EB84F0FD977E}" destId="{8FA548A7-56BA-46EA-926C-A9C5B4FD572F}" srcOrd="2" destOrd="0" parTransId="{7F46DB82-E826-4C7A-AA19-0C8BCD9086CD}" sibTransId="{FC8A40A9-C630-435A-B8E5-4B3BAC0F865F}"/>
    <dgm:cxn modelId="{6A401120-A771-4762-8211-5292ADDA193B}" type="presOf" srcId="{7F46DB82-E826-4C7A-AA19-0C8BCD9086CD}" destId="{B3AED27B-A4FD-418C-B48E-73AC781CE41D}" srcOrd="0" destOrd="0" presId="urn:microsoft.com/office/officeart/2005/8/layout/radial5"/>
    <dgm:cxn modelId="{4560871A-BF30-4CD8-9A86-46B6ACE9179E}" srcId="{90F6A3A6-9FF1-44DE-85A4-EB84F0FD977E}" destId="{495A30F1-061D-4260-B436-D087C9B99F2C}" srcOrd="3" destOrd="0" parTransId="{32D4927D-CB1B-4625-BC99-3944B6F20D25}" sibTransId="{17CF8586-C006-4B9A-A887-17C71E6F8A30}"/>
    <dgm:cxn modelId="{CE20F8EB-4C2F-4AE3-BEC1-2AE6E2E003F3}" type="presOf" srcId="{7F46DB82-E826-4C7A-AA19-0C8BCD9086CD}" destId="{0A7F7772-6442-49C2-8E64-33B0CBB6580B}" srcOrd="1" destOrd="0" presId="urn:microsoft.com/office/officeart/2005/8/layout/radial5"/>
    <dgm:cxn modelId="{1E7E1E89-FC73-470D-A52C-1737880BB009}" type="presOf" srcId="{70E9ACBC-0AB1-4A5F-A111-14E0614F6AB8}" destId="{53C347B3-ECFD-446E-9FA5-B618ED690938}" srcOrd="0" destOrd="0" presId="urn:microsoft.com/office/officeart/2005/8/layout/radial5"/>
    <dgm:cxn modelId="{E608A559-3A8B-4ABF-B4DA-183134084CB2}" type="presOf" srcId="{7A0084CC-A780-47E7-B466-D8191B1C02F4}" destId="{0CD00413-3163-4A56-A064-EB803281E50C}" srcOrd="0" destOrd="0" presId="urn:microsoft.com/office/officeart/2005/8/layout/radial5"/>
    <dgm:cxn modelId="{83EEE1DB-E473-4D99-A2D6-E10E02C26DE4}" type="presOf" srcId="{80655838-2A74-4D4A-A305-DDB06EA5579B}" destId="{FF59A3C8-8222-4D60-A68C-DF772396B407}" srcOrd="0" destOrd="0" presId="urn:microsoft.com/office/officeart/2005/8/layout/radial5"/>
    <dgm:cxn modelId="{87A1C5B6-F597-45F4-8843-5715569999E4}" type="presOf" srcId="{90F6A3A6-9FF1-44DE-85A4-EB84F0FD977E}" destId="{C7EEA4F2-C1CF-48D3-9879-D6DFEBD6A09A}" srcOrd="0" destOrd="0" presId="urn:microsoft.com/office/officeart/2005/8/layout/radial5"/>
    <dgm:cxn modelId="{8C048C36-F0FB-42BA-82F0-B1CC19C77850}" type="presOf" srcId="{D3E27841-96CB-457D-964C-2D328596C435}" destId="{4B690BF8-4FFB-41C3-A502-85DBE5A18453}" srcOrd="0" destOrd="0" presId="urn:microsoft.com/office/officeart/2005/8/layout/radial5"/>
    <dgm:cxn modelId="{D4BFD4E5-FFE9-4D06-94E4-DB07FBD2B837}" type="presOf" srcId="{37E4E7B9-1BE5-464A-BA53-43019FD9D422}" destId="{27642CA4-24AE-4D24-B3A2-BE9958981C08}" srcOrd="0" destOrd="0" presId="urn:microsoft.com/office/officeart/2005/8/layout/radial5"/>
    <dgm:cxn modelId="{1590F9EB-106C-496D-98FD-D2C17E5DCE89}" srcId="{90F6A3A6-9FF1-44DE-85A4-EB84F0FD977E}" destId="{D3E27841-96CB-457D-964C-2D328596C435}" srcOrd="0" destOrd="0" parTransId="{70E9ACBC-0AB1-4A5F-A111-14E0614F6AB8}" sibTransId="{4FF59D8D-A610-4B4F-BB6B-DFB23347A80E}"/>
    <dgm:cxn modelId="{513AA65F-5968-4877-893A-73029A0F1D9E}" srcId="{7A0084CC-A780-47E7-B466-D8191B1C02F4}" destId="{90F6A3A6-9FF1-44DE-85A4-EB84F0FD977E}" srcOrd="0" destOrd="0" parTransId="{D9C70478-439C-4F39-B84A-1E3F336BB7C4}" sibTransId="{38450BF9-32EA-4D28-8AEE-1F81AFBC2BA7}"/>
    <dgm:cxn modelId="{780B6DE7-4D66-4135-B85C-A60F898F4ED6}" type="presOf" srcId="{37E4E7B9-1BE5-464A-BA53-43019FD9D422}" destId="{E8A96CFF-3E46-478E-BD45-34A84747618E}" srcOrd="1" destOrd="0" presId="urn:microsoft.com/office/officeart/2005/8/layout/radial5"/>
    <dgm:cxn modelId="{E5DEFA30-D4F1-4632-AB56-B4788F21D4A4}" type="presOf" srcId="{32D4927D-CB1B-4625-BC99-3944B6F20D25}" destId="{ED3E6C25-7DC2-4ECF-AB25-350B5753640F}" srcOrd="1" destOrd="0" presId="urn:microsoft.com/office/officeart/2005/8/layout/radial5"/>
    <dgm:cxn modelId="{4BAACE06-D8A9-4176-935E-BCC45485D8D5}" type="presParOf" srcId="{0CD00413-3163-4A56-A064-EB803281E50C}" destId="{C7EEA4F2-C1CF-48D3-9879-D6DFEBD6A09A}" srcOrd="0" destOrd="0" presId="urn:microsoft.com/office/officeart/2005/8/layout/radial5"/>
    <dgm:cxn modelId="{B578CD9F-4A55-4A0C-A4D0-1C77569C10CF}" type="presParOf" srcId="{0CD00413-3163-4A56-A064-EB803281E50C}" destId="{53C347B3-ECFD-446E-9FA5-B618ED690938}" srcOrd="1" destOrd="0" presId="urn:microsoft.com/office/officeart/2005/8/layout/radial5"/>
    <dgm:cxn modelId="{70DBCF78-76CA-479D-9D45-B940B4BA9D1A}" type="presParOf" srcId="{53C347B3-ECFD-446E-9FA5-B618ED690938}" destId="{0C21AE80-431B-4830-9A23-396C79ECB0D2}" srcOrd="0" destOrd="0" presId="urn:microsoft.com/office/officeart/2005/8/layout/radial5"/>
    <dgm:cxn modelId="{7A1A5F4D-5176-4474-8BD4-A687AAEE6BDF}" type="presParOf" srcId="{0CD00413-3163-4A56-A064-EB803281E50C}" destId="{4B690BF8-4FFB-41C3-A502-85DBE5A18453}" srcOrd="2" destOrd="0" presId="urn:microsoft.com/office/officeart/2005/8/layout/radial5"/>
    <dgm:cxn modelId="{36E77E4D-6B28-4A7F-B13F-4A6A752E7FF9}" type="presParOf" srcId="{0CD00413-3163-4A56-A064-EB803281E50C}" destId="{27642CA4-24AE-4D24-B3A2-BE9958981C08}" srcOrd="3" destOrd="0" presId="urn:microsoft.com/office/officeart/2005/8/layout/radial5"/>
    <dgm:cxn modelId="{04EC44CC-45D1-45F8-B46B-06037C24C989}" type="presParOf" srcId="{27642CA4-24AE-4D24-B3A2-BE9958981C08}" destId="{E8A96CFF-3E46-478E-BD45-34A84747618E}" srcOrd="0" destOrd="0" presId="urn:microsoft.com/office/officeart/2005/8/layout/radial5"/>
    <dgm:cxn modelId="{82770D5D-4EA3-4271-9957-E093C6184B38}" type="presParOf" srcId="{0CD00413-3163-4A56-A064-EB803281E50C}" destId="{FF59A3C8-8222-4D60-A68C-DF772396B407}" srcOrd="4" destOrd="0" presId="urn:microsoft.com/office/officeart/2005/8/layout/radial5"/>
    <dgm:cxn modelId="{D36E49E2-BB89-4129-A228-6E601631EC28}" type="presParOf" srcId="{0CD00413-3163-4A56-A064-EB803281E50C}" destId="{B3AED27B-A4FD-418C-B48E-73AC781CE41D}" srcOrd="5" destOrd="0" presId="urn:microsoft.com/office/officeart/2005/8/layout/radial5"/>
    <dgm:cxn modelId="{5801D0E1-BC0B-4FF8-9DE3-76B8B992A608}" type="presParOf" srcId="{B3AED27B-A4FD-418C-B48E-73AC781CE41D}" destId="{0A7F7772-6442-49C2-8E64-33B0CBB6580B}" srcOrd="0" destOrd="0" presId="urn:microsoft.com/office/officeart/2005/8/layout/radial5"/>
    <dgm:cxn modelId="{EACE0627-41B1-48A4-88DF-2632C3EAEBE8}" type="presParOf" srcId="{0CD00413-3163-4A56-A064-EB803281E50C}" destId="{D31690C3-6C3D-4F1E-B926-C281722F60DD}" srcOrd="6" destOrd="0" presId="urn:microsoft.com/office/officeart/2005/8/layout/radial5"/>
    <dgm:cxn modelId="{A42B6EE3-6840-49CD-A4BE-F74C21471579}" type="presParOf" srcId="{0CD00413-3163-4A56-A064-EB803281E50C}" destId="{F20FA019-0E5F-4FE2-B6F5-ED70D746D434}" srcOrd="7" destOrd="0" presId="urn:microsoft.com/office/officeart/2005/8/layout/radial5"/>
    <dgm:cxn modelId="{E2FF3A3B-16B7-4D96-BDDB-075010C02488}" type="presParOf" srcId="{F20FA019-0E5F-4FE2-B6F5-ED70D746D434}" destId="{ED3E6C25-7DC2-4ECF-AB25-350B5753640F}" srcOrd="0" destOrd="0" presId="urn:microsoft.com/office/officeart/2005/8/layout/radial5"/>
    <dgm:cxn modelId="{50600072-008F-4D39-961E-B5D54C0DB671}" type="presParOf" srcId="{0CD00413-3163-4A56-A064-EB803281E50C}" destId="{327958B7-E367-40B6-BEF2-37E0BE7905C8}" srcOrd="8"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71A261-0342-4ADB-8D39-4DF5739F2838}" type="doc">
      <dgm:prSet loTypeId="urn:microsoft.com/office/officeart/2005/8/layout/default" loCatId="list" qsTypeId="urn:microsoft.com/office/officeart/2005/8/quickstyle/3d1" qsCatId="3D" csTypeId="urn:microsoft.com/office/officeart/2005/8/colors/colorful2" csCatId="colorful" phldr="1"/>
      <dgm:spPr/>
      <dgm:t>
        <a:bodyPr/>
        <a:lstStyle/>
        <a:p>
          <a:endParaRPr lang="en-IN"/>
        </a:p>
      </dgm:t>
    </dgm:pt>
    <dgm:pt modelId="{5D2D8FE0-AEB3-4C9A-BB07-7DCC110FE862}">
      <dgm:prSet phldrT="[Text]"/>
      <dgm:spPr/>
      <dgm:t>
        <a:bodyPr/>
        <a:lstStyle/>
        <a:p>
          <a:r>
            <a:rPr lang="en-US">
              <a:latin typeface="Times New Roman" pitchFamily="18" charset="0"/>
              <a:cs typeface="Times New Roman" pitchFamily="18" charset="0"/>
            </a:rPr>
            <a:t>Agricultural residues (wheat straw, corn stover)</a:t>
          </a:r>
          <a:endParaRPr lang="en-IN" dirty="0"/>
        </a:p>
      </dgm:t>
    </dgm:pt>
    <dgm:pt modelId="{7C898ECC-8296-41E1-898E-F136FE256560}" type="parTrans" cxnId="{F6AB9E73-F621-4AB4-AD98-FF407A264B9D}">
      <dgm:prSet/>
      <dgm:spPr/>
      <dgm:t>
        <a:bodyPr/>
        <a:lstStyle/>
        <a:p>
          <a:endParaRPr lang="en-IN"/>
        </a:p>
      </dgm:t>
    </dgm:pt>
    <dgm:pt modelId="{7D8D1B56-89E4-444F-9DA2-84107F1EA8BC}" type="sibTrans" cxnId="{F6AB9E73-F621-4AB4-AD98-FF407A264B9D}">
      <dgm:prSet/>
      <dgm:spPr/>
      <dgm:t>
        <a:bodyPr/>
        <a:lstStyle/>
        <a:p>
          <a:endParaRPr lang="en-IN"/>
        </a:p>
      </dgm:t>
    </dgm:pt>
    <dgm:pt modelId="{5BBFF7D7-E77E-47A3-8AE5-501B464A5D05}">
      <dgm:prSet phldrT="[Text]"/>
      <dgm:spPr/>
      <dgm:t>
        <a:bodyPr/>
        <a:lstStyle/>
        <a:p>
          <a:r>
            <a:rPr lang="en-US">
              <a:latin typeface="Times New Roman" pitchFamily="18" charset="0"/>
              <a:cs typeface="Times New Roman" pitchFamily="18" charset="0"/>
            </a:rPr>
            <a:t>Energy crops (switchgrass, poplar)</a:t>
          </a:r>
          <a:endParaRPr lang="en-IN" dirty="0"/>
        </a:p>
      </dgm:t>
    </dgm:pt>
    <dgm:pt modelId="{C3265CC4-7B9A-4A31-AF17-DEC2AFB12142}" type="parTrans" cxnId="{76801602-E835-42FA-873A-0E81D6103B0A}">
      <dgm:prSet/>
      <dgm:spPr/>
      <dgm:t>
        <a:bodyPr/>
        <a:lstStyle/>
        <a:p>
          <a:endParaRPr lang="en-IN"/>
        </a:p>
      </dgm:t>
    </dgm:pt>
    <dgm:pt modelId="{D2B99C07-9EC3-4A84-B537-D437365C29C1}" type="sibTrans" cxnId="{76801602-E835-42FA-873A-0E81D6103B0A}">
      <dgm:prSet/>
      <dgm:spPr/>
      <dgm:t>
        <a:bodyPr/>
        <a:lstStyle/>
        <a:p>
          <a:endParaRPr lang="en-IN"/>
        </a:p>
      </dgm:t>
    </dgm:pt>
    <dgm:pt modelId="{300CEAE3-70AD-4F6A-BBD7-6A4076816132}">
      <dgm:prSet phldrT="[Text]"/>
      <dgm:spPr/>
      <dgm:t>
        <a:bodyPr/>
        <a:lstStyle/>
        <a:p>
          <a:r>
            <a:rPr lang="en-US">
              <a:latin typeface="Times New Roman" pitchFamily="18" charset="0"/>
              <a:cs typeface="Times New Roman" pitchFamily="18" charset="0"/>
            </a:rPr>
            <a:t>Wood and wood waste</a:t>
          </a:r>
          <a:endParaRPr lang="en-IN" dirty="0"/>
        </a:p>
      </dgm:t>
    </dgm:pt>
    <dgm:pt modelId="{87F1955F-AD44-4B72-B88F-5E012AF52C0B}" type="parTrans" cxnId="{53DBA167-95F4-4966-AEEC-E72D72165056}">
      <dgm:prSet/>
      <dgm:spPr/>
      <dgm:t>
        <a:bodyPr/>
        <a:lstStyle/>
        <a:p>
          <a:endParaRPr lang="en-IN"/>
        </a:p>
      </dgm:t>
    </dgm:pt>
    <dgm:pt modelId="{0907CF8C-F299-43F7-87BB-11E9D77D4175}" type="sibTrans" cxnId="{53DBA167-95F4-4966-AEEC-E72D72165056}">
      <dgm:prSet/>
      <dgm:spPr/>
      <dgm:t>
        <a:bodyPr/>
        <a:lstStyle/>
        <a:p>
          <a:endParaRPr lang="en-IN"/>
        </a:p>
      </dgm:t>
    </dgm:pt>
    <dgm:pt modelId="{68D8E292-3311-4B50-BCF8-E3853474AC0F}">
      <dgm:prSet phldrT="[Text]"/>
      <dgm:spPr/>
      <dgm:t>
        <a:bodyPr/>
        <a:lstStyle/>
        <a:p>
          <a:r>
            <a:rPr lang="en-US">
              <a:latin typeface="Times New Roman" pitchFamily="18" charset="0"/>
              <a:cs typeface="Times New Roman" pitchFamily="18" charset="0"/>
            </a:rPr>
            <a:t>Municipal solid waste</a:t>
          </a:r>
          <a:endParaRPr lang="en-IN" dirty="0"/>
        </a:p>
      </dgm:t>
    </dgm:pt>
    <dgm:pt modelId="{BAE0E126-2116-4C91-B081-3F77A6886C19}" type="parTrans" cxnId="{284A2B87-82D6-4C26-834B-CFF06D882C67}">
      <dgm:prSet/>
      <dgm:spPr/>
      <dgm:t>
        <a:bodyPr/>
        <a:lstStyle/>
        <a:p>
          <a:endParaRPr lang="en-IN"/>
        </a:p>
      </dgm:t>
    </dgm:pt>
    <dgm:pt modelId="{7A90C9FA-FD9B-4105-B956-F252A9EB6180}" type="sibTrans" cxnId="{284A2B87-82D6-4C26-834B-CFF06D882C67}">
      <dgm:prSet/>
      <dgm:spPr/>
      <dgm:t>
        <a:bodyPr/>
        <a:lstStyle/>
        <a:p>
          <a:endParaRPr lang="en-IN"/>
        </a:p>
      </dgm:t>
    </dgm:pt>
    <dgm:pt modelId="{0F842DCB-369E-4E21-93BB-5D8BC40BC9D8}">
      <dgm:prSet phldrT="[Text]" custT="1"/>
      <dgm:spPr/>
      <dgm:t>
        <a:bodyPr/>
        <a:lstStyle/>
        <a:p>
          <a:r>
            <a:rPr lang="en-IN" sz="2800" b="1">
              <a:latin typeface="Times New Roman" pitchFamily="18" charset="0"/>
              <a:cs typeface="Times New Roman" pitchFamily="18" charset="0"/>
            </a:rPr>
            <a:t>Potential source of Biomass</a:t>
          </a:r>
          <a:endParaRPr lang="en-IN" sz="2800" b="1" dirty="0">
            <a:latin typeface="Times New Roman" pitchFamily="18" charset="0"/>
            <a:cs typeface="Times New Roman" pitchFamily="18" charset="0"/>
          </a:endParaRPr>
        </a:p>
      </dgm:t>
    </dgm:pt>
    <dgm:pt modelId="{1517C2C6-02DC-4D48-BABD-6DD392887A0E}" type="parTrans" cxnId="{A468F5CE-9B66-470B-9806-0900A7EB0F51}">
      <dgm:prSet/>
      <dgm:spPr/>
      <dgm:t>
        <a:bodyPr/>
        <a:lstStyle/>
        <a:p>
          <a:endParaRPr lang="en-IN"/>
        </a:p>
      </dgm:t>
    </dgm:pt>
    <dgm:pt modelId="{D2DFD060-232B-4EF0-8F0E-C2E780857C96}" type="sibTrans" cxnId="{A468F5CE-9B66-470B-9806-0900A7EB0F51}">
      <dgm:prSet/>
      <dgm:spPr/>
      <dgm:t>
        <a:bodyPr/>
        <a:lstStyle/>
        <a:p>
          <a:endParaRPr lang="en-IN"/>
        </a:p>
      </dgm:t>
    </dgm:pt>
    <dgm:pt modelId="{0F00AFD5-ED5B-4416-A3C5-AB05322ED62F}" type="pres">
      <dgm:prSet presAssocID="{7B71A261-0342-4ADB-8D39-4DF5739F2838}" presName="diagram" presStyleCnt="0">
        <dgm:presLayoutVars>
          <dgm:dir/>
          <dgm:resizeHandles val="exact"/>
        </dgm:presLayoutVars>
      </dgm:prSet>
      <dgm:spPr/>
      <dgm:t>
        <a:bodyPr/>
        <a:lstStyle/>
        <a:p>
          <a:endParaRPr lang="en-IN"/>
        </a:p>
      </dgm:t>
    </dgm:pt>
    <dgm:pt modelId="{F5ADB37F-500E-48DC-87BB-F64EEA83B6DA}" type="pres">
      <dgm:prSet presAssocID="{5D2D8FE0-AEB3-4C9A-BB07-7DCC110FE862}" presName="node" presStyleLbl="node1" presStyleIdx="0" presStyleCnt="5" custScaleX="17445" custScaleY="16374" custLinFactNeighborX="1648" custLinFactNeighborY="31976">
        <dgm:presLayoutVars>
          <dgm:bulletEnabled val="1"/>
        </dgm:presLayoutVars>
      </dgm:prSet>
      <dgm:spPr/>
      <dgm:t>
        <a:bodyPr/>
        <a:lstStyle/>
        <a:p>
          <a:endParaRPr lang="en-IN"/>
        </a:p>
      </dgm:t>
    </dgm:pt>
    <dgm:pt modelId="{783FF747-8C99-473D-B74D-87F54CE5C602}" type="pres">
      <dgm:prSet presAssocID="{7D8D1B56-89E4-444F-9DA2-84107F1EA8BC}" presName="sibTrans" presStyleCnt="0"/>
      <dgm:spPr/>
      <dgm:t>
        <a:bodyPr/>
        <a:lstStyle/>
        <a:p>
          <a:endParaRPr lang="en-US"/>
        </a:p>
      </dgm:t>
    </dgm:pt>
    <dgm:pt modelId="{892340D5-86E3-411A-822D-880401600868}" type="pres">
      <dgm:prSet presAssocID="{5BBFF7D7-E77E-47A3-8AE5-501B464A5D05}" presName="node" presStyleLbl="node1" presStyleIdx="1" presStyleCnt="5" custScaleX="17746" custScaleY="16688" custLinFactNeighborX="-2370" custLinFactNeighborY="32133">
        <dgm:presLayoutVars>
          <dgm:bulletEnabled val="1"/>
        </dgm:presLayoutVars>
      </dgm:prSet>
      <dgm:spPr/>
      <dgm:t>
        <a:bodyPr/>
        <a:lstStyle/>
        <a:p>
          <a:endParaRPr lang="en-IN"/>
        </a:p>
      </dgm:t>
    </dgm:pt>
    <dgm:pt modelId="{C1D6BABA-856A-46E2-976F-F173DC4E7E91}" type="pres">
      <dgm:prSet presAssocID="{D2B99C07-9EC3-4A84-B537-D437365C29C1}" presName="sibTrans" presStyleCnt="0"/>
      <dgm:spPr/>
      <dgm:t>
        <a:bodyPr/>
        <a:lstStyle/>
        <a:p>
          <a:endParaRPr lang="en-US"/>
        </a:p>
      </dgm:t>
    </dgm:pt>
    <dgm:pt modelId="{F8762A68-7ECB-4E88-9182-346B1D026F00}" type="pres">
      <dgm:prSet presAssocID="{300CEAE3-70AD-4F6A-BBD7-6A4076816132}" presName="node" presStyleLbl="node1" presStyleIdx="2" presStyleCnt="5" custScaleX="15596" custScaleY="16376" custLinFactNeighborX="-4400" custLinFactNeighborY="31138">
        <dgm:presLayoutVars>
          <dgm:bulletEnabled val="1"/>
        </dgm:presLayoutVars>
      </dgm:prSet>
      <dgm:spPr/>
      <dgm:t>
        <a:bodyPr/>
        <a:lstStyle/>
        <a:p>
          <a:endParaRPr lang="en-IN"/>
        </a:p>
      </dgm:t>
    </dgm:pt>
    <dgm:pt modelId="{2FA80139-7619-436A-AA57-0EA07B7E9FB8}" type="pres">
      <dgm:prSet presAssocID="{0907CF8C-F299-43F7-87BB-11E9D77D4175}" presName="sibTrans" presStyleCnt="0"/>
      <dgm:spPr/>
      <dgm:t>
        <a:bodyPr/>
        <a:lstStyle/>
        <a:p>
          <a:endParaRPr lang="en-US"/>
        </a:p>
      </dgm:t>
    </dgm:pt>
    <dgm:pt modelId="{5717596A-40FD-494D-8827-018CC0B2024E}" type="pres">
      <dgm:prSet presAssocID="{68D8E292-3311-4B50-BCF8-E3853474AC0F}" presName="node" presStyleLbl="node1" presStyleIdx="3" presStyleCnt="5" custScaleX="18089" custScaleY="16475" custLinFactNeighborX="-6624" custLinFactNeighborY="30614">
        <dgm:presLayoutVars>
          <dgm:bulletEnabled val="1"/>
        </dgm:presLayoutVars>
      </dgm:prSet>
      <dgm:spPr/>
      <dgm:t>
        <a:bodyPr/>
        <a:lstStyle/>
        <a:p>
          <a:endParaRPr lang="en-IN"/>
        </a:p>
      </dgm:t>
    </dgm:pt>
    <dgm:pt modelId="{AEFC70AC-B26B-4BB2-B488-7F5EFF1483A2}" type="pres">
      <dgm:prSet presAssocID="{7A90C9FA-FD9B-4105-B956-F252A9EB6180}" presName="sibTrans" presStyleCnt="0"/>
      <dgm:spPr/>
      <dgm:t>
        <a:bodyPr/>
        <a:lstStyle/>
        <a:p>
          <a:endParaRPr lang="en-US"/>
        </a:p>
      </dgm:t>
    </dgm:pt>
    <dgm:pt modelId="{6288A598-569B-4442-B757-947339C8F460}" type="pres">
      <dgm:prSet presAssocID="{0F842DCB-369E-4E21-93BB-5D8BC40BC9D8}" presName="node" presStyleLbl="node1" presStyleIdx="4" presStyleCnt="5" custScaleX="50367" custScaleY="22437" custLinFactNeighborX="-240" custLinFactNeighborY="-61109">
        <dgm:presLayoutVars>
          <dgm:bulletEnabled val="1"/>
        </dgm:presLayoutVars>
      </dgm:prSet>
      <dgm:spPr/>
      <dgm:t>
        <a:bodyPr/>
        <a:lstStyle/>
        <a:p>
          <a:endParaRPr lang="en-IN"/>
        </a:p>
      </dgm:t>
    </dgm:pt>
  </dgm:ptLst>
  <dgm:cxnLst>
    <dgm:cxn modelId="{79E254F3-08CC-476C-9BE0-5419068D861E}" type="presOf" srcId="{5BBFF7D7-E77E-47A3-8AE5-501B464A5D05}" destId="{892340D5-86E3-411A-822D-880401600868}" srcOrd="0" destOrd="0" presId="urn:microsoft.com/office/officeart/2005/8/layout/default"/>
    <dgm:cxn modelId="{5D5DC66C-EE7B-46A1-9D2A-4B63CB403EA4}" type="presOf" srcId="{5D2D8FE0-AEB3-4C9A-BB07-7DCC110FE862}" destId="{F5ADB37F-500E-48DC-87BB-F64EEA83B6DA}" srcOrd="0" destOrd="0" presId="urn:microsoft.com/office/officeart/2005/8/layout/default"/>
    <dgm:cxn modelId="{A468F5CE-9B66-470B-9806-0900A7EB0F51}" srcId="{7B71A261-0342-4ADB-8D39-4DF5739F2838}" destId="{0F842DCB-369E-4E21-93BB-5D8BC40BC9D8}" srcOrd="4" destOrd="0" parTransId="{1517C2C6-02DC-4D48-BABD-6DD392887A0E}" sibTransId="{D2DFD060-232B-4EF0-8F0E-C2E780857C96}"/>
    <dgm:cxn modelId="{F6AB9E73-F621-4AB4-AD98-FF407A264B9D}" srcId="{7B71A261-0342-4ADB-8D39-4DF5739F2838}" destId="{5D2D8FE0-AEB3-4C9A-BB07-7DCC110FE862}" srcOrd="0" destOrd="0" parTransId="{7C898ECC-8296-41E1-898E-F136FE256560}" sibTransId="{7D8D1B56-89E4-444F-9DA2-84107F1EA8BC}"/>
    <dgm:cxn modelId="{284A2B87-82D6-4C26-834B-CFF06D882C67}" srcId="{7B71A261-0342-4ADB-8D39-4DF5739F2838}" destId="{68D8E292-3311-4B50-BCF8-E3853474AC0F}" srcOrd="3" destOrd="0" parTransId="{BAE0E126-2116-4C91-B081-3F77A6886C19}" sibTransId="{7A90C9FA-FD9B-4105-B956-F252A9EB6180}"/>
    <dgm:cxn modelId="{76801602-E835-42FA-873A-0E81D6103B0A}" srcId="{7B71A261-0342-4ADB-8D39-4DF5739F2838}" destId="{5BBFF7D7-E77E-47A3-8AE5-501B464A5D05}" srcOrd="1" destOrd="0" parTransId="{C3265CC4-7B9A-4A31-AF17-DEC2AFB12142}" sibTransId="{D2B99C07-9EC3-4A84-B537-D437365C29C1}"/>
    <dgm:cxn modelId="{C20DEFF3-F783-45DE-A858-507AE8DDA725}" type="presOf" srcId="{68D8E292-3311-4B50-BCF8-E3853474AC0F}" destId="{5717596A-40FD-494D-8827-018CC0B2024E}" srcOrd="0" destOrd="0" presId="urn:microsoft.com/office/officeart/2005/8/layout/default"/>
    <dgm:cxn modelId="{53DBA167-95F4-4966-AEEC-E72D72165056}" srcId="{7B71A261-0342-4ADB-8D39-4DF5739F2838}" destId="{300CEAE3-70AD-4F6A-BBD7-6A4076816132}" srcOrd="2" destOrd="0" parTransId="{87F1955F-AD44-4B72-B88F-5E012AF52C0B}" sibTransId="{0907CF8C-F299-43F7-87BB-11E9D77D4175}"/>
    <dgm:cxn modelId="{BB024D4D-2A5C-4AFE-8C59-27B25905DE5E}" type="presOf" srcId="{300CEAE3-70AD-4F6A-BBD7-6A4076816132}" destId="{F8762A68-7ECB-4E88-9182-346B1D026F00}" srcOrd="0" destOrd="0" presId="urn:microsoft.com/office/officeart/2005/8/layout/default"/>
    <dgm:cxn modelId="{FBF3F530-1E8F-480E-B633-4791D25E0BC7}" type="presOf" srcId="{0F842DCB-369E-4E21-93BB-5D8BC40BC9D8}" destId="{6288A598-569B-4442-B757-947339C8F460}" srcOrd="0" destOrd="0" presId="urn:microsoft.com/office/officeart/2005/8/layout/default"/>
    <dgm:cxn modelId="{60EC5487-2750-40A8-A869-90298673F60C}" type="presOf" srcId="{7B71A261-0342-4ADB-8D39-4DF5739F2838}" destId="{0F00AFD5-ED5B-4416-A3C5-AB05322ED62F}" srcOrd="0" destOrd="0" presId="urn:microsoft.com/office/officeart/2005/8/layout/default"/>
    <dgm:cxn modelId="{59FD6E6F-D9BD-4B3A-80EE-601E073446E0}" type="presParOf" srcId="{0F00AFD5-ED5B-4416-A3C5-AB05322ED62F}" destId="{F5ADB37F-500E-48DC-87BB-F64EEA83B6DA}" srcOrd="0" destOrd="0" presId="urn:microsoft.com/office/officeart/2005/8/layout/default"/>
    <dgm:cxn modelId="{87D3F96B-A8C5-4829-AF12-10FDF53028BF}" type="presParOf" srcId="{0F00AFD5-ED5B-4416-A3C5-AB05322ED62F}" destId="{783FF747-8C99-473D-B74D-87F54CE5C602}" srcOrd="1" destOrd="0" presId="urn:microsoft.com/office/officeart/2005/8/layout/default"/>
    <dgm:cxn modelId="{FFABF83D-DA42-46CA-AD2E-9BE32331996D}" type="presParOf" srcId="{0F00AFD5-ED5B-4416-A3C5-AB05322ED62F}" destId="{892340D5-86E3-411A-822D-880401600868}" srcOrd="2" destOrd="0" presId="urn:microsoft.com/office/officeart/2005/8/layout/default"/>
    <dgm:cxn modelId="{302A48FC-BCD5-4AC5-BFE5-3285BD257F16}" type="presParOf" srcId="{0F00AFD5-ED5B-4416-A3C5-AB05322ED62F}" destId="{C1D6BABA-856A-46E2-976F-F173DC4E7E91}" srcOrd="3" destOrd="0" presId="urn:microsoft.com/office/officeart/2005/8/layout/default"/>
    <dgm:cxn modelId="{84BC506B-AFDB-42B6-85F5-AC37A03238C7}" type="presParOf" srcId="{0F00AFD5-ED5B-4416-A3C5-AB05322ED62F}" destId="{F8762A68-7ECB-4E88-9182-346B1D026F00}" srcOrd="4" destOrd="0" presId="urn:microsoft.com/office/officeart/2005/8/layout/default"/>
    <dgm:cxn modelId="{97DB11AD-2517-4023-A21D-142830130038}" type="presParOf" srcId="{0F00AFD5-ED5B-4416-A3C5-AB05322ED62F}" destId="{2FA80139-7619-436A-AA57-0EA07B7E9FB8}" srcOrd="5" destOrd="0" presId="urn:microsoft.com/office/officeart/2005/8/layout/default"/>
    <dgm:cxn modelId="{6D147A90-AE48-40E7-8DC8-3FDFAC21E460}" type="presParOf" srcId="{0F00AFD5-ED5B-4416-A3C5-AB05322ED62F}" destId="{5717596A-40FD-494D-8827-018CC0B2024E}" srcOrd="6" destOrd="0" presId="urn:microsoft.com/office/officeart/2005/8/layout/default"/>
    <dgm:cxn modelId="{1CAE729B-6091-4D93-BDDE-4C7F189676FF}" type="presParOf" srcId="{0F00AFD5-ED5B-4416-A3C5-AB05322ED62F}" destId="{AEFC70AC-B26B-4BB2-B488-7F5EFF1483A2}" srcOrd="7" destOrd="0" presId="urn:microsoft.com/office/officeart/2005/8/layout/default"/>
    <dgm:cxn modelId="{582A8160-840B-4D81-AA90-C9DE32365FFC}" type="presParOf" srcId="{0F00AFD5-ED5B-4416-A3C5-AB05322ED62F}" destId="{6288A598-569B-4442-B757-947339C8F460}" srcOrd="8"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8EBCF5-F620-4344-B2BC-07984AC77E12}" type="doc">
      <dgm:prSet loTypeId="urn:microsoft.com/office/officeart/2005/8/layout/hierarchy1" loCatId="hierarchy" qsTypeId="urn:microsoft.com/office/officeart/2005/8/quickstyle/3d4" qsCatId="3D" csTypeId="urn:microsoft.com/office/officeart/2005/8/colors/colorful1" csCatId="colorful" phldr="1"/>
      <dgm:spPr/>
    </dgm:pt>
    <dgm:pt modelId="{4621DE89-8A66-4BF2-B7BE-B9FE63BDDCBF}">
      <dgm:prSet custT="1"/>
      <dgm:spPr/>
      <dgm:t>
        <a:bodyPr/>
        <a:lstStyle/>
        <a:p>
          <a:pPr rtl="0" eaLnBrk="1" latinLnBrk="0"/>
          <a:r>
            <a:rPr lang="en-US" sz="1800" b="1" dirty="0"/>
            <a:t>Lignocellulosics</a:t>
          </a:r>
        </a:p>
      </dgm:t>
    </dgm:pt>
    <dgm:pt modelId="{ABE1D439-E094-4CA6-A51F-453F68EEC39B}" type="parTrans" cxnId="{C733CB21-7200-4DD9-AB63-6D2AB852D548}">
      <dgm:prSet/>
      <dgm:spPr/>
      <dgm:t>
        <a:bodyPr/>
        <a:lstStyle/>
        <a:p>
          <a:endParaRPr lang="en-IN"/>
        </a:p>
      </dgm:t>
    </dgm:pt>
    <dgm:pt modelId="{347C9BF9-F6D3-4770-99C8-A2536D08D4E0}" type="sibTrans" cxnId="{C733CB21-7200-4DD9-AB63-6D2AB852D548}">
      <dgm:prSet/>
      <dgm:spPr/>
      <dgm:t>
        <a:bodyPr/>
        <a:lstStyle/>
        <a:p>
          <a:endParaRPr lang="en-IN"/>
        </a:p>
      </dgm:t>
    </dgm:pt>
    <dgm:pt modelId="{30FDA383-8D4B-45CD-961A-BE27D9679FA6}">
      <dgm:prSet custT="1"/>
      <dgm:spPr/>
      <dgm:t>
        <a:bodyPr/>
        <a:lstStyle/>
        <a:p>
          <a:pPr rtl="0" eaLnBrk="1" latinLnBrk="0"/>
          <a:r>
            <a:rPr lang="en-US" sz="2000" dirty="0"/>
            <a:t>Grazing </a:t>
          </a:r>
        </a:p>
      </dgm:t>
    </dgm:pt>
    <dgm:pt modelId="{0F93E8C0-B196-4BCD-9880-C6D5E11D1FE5}" type="parTrans" cxnId="{48E694C0-04A3-42AA-A6DD-A68D6CEC76B2}">
      <dgm:prSet/>
      <dgm:spPr/>
      <dgm:t>
        <a:bodyPr/>
        <a:lstStyle/>
        <a:p>
          <a:endParaRPr lang="en-IN"/>
        </a:p>
      </dgm:t>
    </dgm:pt>
    <dgm:pt modelId="{F1ECD830-F200-41B0-84EA-88D184CD12AA}" type="sibTrans" cxnId="{48E694C0-04A3-42AA-A6DD-A68D6CEC76B2}">
      <dgm:prSet/>
      <dgm:spPr/>
      <dgm:t>
        <a:bodyPr/>
        <a:lstStyle/>
        <a:p>
          <a:endParaRPr lang="en-IN"/>
        </a:p>
      </dgm:t>
    </dgm:pt>
    <dgm:pt modelId="{7825F8E1-9AFB-4C71-A683-333785A62798}">
      <dgm:prSet custT="1"/>
      <dgm:spPr/>
      <dgm:t>
        <a:bodyPr/>
        <a:lstStyle/>
        <a:p>
          <a:pPr rtl="0" eaLnBrk="1" latinLnBrk="0"/>
          <a:r>
            <a:rPr lang="en-US" sz="2000" dirty="0"/>
            <a:t>Non-grazing </a:t>
          </a:r>
        </a:p>
      </dgm:t>
    </dgm:pt>
    <dgm:pt modelId="{40044A36-EBCC-43E9-A493-A07AF62723CC}" type="parTrans" cxnId="{EFF94E96-ABE4-4AD5-8ED3-DFA8CD5B4DAE}">
      <dgm:prSet/>
      <dgm:spPr/>
      <dgm:t>
        <a:bodyPr/>
        <a:lstStyle/>
        <a:p>
          <a:endParaRPr lang="en-IN"/>
        </a:p>
      </dgm:t>
    </dgm:pt>
    <dgm:pt modelId="{C0131F2B-170C-4108-A951-C6E0FA7024E3}" type="sibTrans" cxnId="{EFF94E96-ABE4-4AD5-8ED3-DFA8CD5B4DAE}">
      <dgm:prSet/>
      <dgm:spPr/>
      <dgm:t>
        <a:bodyPr/>
        <a:lstStyle/>
        <a:p>
          <a:endParaRPr lang="en-IN"/>
        </a:p>
      </dgm:t>
    </dgm:pt>
    <dgm:pt modelId="{5B1FAD34-13C9-4A98-B141-BD61F29E6F3E}" type="pres">
      <dgm:prSet presAssocID="{898EBCF5-F620-4344-B2BC-07984AC77E12}" presName="hierChild1" presStyleCnt="0">
        <dgm:presLayoutVars>
          <dgm:chPref val="1"/>
          <dgm:dir/>
          <dgm:animOne val="branch"/>
          <dgm:animLvl val="lvl"/>
          <dgm:resizeHandles/>
        </dgm:presLayoutVars>
      </dgm:prSet>
      <dgm:spPr/>
    </dgm:pt>
    <dgm:pt modelId="{BEEE83D5-AE2C-426F-838C-6FD6A6CC9846}" type="pres">
      <dgm:prSet presAssocID="{4621DE89-8A66-4BF2-B7BE-B9FE63BDDCBF}" presName="hierRoot1" presStyleCnt="0"/>
      <dgm:spPr/>
    </dgm:pt>
    <dgm:pt modelId="{04240249-FE89-42F1-9AA2-E659F2CFE6E1}" type="pres">
      <dgm:prSet presAssocID="{4621DE89-8A66-4BF2-B7BE-B9FE63BDDCBF}" presName="composite" presStyleCnt="0"/>
      <dgm:spPr/>
    </dgm:pt>
    <dgm:pt modelId="{E82D8389-F68D-46F3-815C-113444A382C4}" type="pres">
      <dgm:prSet presAssocID="{4621DE89-8A66-4BF2-B7BE-B9FE63BDDCBF}" presName="background" presStyleLbl="node0" presStyleIdx="0" presStyleCnt="1"/>
      <dgm:spPr/>
    </dgm:pt>
    <dgm:pt modelId="{85AF88E5-A133-438D-81C1-F4CDEDE9094D}" type="pres">
      <dgm:prSet presAssocID="{4621DE89-8A66-4BF2-B7BE-B9FE63BDDCBF}" presName="text" presStyleLbl="fgAcc0" presStyleIdx="0" presStyleCnt="1" custScaleX="153629" custScaleY="107422" custLinFactNeighborX="1031" custLinFactNeighborY="1553">
        <dgm:presLayoutVars>
          <dgm:chPref val="3"/>
        </dgm:presLayoutVars>
      </dgm:prSet>
      <dgm:spPr/>
      <dgm:t>
        <a:bodyPr/>
        <a:lstStyle/>
        <a:p>
          <a:endParaRPr lang="en-US"/>
        </a:p>
      </dgm:t>
    </dgm:pt>
    <dgm:pt modelId="{B2C50DDA-0B27-4725-B4AE-81AB8B6F5393}" type="pres">
      <dgm:prSet presAssocID="{4621DE89-8A66-4BF2-B7BE-B9FE63BDDCBF}" presName="hierChild2" presStyleCnt="0"/>
      <dgm:spPr/>
    </dgm:pt>
    <dgm:pt modelId="{211955E6-BC38-4D9F-B853-D4902CDC1168}" type="pres">
      <dgm:prSet presAssocID="{0F93E8C0-B196-4BCD-9880-C6D5E11D1FE5}" presName="Name10" presStyleLbl="parChTrans1D2" presStyleIdx="0" presStyleCnt="2"/>
      <dgm:spPr/>
      <dgm:t>
        <a:bodyPr/>
        <a:lstStyle/>
        <a:p>
          <a:endParaRPr lang="en-US"/>
        </a:p>
      </dgm:t>
    </dgm:pt>
    <dgm:pt modelId="{92BA5B4E-E604-402E-A725-1C4B93110962}" type="pres">
      <dgm:prSet presAssocID="{30FDA383-8D4B-45CD-961A-BE27D9679FA6}" presName="hierRoot2" presStyleCnt="0"/>
      <dgm:spPr/>
    </dgm:pt>
    <dgm:pt modelId="{AD52FFC9-FC3E-4CF9-9BBB-6102E159299A}" type="pres">
      <dgm:prSet presAssocID="{30FDA383-8D4B-45CD-961A-BE27D9679FA6}" presName="composite2" presStyleCnt="0"/>
      <dgm:spPr/>
    </dgm:pt>
    <dgm:pt modelId="{BFE411DB-3389-4659-8BCC-BF0C08A371BC}" type="pres">
      <dgm:prSet presAssocID="{30FDA383-8D4B-45CD-961A-BE27D9679FA6}" presName="background2" presStyleLbl="node2" presStyleIdx="0" presStyleCnt="2"/>
      <dgm:spPr/>
    </dgm:pt>
    <dgm:pt modelId="{C8D21ED9-A71E-44C7-99E7-F1818ABDD3E2}" type="pres">
      <dgm:prSet presAssocID="{30FDA383-8D4B-45CD-961A-BE27D9679FA6}" presName="text2" presStyleLbl="fgAcc2" presStyleIdx="0" presStyleCnt="2" custScaleX="130213" custLinFactNeighborX="-72440" custLinFactNeighborY="-7512">
        <dgm:presLayoutVars>
          <dgm:chPref val="3"/>
        </dgm:presLayoutVars>
      </dgm:prSet>
      <dgm:spPr/>
      <dgm:t>
        <a:bodyPr/>
        <a:lstStyle/>
        <a:p>
          <a:endParaRPr lang="en-US"/>
        </a:p>
      </dgm:t>
    </dgm:pt>
    <dgm:pt modelId="{58913BA5-D82F-40BA-9C1B-082B01ABD3BE}" type="pres">
      <dgm:prSet presAssocID="{30FDA383-8D4B-45CD-961A-BE27D9679FA6}" presName="hierChild3" presStyleCnt="0"/>
      <dgm:spPr/>
    </dgm:pt>
    <dgm:pt modelId="{8B48CA53-728D-40EC-8C9C-26DCE0557F85}" type="pres">
      <dgm:prSet presAssocID="{40044A36-EBCC-43E9-A493-A07AF62723CC}" presName="Name10" presStyleLbl="parChTrans1D2" presStyleIdx="1" presStyleCnt="2"/>
      <dgm:spPr/>
      <dgm:t>
        <a:bodyPr/>
        <a:lstStyle/>
        <a:p>
          <a:endParaRPr lang="en-US"/>
        </a:p>
      </dgm:t>
    </dgm:pt>
    <dgm:pt modelId="{D7C84E6F-5D2A-4068-A7CD-80E583E3D1E9}" type="pres">
      <dgm:prSet presAssocID="{7825F8E1-9AFB-4C71-A683-333785A62798}" presName="hierRoot2" presStyleCnt="0"/>
      <dgm:spPr/>
    </dgm:pt>
    <dgm:pt modelId="{957AB7B6-3A76-4342-A8FB-AA629258A9C7}" type="pres">
      <dgm:prSet presAssocID="{7825F8E1-9AFB-4C71-A683-333785A62798}" presName="composite2" presStyleCnt="0"/>
      <dgm:spPr/>
    </dgm:pt>
    <dgm:pt modelId="{3B3271B8-8125-43D9-8081-31821FEF644E}" type="pres">
      <dgm:prSet presAssocID="{7825F8E1-9AFB-4C71-A683-333785A62798}" presName="background2" presStyleLbl="node2" presStyleIdx="1" presStyleCnt="2"/>
      <dgm:spPr/>
    </dgm:pt>
    <dgm:pt modelId="{784EAEA9-AE23-4108-B5E9-7F125C6ADBF7}" type="pres">
      <dgm:prSet presAssocID="{7825F8E1-9AFB-4C71-A683-333785A62798}" presName="text2" presStyleLbl="fgAcc2" presStyleIdx="1" presStyleCnt="2" custScaleX="145634" custLinFactNeighborX="57137" custLinFactNeighborY="-675">
        <dgm:presLayoutVars>
          <dgm:chPref val="3"/>
        </dgm:presLayoutVars>
      </dgm:prSet>
      <dgm:spPr/>
      <dgm:t>
        <a:bodyPr/>
        <a:lstStyle/>
        <a:p>
          <a:endParaRPr lang="en-US"/>
        </a:p>
      </dgm:t>
    </dgm:pt>
    <dgm:pt modelId="{C5469B68-5C43-4F1E-8C14-02087B686B97}" type="pres">
      <dgm:prSet presAssocID="{7825F8E1-9AFB-4C71-A683-333785A62798}" presName="hierChild3" presStyleCnt="0"/>
      <dgm:spPr/>
    </dgm:pt>
  </dgm:ptLst>
  <dgm:cxnLst>
    <dgm:cxn modelId="{D3E114A4-1710-4A3A-BD8D-3F2045C4BDC2}" type="presOf" srcId="{0F93E8C0-B196-4BCD-9880-C6D5E11D1FE5}" destId="{211955E6-BC38-4D9F-B853-D4902CDC1168}" srcOrd="0" destOrd="0" presId="urn:microsoft.com/office/officeart/2005/8/layout/hierarchy1"/>
    <dgm:cxn modelId="{CD57DB63-7CFF-44FA-9EE6-EF1329309D05}" type="presOf" srcId="{30FDA383-8D4B-45CD-961A-BE27D9679FA6}" destId="{C8D21ED9-A71E-44C7-99E7-F1818ABDD3E2}" srcOrd="0" destOrd="0" presId="urn:microsoft.com/office/officeart/2005/8/layout/hierarchy1"/>
    <dgm:cxn modelId="{04AE43ED-62AA-4597-B053-E8E870DBC0F2}" type="presOf" srcId="{4621DE89-8A66-4BF2-B7BE-B9FE63BDDCBF}" destId="{85AF88E5-A133-438D-81C1-F4CDEDE9094D}" srcOrd="0" destOrd="0" presId="urn:microsoft.com/office/officeart/2005/8/layout/hierarchy1"/>
    <dgm:cxn modelId="{8BFA549A-637C-4888-8A33-3497DF13A2FF}" type="presOf" srcId="{7825F8E1-9AFB-4C71-A683-333785A62798}" destId="{784EAEA9-AE23-4108-B5E9-7F125C6ADBF7}" srcOrd="0" destOrd="0" presId="urn:microsoft.com/office/officeart/2005/8/layout/hierarchy1"/>
    <dgm:cxn modelId="{EFF94E96-ABE4-4AD5-8ED3-DFA8CD5B4DAE}" srcId="{4621DE89-8A66-4BF2-B7BE-B9FE63BDDCBF}" destId="{7825F8E1-9AFB-4C71-A683-333785A62798}" srcOrd="1" destOrd="0" parTransId="{40044A36-EBCC-43E9-A493-A07AF62723CC}" sibTransId="{C0131F2B-170C-4108-A951-C6E0FA7024E3}"/>
    <dgm:cxn modelId="{C733CB21-7200-4DD9-AB63-6D2AB852D548}" srcId="{898EBCF5-F620-4344-B2BC-07984AC77E12}" destId="{4621DE89-8A66-4BF2-B7BE-B9FE63BDDCBF}" srcOrd="0" destOrd="0" parTransId="{ABE1D439-E094-4CA6-A51F-453F68EEC39B}" sibTransId="{347C9BF9-F6D3-4770-99C8-A2536D08D4E0}"/>
    <dgm:cxn modelId="{3003B650-64A9-4CE1-9356-081A1C888D5E}" type="presOf" srcId="{898EBCF5-F620-4344-B2BC-07984AC77E12}" destId="{5B1FAD34-13C9-4A98-B141-BD61F29E6F3E}" srcOrd="0" destOrd="0" presId="urn:microsoft.com/office/officeart/2005/8/layout/hierarchy1"/>
    <dgm:cxn modelId="{0BD929AE-F05B-4E8C-AF49-B5DE07F15E6A}" type="presOf" srcId="{40044A36-EBCC-43E9-A493-A07AF62723CC}" destId="{8B48CA53-728D-40EC-8C9C-26DCE0557F85}" srcOrd="0" destOrd="0" presId="urn:microsoft.com/office/officeart/2005/8/layout/hierarchy1"/>
    <dgm:cxn modelId="{48E694C0-04A3-42AA-A6DD-A68D6CEC76B2}" srcId="{4621DE89-8A66-4BF2-B7BE-B9FE63BDDCBF}" destId="{30FDA383-8D4B-45CD-961A-BE27D9679FA6}" srcOrd="0" destOrd="0" parTransId="{0F93E8C0-B196-4BCD-9880-C6D5E11D1FE5}" sibTransId="{F1ECD830-F200-41B0-84EA-88D184CD12AA}"/>
    <dgm:cxn modelId="{B8821912-262F-4255-84C7-8DB546E003C3}" type="presParOf" srcId="{5B1FAD34-13C9-4A98-B141-BD61F29E6F3E}" destId="{BEEE83D5-AE2C-426F-838C-6FD6A6CC9846}" srcOrd="0" destOrd="0" presId="urn:microsoft.com/office/officeart/2005/8/layout/hierarchy1"/>
    <dgm:cxn modelId="{14B59A34-C177-45F6-8F89-4CA31CFE8ADB}" type="presParOf" srcId="{BEEE83D5-AE2C-426F-838C-6FD6A6CC9846}" destId="{04240249-FE89-42F1-9AA2-E659F2CFE6E1}" srcOrd="0" destOrd="0" presId="urn:microsoft.com/office/officeart/2005/8/layout/hierarchy1"/>
    <dgm:cxn modelId="{395AA5CD-41E6-47F2-AA64-E1237831879A}" type="presParOf" srcId="{04240249-FE89-42F1-9AA2-E659F2CFE6E1}" destId="{E82D8389-F68D-46F3-815C-113444A382C4}" srcOrd="0" destOrd="0" presId="urn:microsoft.com/office/officeart/2005/8/layout/hierarchy1"/>
    <dgm:cxn modelId="{23B0BD74-4FFC-4B8A-8C38-E079CDDD565A}" type="presParOf" srcId="{04240249-FE89-42F1-9AA2-E659F2CFE6E1}" destId="{85AF88E5-A133-438D-81C1-F4CDEDE9094D}" srcOrd="1" destOrd="0" presId="urn:microsoft.com/office/officeart/2005/8/layout/hierarchy1"/>
    <dgm:cxn modelId="{110F72D1-F352-4658-BD04-9763546B5D5A}" type="presParOf" srcId="{BEEE83D5-AE2C-426F-838C-6FD6A6CC9846}" destId="{B2C50DDA-0B27-4725-B4AE-81AB8B6F5393}" srcOrd="1" destOrd="0" presId="urn:microsoft.com/office/officeart/2005/8/layout/hierarchy1"/>
    <dgm:cxn modelId="{E95A9614-4980-49F1-BC73-29BBDEDB4121}" type="presParOf" srcId="{B2C50DDA-0B27-4725-B4AE-81AB8B6F5393}" destId="{211955E6-BC38-4D9F-B853-D4902CDC1168}" srcOrd="0" destOrd="0" presId="urn:microsoft.com/office/officeart/2005/8/layout/hierarchy1"/>
    <dgm:cxn modelId="{95E90E80-C6F6-4BF3-96FB-EFB7CE42A28C}" type="presParOf" srcId="{B2C50DDA-0B27-4725-B4AE-81AB8B6F5393}" destId="{92BA5B4E-E604-402E-A725-1C4B93110962}" srcOrd="1" destOrd="0" presId="urn:microsoft.com/office/officeart/2005/8/layout/hierarchy1"/>
    <dgm:cxn modelId="{D6729809-3001-4506-9E05-10988ABB3C3A}" type="presParOf" srcId="{92BA5B4E-E604-402E-A725-1C4B93110962}" destId="{AD52FFC9-FC3E-4CF9-9BBB-6102E159299A}" srcOrd="0" destOrd="0" presId="urn:microsoft.com/office/officeart/2005/8/layout/hierarchy1"/>
    <dgm:cxn modelId="{8AC0ECDC-46FC-47D2-B213-02556B6DF5BA}" type="presParOf" srcId="{AD52FFC9-FC3E-4CF9-9BBB-6102E159299A}" destId="{BFE411DB-3389-4659-8BCC-BF0C08A371BC}" srcOrd="0" destOrd="0" presId="urn:microsoft.com/office/officeart/2005/8/layout/hierarchy1"/>
    <dgm:cxn modelId="{81BA5A1E-824F-4D3B-A0C9-81411911603A}" type="presParOf" srcId="{AD52FFC9-FC3E-4CF9-9BBB-6102E159299A}" destId="{C8D21ED9-A71E-44C7-99E7-F1818ABDD3E2}" srcOrd="1" destOrd="0" presId="urn:microsoft.com/office/officeart/2005/8/layout/hierarchy1"/>
    <dgm:cxn modelId="{03D672A3-7611-4B0B-AA82-49656FB3E25E}" type="presParOf" srcId="{92BA5B4E-E604-402E-A725-1C4B93110962}" destId="{58913BA5-D82F-40BA-9C1B-082B01ABD3BE}" srcOrd="1" destOrd="0" presId="urn:microsoft.com/office/officeart/2005/8/layout/hierarchy1"/>
    <dgm:cxn modelId="{C2717866-F07F-4E78-B74B-82B48A025CF1}" type="presParOf" srcId="{B2C50DDA-0B27-4725-B4AE-81AB8B6F5393}" destId="{8B48CA53-728D-40EC-8C9C-26DCE0557F85}" srcOrd="2" destOrd="0" presId="urn:microsoft.com/office/officeart/2005/8/layout/hierarchy1"/>
    <dgm:cxn modelId="{FE89D46A-24CD-46E6-AC84-97C445CBF263}" type="presParOf" srcId="{B2C50DDA-0B27-4725-B4AE-81AB8B6F5393}" destId="{D7C84E6F-5D2A-4068-A7CD-80E583E3D1E9}" srcOrd="3" destOrd="0" presId="urn:microsoft.com/office/officeart/2005/8/layout/hierarchy1"/>
    <dgm:cxn modelId="{57861526-D61A-4219-9657-679B4415D60B}" type="presParOf" srcId="{D7C84E6F-5D2A-4068-A7CD-80E583E3D1E9}" destId="{957AB7B6-3A76-4342-A8FB-AA629258A9C7}" srcOrd="0" destOrd="0" presId="urn:microsoft.com/office/officeart/2005/8/layout/hierarchy1"/>
    <dgm:cxn modelId="{5D07B422-D9DB-485B-ADB8-1CCA23F69093}" type="presParOf" srcId="{957AB7B6-3A76-4342-A8FB-AA629258A9C7}" destId="{3B3271B8-8125-43D9-8081-31821FEF644E}" srcOrd="0" destOrd="0" presId="urn:microsoft.com/office/officeart/2005/8/layout/hierarchy1"/>
    <dgm:cxn modelId="{73CD4BD3-1EA8-4739-A077-36ECA48E9034}" type="presParOf" srcId="{957AB7B6-3A76-4342-A8FB-AA629258A9C7}" destId="{784EAEA9-AE23-4108-B5E9-7F125C6ADBF7}" srcOrd="1" destOrd="0" presId="urn:microsoft.com/office/officeart/2005/8/layout/hierarchy1"/>
    <dgm:cxn modelId="{6A8AFDF0-25B2-4D6E-AFF0-CB2CD6ACA29B}" type="presParOf" srcId="{D7C84E6F-5D2A-4068-A7CD-80E583E3D1E9}" destId="{C5469B68-5C43-4F1E-8C14-02087B686B97}"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357FB1-7B8F-4A54-8B97-A0296258140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392FCF6C-B665-4195-81FA-4B236085190B}">
      <dgm:prSet phldrT="[Text]" phldr="1"/>
      <dgm:spPr>
        <a:gradFill rotWithShape="0">
          <a:gsLst>
            <a:gs pos="0">
              <a:srgbClr val="DDEBCF"/>
            </a:gs>
            <a:gs pos="50000">
              <a:srgbClr val="9CB86E"/>
            </a:gs>
            <a:gs pos="100000">
              <a:srgbClr val="156B13"/>
            </a:gs>
          </a:gsLst>
          <a:lin ang="5400000" scaled="0"/>
        </a:gradFill>
        <a:ln>
          <a:noFill/>
        </a:ln>
      </dgm:spPr>
      <dgm:t>
        <a:bodyPr/>
        <a:lstStyle/>
        <a:p>
          <a:endParaRPr lang="en-US" b="0" dirty="0"/>
        </a:p>
      </dgm:t>
    </dgm:pt>
    <dgm:pt modelId="{08253BBB-0836-4836-BF49-D71FCEBDA306}" type="parTrans" cxnId="{13901A9F-89A6-45B2-88A9-14BD17730749}">
      <dgm:prSet/>
      <dgm:spPr/>
      <dgm:t>
        <a:bodyPr/>
        <a:lstStyle/>
        <a:p>
          <a:endParaRPr lang="en-US"/>
        </a:p>
      </dgm:t>
    </dgm:pt>
    <dgm:pt modelId="{AD0C675A-296B-414C-AC83-A728170A23C3}" type="sibTrans" cxnId="{13901A9F-89A6-45B2-88A9-14BD17730749}">
      <dgm:prSet/>
      <dgm:spPr/>
      <dgm:t>
        <a:bodyPr/>
        <a:lstStyle/>
        <a:p>
          <a:endParaRPr lang="en-US"/>
        </a:p>
      </dgm:t>
    </dgm:pt>
    <dgm:pt modelId="{8D68F9FE-9CB7-4B25-BFF5-82541F3021A5}">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Rice straw</a:t>
          </a:r>
          <a:endParaRPr lang="en-US" b="0" dirty="0">
            <a:solidFill>
              <a:schemeClr val="tx1"/>
            </a:solidFill>
          </a:endParaRPr>
        </a:p>
      </dgm:t>
    </dgm:pt>
    <dgm:pt modelId="{04A80851-2EC8-4D13-9D9E-6BD84516451C}" type="parTrans" cxnId="{F7D68AB8-71C4-44A6-A38C-ABCDD3318B39}">
      <dgm:prSet/>
      <dgm:spPr/>
      <dgm:t>
        <a:bodyPr/>
        <a:lstStyle/>
        <a:p>
          <a:endParaRPr lang="en-US"/>
        </a:p>
      </dgm:t>
    </dgm:pt>
    <dgm:pt modelId="{449C724C-90D4-4DF3-92E9-69E1977B72C5}" type="sibTrans" cxnId="{F7D68AB8-71C4-44A6-A38C-ABCDD3318B39}">
      <dgm:prSet/>
      <dgm:spPr/>
      <dgm:t>
        <a:bodyPr/>
        <a:lstStyle/>
        <a:p>
          <a:endParaRPr lang="en-US"/>
        </a:p>
      </dgm:t>
    </dgm:pt>
    <dgm:pt modelId="{6720FD6B-CB37-43EF-8896-5B1228E91D58}">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Maize straw</a:t>
          </a:r>
          <a:endParaRPr lang="en-US" b="0" dirty="0">
            <a:solidFill>
              <a:schemeClr val="tx1"/>
            </a:solidFill>
          </a:endParaRPr>
        </a:p>
      </dgm:t>
    </dgm:pt>
    <dgm:pt modelId="{D62D6EE4-E163-4A19-B459-1D92DB7E7387}" type="parTrans" cxnId="{52AE55CB-0F2C-4A73-95D6-F427CC811DE8}">
      <dgm:prSet/>
      <dgm:spPr/>
      <dgm:t>
        <a:bodyPr/>
        <a:lstStyle/>
        <a:p>
          <a:endParaRPr lang="en-US"/>
        </a:p>
      </dgm:t>
    </dgm:pt>
    <dgm:pt modelId="{752841D8-01BA-4772-A50C-8539A0DA43A6}" type="sibTrans" cxnId="{52AE55CB-0F2C-4A73-95D6-F427CC811DE8}">
      <dgm:prSet/>
      <dgm:spPr/>
      <dgm:t>
        <a:bodyPr/>
        <a:lstStyle/>
        <a:p>
          <a:endParaRPr lang="en-US"/>
        </a:p>
      </dgm:t>
    </dgm:pt>
    <dgm:pt modelId="{16D9B242-3A50-44AF-9F99-2B8C5CAB1F4F}">
      <dgm:prSet phldrT="[Text]" phldr="1"/>
      <dgm:spPr>
        <a:gradFill rotWithShape="0">
          <a:gsLst>
            <a:gs pos="0">
              <a:srgbClr val="DDEBCF"/>
            </a:gs>
            <a:gs pos="50000">
              <a:srgbClr val="9CB86E"/>
            </a:gs>
            <a:gs pos="100000">
              <a:srgbClr val="156B13"/>
            </a:gs>
          </a:gsLst>
          <a:lin ang="5400000" scaled="0"/>
        </a:gradFill>
        <a:ln>
          <a:noFill/>
        </a:ln>
      </dgm:spPr>
      <dgm:t>
        <a:bodyPr/>
        <a:lstStyle/>
        <a:p>
          <a:endParaRPr lang="en-US" b="0" dirty="0"/>
        </a:p>
      </dgm:t>
    </dgm:pt>
    <dgm:pt modelId="{F63AC3C5-05D7-4225-8A1E-BD4693B1F346}" type="parTrans" cxnId="{40B74001-98CE-4AB8-A821-9DB28CE1D140}">
      <dgm:prSet/>
      <dgm:spPr/>
      <dgm:t>
        <a:bodyPr/>
        <a:lstStyle/>
        <a:p>
          <a:endParaRPr lang="en-US"/>
        </a:p>
      </dgm:t>
    </dgm:pt>
    <dgm:pt modelId="{26E65603-2E33-4F8A-91CE-ADCFC98D6ECD}" type="sibTrans" cxnId="{40B74001-98CE-4AB8-A821-9DB28CE1D140}">
      <dgm:prSet/>
      <dgm:spPr/>
      <dgm:t>
        <a:bodyPr/>
        <a:lstStyle/>
        <a:p>
          <a:endParaRPr lang="en-US"/>
        </a:p>
      </dgm:t>
    </dgm:pt>
    <dgm:pt modelId="{78FC4529-C9EE-405C-B8E0-C1EAB681A89E}">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Wheat straw</a:t>
          </a:r>
          <a:endParaRPr lang="en-US" b="0" dirty="0">
            <a:solidFill>
              <a:schemeClr val="tx1"/>
            </a:solidFill>
          </a:endParaRPr>
        </a:p>
      </dgm:t>
    </dgm:pt>
    <dgm:pt modelId="{DE386B5D-1448-4A98-965E-C4C5F492E475}" type="parTrans" cxnId="{2A28C4C9-7F73-4BAB-BD9C-F76C65459F6B}">
      <dgm:prSet/>
      <dgm:spPr/>
      <dgm:t>
        <a:bodyPr/>
        <a:lstStyle/>
        <a:p>
          <a:endParaRPr lang="en-US"/>
        </a:p>
      </dgm:t>
    </dgm:pt>
    <dgm:pt modelId="{41A842DF-0F21-492B-BCB4-AEBF549056AF}" type="sibTrans" cxnId="{2A28C4C9-7F73-4BAB-BD9C-F76C65459F6B}">
      <dgm:prSet/>
      <dgm:spPr/>
      <dgm:t>
        <a:bodyPr/>
        <a:lstStyle/>
        <a:p>
          <a:endParaRPr lang="en-US"/>
        </a:p>
      </dgm:t>
    </dgm:pt>
    <dgm:pt modelId="{B5011602-5BA9-4109-96D5-391202B31B68}">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Rice husk</a:t>
          </a:r>
          <a:endParaRPr lang="en-US" b="0" dirty="0">
            <a:solidFill>
              <a:schemeClr val="tx1"/>
            </a:solidFill>
          </a:endParaRPr>
        </a:p>
      </dgm:t>
    </dgm:pt>
    <dgm:pt modelId="{30C5CDAF-B28C-4D67-9A40-F1C8AE50975F}" type="parTrans" cxnId="{B9C74100-7F46-4A98-B279-02876308EEF6}">
      <dgm:prSet/>
      <dgm:spPr/>
      <dgm:t>
        <a:bodyPr/>
        <a:lstStyle/>
        <a:p>
          <a:endParaRPr lang="en-US"/>
        </a:p>
      </dgm:t>
    </dgm:pt>
    <dgm:pt modelId="{A5CB3CF0-6675-409B-B8C0-9D4F759560EE}" type="sibTrans" cxnId="{B9C74100-7F46-4A98-B279-02876308EEF6}">
      <dgm:prSet/>
      <dgm:spPr/>
      <dgm:t>
        <a:bodyPr/>
        <a:lstStyle/>
        <a:p>
          <a:endParaRPr lang="en-US"/>
        </a:p>
      </dgm:t>
    </dgm:pt>
    <dgm:pt modelId="{6B9E4BFC-8D25-4623-9916-88ABD7A5A192}">
      <dgm:prSet phldrT="[Text]" phldr="1"/>
      <dgm:spPr>
        <a:gradFill rotWithShape="0">
          <a:gsLst>
            <a:gs pos="0">
              <a:srgbClr val="DDEBCF"/>
            </a:gs>
            <a:gs pos="50000">
              <a:srgbClr val="9CB86E"/>
            </a:gs>
            <a:gs pos="100000">
              <a:srgbClr val="156B13"/>
            </a:gs>
          </a:gsLst>
          <a:lin ang="5400000" scaled="0"/>
        </a:gradFill>
        <a:ln>
          <a:noFill/>
        </a:ln>
      </dgm:spPr>
      <dgm:t>
        <a:bodyPr/>
        <a:lstStyle/>
        <a:p>
          <a:endParaRPr lang="en-US" b="0" dirty="0"/>
        </a:p>
      </dgm:t>
    </dgm:pt>
    <dgm:pt modelId="{8533FF61-66A3-42D1-921E-8F7FA5EC7475}" type="parTrans" cxnId="{9E2E659A-6745-4EC0-80E7-53D62BBF1771}">
      <dgm:prSet/>
      <dgm:spPr/>
      <dgm:t>
        <a:bodyPr/>
        <a:lstStyle/>
        <a:p>
          <a:endParaRPr lang="en-US"/>
        </a:p>
      </dgm:t>
    </dgm:pt>
    <dgm:pt modelId="{AB4D0360-E0BE-46AE-BFF3-6E11DA2028B8}" type="sibTrans" cxnId="{9E2E659A-6745-4EC0-80E7-53D62BBF1771}">
      <dgm:prSet/>
      <dgm:spPr/>
      <dgm:t>
        <a:bodyPr/>
        <a:lstStyle/>
        <a:p>
          <a:endParaRPr lang="en-US"/>
        </a:p>
      </dgm:t>
    </dgm:pt>
    <dgm:pt modelId="{9DB7931B-5F3A-468E-90BB-58B01D5BECF7}">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Jute waste</a:t>
          </a:r>
          <a:endParaRPr lang="en-US" b="0" dirty="0">
            <a:solidFill>
              <a:schemeClr val="tx1"/>
            </a:solidFill>
          </a:endParaRPr>
        </a:p>
      </dgm:t>
    </dgm:pt>
    <dgm:pt modelId="{FFA91151-8CC5-45A6-B6AB-073D8F7734B5}" type="parTrans" cxnId="{BFE6456E-9837-45CD-BC95-3EE14FEF90AA}">
      <dgm:prSet/>
      <dgm:spPr/>
      <dgm:t>
        <a:bodyPr/>
        <a:lstStyle/>
        <a:p>
          <a:endParaRPr lang="en-US"/>
        </a:p>
      </dgm:t>
    </dgm:pt>
    <dgm:pt modelId="{CE6F5E08-0B25-4E70-9D7F-C43206196648}" type="sibTrans" cxnId="{BFE6456E-9837-45CD-BC95-3EE14FEF90AA}">
      <dgm:prSet/>
      <dgm:spPr/>
      <dgm:t>
        <a:bodyPr/>
        <a:lstStyle/>
        <a:p>
          <a:endParaRPr lang="en-US"/>
        </a:p>
      </dgm:t>
    </dgm:pt>
    <dgm:pt modelId="{B1677546-4463-4DA6-A7DD-1E5A4E7B013A}">
      <dgm:prSet phldrT="[Text]"/>
      <dgm:spPr>
        <a:gradFill rotWithShape="0">
          <a:gsLst>
            <a:gs pos="0">
              <a:srgbClr val="DDEBCF"/>
            </a:gs>
            <a:gs pos="50000">
              <a:srgbClr val="9CB86E"/>
            </a:gs>
            <a:gs pos="100000">
              <a:srgbClr val="156B13"/>
            </a:gs>
          </a:gsLst>
          <a:lin ang="5400000" scaled="0"/>
        </a:gradFill>
        <a:ln>
          <a:noFill/>
        </a:ln>
      </dgm:spPr>
      <dgm:t>
        <a:bodyPr/>
        <a:lstStyle/>
        <a:p>
          <a:r>
            <a:rPr lang="en-US" b="0" dirty="0">
              <a:solidFill>
                <a:schemeClr val="tx1"/>
              </a:solidFill>
              <a:latin typeface="Times New Roman" pitchFamily="18" charset="0"/>
            </a:rPr>
            <a:t>Oil seed waste</a:t>
          </a:r>
          <a:endParaRPr lang="en-US" b="0" dirty="0">
            <a:solidFill>
              <a:schemeClr val="tx1"/>
            </a:solidFill>
          </a:endParaRPr>
        </a:p>
      </dgm:t>
    </dgm:pt>
    <dgm:pt modelId="{0619B99B-1839-495B-9BBF-38112FFAAC91}" type="parTrans" cxnId="{218CCACE-55A1-47A7-AB3A-E133DD3C08AA}">
      <dgm:prSet/>
      <dgm:spPr/>
      <dgm:t>
        <a:bodyPr/>
        <a:lstStyle/>
        <a:p>
          <a:endParaRPr lang="en-US"/>
        </a:p>
      </dgm:t>
    </dgm:pt>
    <dgm:pt modelId="{4F2568EA-725B-45BA-B776-C9F3FA30205D}" type="sibTrans" cxnId="{218CCACE-55A1-47A7-AB3A-E133DD3C08AA}">
      <dgm:prSet/>
      <dgm:spPr/>
      <dgm:t>
        <a:bodyPr/>
        <a:lstStyle/>
        <a:p>
          <a:endParaRPr lang="en-US"/>
        </a:p>
      </dgm:t>
    </dgm:pt>
    <dgm:pt modelId="{CC765C86-96B0-4166-AE57-19EC93DA2B43}" type="pres">
      <dgm:prSet presAssocID="{62357FB1-7B8F-4A54-8B97-A02962581408}" presName="linearFlow" presStyleCnt="0">
        <dgm:presLayoutVars>
          <dgm:dir/>
          <dgm:animLvl val="lvl"/>
          <dgm:resizeHandles val="exact"/>
        </dgm:presLayoutVars>
      </dgm:prSet>
      <dgm:spPr/>
      <dgm:t>
        <a:bodyPr/>
        <a:lstStyle/>
        <a:p>
          <a:endParaRPr lang="en-US"/>
        </a:p>
      </dgm:t>
    </dgm:pt>
    <dgm:pt modelId="{9F72808C-CAB0-486E-90D9-E372796A4CD0}" type="pres">
      <dgm:prSet presAssocID="{392FCF6C-B665-4195-81FA-4B236085190B}" presName="composite" presStyleCnt="0"/>
      <dgm:spPr/>
    </dgm:pt>
    <dgm:pt modelId="{DEC770C8-4F67-4B51-8C90-F9964795B47C}" type="pres">
      <dgm:prSet presAssocID="{392FCF6C-B665-4195-81FA-4B236085190B}" presName="parentText" presStyleLbl="alignNode1" presStyleIdx="0" presStyleCnt="3">
        <dgm:presLayoutVars>
          <dgm:chMax val="1"/>
          <dgm:bulletEnabled val="1"/>
        </dgm:presLayoutVars>
      </dgm:prSet>
      <dgm:spPr/>
      <dgm:t>
        <a:bodyPr/>
        <a:lstStyle/>
        <a:p>
          <a:endParaRPr lang="en-US"/>
        </a:p>
      </dgm:t>
    </dgm:pt>
    <dgm:pt modelId="{035F5EF6-DCDB-4803-AFEC-08ED3D3FC4A6}" type="pres">
      <dgm:prSet presAssocID="{392FCF6C-B665-4195-81FA-4B236085190B}" presName="descendantText" presStyleLbl="alignAcc1" presStyleIdx="0" presStyleCnt="3">
        <dgm:presLayoutVars>
          <dgm:bulletEnabled val="1"/>
        </dgm:presLayoutVars>
      </dgm:prSet>
      <dgm:spPr/>
      <dgm:t>
        <a:bodyPr/>
        <a:lstStyle/>
        <a:p>
          <a:endParaRPr lang="en-US"/>
        </a:p>
      </dgm:t>
    </dgm:pt>
    <dgm:pt modelId="{1FE8AAD1-2DC2-4CE8-BAF9-DA9C11C694E4}" type="pres">
      <dgm:prSet presAssocID="{AD0C675A-296B-414C-AC83-A728170A23C3}" presName="sp" presStyleCnt="0"/>
      <dgm:spPr/>
    </dgm:pt>
    <dgm:pt modelId="{5AFB6CF4-DF1D-4D0F-894B-7ED533052D32}" type="pres">
      <dgm:prSet presAssocID="{16D9B242-3A50-44AF-9F99-2B8C5CAB1F4F}" presName="composite" presStyleCnt="0"/>
      <dgm:spPr/>
    </dgm:pt>
    <dgm:pt modelId="{B8DB19FB-4046-4842-AB9E-15D6B42654F6}" type="pres">
      <dgm:prSet presAssocID="{16D9B242-3A50-44AF-9F99-2B8C5CAB1F4F}" presName="parentText" presStyleLbl="alignNode1" presStyleIdx="1" presStyleCnt="3">
        <dgm:presLayoutVars>
          <dgm:chMax val="1"/>
          <dgm:bulletEnabled val="1"/>
        </dgm:presLayoutVars>
      </dgm:prSet>
      <dgm:spPr/>
      <dgm:t>
        <a:bodyPr/>
        <a:lstStyle/>
        <a:p>
          <a:endParaRPr lang="en-US"/>
        </a:p>
      </dgm:t>
    </dgm:pt>
    <dgm:pt modelId="{A9480209-9BF5-46BF-AAB4-B42CDECDA955}" type="pres">
      <dgm:prSet presAssocID="{16D9B242-3A50-44AF-9F99-2B8C5CAB1F4F}" presName="descendantText" presStyleLbl="alignAcc1" presStyleIdx="1" presStyleCnt="3">
        <dgm:presLayoutVars>
          <dgm:bulletEnabled val="1"/>
        </dgm:presLayoutVars>
      </dgm:prSet>
      <dgm:spPr/>
      <dgm:t>
        <a:bodyPr/>
        <a:lstStyle/>
        <a:p>
          <a:endParaRPr lang="en-US"/>
        </a:p>
      </dgm:t>
    </dgm:pt>
    <dgm:pt modelId="{29FCA07B-7B87-47E1-A740-9FFCC3172BEB}" type="pres">
      <dgm:prSet presAssocID="{26E65603-2E33-4F8A-91CE-ADCFC98D6ECD}" presName="sp" presStyleCnt="0"/>
      <dgm:spPr/>
    </dgm:pt>
    <dgm:pt modelId="{A58B6EDA-B17A-4BF3-B756-CADEF936CE69}" type="pres">
      <dgm:prSet presAssocID="{6B9E4BFC-8D25-4623-9916-88ABD7A5A192}" presName="composite" presStyleCnt="0"/>
      <dgm:spPr/>
    </dgm:pt>
    <dgm:pt modelId="{207CBF0F-4313-42C1-8E5D-01CCF3D2D7D2}" type="pres">
      <dgm:prSet presAssocID="{6B9E4BFC-8D25-4623-9916-88ABD7A5A192}" presName="parentText" presStyleLbl="alignNode1" presStyleIdx="2" presStyleCnt="3">
        <dgm:presLayoutVars>
          <dgm:chMax val="1"/>
          <dgm:bulletEnabled val="1"/>
        </dgm:presLayoutVars>
      </dgm:prSet>
      <dgm:spPr/>
      <dgm:t>
        <a:bodyPr/>
        <a:lstStyle/>
        <a:p>
          <a:endParaRPr lang="en-US"/>
        </a:p>
      </dgm:t>
    </dgm:pt>
    <dgm:pt modelId="{169E50C3-6337-48A3-833B-2B1B8347C6B5}" type="pres">
      <dgm:prSet presAssocID="{6B9E4BFC-8D25-4623-9916-88ABD7A5A192}" presName="descendantText" presStyleLbl="alignAcc1" presStyleIdx="2" presStyleCnt="3">
        <dgm:presLayoutVars>
          <dgm:bulletEnabled val="1"/>
        </dgm:presLayoutVars>
      </dgm:prSet>
      <dgm:spPr/>
      <dgm:t>
        <a:bodyPr/>
        <a:lstStyle/>
        <a:p>
          <a:endParaRPr lang="en-US"/>
        </a:p>
      </dgm:t>
    </dgm:pt>
  </dgm:ptLst>
  <dgm:cxnLst>
    <dgm:cxn modelId="{BFE6456E-9837-45CD-BC95-3EE14FEF90AA}" srcId="{6B9E4BFC-8D25-4623-9916-88ABD7A5A192}" destId="{9DB7931B-5F3A-468E-90BB-58B01D5BECF7}" srcOrd="0" destOrd="0" parTransId="{FFA91151-8CC5-45A6-B6AB-073D8F7734B5}" sibTransId="{CE6F5E08-0B25-4E70-9D7F-C43206196648}"/>
    <dgm:cxn modelId="{D850DBAE-5149-403F-933A-3152F285D36E}" type="presOf" srcId="{6720FD6B-CB37-43EF-8896-5B1228E91D58}" destId="{035F5EF6-DCDB-4803-AFEC-08ED3D3FC4A6}" srcOrd="0" destOrd="1" presId="urn:microsoft.com/office/officeart/2005/8/layout/chevron2"/>
    <dgm:cxn modelId="{9DBAC980-E550-4BC9-8B8F-D76CF49A04AA}" type="presOf" srcId="{8D68F9FE-9CB7-4B25-BFF5-82541F3021A5}" destId="{035F5EF6-DCDB-4803-AFEC-08ED3D3FC4A6}" srcOrd="0" destOrd="0" presId="urn:microsoft.com/office/officeart/2005/8/layout/chevron2"/>
    <dgm:cxn modelId="{52AE55CB-0F2C-4A73-95D6-F427CC811DE8}" srcId="{392FCF6C-B665-4195-81FA-4B236085190B}" destId="{6720FD6B-CB37-43EF-8896-5B1228E91D58}" srcOrd="1" destOrd="0" parTransId="{D62D6EE4-E163-4A19-B459-1D92DB7E7387}" sibTransId="{752841D8-01BA-4772-A50C-8539A0DA43A6}"/>
    <dgm:cxn modelId="{AF1BD2F0-1B0A-4622-8B72-7F2E5D593699}" type="presOf" srcId="{B1677546-4463-4DA6-A7DD-1E5A4E7B013A}" destId="{169E50C3-6337-48A3-833B-2B1B8347C6B5}" srcOrd="0" destOrd="1" presId="urn:microsoft.com/office/officeart/2005/8/layout/chevron2"/>
    <dgm:cxn modelId="{9E2E659A-6745-4EC0-80E7-53D62BBF1771}" srcId="{62357FB1-7B8F-4A54-8B97-A02962581408}" destId="{6B9E4BFC-8D25-4623-9916-88ABD7A5A192}" srcOrd="2" destOrd="0" parTransId="{8533FF61-66A3-42D1-921E-8F7FA5EC7475}" sibTransId="{AB4D0360-E0BE-46AE-BFF3-6E11DA2028B8}"/>
    <dgm:cxn modelId="{B9C74100-7F46-4A98-B279-02876308EEF6}" srcId="{16D9B242-3A50-44AF-9F99-2B8C5CAB1F4F}" destId="{B5011602-5BA9-4109-96D5-391202B31B68}" srcOrd="1" destOrd="0" parTransId="{30C5CDAF-B28C-4D67-9A40-F1C8AE50975F}" sibTransId="{A5CB3CF0-6675-409B-B8C0-9D4F759560EE}"/>
    <dgm:cxn modelId="{52FD2441-90AC-40CC-87FA-BEA6AA484746}" type="presOf" srcId="{62357FB1-7B8F-4A54-8B97-A02962581408}" destId="{CC765C86-96B0-4166-AE57-19EC93DA2B43}" srcOrd="0" destOrd="0" presId="urn:microsoft.com/office/officeart/2005/8/layout/chevron2"/>
    <dgm:cxn modelId="{409B5146-EF97-41B4-9D3A-11ABB8492E80}" type="presOf" srcId="{392FCF6C-B665-4195-81FA-4B236085190B}" destId="{DEC770C8-4F67-4B51-8C90-F9964795B47C}" srcOrd="0" destOrd="0" presId="urn:microsoft.com/office/officeart/2005/8/layout/chevron2"/>
    <dgm:cxn modelId="{F7D68AB8-71C4-44A6-A38C-ABCDD3318B39}" srcId="{392FCF6C-B665-4195-81FA-4B236085190B}" destId="{8D68F9FE-9CB7-4B25-BFF5-82541F3021A5}" srcOrd="0" destOrd="0" parTransId="{04A80851-2EC8-4D13-9D9E-6BD84516451C}" sibTransId="{449C724C-90D4-4DF3-92E9-69E1977B72C5}"/>
    <dgm:cxn modelId="{94CFAC4F-DAC6-4C63-9667-0AE5B361B11A}" type="presOf" srcId="{B5011602-5BA9-4109-96D5-391202B31B68}" destId="{A9480209-9BF5-46BF-AAB4-B42CDECDA955}" srcOrd="0" destOrd="1" presId="urn:microsoft.com/office/officeart/2005/8/layout/chevron2"/>
    <dgm:cxn modelId="{218CCACE-55A1-47A7-AB3A-E133DD3C08AA}" srcId="{6B9E4BFC-8D25-4623-9916-88ABD7A5A192}" destId="{B1677546-4463-4DA6-A7DD-1E5A4E7B013A}" srcOrd="1" destOrd="0" parTransId="{0619B99B-1839-495B-9BBF-38112FFAAC91}" sibTransId="{4F2568EA-725B-45BA-B776-C9F3FA30205D}"/>
    <dgm:cxn modelId="{2A28C4C9-7F73-4BAB-BD9C-F76C65459F6B}" srcId="{16D9B242-3A50-44AF-9F99-2B8C5CAB1F4F}" destId="{78FC4529-C9EE-405C-B8E0-C1EAB681A89E}" srcOrd="0" destOrd="0" parTransId="{DE386B5D-1448-4A98-965E-C4C5F492E475}" sibTransId="{41A842DF-0F21-492B-BCB4-AEBF549056AF}"/>
    <dgm:cxn modelId="{1F42E1C8-D950-4AA5-B6B0-249ED169BE1A}" type="presOf" srcId="{9DB7931B-5F3A-468E-90BB-58B01D5BECF7}" destId="{169E50C3-6337-48A3-833B-2B1B8347C6B5}" srcOrd="0" destOrd="0" presId="urn:microsoft.com/office/officeart/2005/8/layout/chevron2"/>
    <dgm:cxn modelId="{13901A9F-89A6-45B2-88A9-14BD17730749}" srcId="{62357FB1-7B8F-4A54-8B97-A02962581408}" destId="{392FCF6C-B665-4195-81FA-4B236085190B}" srcOrd="0" destOrd="0" parTransId="{08253BBB-0836-4836-BF49-D71FCEBDA306}" sibTransId="{AD0C675A-296B-414C-AC83-A728170A23C3}"/>
    <dgm:cxn modelId="{A683FA44-F31F-4C82-80EB-F60D2EAED25E}" type="presOf" srcId="{16D9B242-3A50-44AF-9F99-2B8C5CAB1F4F}" destId="{B8DB19FB-4046-4842-AB9E-15D6B42654F6}" srcOrd="0" destOrd="0" presId="urn:microsoft.com/office/officeart/2005/8/layout/chevron2"/>
    <dgm:cxn modelId="{AC6FEE7C-9EC6-4950-89BA-358FEA584C4C}" type="presOf" srcId="{6B9E4BFC-8D25-4623-9916-88ABD7A5A192}" destId="{207CBF0F-4313-42C1-8E5D-01CCF3D2D7D2}" srcOrd="0" destOrd="0" presId="urn:microsoft.com/office/officeart/2005/8/layout/chevron2"/>
    <dgm:cxn modelId="{0D7C2280-614A-4786-BDA9-FCBA28111304}" type="presOf" srcId="{78FC4529-C9EE-405C-B8E0-C1EAB681A89E}" destId="{A9480209-9BF5-46BF-AAB4-B42CDECDA955}" srcOrd="0" destOrd="0" presId="urn:microsoft.com/office/officeart/2005/8/layout/chevron2"/>
    <dgm:cxn modelId="{40B74001-98CE-4AB8-A821-9DB28CE1D140}" srcId="{62357FB1-7B8F-4A54-8B97-A02962581408}" destId="{16D9B242-3A50-44AF-9F99-2B8C5CAB1F4F}" srcOrd="1" destOrd="0" parTransId="{F63AC3C5-05D7-4225-8A1E-BD4693B1F346}" sibTransId="{26E65603-2E33-4F8A-91CE-ADCFC98D6ECD}"/>
    <dgm:cxn modelId="{4C7DD429-DA90-4CF2-9433-A4FA5DC2B7ED}" type="presParOf" srcId="{CC765C86-96B0-4166-AE57-19EC93DA2B43}" destId="{9F72808C-CAB0-486E-90D9-E372796A4CD0}" srcOrd="0" destOrd="0" presId="urn:microsoft.com/office/officeart/2005/8/layout/chevron2"/>
    <dgm:cxn modelId="{515AACBB-177D-49DA-9959-7EB52F690EF3}" type="presParOf" srcId="{9F72808C-CAB0-486E-90D9-E372796A4CD0}" destId="{DEC770C8-4F67-4B51-8C90-F9964795B47C}" srcOrd="0" destOrd="0" presId="urn:microsoft.com/office/officeart/2005/8/layout/chevron2"/>
    <dgm:cxn modelId="{B8DD682D-0AFE-469A-BEA0-DFBC441392FD}" type="presParOf" srcId="{9F72808C-CAB0-486E-90D9-E372796A4CD0}" destId="{035F5EF6-DCDB-4803-AFEC-08ED3D3FC4A6}" srcOrd="1" destOrd="0" presId="urn:microsoft.com/office/officeart/2005/8/layout/chevron2"/>
    <dgm:cxn modelId="{3EEB9A77-6AB6-4625-8D6C-B094C62F4BE0}" type="presParOf" srcId="{CC765C86-96B0-4166-AE57-19EC93DA2B43}" destId="{1FE8AAD1-2DC2-4CE8-BAF9-DA9C11C694E4}" srcOrd="1" destOrd="0" presId="urn:microsoft.com/office/officeart/2005/8/layout/chevron2"/>
    <dgm:cxn modelId="{6CC03FF9-CC73-4AF5-9BB4-8605836BF38A}" type="presParOf" srcId="{CC765C86-96B0-4166-AE57-19EC93DA2B43}" destId="{5AFB6CF4-DF1D-4D0F-894B-7ED533052D32}" srcOrd="2" destOrd="0" presId="urn:microsoft.com/office/officeart/2005/8/layout/chevron2"/>
    <dgm:cxn modelId="{7393B0EA-0023-4D4B-98BC-9BCD50CB9FD8}" type="presParOf" srcId="{5AFB6CF4-DF1D-4D0F-894B-7ED533052D32}" destId="{B8DB19FB-4046-4842-AB9E-15D6B42654F6}" srcOrd="0" destOrd="0" presId="urn:microsoft.com/office/officeart/2005/8/layout/chevron2"/>
    <dgm:cxn modelId="{755EF369-8414-44F0-91FB-4CC58A117DEC}" type="presParOf" srcId="{5AFB6CF4-DF1D-4D0F-894B-7ED533052D32}" destId="{A9480209-9BF5-46BF-AAB4-B42CDECDA955}" srcOrd="1" destOrd="0" presId="urn:microsoft.com/office/officeart/2005/8/layout/chevron2"/>
    <dgm:cxn modelId="{7980DC12-33E5-4B7B-AD24-9091ADA5F7A0}" type="presParOf" srcId="{CC765C86-96B0-4166-AE57-19EC93DA2B43}" destId="{29FCA07B-7B87-47E1-A740-9FFCC3172BEB}" srcOrd="3" destOrd="0" presId="urn:microsoft.com/office/officeart/2005/8/layout/chevron2"/>
    <dgm:cxn modelId="{BC4604FE-2FC0-4044-B463-7DA4D89A0F8B}" type="presParOf" srcId="{CC765C86-96B0-4166-AE57-19EC93DA2B43}" destId="{A58B6EDA-B17A-4BF3-B756-CADEF936CE69}" srcOrd="4" destOrd="0" presId="urn:microsoft.com/office/officeart/2005/8/layout/chevron2"/>
    <dgm:cxn modelId="{AAB9A11D-89A2-4134-9F82-238A69D29617}" type="presParOf" srcId="{A58B6EDA-B17A-4BF3-B756-CADEF936CE69}" destId="{207CBF0F-4313-42C1-8E5D-01CCF3D2D7D2}" srcOrd="0" destOrd="0" presId="urn:microsoft.com/office/officeart/2005/8/layout/chevron2"/>
    <dgm:cxn modelId="{0C203851-E4C5-49DA-8CBC-966F54D61733}" type="presParOf" srcId="{A58B6EDA-B17A-4BF3-B756-CADEF936CE69}" destId="{169E50C3-6337-48A3-833B-2B1B8347C6B5}" srcOrd="1" destOrd="0" presId="urn:microsoft.com/office/officeart/2005/8/layout/chevron2"/>
  </dgm:cxnLst>
  <dgm:bg>
    <a:noFill/>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357FB1-7B8F-4A54-8B97-A0296258140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8D68F9FE-9CB7-4B25-BFF5-82541F3021A5}">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err="1">
              <a:solidFill>
                <a:schemeClr val="tx1"/>
              </a:solidFill>
              <a:latin typeface="Times New Roman" pitchFamily="18" charset="0"/>
            </a:rPr>
            <a:t>Ricinus</a:t>
          </a:r>
          <a:r>
            <a:rPr lang="en-US" b="0" i="1" dirty="0">
              <a:solidFill>
                <a:schemeClr val="tx1"/>
              </a:solidFill>
              <a:latin typeface="Times New Roman" pitchFamily="18" charset="0"/>
            </a:rPr>
            <a:t> </a:t>
          </a:r>
          <a:r>
            <a:rPr lang="en-US" b="0" i="1" dirty="0" err="1">
              <a:solidFill>
                <a:schemeClr val="tx1"/>
              </a:solidFill>
              <a:latin typeface="Times New Roman" pitchFamily="18" charset="0"/>
            </a:rPr>
            <a:t>communis</a:t>
          </a:r>
          <a:endParaRPr lang="en-US" b="0" dirty="0">
            <a:solidFill>
              <a:schemeClr val="tx1"/>
            </a:solidFill>
          </a:endParaRPr>
        </a:p>
      </dgm:t>
    </dgm:pt>
    <dgm:pt modelId="{04A80851-2EC8-4D13-9D9E-6BD84516451C}" type="parTrans" cxnId="{F7D68AB8-71C4-44A6-A38C-ABCDD3318B39}">
      <dgm:prSet/>
      <dgm:spPr/>
      <dgm:t>
        <a:bodyPr/>
        <a:lstStyle/>
        <a:p>
          <a:endParaRPr lang="en-US"/>
        </a:p>
      </dgm:t>
    </dgm:pt>
    <dgm:pt modelId="{449C724C-90D4-4DF3-92E9-69E1977B72C5}" type="sibTrans" cxnId="{F7D68AB8-71C4-44A6-A38C-ABCDD3318B39}">
      <dgm:prSet/>
      <dgm:spPr/>
      <dgm:t>
        <a:bodyPr/>
        <a:lstStyle/>
        <a:p>
          <a:endParaRPr lang="en-US"/>
        </a:p>
      </dgm:t>
    </dgm:pt>
    <dgm:pt modelId="{16D9B242-3A50-44AF-9F99-2B8C5CAB1F4F}">
      <dgm:prSet phldrT="[Text]" phldr="1"/>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endParaRPr lang="en-US" b="0" dirty="0">
            <a:solidFill>
              <a:schemeClr val="tx1"/>
            </a:solidFill>
          </a:endParaRPr>
        </a:p>
      </dgm:t>
    </dgm:pt>
    <dgm:pt modelId="{F63AC3C5-05D7-4225-8A1E-BD4693B1F346}" type="parTrans" cxnId="{40B74001-98CE-4AB8-A821-9DB28CE1D140}">
      <dgm:prSet/>
      <dgm:spPr/>
      <dgm:t>
        <a:bodyPr/>
        <a:lstStyle/>
        <a:p>
          <a:endParaRPr lang="en-US"/>
        </a:p>
      </dgm:t>
    </dgm:pt>
    <dgm:pt modelId="{26E65603-2E33-4F8A-91CE-ADCFC98D6ECD}" type="sibTrans" cxnId="{40B74001-98CE-4AB8-A821-9DB28CE1D140}">
      <dgm:prSet/>
      <dgm:spPr/>
      <dgm:t>
        <a:bodyPr/>
        <a:lstStyle/>
        <a:p>
          <a:endParaRPr lang="en-US"/>
        </a:p>
      </dgm:t>
    </dgm:pt>
    <dgm:pt modelId="{78FC4529-C9EE-405C-B8E0-C1EAB681A89E}">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err="1">
              <a:solidFill>
                <a:schemeClr val="tx1"/>
              </a:solidFill>
              <a:latin typeface="Times New Roman" pitchFamily="18" charset="0"/>
            </a:rPr>
            <a:t>Jatropha</a:t>
          </a:r>
          <a:r>
            <a:rPr lang="en-US" b="0" i="1" dirty="0">
              <a:solidFill>
                <a:schemeClr val="tx1"/>
              </a:solidFill>
              <a:latin typeface="Times New Roman" pitchFamily="18" charset="0"/>
            </a:rPr>
            <a:t> </a:t>
          </a:r>
          <a:r>
            <a:rPr lang="en-US" b="0" i="1" dirty="0" err="1">
              <a:solidFill>
                <a:schemeClr val="tx1"/>
              </a:solidFill>
              <a:latin typeface="Times New Roman" pitchFamily="18" charset="0"/>
            </a:rPr>
            <a:t>curcas</a:t>
          </a:r>
          <a:endParaRPr lang="en-US" b="0" dirty="0">
            <a:solidFill>
              <a:schemeClr val="tx1"/>
            </a:solidFill>
          </a:endParaRPr>
        </a:p>
      </dgm:t>
    </dgm:pt>
    <dgm:pt modelId="{DE386B5D-1448-4A98-965E-C4C5F492E475}" type="parTrans" cxnId="{2A28C4C9-7F73-4BAB-BD9C-F76C65459F6B}">
      <dgm:prSet/>
      <dgm:spPr/>
      <dgm:t>
        <a:bodyPr/>
        <a:lstStyle/>
        <a:p>
          <a:endParaRPr lang="en-US"/>
        </a:p>
      </dgm:t>
    </dgm:pt>
    <dgm:pt modelId="{41A842DF-0F21-492B-BCB4-AEBF549056AF}" type="sibTrans" cxnId="{2A28C4C9-7F73-4BAB-BD9C-F76C65459F6B}">
      <dgm:prSet/>
      <dgm:spPr/>
      <dgm:t>
        <a:bodyPr/>
        <a:lstStyle/>
        <a:p>
          <a:endParaRPr lang="en-US"/>
        </a:p>
      </dgm:t>
    </dgm:pt>
    <dgm:pt modelId="{B5011602-5BA9-4109-96D5-391202B31B68}">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a:solidFill>
                <a:schemeClr val="tx1"/>
              </a:solidFill>
              <a:latin typeface="Times New Roman" pitchFamily="18" charset="0"/>
            </a:rPr>
            <a:t>Pineapple leaf wastes</a:t>
          </a:r>
          <a:endParaRPr lang="en-US" b="0" dirty="0">
            <a:solidFill>
              <a:schemeClr val="tx1"/>
            </a:solidFill>
          </a:endParaRPr>
        </a:p>
      </dgm:t>
    </dgm:pt>
    <dgm:pt modelId="{30C5CDAF-B28C-4D67-9A40-F1C8AE50975F}" type="parTrans" cxnId="{B9C74100-7F46-4A98-B279-02876308EEF6}">
      <dgm:prSet/>
      <dgm:spPr/>
      <dgm:t>
        <a:bodyPr/>
        <a:lstStyle/>
        <a:p>
          <a:endParaRPr lang="en-US"/>
        </a:p>
      </dgm:t>
    </dgm:pt>
    <dgm:pt modelId="{A5CB3CF0-6675-409B-B8C0-9D4F759560EE}" type="sibTrans" cxnId="{B9C74100-7F46-4A98-B279-02876308EEF6}">
      <dgm:prSet/>
      <dgm:spPr/>
      <dgm:t>
        <a:bodyPr/>
        <a:lstStyle/>
        <a:p>
          <a:endParaRPr lang="en-US"/>
        </a:p>
      </dgm:t>
    </dgm:pt>
    <dgm:pt modelId="{6B9E4BFC-8D25-4623-9916-88ABD7A5A192}">
      <dgm:prSet phldrT="[Text]" phldr="1"/>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endParaRPr lang="en-US" b="0" dirty="0">
            <a:solidFill>
              <a:schemeClr val="tx1"/>
            </a:solidFill>
          </a:endParaRPr>
        </a:p>
      </dgm:t>
    </dgm:pt>
    <dgm:pt modelId="{8533FF61-66A3-42D1-921E-8F7FA5EC7475}" type="parTrans" cxnId="{9E2E659A-6745-4EC0-80E7-53D62BBF1771}">
      <dgm:prSet/>
      <dgm:spPr/>
      <dgm:t>
        <a:bodyPr/>
        <a:lstStyle/>
        <a:p>
          <a:endParaRPr lang="en-US"/>
        </a:p>
      </dgm:t>
    </dgm:pt>
    <dgm:pt modelId="{AB4D0360-E0BE-46AE-BFF3-6E11DA2028B8}" type="sibTrans" cxnId="{9E2E659A-6745-4EC0-80E7-53D62BBF1771}">
      <dgm:prSet/>
      <dgm:spPr/>
      <dgm:t>
        <a:bodyPr/>
        <a:lstStyle/>
        <a:p>
          <a:endParaRPr lang="en-US"/>
        </a:p>
      </dgm:t>
    </dgm:pt>
    <dgm:pt modelId="{9DB7931B-5F3A-468E-90BB-58B01D5BECF7}">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err="1">
              <a:solidFill>
                <a:schemeClr val="tx1"/>
              </a:solidFill>
              <a:latin typeface="Times New Roman" pitchFamily="18" charset="0"/>
            </a:rPr>
            <a:t>Bambusa</a:t>
          </a:r>
          <a:r>
            <a:rPr lang="en-US" b="0" i="1" dirty="0">
              <a:solidFill>
                <a:schemeClr val="tx1"/>
              </a:solidFill>
              <a:latin typeface="Times New Roman" pitchFamily="18" charset="0"/>
            </a:rPr>
            <a:t> </a:t>
          </a:r>
          <a:r>
            <a:rPr lang="en-US" b="0" i="1" dirty="0" err="1">
              <a:solidFill>
                <a:schemeClr val="tx1"/>
              </a:solidFill>
              <a:latin typeface="Times New Roman" pitchFamily="18" charset="0"/>
            </a:rPr>
            <a:t>bambos</a:t>
          </a:r>
          <a:endParaRPr lang="en-US" b="0" dirty="0">
            <a:solidFill>
              <a:schemeClr val="tx1"/>
            </a:solidFill>
          </a:endParaRPr>
        </a:p>
      </dgm:t>
    </dgm:pt>
    <dgm:pt modelId="{FFA91151-8CC5-45A6-B6AB-073D8F7734B5}" type="parTrans" cxnId="{BFE6456E-9837-45CD-BC95-3EE14FEF90AA}">
      <dgm:prSet/>
      <dgm:spPr/>
      <dgm:t>
        <a:bodyPr/>
        <a:lstStyle/>
        <a:p>
          <a:endParaRPr lang="en-US"/>
        </a:p>
      </dgm:t>
    </dgm:pt>
    <dgm:pt modelId="{CE6F5E08-0B25-4E70-9D7F-C43206196648}" type="sibTrans" cxnId="{BFE6456E-9837-45CD-BC95-3EE14FEF90AA}">
      <dgm:prSet/>
      <dgm:spPr/>
      <dgm:t>
        <a:bodyPr/>
        <a:lstStyle/>
        <a:p>
          <a:endParaRPr lang="en-US"/>
        </a:p>
      </dgm:t>
    </dgm:pt>
    <dgm:pt modelId="{B1677546-4463-4DA6-A7DD-1E5A4E7B013A}">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err="1">
              <a:solidFill>
                <a:schemeClr val="tx1"/>
              </a:solidFill>
              <a:latin typeface="Times New Roman" pitchFamily="18" charset="0"/>
            </a:rPr>
            <a:t>Datura</a:t>
          </a:r>
          <a:r>
            <a:rPr lang="en-US" b="0" i="1" dirty="0">
              <a:solidFill>
                <a:schemeClr val="tx1"/>
              </a:solidFill>
              <a:latin typeface="Times New Roman" pitchFamily="18" charset="0"/>
            </a:rPr>
            <a:t> </a:t>
          </a:r>
          <a:r>
            <a:rPr lang="en-US" b="0" i="1" dirty="0" err="1">
              <a:solidFill>
                <a:schemeClr val="tx1"/>
              </a:solidFill>
              <a:latin typeface="Times New Roman" pitchFamily="18" charset="0"/>
            </a:rPr>
            <a:t>stramonium</a:t>
          </a:r>
          <a:endParaRPr lang="en-US" b="0" dirty="0">
            <a:solidFill>
              <a:schemeClr val="tx1"/>
            </a:solidFill>
          </a:endParaRPr>
        </a:p>
      </dgm:t>
    </dgm:pt>
    <dgm:pt modelId="{0619B99B-1839-495B-9BBF-38112FFAAC91}" type="parTrans" cxnId="{218CCACE-55A1-47A7-AB3A-E133DD3C08AA}">
      <dgm:prSet/>
      <dgm:spPr/>
      <dgm:t>
        <a:bodyPr/>
        <a:lstStyle/>
        <a:p>
          <a:endParaRPr lang="en-US"/>
        </a:p>
      </dgm:t>
    </dgm:pt>
    <dgm:pt modelId="{4F2568EA-725B-45BA-B776-C9F3FA30205D}" type="sibTrans" cxnId="{218CCACE-55A1-47A7-AB3A-E133DD3C08AA}">
      <dgm:prSet/>
      <dgm:spPr/>
      <dgm:t>
        <a:bodyPr/>
        <a:lstStyle/>
        <a:p>
          <a:endParaRPr lang="en-US"/>
        </a:p>
      </dgm:t>
    </dgm:pt>
    <dgm:pt modelId="{6720FD6B-CB37-43EF-8896-5B1228E91D58}">
      <dgm:prSet phldrT="[Text]"/>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r>
            <a:rPr lang="en-US" b="0" i="1" dirty="0">
              <a:solidFill>
                <a:schemeClr val="tx1"/>
              </a:solidFill>
              <a:latin typeface="Times New Roman" pitchFamily="18" charset="0"/>
            </a:rPr>
            <a:t>Lantana </a:t>
          </a:r>
          <a:r>
            <a:rPr lang="en-US" b="0" i="1" dirty="0" err="1">
              <a:solidFill>
                <a:schemeClr val="tx1"/>
              </a:solidFill>
              <a:latin typeface="Times New Roman" pitchFamily="18" charset="0"/>
            </a:rPr>
            <a:t>camara</a:t>
          </a:r>
          <a:endParaRPr lang="en-US" b="0" dirty="0">
            <a:solidFill>
              <a:schemeClr val="tx1"/>
            </a:solidFill>
          </a:endParaRPr>
        </a:p>
      </dgm:t>
    </dgm:pt>
    <dgm:pt modelId="{752841D8-01BA-4772-A50C-8539A0DA43A6}" type="sibTrans" cxnId="{52AE55CB-0F2C-4A73-95D6-F427CC811DE8}">
      <dgm:prSet/>
      <dgm:spPr/>
      <dgm:t>
        <a:bodyPr/>
        <a:lstStyle/>
        <a:p>
          <a:endParaRPr lang="en-US"/>
        </a:p>
      </dgm:t>
    </dgm:pt>
    <dgm:pt modelId="{D62D6EE4-E163-4A19-B459-1D92DB7E7387}" type="parTrans" cxnId="{52AE55CB-0F2C-4A73-95D6-F427CC811DE8}">
      <dgm:prSet/>
      <dgm:spPr/>
      <dgm:t>
        <a:bodyPr/>
        <a:lstStyle/>
        <a:p>
          <a:endParaRPr lang="en-US"/>
        </a:p>
      </dgm:t>
    </dgm:pt>
    <dgm:pt modelId="{392FCF6C-B665-4195-81FA-4B236085190B}">
      <dgm:prSet phldrT="[Text]" phldr="1"/>
      <dgm:spPr>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a:noFill/>
        </a:ln>
      </dgm:spPr>
      <dgm:t>
        <a:bodyPr/>
        <a:lstStyle/>
        <a:p>
          <a:endParaRPr lang="en-US" b="0" dirty="0">
            <a:solidFill>
              <a:schemeClr val="tx1"/>
            </a:solidFill>
          </a:endParaRPr>
        </a:p>
      </dgm:t>
    </dgm:pt>
    <dgm:pt modelId="{AD0C675A-296B-414C-AC83-A728170A23C3}" type="sibTrans" cxnId="{13901A9F-89A6-45B2-88A9-14BD17730749}">
      <dgm:prSet/>
      <dgm:spPr/>
      <dgm:t>
        <a:bodyPr/>
        <a:lstStyle/>
        <a:p>
          <a:endParaRPr lang="en-US"/>
        </a:p>
      </dgm:t>
    </dgm:pt>
    <dgm:pt modelId="{08253BBB-0836-4836-BF49-D71FCEBDA306}" type="parTrans" cxnId="{13901A9F-89A6-45B2-88A9-14BD17730749}">
      <dgm:prSet/>
      <dgm:spPr/>
      <dgm:t>
        <a:bodyPr/>
        <a:lstStyle/>
        <a:p>
          <a:endParaRPr lang="en-US"/>
        </a:p>
      </dgm:t>
    </dgm:pt>
    <dgm:pt modelId="{CC765C86-96B0-4166-AE57-19EC93DA2B43}" type="pres">
      <dgm:prSet presAssocID="{62357FB1-7B8F-4A54-8B97-A02962581408}" presName="linearFlow" presStyleCnt="0">
        <dgm:presLayoutVars>
          <dgm:dir/>
          <dgm:animLvl val="lvl"/>
          <dgm:resizeHandles val="exact"/>
        </dgm:presLayoutVars>
      </dgm:prSet>
      <dgm:spPr/>
      <dgm:t>
        <a:bodyPr/>
        <a:lstStyle/>
        <a:p>
          <a:endParaRPr lang="en-US"/>
        </a:p>
      </dgm:t>
    </dgm:pt>
    <dgm:pt modelId="{9F72808C-CAB0-486E-90D9-E372796A4CD0}" type="pres">
      <dgm:prSet presAssocID="{392FCF6C-B665-4195-81FA-4B236085190B}" presName="composite" presStyleCnt="0"/>
      <dgm:spPr/>
    </dgm:pt>
    <dgm:pt modelId="{DEC770C8-4F67-4B51-8C90-F9964795B47C}" type="pres">
      <dgm:prSet presAssocID="{392FCF6C-B665-4195-81FA-4B236085190B}" presName="parentText" presStyleLbl="alignNode1" presStyleIdx="0" presStyleCnt="3" custLinFactNeighborX="0" custLinFactNeighborY="-157">
        <dgm:presLayoutVars>
          <dgm:chMax val="1"/>
          <dgm:bulletEnabled val="1"/>
        </dgm:presLayoutVars>
      </dgm:prSet>
      <dgm:spPr/>
      <dgm:t>
        <a:bodyPr/>
        <a:lstStyle/>
        <a:p>
          <a:endParaRPr lang="en-US"/>
        </a:p>
      </dgm:t>
    </dgm:pt>
    <dgm:pt modelId="{035F5EF6-DCDB-4803-AFEC-08ED3D3FC4A6}" type="pres">
      <dgm:prSet presAssocID="{392FCF6C-B665-4195-81FA-4B236085190B}" presName="descendantText" presStyleLbl="alignAcc1" presStyleIdx="0" presStyleCnt="3">
        <dgm:presLayoutVars>
          <dgm:bulletEnabled val="1"/>
        </dgm:presLayoutVars>
      </dgm:prSet>
      <dgm:spPr/>
      <dgm:t>
        <a:bodyPr/>
        <a:lstStyle/>
        <a:p>
          <a:endParaRPr lang="en-US"/>
        </a:p>
      </dgm:t>
    </dgm:pt>
    <dgm:pt modelId="{1FE8AAD1-2DC2-4CE8-BAF9-DA9C11C694E4}" type="pres">
      <dgm:prSet presAssocID="{AD0C675A-296B-414C-AC83-A728170A23C3}" presName="sp" presStyleCnt="0"/>
      <dgm:spPr/>
    </dgm:pt>
    <dgm:pt modelId="{5AFB6CF4-DF1D-4D0F-894B-7ED533052D32}" type="pres">
      <dgm:prSet presAssocID="{16D9B242-3A50-44AF-9F99-2B8C5CAB1F4F}" presName="composite" presStyleCnt="0"/>
      <dgm:spPr/>
    </dgm:pt>
    <dgm:pt modelId="{B8DB19FB-4046-4842-AB9E-15D6B42654F6}" type="pres">
      <dgm:prSet presAssocID="{16D9B242-3A50-44AF-9F99-2B8C5CAB1F4F}" presName="parentText" presStyleLbl="alignNode1" presStyleIdx="1" presStyleCnt="3">
        <dgm:presLayoutVars>
          <dgm:chMax val="1"/>
          <dgm:bulletEnabled val="1"/>
        </dgm:presLayoutVars>
      </dgm:prSet>
      <dgm:spPr/>
      <dgm:t>
        <a:bodyPr/>
        <a:lstStyle/>
        <a:p>
          <a:endParaRPr lang="en-US"/>
        </a:p>
      </dgm:t>
    </dgm:pt>
    <dgm:pt modelId="{A9480209-9BF5-46BF-AAB4-B42CDECDA955}" type="pres">
      <dgm:prSet presAssocID="{16D9B242-3A50-44AF-9F99-2B8C5CAB1F4F}" presName="descendantText" presStyleLbl="alignAcc1" presStyleIdx="1" presStyleCnt="3">
        <dgm:presLayoutVars>
          <dgm:bulletEnabled val="1"/>
        </dgm:presLayoutVars>
      </dgm:prSet>
      <dgm:spPr/>
      <dgm:t>
        <a:bodyPr/>
        <a:lstStyle/>
        <a:p>
          <a:endParaRPr lang="en-US"/>
        </a:p>
      </dgm:t>
    </dgm:pt>
    <dgm:pt modelId="{29FCA07B-7B87-47E1-A740-9FFCC3172BEB}" type="pres">
      <dgm:prSet presAssocID="{26E65603-2E33-4F8A-91CE-ADCFC98D6ECD}" presName="sp" presStyleCnt="0"/>
      <dgm:spPr/>
    </dgm:pt>
    <dgm:pt modelId="{A58B6EDA-B17A-4BF3-B756-CADEF936CE69}" type="pres">
      <dgm:prSet presAssocID="{6B9E4BFC-8D25-4623-9916-88ABD7A5A192}" presName="composite" presStyleCnt="0"/>
      <dgm:spPr/>
    </dgm:pt>
    <dgm:pt modelId="{207CBF0F-4313-42C1-8E5D-01CCF3D2D7D2}" type="pres">
      <dgm:prSet presAssocID="{6B9E4BFC-8D25-4623-9916-88ABD7A5A192}" presName="parentText" presStyleLbl="alignNode1" presStyleIdx="2" presStyleCnt="3">
        <dgm:presLayoutVars>
          <dgm:chMax val="1"/>
          <dgm:bulletEnabled val="1"/>
        </dgm:presLayoutVars>
      </dgm:prSet>
      <dgm:spPr/>
      <dgm:t>
        <a:bodyPr/>
        <a:lstStyle/>
        <a:p>
          <a:endParaRPr lang="en-US"/>
        </a:p>
      </dgm:t>
    </dgm:pt>
    <dgm:pt modelId="{169E50C3-6337-48A3-833B-2B1B8347C6B5}" type="pres">
      <dgm:prSet presAssocID="{6B9E4BFC-8D25-4623-9916-88ABD7A5A192}" presName="descendantText" presStyleLbl="alignAcc1" presStyleIdx="2" presStyleCnt="3">
        <dgm:presLayoutVars>
          <dgm:bulletEnabled val="1"/>
        </dgm:presLayoutVars>
      </dgm:prSet>
      <dgm:spPr/>
      <dgm:t>
        <a:bodyPr/>
        <a:lstStyle/>
        <a:p>
          <a:endParaRPr lang="en-US"/>
        </a:p>
      </dgm:t>
    </dgm:pt>
  </dgm:ptLst>
  <dgm:cxnLst>
    <dgm:cxn modelId="{BFE6456E-9837-45CD-BC95-3EE14FEF90AA}" srcId="{6B9E4BFC-8D25-4623-9916-88ABD7A5A192}" destId="{9DB7931B-5F3A-468E-90BB-58B01D5BECF7}" srcOrd="0" destOrd="0" parTransId="{FFA91151-8CC5-45A6-B6AB-073D8F7734B5}" sibTransId="{CE6F5E08-0B25-4E70-9D7F-C43206196648}"/>
    <dgm:cxn modelId="{52AE55CB-0F2C-4A73-95D6-F427CC811DE8}" srcId="{392FCF6C-B665-4195-81FA-4B236085190B}" destId="{6720FD6B-CB37-43EF-8896-5B1228E91D58}" srcOrd="1" destOrd="0" parTransId="{D62D6EE4-E163-4A19-B459-1D92DB7E7387}" sibTransId="{752841D8-01BA-4772-A50C-8539A0DA43A6}"/>
    <dgm:cxn modelId="{5C0A385D-83AB-41C4-B65B-7F42B0ABCB4A}" type="presOf" srcId="{B1677546-4463-4DA6-A7DD-1E5A4E7B013A}" destId="{169E50C3-6337-48A3-833B-2B1B8347C6B5}" srcOrd="0" destOrd="1" presId="urn:microsoft.com/office/officeart/2005/8/layout/chevron2"/>
    <dgm:cxn modelId="{9E2E659A-6745-4EC0-80E7-53D62BBF1771}" srcId="{62357FB1-7B8F-4A54-8B97-A02962581408}" destId="{6B9E4BFC-8D25-4623-9916-88ABD7A5A192}" srcOrd="2" destOrd="0" parTransId="{8533FF61-66A3-42D1-921E-8F7FA5EC7475}" sibTransId="{AB4D0360-E0BE-46AE-BFF3-6E11DA2028B8}"/>
    <dgm:cxn modelId="{1F0CA3D2-DB80-4BC4-B78A-E834DE1AFD1D}" type="presOf" srcId="{6B9E4BFC-8D25-4623-9916-88ABD7A5A192}" destId="{207CBF0F-4313-42C1-8E5D-01CCF3D2D7D2}" srcOrd="0" destOrd="0" presId="urn:microsoft.com/office/officeart/2005/8/layout/chevron2"/>
    <dgm:cxn modelId="{420FC21A-040B-4DC0-B8F3-509C83BE0629}" type="presOf" srcId="{62357FB1-7B8F-4A54-8B97-A02962581408}" destId="{CC765C86-96B0-4166-AE57-19EC93DA2B43}" srcOrd="0" destOrd="0" presId="urn:microsoft.com/office/officeart/2005/8/layout/chevron2"/>
    <dgm:cxn modelId="{99E9735D-82C5-4755-914C-D3FD2E9EDADC}" type="presOf" srcId="{392FCF6C-B665-4195-81FA-4B236085190B}" destId="{DEC770C8-4F67-4B51-8C90-F9964795B47C}" srcOrd="0" destOrd="0" presId="urn:microsoft.com/office/officeart/2005/8/layout/chevron2"/>
    <dgm:cxn modelId="{B9C74100-7F46-4A98-B279-02876308EEF6}" srcId="{16D9B242-3A50-44AF-9F99-2B8C5CAB1F4F}" destId="{B5011602-5BA9-4109-96D5-391202B31B68}" srcOrd="1" destOrd="0" parTransId="{30C5CDAF-B28C-4D67-9A40-F1C8AE50975F}" sibTransId="{A5CB3CF0-6675-409B-B8C0-9D4F759560EE}"/>
    <dgm:cxn modelId="{CB328292-4F0B-4145-A4E0-EA0898DAF373}" type="presOf" srcId="{8D68F9FE-9CB7-4B25-BFF5-82541F3021A5}" destId="{035F5EF6-DCDB-4803-AFEC-08ED3D3FC4A6}" srcOrd="0" destOrd="0" presId="urn:microsoft.com/office/officeart/2005/8/layout/chevron2"/>
    <dgm:cxn modelId="{34BFB4DD-B7FC-4E68-AA50-5BFE9C71685A}" type="presOf" srcId="{6720FD6B-CB37-43EF-8896-5B1228E91D58}" destId="{035F5EF6-DCDB-4803-AFEC-08ED3D3FC4A6}" srcOrd="0" destOrd="1" presId="urn:microsoft.com/office/officeart/2005/8/layout/chevron2"/>
    <dgm:cxn modelId="{F7D68AB8-71C4-44A6-A38C-ABCDD3318B39}" srcId="{392FCF6C-B665-4195-81FA-4B236085190B}" destId="{8D68F9FE-9CB7-4B25-BFF5-82541F3021A5}" srcOrd="0" destOrd="0" parTransId="{04A80851-2EC8-4D13-9D9E-6BD84516451C}" sibTransId="{449C724C-90D4-4DF3-92E9-69E1977B72C5}"/>
    <dgm:cxn modelId="{86436349-34DE-4B64-BC50-C777C1CF812A}" type="presOf" srcId="{16D9B242-3A50-44AF-9F99-2B8C5CAB1F4F}" destId="{B8DB19FB-4046-4842-AB9E-15D6B42654F6}" srcOrd="0" destOrd="0" presId="urn:microsoft.com/office/officeart/2005/8/layout/chevron2"/>
    <dgm:cxn modelId="{218CCACE-55A1-47A7-AB3A-E133DD3C08AA}" srcId="{6B9E4BFC-8D25-4623-9916-88ABD7A5A192}" destId="{B1677546-4463-4DA6-A7DD-1E5A4E7B013A}" srcOrd="1" destOrd="0" parTransId="{0619B99B-1839-495B-9BBF-38112FFAAC91}" sibTransId="{4F2568EA-725B-45BA-B776-C9F3FA30205D}"/>
    <dgm:cxn modelId="{2A28C4C9-7F73-4BAB-BD9C-F76C65459F6B}" srcId="{16D9B242-3A50-44AF-9F99-2B8C5CAB1F4F}" destId="{78FC4529-C9EE-405C-B8E0-C1EAB681A89E}" srcOrd="0" destOrd="0" parTransId="{DE386B5D-1448-4A98-965E-C4C5F492E475}" sibTransId="{41A842DF-0F21-492B-BCB4-AEBF549056AF}"/>
    <dgm:cxn modelId="{AA3B02CA-C98F-4E65-BBB0-941B5F67ADD7}" type="presOf" srcId="{B5011602-5BA9-4109-96D5-391202B31B68}" destId="{A9480209-9BF5-46BF-AAB4-B42CDECDA955}" srcOrd="0" destOrd="1" presId="urn:microsoft.com/office/officeart/2005/8/layout/chevron2"/>
    <dgm:cxn modelId="{624A95E8-C0F9-4130-8ED2-BD3254048220}" type="presOf" srcId="{78FC4529-C9EE-405C-B8E0-C1EAB681A89E}" destId="{A9480209-9BF5-46BF-AAB4-B42CDECDA955}" srcOrd="0" destOrd="0" presId="urn:microsoft.com/office/officeart/2005/8/layout/chevron2"/>
    <dgm:cxn modelId="{13901A9F-89A6-45B2-88A9-14BD17730749}" srcId="{62357FB1-7B8F-4A54-8B97-A02962581408}" destId="{392FCF6C-B665-4195-81FA-4B236085190B}" srcOrd="0" destOrd="0" parTransId="{08253BBB-0836-4836-BF49-D71FCEBDA306}" sibTransId="{AD0C675A-296B-414C-AC83-A728170A23C3}"/>
    <dgm:cxn modelId="{7B718737-E74A-4F81-AC8C-58D188D472B3}" type="presOf" srcId="{9DB7931B-5F3A-468E-90BB-58B01D5BECF7}" destId="{169E50C3-6337-48A3-833B-2B1B8347C6B5}" srcOrd="0" destOrd="0" presId="urn:microsoft.com/office/officeart/2005/8/layout/chevron2"/>
    <dgm:cxn modelId="{40B74001-98CE-4AB8-A821-9DB28CE1D140}" srcId="{62357FB1-7B8F-4A54-8B97-A02962581408}" destId="{16D9B242-3A50-44AF-9F99-2B8C5CAB1F4F}" srcOrd="1" destOrd="0" parTransId="{F63AC3C5-05D7-4225-8A1E-BD4693B1F346}" sibTransId="{26E65603-2E33-4F8A-91CE-ADCFC98D6ECD}"/>
    <dgm:cxn modelId="{EF8D819A-718E-4548-A8D5-6BA683A83D0A}" type="presParOf" srcId="{CC765C86-96B0-4166-AE57-19EC93DA2B43}" destId="{9F72808C-CAB0-486E-90D9-E372796A4CD0}" srcOrd="0" destOrd="0" presId="urn:microsoft.com/office/officeart/2005/8/layout/chevron2"/>
    <dgm:cxn modelId="{BC71CB42-F191-4D82-B2EE-A8A61CA5A6E3}" type="presParOf" srcId="{9F72808C-CAB0-486E-90D9-E372796A4CD0}" destId="{DEC770C8-4F67-4B51-8C90-F9964795B47C}" srcOrd="0" destOrd="0" presId="urn:microsoft.com/office/officeart/2005/8/layout/chevron2"/>
    <dgm:cxn modelId="{2BC9B552-03F3-4616-8F38-5FAE58272126}" type="presParOf" srcId="{9F72808C-CAB0-486E-90D9-E372796A4CD0}" destId="{035F5EF6-DCDB-4803-AFEC-08ED3D3FC4A6}" srcOrd="1" destOrd="0" presId="urn:microsoft.com/office/officeart/2005/8/layout/chevron2"/>
    <dgm:cxn modelId="{6394FE5A-B3B8-4669-AE77-7F9DD69861F2}" type="presParOf" srcId="{CC765C86-96B0-4166-AE57-19EC93DA2B43}" destId="{1FE8AAD1-2DC2-4CE8-BAF9-DA9C11C694E4}" srcOrd="1" destOrd="0" presId="urn:microsoft.com/office/officeart/2005/8/layout/chevron2"/>
    <dgm:cxn modelId="{71495603-0070-4F79-8D4B-7936F72DD589}" type="presParOf" srcId="{CC765C86-96B0-4166-AE57-19EC93DA2B43}" destId="{5AFB6CF4-DF1D-4D0F-894B-7ED533052D32}" srcOrd="2" destOrd="0" presId="urn:microsoft.com/office/officeart/2005/8/layout/chevron2"/>
    <dgm:cxn modelId="{4642BC88-0F02-48BD-9036-BA188367F967}" type="presParOf" srcId="{5AFB6CF4-DF1D-4D0F-894B-7ED533052D32}" destId="{B8DB19FB-4046-4842-AB9E-15D6B42654F6}" srcOrd="0" destOrd="0" presId="urn:microsoft.com/office/officeart/2005/8/layout/chevron2"/>
    <dgm:cxn modelId="{8E9E6B28-F70F-4BBB-9415-861C9CC42005}" type="presParOf" srcId="{5AFB6CF4-DF1D-4D0F-894B-7ED533052D32}" destId="{A9480209-9BF5-46BF-AAB4-B42CDECDA955}" srcOrd="1" destOrd="0" presId="urn:microsoft.com/office/officeart/2005/8/layout/chevron2"/>
    <dgm:cxn modelId="{2F41BC3C-57BD-4E5B-946A-E6050F3BF2F8}" type="presParOf" srcId="{CC765C86-96B0-4166-AE57-19EC93DA2B43}" destId="{29FCA07B-7B87-47E1-A740-9FFCC3172BEB}" srcOrd="3" destOrd="0" presId="urn:microsoft.com/office/officeart/2005/8/layout/chevron2"/>
    <dgm:cxn modelId="{22FF60B6-1C41-4A72-94A3-441FD7EB87B5}" type="presParOf" srcId="{CC765C86-96B0-4166-AE57-19EC93DA2B43}" destId="{A58B6EDA-B17A-4BF3-B756-CADEF936CE69}" srcOrd="4" destOrd="0" presId="urn:microsoft.com/office/officeart/2005/8/layout/chevron2"/>
    <dgm:cxn modelId="{5301A850-751F-4020-838A-B0F401F7BF22}" type="presParOf" srcId="{A58B6EDA-B17A-4BF3-B756-CADEF936CE69}" destId="{207CBF0F-4313-42C1-8E5D-01CCF3D2D7D2}" srcOrd="0" destOrd="0" presId="urn:microsoft.com/office/officeart/2005/8/layout/chevron2"/>
    <dgm:cxn modelId="{DBBEDA7F-E306-4572-98F4-2DBD6D7D4BF3}" type="presParOf" srcId="{A58B6EDA-B17A-4BF3-B756-CADEF936CE69}" destId="{169E50C3-6337-48A3-833B-2B1B8347C6B5}" srcOrd="1" destOrd="0" presId="urn:microsoft.com/office/officeart/2005/8/layout/chevron2"/>
  </dgm:cxnLst>
  <dgm:bg>
    <a:noFill/>
  </dgm:bg>
  <dgm:whole/>
  <dgm:extLst>
    <a:ext uri="http://schemas.microsoft.com/office/drawing/2008/diagram">
      <dsp:dataModelExt xmlns:dsp="http://schemas.microsoft.com/office/drawing/2008/diagram" xmlns=""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1DCAD1-9C8D-454E-B6C7-FF52EBFDB42E}" type="doc">
      <dgm:prSet loTypeId="urn:microsoft.com/office/officeart/2005/8/layout/arrow2" loCatId="process" qsTypeId="urn:microsoft.com/office/officeart/2005/8/quickstyle/simple1" qsCatId="simple" csTypeId="urn:microsoft.com/office/officeart/2005/8/colors/accent4_4" csCatId="accent4" phldr="1"/>
      <dgm:spPr/>
    </dgm:pt>
    <dgm:pt modelId="{2219619E-7055-46F5-AAA1-B5910349840F}">
      <dgm:prSet phldrT="[Text]" custT="1"/>
      <dgm:spPr/>
      <dgm:t>
        <a:bodyPr/>
        <a:lstStyle/>
        <a:p>
          <a:r>
            <a:rPr lang="en-IN" sz="1600" dirty="0">
              <a:latin typeface="Times New Roman" pitchFamily="18" charset="0"/>
              <a:cs typeface="Times New Roman" pitchFamily="18" charset="0"/>
            </a:rPr>
            <a:t>Plant cell</a:t>
          </a:r>
        </a:p>
      </dgm:t>
    </dgm:pt>
    <dgm:pt modelId="{EE53226C-B373-478E-9F82-4338579BAA43}" type="sibTrans" cxnId="{8F2F0643-5EAA-4D5A-B71B-8B9140A96F02}">
      <dgm:prSet/>
      <dgm:spPr/>
      <dgm:t>
        <a:bodyPr/>
        <a:lstStyle/>
        <a:p>
          <a:endParaRPr lang="en-IN"/>
        </a:p>
      </dgm:t>
    </dgm:pt>
    <dgm:pt modelId="{694501A3-9DC4-4A4A-BF11-689191FE1475}" type="parTrans" cxnId="{8F2F0643-5EAA-4D5A-B71B-8B9140A96F02}">
      <dgm:prSet/>
      <dgm:spPr/>
      <dgm:t>
        <a:bodyPr/>
        <a:lstStyle/>
        <a:p>
          <a:endParaRPr lang="en-IN"/>
        </a:p>
      </dgm:t>
    </dgm:pt>
    <dgm:pt modelId="{ABF5EAD7-DE6A-4216-AE08-B867CF018556}" type="pres">
      <dgm:prSet presAssocID="{261DCAD1-9C8D-454E-B6C7-FF52EBFDB42E}" presName="arrowDiagram" presStyleCnt="0">
        <dgm:presLayoutVars>
          <dgm:chMax val="5"/>
          <dgm:dir/>
          <dgm:resizeHandles val="exact"/>
        </dgm:presLayoutVars>
      </dgm:prSet>
      <dgm:spPr/>
    </dgm:pt>
    <dgm:pt modelId="{030D2066-A844-4DC9-AB64-DE13BB416EA6}" type="pres">
      <dgm:prSet presAssocID="{261DCAD1-9C8D-454E-B6C7-FF52EBFDB42E}" presName="arrow" presStyleLbl="bgShp" presStyleIdx="0" presStyleCnt="1" custLinFactNeighborX="9135" custLinFactNeighborY="-7692"/>
      <dgm:spPr>
        <a:solidFill>
          <a:schemeClr val="accent2">
            <a:lumMod val="60000"/>
            <a:lumOff val="40000"/>
          </a:schemeClr>
        </a:solidFill>
      </dgm:spPr>
    </dgm:pt>
    <dgm:pt modelId="{F632835C-510E-4598-BFF4-0D38E5775385}" type="pres">
      <dgm:prSet presAssocID="{261DCAD1-9C8D-454E-B6C7-FF52EBFDB42E}" presName="arrowDiagram1" presStyleCnt="0">
        <dgm:presLayoutVars>
          <dgm:bulletEnabled val="1"/>
        </dgm:presLayoutVars>
      </dgm:prSet>
      <dgm:spPr/>
    </dgm:pt>
    <dgm:pt modelId="{DCAB98CE-D996-400A-A050-0F5AE6293BBA}" type="pres">
      <dgm:prSet presAssocID="{2219619E-7055-46F5-AAA1-B5910349840F}" presName="bullet1" presStyleLbl="node1" presStyleIdx="0" presStyleCnt="1" custFlipVert="1" custFlipHor="1" custScaleX="385488" custScaleY="409094" custLinFactX="1235" custLinFactNeighborX="100000" custLinFactNeighborY="-86511"/>
      <dgm:spPr/>
    </dgm:pt>
    <dgm:pt modelId="{C7AF5F01-8B23-4279-907E-B1473E0D4C57}" type="pres">
      <dgm:prSet presAssocID="{2219619E-7055-46F5-AAA1-B5910349840F}" presName="textBox1" presStyleLbl="revTx" presStyleIdx="0" presStyleCnt="1" custFlipHor="1" custScaleX="109794" custScaleY="39860" custLinFactNeighborX="43549" custLinFactNeighborY="-673">
        <dgm:presLayoutVars>
          <dgm:bulletEnabled val="1"/>
        </dgm:presLayoutVars>
      </dgm:prSet>
      <dgm:spPr/>
      <dgm:t>
        <a:bodyPr/>
        <a:lstStyle/>
        <a:p>
          <a:endParaRPr lang="en-IN"/>
        </a:p>
      </dgm:t>
    </dgm:pt>
  </dgm:ptLst>
  <dgm:cxnLst>
    <dgm:cxn modelId="{57CD7146-DBE0-4E93-B93A-213019EA9721}" type="presOf" srcId="{2219619E-7055-46F5-AAA1-B5910349840F}" destId="{C7AF5F01-8B23-4279-907E-B1473E0D4C57}" srcOrd="0" destOrd="0" presId="urn:microsoft.com/office/officeart/2005/8/layout/arrow2"/>
    <dgm:cxn modelId="{E5F9659B-DEB7-4C13-87A7-9A811AA70CFE}" type="presOf" srcId="{261DCAD1-9C8D-454E-B6C7-FF52EBFDB42E}" destId="{ABF5EAD7-DE6A-4216-AE08-B867CF018556}" srcOrd="0" destOrd="0" presId="urn:microsoft.com/office/officeart/2005/8/layout/arrow2"/>
    <dgm:cxn modelId="{8F2F0643-5EAA-4D5A-B71B-8B9140A96F02}" srcId="{261DCAD1-9C8D-454E-B6C7-FF52EBFDB42E}" destId="{2219619E-7055-46F5-AAA1-B5910349840F}" srcOrd="0" destOrd="0" parTransId="{694501A3-9DC4-4A4A-BF11-689191FE1475}" sibTransId="{EE53226C-B373-478E-9F82-4338579BAA43}"/>
    <dgm:cxn modelId="{69959696-9FE3-4F75-8A02-0C0CB6CE828A}" type="presParOf" srcId="{ABF5EAD7-DE6A-4216-AE08-B867CF018556}" destId="{030D2066-A844-4DC9-AB64-DE13BB416EA6}" srcOrd="0" destOrd="0" presId="urn:microsoft.com/office/officeart/2005/8/layout/arrow2"/>
    <dgm:cxn modelId="{18247300-F719-4676-AFD5-C8173A377789}" type="presParOf" srcId="{ABF5EAD7-DE6A-4216-AE08-B867CF018556}" destId="{F632835C-510E-4598-BFF4-0D38E5775385}" srcOrd="1" destOrd="0" presId="urn:microsoft.com/office/officeart/2005/8/layout/arrow2"/>
    <dgm:cxn modelId="{6D43F6CA-B81E-4BBA-BF46-3D0ED4729923}" type="presParOf" srcId="{F632835C-510E-4598-BFF4-0D38E5775385}" destId="{DCAB98CE-D996-400A-A050-0F5AE6293BBA}" srcOrd="0" destOrd="0" presId="urn:microsoft.com/office/officeart/2005/8/layout/arrow2"/>
    <dgm:cxn modelId="{1A1D3082-0251-4F7D-8B0A-BA5D6DE66F98}" type="presParOf" srcId="{F632835C-510E-4598-BFF4-0D38E5775385}" destId="{C7AF5F01-8B23-4279-907E-B1473E0D4C57}" srcOrd="1"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637598-3CD1-4A4C-BE25-55435A0504D1}" type="doc">
      <dgm:prSet loTypeId="urn:microsoft.com/office/officeart/2005/8/layout/radial5" loCatId="relationship" qsTypeId="urn:microsoft.com/office/officeart/2005/8/quickstyle/simple3" qsCatId="simple" csTypeId="urn:microsoft.com/office/officeart/2005/8/colors/colorful4" csCatId="colorful" phldr="1"/>
      <dgm:spPr/>
      <dgm:t>
        <a:bodyPr/>
        <a:lstStyle/>
        <a:p>
          <a:endParaRPr lang="en-IN"/>
        </a:p>
      </dgm:t>
    </dgm:pt>
    <dgm:pt modelId="{04A4F174-51CA-46CE-8372-0B553A24853D}">
      <dgm:prSet phldrT="[Text]" custT="1"/>
      <dgm:spPr/>
      <dgm:t>
        <a:bodyPr/>
        <a:lstStyle/>
        <a:p>
          <a:r>
            <a:rPr lang="en-IN" sz="2400" b="1" dirty="0">
              <a:latin typeface="Times New Roman" pitchFamily="18" charset="0"/>
              <a:cs typeface="Times New Roman" pitchFamily="18" charset="0"/>
            </a:rPr>
            <a:t>Application of Lignin</a:t>
          </a:r>
        </a:p>
      </dgm:t>
    </dgm:pt>
    <dgm:pt modelId="{0618CFA7-3A67-4A12-A6C2-29D1DC0771C5}" type="parTrans" cxnId="{3C523545-80E1-47FA-A2CD-843B139B8A7F}">
      <dgm:prSet/>
      <dgm:spPr/>
      <dgm:t>
        <a:bodyPr/>
        <a:lstStyle/>
        <a:p>
          <a:endParaRPr lang="en-IN"/>
        </a:p>
      </dgm:t>
    </dgm:pt>
    <dgm:pt modelId="{B5157802-193E-4649-84EF-3F2C59F28CEB}" type="sibTrans" cxnId="{3C523545-80E1-47FA-A2CD-843B139B8A7F}">
      <dgm:prSet/>
      <dgm:spPr/>
      <dgm:t>
        <a:bodyPr/>
        <a:lstStyle/>
        <a:p>
          <a:endParaRPr lang="en-IN"/>
        </a:p>
      </dgm:t>
    </dgm:pt>
    <dgm:pt modelId="{43143F63-3E67-4D2C-AE1E-8A528A1CDB62}">
      <dgm:prSet phldrT="[Text]" custT="1"/>
      <dgm:spPr/>
      <dgm:t>
        <a:bodyPr/>
        <a:lstStyle/>
        <a:p>
          <a:r>
            <a:rPr lang="en-IN" sz="1600" dirty="0">
              <a:latin typeface="Times New Roman" pitchFamily="18" charset="0"/>
              <a:cs typeface="Times New Roman" pitchFamily="18" charset="0"/>
            </a:rPr>
            <a:t>Enhances the tensile strength  of paper by 40%</a:t>
          </a:r>
        </a:p>
      </dgm:t>
    </dgm:pt>
    <dgm:pt modelId="{949A6DF1-2B45-41D3-8FF4-3DC1DB80E7E6}" type="parTrans" cxnId="{62300350-0AB7-4AB7-977A-2C85932B85E3}">
      <dgm:prSet/>
      <dgm:spPr/>
      <dgm:t>
        <a:bodyPr/>
        <a:lstStyle/>
        <a:p>
          <a:endParaRPr lang="en-IN"/>
        </a:p>
      </dgm:t>
    </dgm:pt>
    <dgm:pt modelId="{D0DFE291-06D0-4CE9-ADBB-1645BBE98641}" type="sibTrans" cxnId="{62300350-0AB7-4AB7-977A-2C85932B85E3}">
      <dgm:prSet/>
      <dgm:spPr/>
      <dgm:t>
        <a:bodyPr/>
        <a:lstStyle/>
        <a:p>
          <a:endParaRPr lang="en-IN"/>
        </a:p>
      </dgm:t>
    </dgm:pt>
    <dgm:pt modelId="{BA3F9E58-C61E-4AC5-BDE6-300DD4AC8AFF}">
      <dgm:prSet phldrT="[Text]" custT="1"/>
      <dgm:spPr/>
      <dgm:t>
        <a:bodyPr/>
        <a:lstStyle/>
        <a:p>
          <a:r>
            <a:rPr lang="en-IN" sz="1600" dirty="0">
              <a:latin typeface="Times New Roman" pitchFamily="18" charset="0"/>
              <a:cs typeface="Times New Roman" pitchFamily="18" charset="0"/>
            </a:rPr>
            <a:t>Antioxidant (free radical scavengers, used in cosmetic and topical formulation)</a:t>
          </a:r>
        </a:p>
      </dgm:t>
    </dgm:pt>
    <dgm:pt modelId="{6B5F86ED-F02B-4AC2-99A0-8C665A44080F}" type="parTrans" cxnId="{A9EA62CF-85ED-44E8-8560-E86DBA2DF920}">
      <dgm:prSet/>
      <dgm:spPr/>
      <dgm:t>
        <a:bodyPr/>
        <a:lstStyle/>
        <a:p>
          <a:endParaRPr lang="en-IN"/>
        </a:p>
      </dgm:t>
    </dgm:pt>
    <dgm:pt modelId="{9368C5A7-7D0E-473D-851A-81A8BF1FB9F7}" type="sibTrans" cxnId="{A9EA62CF-85ED-44E8-8560-E86DBA2DF920}">
      <dgm:prSet/>
      <dgm:spPr/>
      <dgm:t>
        <a:bodyPr/>
        <a:lstStyle/>
        <a:p>
          <a:endParaRPr lang="en-IN"/>
        </a:p>
      </dgm:t>
    </dgm:pt>
    <dgm:pt modelId="{C4179A37-7750-4B25-A0FD-723726311939}">
      <dgm:prSet phldrT="[Text]" custT="1"/>
      <dgm:spPr/>
      <dgm:t>
        <a:bodyPr/>
        <a:lstStyle/>
        <a:p>
          <a:r>
            <a:rPr lang="en-IN" sz="1600" dirty="0">
              <a:latin typeface="Times New Roman" pitchFamily="18" charset="0"/>
              <a:cs typeface="Times New Roman" pitchFamily="18" charset="0"/>
            </a:rPr>
            <a:t>Acts as raw material for several chemicals like vanillin, </a:t>
          </a:r>
          <a:r>
            <a:rPr lang="en-IN" sz="1600" dirty="0" err="1">
              <a:latin typeface="Times New Roman" pitchFamily="18" charset="0"/>
              <a:cs typeface="Times New Roman" pitchFamily="18" charset="0"/>
            </a:rPr>
            <a:t>humic</a:t>
          </a:r>
          <a:r>
            <a:rPr lang="en-IN" sz="1600" dirty="0">
              <a:latin typeface="Times New Roman" pitchFamily="18" charset="0"/>
              <a:cs typeface="Times New Roman" pitchFamily="18" charset="0"/>
            </a:rPr>
            <a:t> acid</a:t>
          </a:r>
        </a:p>
      </dgm:t>
    </dgm:pt>
    <dgm:pt modelId="{2F743367-7392-41EE-AC2E-369F724F44D5}" type="parTrans" cxnId="{0B24FB5B-F765-4B9F-BED2-A6BE7F965237}">
      <dgm:prSet/>
      <dgm:spPr/>
      <dgm:t>
        <a:bodyPr/>
        <a:lstStyle/>
        <a:p>
          <a:endParaRPr lang="en-IN"/>
        </a:p>
      </dgm:t>
    </dgm:pt>
    <dgm:pt modelId="{6321E241-487E-4DAF-8DAE-00EB9B51935F}" type="sibTrans" cxnId="{0B24FB5B-F765-4B9F-BED2-A6BE7F965237}">
      <dgm:prSet/>
      <dgm:spPr/>
      <dgm:t>
        <a:bodyPr/>
        <a:lstStyle/>
        <a:p>
          <a:endParaRPr lang="en-IN"/>
        </a:p>
      </dgm:t>
    </dgm:pt>
    <dgm:pt modelId="{BE3B1439-9FBF-4796-A3D1-A3BAA4C00F3D}">
      <dgm:prSet phldrT="[Text]" custT="1"/>
      <dgm:spPr/>
      <dgm:t>
        <a:bodyPr/>
        <a:lstStyle/>
        <a:p>
          <a:r>
            <a:rPr lang="en-IN" sz="1600" dirty="0">
              <a:latin typeface="Times New Roman" pitchFamily="18" charset="0"/>
              <a:cs typeface="Times New Roman" pitchFamily="18" charset="0"/>
            </a:rPr>
            <a:t>Catalytic conversion of lignin to green gasoline/ diesel</a:t>
          </a:r>
        </a:p>
      </dgm:t>
    </dgm:pt>
    <dgm:pt modelId="{86B4023D-E135-4F47-A5F7-D1BA33B42CDF}" type="parTrans" cxnId="{6EE9DB3D-3458-44B0-B259-8CA0DDFDFA74}">
      <dgm:prSet/>
      <dgm:spPr/>
      <dgm:t>
        <a:bodyPr/>
        <a:lstStyle/>
        <a:p>
          <a:endParaRPr lang="en-IN"/>
        </a:p>
      </dgm:t>
    </dgm:pt>
    <dgm:pt modelId="{FD0B94AE-D253-4E2C-A5CF-D43B4B1C2B2D}" type="sibTrans" cxnId="{6EE9DB3D-3458-44B0-B259-8CA0DDFDFA74}">
      <dgm:prSet/>
      <dgm:spPr/>
      <dgm:t>
        <a:bodyPr/>
        <a:lstStyle/>
        <a:p>
          <a:endParaRPr lang="en-IN"/>
        </a:p>
      </dgm:t>
    </dgm:pt>
    <dgm:pt modelId="{009061B0-67F1-49E1-A913-BDAF4F8AE08A}">
      <dgm:prSet phldrT="[Text]" custT="1"/>
      <dgm:spPr/>
      <dgm:t>
        <a:bodyPr/>
        <a:lstStyle/>
        <a:p>
          <a:r>
            <a:rPr lang="en-IN" sz="1600" dirty="0">
              <a:latin typeface="Times New Roman" pitchFamily="18" charset="0"/>
              <a:cs typeface="Times New Roman" pitchFamily="18" charset="0"/>
            </a:rPr>
            <a:t>Used for carbon </a:t>
          </a:r>
          <a:r>
            <a:rPr lang="en-IN" sz="1600" dirty="0" err="1">
              <a:latin typeface="Times New Roman" pitchFamily="18" charset="0"/>
              <a:cs typeface="Times New Roman" pitchFamily="18" charset="0"/>
            </a:rPr>
            <a:t>fiber</a:t>
          </a:r>
          <a:r>
            <a:rPr lang="en-IN" sz="1600" dirty="0">
              <a:latin typeface="Times New Roman" pitchFamily="18" charset="0"/>
              <a:cs typeface="Times New Roman" pitchFamily="18" charset="0"/>
            </a:rPr>
            <a:t> and </a:t>
          </a:r>
          <a:r>
            <a:rPr lang="en-IN" sz="1600" dirty="0" err="1">
              <a:latin typeface="Times New Roman" pitchFamily="18" charset="0"/>
              <a:cs typeface="Times New Roman" pitchFamily="18" charset="0"/>
            </a:rPr>
            <a:t>nanotubes</a:t>
          </a:r>
          <a:endParaRPr lang="en-IN" sz="1600" dirty="0">
            <a:latin typeface="Times New Roman" pitchFamily="18" charset="0"/>
            <a:cs typeface="Times New Roman" pitchFamily="18" charset="0"/>
          </a:endParaRPr>
        </a:p>
      </dgm:t>
    </dgm:pt>
    <dgm:pt modelId="{4120A078-84CD-40A5-9CBC-D274813EB669}" type="parTrans" cxnId="{558753B0-B0FE-43ED-B6A1-944FC9CD8F77}">
      <dgm:prSet/>
      <dgm:spPr/>
      <dgm:t>
        <a:bodyPr/>
        <a:lstStyle/>
        <a:p>
          <a:endParaRPr lang="en-IN"/>
        </a:p>
      </dgm:t>
    </dgm:pt>
    <dgm:pt modelId="{466FA2E3-16A2-4ABE-92CF-9D90D61B2738}" type="sibTrans" cxnId="{558753B0-B0FE-43ED-B6A1-944FC9CD8F77}">
      <dgm:prSet/>
      <dgm:spPr/>
      <dgm:t>
        <a:bodyPr/>
        <a:lstStyle/>
        <a:p>
          <a:endParaRPr lang="en-IN"/>
        </a:p>
      </dgm:t>
    </dgm:pt>
    <dgm:pt modelId="{D25958C5-33E1-4EC9-869C-D1DE4BAD1008}">
      <dgm:prSet phldrT="[Text]" custT="1"/>
      <dgm:spPr/>
      <dgm:t>
        <a:bodyPr/>
        <a:lstStyle/>
        <a:p>
          <a:pPr algn="ctr"/>
          <a:r>
            <a:rPr lang="en-IN" sz="1600" dirty="0">
              <a:solidFill>
                <a:schemeClr val="tx1"/>
              </a:solidFill>
              <a:latin typeface="Times New Roman" pitchFamily="18" charset="0"/>
              <a:cs typeface="Times New Roman" pitchFamily="18" charset="0"/>
            </a:rPr>
            <a:t>Dispersant  in cement application, water formulation and textile dyes</a:t>
          </a:r>
        </a:p>
      </dgm:t>
    </dgm:pt>
    <dgm:pt modelId="{3F863C30-AB4D-448D-8D1E-789BA1A20208}" type="parTrans" cxnId="{56DFCB50-88D7-481F-87D3-9F7DDA162993}">
      <dgm:prSet/>
      <dgm:spPr/>
      <dgm:t>
        <a:bodyPr/>
        <a:lstStyle/>
        <a:p>
          <a:endParaRPr lang="en-IN"/>
        </a:p>
      </dgm:t>
    </dgm:pt>
    <dgm:pt modelId="{709C1D9E-5C6E-4281-89C4-5C26CCF88933}" type="sibTrans" cxnId="{56DFCB50-88D7-481F-87D3-9F7DDA162993}">
      <dgm:prSet/>
      <dgm:spPr/>
      <dgm:t>
        <a:bodyPr/>
        <a:lstStyle/>
        <a:p>
          <a:endParaRPr lang="en-IN"/>
        </a:p>
      </dgm:t>
    </dgm:pt>
    <dgm:pt modelId="{F4AB445F-D062-42F1-852C-5990A297938E}">
      <dgm:prSet phldrT="[Text]" custT="1"/>
      <dgm:spPr/>
      <dgm:t>
        <a:bodyPr/>
        <a:lstStyle/>
        <a:p>
          <a:r>
            <a:rPr lang="en-IN" sz="1600" dirty="0">
              <a:latin typeface="Times New Roman" pitchFamily="18" charset="0"/>
              <a:cs typeface="Times New Roman" pitchFamily="18" charset="0"/>
            </a:rPr>
            <a:t>Foams-Plastics/ polymers </a:t>
          </a:r>
        </a:p>
      </dgm:t>
    </dgm:pt>
    <dgm:pt modelId="{5A9153EE-5F3E-479D-A02D-BEC76E7DD1B6}" type="parTrans" cxnId="{58990EF0-43C4-49D8-BD5A-E5118541950A}">
      <dgm:prSet/>
      <dgm:spPr/>
      <dgm:t>
        <a:bodyPr/>
        <a:lstStyle/>
        <a:p>
          <a:endParaRPr lang="en-IN"/>
        </a:p>
      </dgm:t>
    </dgm:pt>
    <dgm:pt modelId="{AC8DF168-3D1F-4D03-9F01-4D9C1C8004A7}" type="sibTrans" cxnId="{58990EF0-43C4-49D8-BD5A-E5118541950A}">
      <dgm:prSet/>
      <dgm:spPr/>
      <dgm:t>
        <a:bodyPr/>
        <a:lstStyle/>
        <a:p>
          <a:endParaRPr lang="en-IN"/>
        </a:p>
      </dgm:t>
    </dgm:pt>
    <dgm:pt modelId="{C9A99FB1-1E24-490B-9413-91D50442A501}">
      <dgm:prSet phldrT="[Text]" custT="1"/>
      <dgm:spPr/>
      <dgm:t>
        <a:bodyPr/>
        <a:lstStyle/>
        <a:p>
          <a:r>
            <a:rPr lang="en-IN" sz="1600" dirty="0">
              <a:latin typeface="Times New Roman" pitchFamily="18" charset="0"/>
              <a:cs typeface="Times New Roman" pitchFamily="18" charset="0"/>
            </a:rPr>
            <a:t>Dust suppression for roads</a:t>
          </a:r>
        </a:p>
      </dgm:t>
    </dgm:pt>
    <dgm:pt modelId="{DB6D3383-B171-4E70-9816-56DE6663ECD8}" type="parTrans" cxnId="{5D923EB2-C716-471A-A31F-AE84C95A52FF}">
      <dgm:prSet/>
      <dgm:spPr/>
      <dgm:t>
        <a:bodyPr/>
        <a:lstStyle/>
        <a:p>
          <a:endParaRPr lang="en-IN"/>
        </a:p>
      </dgm:t>
    </dgm:pt>
    <dgm:pt modelId="{7E23DF20-3C8B-447C-81AC-04ABD445BBF7}" type="sibTrans" cxnId="{5D923EB2-C716-471A-A31F-AE84C95A52FF}">
      <dgm:prSet/>
      <dgm:spPr/>
      <dgm:t>
        <a:bodyPr/>
        <a:lstStyle/>
        <a:p>
          <a:endParaRPr lang="en-IN"/>
        </a:p>
      </dgm:t>
    </dgm:pt>
    <dgm:pt modelId="{46E73D52-A703-4A9D-8596-E1FACDEAE2B6}" type="pres">
      <dgm:prSet presAssocID="{44637598-3CD1-4A4C-BE25-55435A0504D1}" presName="Name0" presStyleCnt="0">
        <dgm:presLayoutVars>
          <dgm:chMax val="1"/>
          <dgm:dir/>
          <dgm:animLvl val="ctr"/>
          <dgm:resizeHandles val="exact"/>
        </dgm:presLayoutVars>
      </dgm:prSet>
      <dgm:spPr/>
      <dgm:t>
        <a:bodyPr/>
        <a:lstStyle/>
        <a:p>
          <a:endParaRPr lang="en-IN"/>
        </a:p>
      </dgm:t>
    </dgm:pt>
    <dgm:pt modelId="{902893CF-2D35-4F01-BB16-63795CC58A70}" type="pres">
      <dgm:prSet presAssocID="{04A4F174-51CA-46CE-8372-0B553A24853D}" presName="centerShape" presStyleLbl="node0" presStyleIdx="0" presStyleCnt="1" custScaleX="203563" custScaleY="147828" custLinFactNeighborX="-5072" custLinFactNeighborY="-42072"/>
      <dgm:spPr/>
      <dgm:t>
        <a:bodyPr/>
        <a:lstStyle/>
        <a:p>
          <a:endParaRPr lang="en-IN"/>
        </a:p>
      </dgm:t>
    </dgm:pt>
    <dgm:pt modelId="{85DA8C1B-D320-4826-B4EA-B289A22AE422}" type="pres">
      <dgm:prSet presAssocID="{949A6DF1-2B45-41D3-8FF4-3DC1DB80E7E6}" presName="parTrans" presStyleLbl="sibTrans2D1" presStyleIdx="0" presStyleCnt="8"/>
      <dgm:spPr/>
      <dgm:t>
        <a:bodyPr/>
        <a:lstStyle/>
        <a:p>
          <a:endParaRPr lang="en-IN"/>
        </a:p>
      </dgm:t>
    </dgm:pt>
    <dgm:pt modelId="{FBA8B6BB-FCD4-44FF-B3BB-894461764B48}" type="pres">
      <dgm:prSet presAssocID="{949A6DF1-2B45-41D3-8FF4-3DC1DB80E7E6}" presName="connectorText" presStyleLbl="sibTrans2D1" presStyleIdx="0" presStyleCnt="8"/>
      <dgm:spPr/>
      <dgm:t>
        <a:bodyPr/>
        <a:lstStyle/>
        <a:p>
          <a:endParaRPr lang="en-IN"/>
        </a:p>
      </dgm:t>
    </dgm:pt>
    <dgm:pt modelId="{7F0A04B2-97C7-4E50-B83D-AAFC28B4958F}" type="pres">
      <dgm:prSet presAssocID="{43143F63-3E67-4D2C-AE1E-8A528A1CDB62}" presName="node" presStyleLbl="node1" presStyleIdx="0" presStyleCnt="8" custRadScaleRad="110230" custRadScaleInc="-534286">
        <dgm:presLayoutVars>
          <dgm:bulletEnabled val="1"/>
        </dgm:presLayoutVars>
      </dgm:prSet>
      <dgm:spPr/>
      <dgm:t>
        <a:bodyPr/>
        <a:lstStyle/>
        <a:p>
          <a:endParaRPr lang="en-IN"/>
        </a:p>
      </dgm:t>
    </dgm:pt>
    <dgm:pt modelId="{9D842801-094B-462A-BAF7-753105195DFA}" type="pres">
      <dgm:prSet presAssocID="{6B5F86ED-F02B-4AC2-99A0-8C665A44080F}" presName="parTrans" presStyleLbl="sibTrans2D1" presStyleIdx="1" presStyleCnt="8"/>
      <dgm:spPr/>
      <dgm:t>
        <a:bodyPr/>
        <a:lstStyle/>
        <a:p>
          <a:endParaRPr lang="en-IN"/>
        </a:p>
      </dgm:t>
    </dgm:pt>
    <dgm:pt modelId="{A5C8D3A8-FA05-458E-879B-0EB3B9DA3BB3}" type="pres">
      <dgm:prSet presAssocID="{6B5F86ED-F02B-4AC2-99A0-8C665A44080F}" presName="connectorText" presStyleLbl="sibTrans2D1" presStyleIdx="1" presStyleCnt="8"/>
      <dgm:spPr/>
      <dgm:t>
        <a:bodyPr/>
        <a:lstStyle/>
        <a:p>
          <a:endParaRPr lang="en-IN"/>
        </a:p>
      </dgm:t>
    </dgm:pt>
    <dgm:pt modelId="{CF1B178A-3C9D-4185-A761-17CF8F9F8DA1}" type="pres">
      <dgm:prSet presAssocID="{BA3F9E58-C61E-4AC5-BDE6-300DD4AC8AFF}" presName="node" presStyleLbl="node1" presStyleIdx="1" presStyleCnt="8" custScaleX="117017" custScaleY="126882" custRadScaleRad="156673" custRadScaleInc="99091">
        <dgm:presLayoutVars>
          <dgm:bulletEnabled val="1"/>
        </dgm:presLayoutVars>
      </dgm:prSet>
      <dgm:spPr/>
      <dgm:t>
        <a:bodyPr/>
        <a:lstStyle/>
        <a:p>
          <a:endParaRPr lang="en-IN"/>
        </a:p>
      </dgm:t>
    </dgm:pt>
    <dgm:pt modelId="{8F05B670-3CAD-4012-874D-3D32F6E94022}" type="pres">
      <dgm:prSet presAssocID="{4120A078-84CD-40A5-9CBC-D274813EB669}" presName="parTrans" presStyleLbl="sibTrans2D1" presStyleIdx="2" presStyleCnt="8"/>
      <dgm:spPr/>
      <dgm:t>
        <a:bodyPr/>
        <a:lstStyle/>
        <a:p>
          <a:endParaRPr lang="en-IN"/>
        </a:p>
      </dgm:t>
    </dgm:pt>
    <dgm:pt modelId="{9DF55BC9-1600-431A-B243-852473095BB2}" type="pres">
      <dgm:prSet presAssocID="{4120A078-84CD-40A5-9CBC-D274813EB669}" presName="connectorText" presStyleLbl="sibTrans2D1" presStyleIdx="2" presStyleCnt="8"/>
      <dgm:spPr/>
      <dgm:t>
        <a:bodyPr/>
        <a:lstStyle/>
        <a:p>
          <a:endParaRPr lang="en-IN"/>
        </a:p>
      </dgm:t>
    </dgm:pt>
    <dgm:pt modelId="{5023332C-42F4-46C7-9773-C5616364CC70}" type="pres">
      <dgm:prSet presAssocID="{009061B0-67F1-49E1-A913-BDAF4F8AE08A}" presName="node" presStyleLbl="node1" presStyleIdx="2" presStyleCnt="8" custRadScaleRad="128206" custRadScaleInc="16492">
        <dgm:presLayoutVars>
          <dgm:bulletEnabled val="1"/>
        </dgm:presLayoutVars>
      </dgm:prSet>
      <dgm:spPr/>
      <dgm:t>
        <a:bodyPr/>
        <a:lstStyle/>
        <a:p>
          <a:endParaRPr lang="en-IN"/>
        </a:p>
      </dgm:t>
    </dgm:pt>
    <dgm:pt modelId="{A2B09B37-449E-4272-AD8E-29611BD12066}" type="pres">
      <dgm:prSet presAssocID="{3F863C30-AB4D-448D-8D1E-789BA1A20208}" presName="parTrans" presStyleLbl="sibTrans2D1" presStyleIdx="3" presStyleCnt="8"/>
      <dgm:spPr/>
      <dgm:t>
        <a:bodyPr/>
        <a:lstStyle/>
        <a:p>
          <a:endParaRPr lang="en-IN"/>
        </a:p>
      </dgm:t>
    </dgm:pt>
    <dgm:pt modelId="{B68A4289-7946-4AD3-826E-78F9A495EAC5}" type="pres">
      <dgm:prSet presAssocID="{3F863C30-AB4D-448D-8D1E-789BA1A20208}" presName="connectorText" presStyleLbl="sibTrans2D1" presStyleIdx="3" presStyleCnt="8"/>
      <dgm:spPr/>
      <dgm:t>
        <a:bodyPr/>
        <a:lstStyle/>
        <a:p>
          <a:endParaRPr lang="en-IN"/>
        </a:p>
      </dgm:t>
    </dgm:pt>
    <dgm:pt modelId="{DA1FEC18-3E35-4F3B-98A6-3A3D8356F473}" type="pres">
      <dgm:prSet presAssocID="{D25958C5-33E1-4EC9-869C-D1DE4BAD1008}" presName="node" presStyleLbl="node1" presStyleIdx="3" presStyleCnt="8" custScaleY="107154" custRadScaleRad="97035" custRadScaleInc="-54198">
        <dgm:presLayoutVars>
          <dgm:bulletEnabled val="1"/>
        </dgm:presLayoutVars>
      </dgm:prSet>
      <dgm:spPr/>
      <dgm:t>
        <a:bodyPr/>
        <a:lstStyle/>
        <a:p>
          <a:endParaRPr lang="en-IN"/>
        </a:p>
      </dgm:t>
    </dgm:pt>
    <dgm:pt modelId="{C68CF68C-A5BC-4722-90AA-62643E6DCA97}" type="pres">
      <dgm:prSet presAssocID="{5A9153EE-5F3E-479D-A02D-BEC76E7DD1B6}" presName="parTrans" presStyleLbl="sibTrans2D1" presStyleIdx="4" presStyleCnt="8"/>
      <dgm:spPr/>
      <dgm:t>
        <a:bodyPr/>
        <a:lstStyle/>
        <a:p>
          <a:endParaRPr lang="en-IN"/>
        </a:p>
      </dgm:t>
    </dgm:pt>
    <dgm:pt modelId="{C6EF8EA9-06B8-417E-A399-3E90C75A39D9}" type="pres">
      <dgm:prSet presAssocID="{5A9153EE-5F3E-479D-A02D-BEC76E7DD1B6}" presName="connectorText" presStyleLbl="sibTrans2D1" presStyleIdx="4" presStyleCnt="8"/>
      <dgm:spPr/>
      <dgm:t>
        <a:bodyPr/>
        <a:lstStyle/>
        <a:p>
          <a:endParaRPr lang="en-IN"/>
        </a:p>
      </dgm:t>
    </dgm:pt>
    <dgm:pt modelId="{4B669D51-98C4-48E7-BE59-EC4319C82211}" type="pres">
      <dgm:prSet presAssocID="{F4AB445F-D062-42F1-852C-5990A297938E}" presName="node" presStyleLbl="node1" presStyleIdx="4" presStyleCnt="8" custRadScaleRad="88514" custRadScaleInc="-77384">
        <dgm:presLayoutVars>
          <dgm:bulletEnabled val="1"/>
        </dgm:presLayoutVars>
      </dgm:prSet>
      <dgm:spPr/>
      <dgm:t>
        <a:bodyPr/>
        <a:lstStyle/>
        <a:p>
          <a:endParaRPr lang="en-IN"/>
        </a:p>
      </dgm:t>
    </dgm:pt>
    <dgm:pt modelId="{72E2D126-9320-4913-B479-0321885D8A9E}" type="pres">
      <dgm:prSet presAssocID="{DB6D3383-B171-4E70-9816-56DE6663ECD8}" presName="parTrans" presStyleLbl="sibTrans2D1" presStyleIdx="5" presStyleCnt="8"/>
      <dgm:spPr/>
      <dgm:t>
        <a:bodyPr/>
        <a:lstStyle/>
        <a:p>
          <a:endParaRPr lang="en-IN"/>
        </a:p>
      </dgm:t>
    </dgm:pt>
    <dgm:pt modelId="{4E634F0B-2B14-4469-A754-F8F82AF62897}" type="pres">
      <dgm:prSet presAssocID="{DB6D3383-B171-4E70-9816-56DE6663ECD8}" presName="connectorText" presStyleLbl="sibTrans2D1" presStyleIdx="5" presStyleCnt="8"/>
      <dgm:spPr/>
      <dgm:t>
        <a:bodyPr/>
        <a:lstStyle/>
        <a:p>
          <a:endParaRPr lang="en-IN"/>
        </a:p>
      </dgm:t>
    </dgm:pt>
    <dgm:pt modelId="{36A5614E-95EF-4187-A807-E417222866F7}" type="pres">
      <dgm:prSet presAssocID="{C9A99FB1-1E24-490B-9413-91D50442A501}" presName="node" presStyleLbl="node1" presStyleIdx="5" presStyleCnt="8" custRadScaleRad="92321" custRadScaleInc="-94139">
        <dgm:presLayoutVars>
          <dgm:bulletEnabled val="1"/>
        </dgm:presLayoutVars>
      </dgm:prSet>
      <dgm:spPr/>
      <dgm:t>
        <a:bodyPr/>
        <a:lstStyle/>
        <a:p>
          <a:endParaRPr lang="en-IN"/>
        </a:p>
      </dgm:t>
    </dgm:pt>
    <dgm:pt modelId="{CED6A4AD-D98F-4611-9860-FB3C283D0C8E}" type="pres">
      <dgm:prSet presAssocID="{2F743367-7392-41EE-AC2E-369F724F44D5}" presName="parTrans" presStyleLbl="sibTrans2D1" presStyleIdx="6" presStyleCnt="8"/>
      <dgm:spPr/>
      <dgm:t>
        <a:bodyPr/>
        <a:lstStyle/>
        <a:p>
          <a:endParaRPr lang="en-IN"/>
        </a:p>
      </dgm:t>
    </dgm:pt>
    <dgm:pt modelId="{C08AB7DB-B2F2-4E60-A3EE-1914AF0DD204}" type="pres">
      <dgm:prSet presAssocID="{2F743367-7392-41EE-AC2E-369F724F44D5}" presName="connectorText" presStyleLbl="sibTrans2D1" presStyleIdx="6" presStyleCnt="8"/>
      <dgm:spPr/>
      <dgm:t>
        <a:bodyPr/>
        <a:lstStyle/>
        <a:p>
          <a:endParaRPr lang="en-IN"/>
        </a:p>
      </dgm:t>
    </dgm:pt>
    <dgm:pt modelId="{CF93F058-575A-4BA4-B086-2B9F9ECD68D5}" type="pres">
      <dgm:prSet presAssocID="{C4179A37-7750-4B25-A0FD-723726311939}" presName="node" presStyleLbl="node1" presStyleIdx="6" presStyleCnt="8" custScaleX="123307" custRadScaleRad="130062" custRadScaleInc="-4895">
        <dgm:presLayoutVars>
          <dgm:bulletEnabled val="1"/>
        </dgm:presLayoutVars>
      </dgm:prSet>
      <dgm:spPr/>
      <dgm:t>
        <a:bodyPr/>
        <a:lstStyle/>
        <a:p>
          <a:endParaRPr lang="en-IN"/>
        </a:p>
      </dgm:t>
    </dgm:pt>
    <dgm:pt modelId="{5ECA58EC-98C6-453A-8CAC-0F878E8631A0}" type="pres">
      <dgm:prSet presAssocID="{86B4023D-E135-4F47-A5F7-D1BA33B42CDF}" presName="parTrans" presStyleLbl="sibTrans2D1" presStyleIdx="7" presStyleCnt="8"/>
      <dgm:spPr/>
      <dgm:t>
        <a:bodyPr/>
        <a:lstStyle/>
        <a:p>
          <a:endParaRPr lang="en-IN"/>
        </a:p>
      </dgm:t>
    </dgm:pt>
    <dgm:pt modelId="{415B3F48-C92E-4E74-824F-7EAE7FA4B880}" type="pres">
      <dgm:prSet presAssocID="{86B4023D-E135-4F47-A5F7-D1BA33B42CDF}" presName="connectorText" presStyleLbl="sibTrans2D1" presStyleIdx="7" presStyleCnt="8"/>
      <dgm:spPr/>
      <dgm:t>
        <a:bodyPr/>
        <a:lstStyle/>
        <a:p>
          <a:endParaRPr lang="en-IN"/>
        </a:p>
      </dgm:t>
    </dgm:pt>
    <dgm:pt modelId="{F0738335-95C4-4876-86B8-B5A47031522B}" type="pres">
      <dgm:prSet presAssocID="{BE3B1439-9FBF-4796-A3D1-A3BAA4C00F3D}" presName="node" presStyleLbl="node1" presStyleIdx="7" presStyleCnt="8" custScaleX="115229" custRadScaleRad="156673" custRadScaleInc="-99091">
        <dgm:presLayoutVars>
          <dgm:bulletEnabled val="1"/>
        </dgm:presLayoutVars>
      </dgm:prSet>
      <dgm:spPr/>
      <dgm:t>
        <a:bodyPr/>
        <a:lstStyle/>
        <a:p>
          <a:endParaRPr lang="en-IN"/>
        </a:p>
      </dgm:t>
    </dgm:pt>
  </dgm:ptLst>
  <dgm:cxnLst>
    <dgm:cxn modelId="{03E685E2-0275-47E4-AECA-DF166CB155A0}" type="presOf" srcId="{5A9153EE-5F3E-479D-A02D-BEC76E7DD1B6}" destId="{C68CF68C-A5BC-4722-90AA-62643E6DCA97}" srcOrd="0" destOrd="0" presId="urn:microsoft.com/office/officeart/2005/8/layout/radial5"/>
    <dgm:cxn modelId="{1C376973-12CE-4DAF-9FED-03BD742E673B}" type="presOf" srcId="{BA3F9E58-C61E-4AC5-BDE6-300DD4AC8AFF}" destId="{CF1B178A-3C9D-4185-A761-17CF8F9F8DA1}" srcOrd="0" destOrd="0" presId="urn:microsoft.com/office/officeart/2005/8/layout/radial5"/>
    <dgm:cxn modelId="{5D923EB2-C716-471A-A31F-AE84C95A52FF}" srcId="{04A4F174-51CA-46CE-8372-0B553A24853D}" destId="{C9A99FB1-1E24-490B-9413-91D50442A501}" srcOrd="5" destOrd="0" parTransId="{DB6D3383-B171-4E70-9816-56DE6663ECD8}" sibTransId="{7E23DF20-3C8B-447C-81AC-04ABD445BBF7}"/>
    <dgm:cxn modelId="{4315C0E2-C842-4414-BE6A-D8F21139EC47}" type="presOf" srcId="{BE3B1439-9FBF-4796-A3D1-A3BAA4C00F3D}" destId="{F0738335-95C4-4876-86B8-B5A47031522B}" srcOrd="0" destOrd="0" presId="urn:microsoft.com/office/officeart/2005/8/layout/radial5"/>
    <dgm:cxn modelId="{56DFCB50-88D7-481F-87D3-9F7DDA162993}" srcId="{04A4F174-51CA-46CE-8372-0B553A24853D}" destId="{D25958C5-33E1-4EC9-869C-D1DE4BAD1008}" srcOrd="3" destOrd="0" parTransId="{3F863C30-AB4D-448D-8D1E-789BA1A20208}" sibTransId="{709C1D9E-5C6E-4281-89C4-5C26CCF88933}"/>
    <dgm:cxn modelId="{6EE9DB3D-3458-44B0-B259-8CA0DDFDFA74}" srcId="{04A4F174-51CA-46CE-8372-0B553A24853D}" destId="{BE3B1439-9FBF-4796-A3D1-A3BAA4C00F3D}" srcOrd="7" destOrd="0" parTransId="{86B4023D-E135-4F47-A5F7-D1BA33B42CDF}" sibTransId="{FD0B94AE-D253-4E2C-A5CF-D43B4B1C2B2D}"/>
    <dgm:cxn modelId="{0B24FB5B-F765-4B9F-BED2-A6BE7F965237}" srcId="{04A4F174-51CA-46CE-8372-0B553A24853D}" destId="{C4179A37-7750-4B25-A0FD-723726311939}" srcOrd="6" destOrd="0" parTransId="{2F743367-7392-41EE-AC2E-369F724F44D5}" sibTransId="{6321E241-487E-4DAF-8DAE-00EB9B51935F}"/>
    <dgm:cxn modelId="{FA20084B-60A1-4EC2-82BF-EF73766049E0}" type="presOf" srcId="{F4AB445F-D062-42F1-852C-5990A297938E}" destId="{4B669D51-98C4-48E7-BE59-EC4319C82211}" srcOrd="0" destOrd="0" presId="urn:microsoft.com/office/officeart/2005/8/layout/radial5"/>
    <dgm:cxn modelId="{F0744FDB-17D2-47FE-B7A3-27E63E591B5D}" type="presOf" srcId="{86B4023D-E135-4F47-A5F7-D1BA33B42CDF}" destId="{415B3F48-C92E-4E74-824F-7EAE7FA4B880}" srcOrd="1" destOrd="0" presId="urn:microsoft.com/office/officeart/2005/8/layout/radial5"/>
    <dgm:cxn modelId="{58990EF0-43C4-49D8-BD5A-E5118541950A}" srcId="{04A4F174-51CA-46CE-8372-0B553A24853D}" destId="{F4AB445F-D062-42F1-852C-5990A297938E}" srcOrd="4" destOrd="0" parTransId="{5A9153EE-5F3E-479D-A02D-BEC76E7DD1B6}" sibTransId="{AC8DF168-3D1F-4D03-9F01-4D9C1C8004A7}"/>
    <dgm:cxn modelId="{00CFB384-5358-4618-B5B2-DFE16B25AE54}" type="presOf" srcId="{DB6D3383-B171-4E70-9816-56DE6663ECD8}" destId="{72E2D126-9320-4913-B479-0321885D8A9E}" srcOrd="0" destOrd="0" presId="urn:microsoft.com/office/officeart/2005/8/layout/radial5"/>
    <dgm:cxn modelId="{C89280CC-D7A7-4B92-9727-23E3E3D04732}" type="presOf" srcId="{6B5F86ED-F02B-4AC2-99A0-8C665A44080F}" destId="{9D842801-094B-462A-BAF7-753105195DFA}" srcOrd="0" destOrd="0" presId="urn:microsoft.com/office/officeart/2005/8/layout/radial5"/>
    <dgm:cxn modelId="{04297B11-DCAB-4388-A5A9-81401FD6A978}" type="presOf" srcId="{4120A078-84CD-40A5-9CBC-D274813EB669}" destId="{9DF55BC9-1600-431A-B243-852473095BB2}" srcOrd="1" destOrd="0" presId="urn:microsoft.com/office/officeart/2005/8/layout/radial5"/>
    <dgm:cxn modelId="{A9EA62CF-85ED-44E8-8560-E86DBA2DF920}" srcId="{04A4F174-51CA-46CE-8372-0B553A24853D}" destId="{BA3F9E58-C61E-4AC5-BDE6-300DD4AC8AFF}" srcOrd="1" destOrd="0" parTransId="{6B5F86ED-F02B-4AC2-99A0-8C665A44080F}" sibTransId="{9368C5A7-7D0E-473D-851A-81A8BF1FB9F7}"/>
    <dgm:cxn modelId="{B7ED5971-2BC3-4463-89C7-45A07DEFA2DE}" type="presOf" srcId="{949A6DF1-2B45-41D3-8FF4-3DC1DB80E7E6}" destId="{85DA8C1B-D320-4826-B4EA-B289A22AE422}" srcOrd="0" destOrd="0" presId="urn:microsoft.com/office/officeart/2005/8/layout/radial5"/>
    <dgm:cxn modelId="{9929E368-AEC7-46E1-82D5-5A6F06F69479}" type="presOf" srcId="{3F863C30-AB4D-448D-8D1E-789BA1A20208}" destId="{B68A4289-7946-4AD3-826E-78F9A495EAC5}" srcOrd="1" destOrd="0" presId="urn:microsoft.com/office/officeart/2005/8/layout/radial5"/>
    <dgm:cxn modelId="{E3FCB873-BDDC-4CDE-9D76-44740771B0D3}" type="presOf" srcId="{4120A078-84CD-40A5-9CBC-D274813EB669}" destId="{8F05B670-3CAD-4012-874D-3D32F6E94022}" srcOrd="0" destOrd="0" presId="urn:microsoft.com/office/officeart/2005/8/layout/radial5"/>
    <dgm:cxn modelId="{873107E3-5D2B-497D-A48C-D61A65205ECB}" type="presOf" srcId="{86B4023D-E135-4F47-A5F7-D1BA33B42CDF}" destId="{5ECA58EC-98C6-453A-8CAC-0F878E8631A0}" srcOrd="0" destOrd="0" presId="urn:microsoft.com/office/officeart/2005/8/layout/radial5"/>
    <dgm:cxn modelId="{2ADC6531-1613-4A61-A59D-8FD4A7ED6FD6}" type="presOf" srcId="{C4179A37-7750-4B25-A0FD-723726311939}" destId="{CF93F058-575A-4BA4-B086-2B9F9ECD68D5}" srcOrd="0" destOrd="0" presId="urn:microsoft.com/office/officeart/2005/8/layout/radial5"/>
    <dgm:cxn modelId="{43545CB7-88B2-410D-A909-06DAB8F36C44}" type="presOf" srcId="{2F743367-7392-41EE-AC2E-369F724F44D5}" destId="{CED6A4AD-D98F-4611-9860-FB3C283D0C8E}" srcOrd="0" destOrd="0" presId="urn:microsoft.com/office/officeart/2005/8/layout/radial5"/>
    <dgm:cxn modelId="{81B739ED-F8F8-4B80-BB8F-2DAEBA3DC2C2}" type="presOf" srcId="{04A4F174-51CA-46CE-8372-0B553A24853D}" destId="{902893CF-2D35-4F01-BB16-63795CC58A70}" srcOrd="0" destOrd="0" presId="urn:microsoft.com/office/officeart/2005/8/layout/radial5"/>
    <dgm:cxn modelId="{B5BBBF9D-28F9-4AB4-8E29-43FDEE19F3D7}" type="presOf" srcId="{2F743367-7392-41EE-AC2E-369F724F44D5}" destId="{C08AB7DB-B2F2-4E60-A3EE-1914AF0DD204}" srcOrd="1" destOrd="0" presId="urn:microsoft.com/office/officeart/2005/8/layout/radial5"/>
    <dgm:cxn modelId="{EE1A7134-C3D1-465A-8716-1F14974E0B07}" type="presOf" srcId="{5A9153EE-5F3E-479D-A02D-BEC76E7DD1B6}" destId="{C6EF8EA9-06B8-417E-A399-3E90C75A39D9}" srcOrd="1" destOrd="0" presId="urn:microsoft.com/office/officeart/2005/8/layout/radial5"/>
    <dgm:cxn modelId="{3C523545-80E1-47FA-A2CD-843B139B8A7F}" srcId="{44637598-3CD1-4A4C-BE25-55435A0504D1}" destId="{04A4F174-51CA-46CE-8372-0B553A24853D}" srcOrd="0" destOrd="0" parTransId="{0618CFA7-3A67-4A12-A6C2-29D1DC0771C5}" sibTransId="{B5157802-193E-4649-84EF-3F2C59F28CEB}"/>
    <dgm:cxn modelId="{9D0FAF99-DBFE-4CDC-A17E-23FB41CFA127}" type="presOf" srcId="{6B5F86ED-F02B-4AC2-99A0-8C665A44080F}" destId="{A5C8D3A8-FA05-458E-879B-0EB3B9DA3BB3}" srcOrd="1" destOrd="0" presId="urn:microsoft.com/office/officeart/2005/8/layout/radial5"/>
    <dgm:cxn modelId="{558753B0-B0FE-43ED-B6A1-944FC9CD8F77}" srcId="{04A4F174-51CA-46CE-8372-0B553A24853D}" destId="{009061B0-67F1-49E1-A913-BDAF4F8AE08A}" srcOrd="2" destOrd="0" parTransId="{4120A078-84CD-40A5-9CBC-D274813EB669}" sibTransId="{466FA2E3-16A2-4ABE-92CF-9D90D61B2738}"/>
    <dgm:cxn modelId="{6CEB7959-7906-4549-B161-974BD3A10031}" type="presOf" srcId="{44637598-3CD1-4A4C-BE25-55435A0504D1}" destId="{46E73D52-A703-4A9D-8596-E1FACDEAE2B6}" srcOrd="0" destOrd="0" presId="urn:microsoft.com/office/officeart/2005/8/layout/radial5"/>
    <dgm:cxn modelId="{4C1DB391-28B5-4CBD-BBD8-4902BC57D793}" type="presOf" srcId="{DB6D3383-B171-4E70-9816-56DE6663ECD8}" destId="{4E634F0B-2B14-4469-A754-F8F82AF62897}" srcOrd="1" destOrd="0" presId="urn:microsoft.com/office/officeart/2005/8/layout/radial5"/>
    <dgm:cxn modelId="{210C335F-EBB4-4867-85C2-F5466580CB06}" type="presOf" srcId="{C9A99FB1-1E24-490B-9413-91D50442A501}" destId="{36A5614E-95EF-4187-A807-E417222866F7}" srcOrd="0" destOrd="0" presId="urn:microsoft.com/office/officeart/2005/8/layout/radial5"/>
    <dgm:cxn modelId="{25246772-1C1E-4061-B669-03334A5AC2E9}" type="presOf" srcId="{949A6DF1-2B45-41D3-8FF4-3DC1DB80E7E6}" destId="{FBA8B6BB-FCD4-44FF-B3BB-894461764B48}" srcOrd="1" destOrd="0" presId="urn:microsoft.com/office/officeart/2005/8/layout/radial5"/>
    <dgm:cxn modelId="{7172F86F-E080-44A6-9FAD-984D8CC9F033}" type="presOf" srcId="{009061B0-67F1-49E1-A913-BDAF4F8AE08A}" destId="{5023332C-42F4-46C7-9773-C5616364CC70}" srcOrd="0" destOrd="0" presId="urn:microsoft.com/office/officeart/2005/8/layout/radial5"/>
    <dgm:cxn modelId="{649B0EB1-3B0D-4982-9C7C-4656E90A56E4}" type="presOf" srcId="{3F863C30-AB4D-448D-8D1E-789BA1A20208}" destId="{A2B09B37-449E-4272-AD8E-29611BD12066}" srcOrd="0" destOrd="0" presId="urn:microsoft.com/office/officeart/2005/8/layout/radial5"/>
    <dgm:cxn modelId="{62300350-0AB7-4AB7-977A-2C85932B85E3}" srcId="{04A4F174-51CA-46CE-8372-0B553A24853D}" destId="{43143F63-3E67-4D2C-AE1E-8A528A1CDB62}" srcOrd="0" destOrd="0" parTransId="{949A6DF1-2B45-41D3-8FF4-3DC1DB80E7E6}" sibTransId="{D0DFE291-06D0-4CE9-ADBB-1645BBE98641}"/>
    <dgm:cxn modelId="{C953B08B-9CA1-4BC4-9439-9845A8443019}" type="presOf" srcId="{43143F63-3E67-4D2C-AE1E-8A528A1CDB62}" destId="{7F0A04B2-97C7-4E50-B83D-AAFC28B4958F}" srcOrd="0" destOrd="0" presId="urn:microsoft.com/office/officeart/2005/8/layout/radial5"/>
    <dgm:cxn modelId="{CA53163A-7C70-445C-95EA-44AEA2E6C56A}" type="presOf" srcId="{D25958C5-33E1-4EC9-869C-D1DE4BAD1008}" destId="{DA1FEC18-3E35-4F3B-98A6-3A3D8356F473}" srcOrd="0" destOrd="0" presId="urn:microsoft.com/office/officeart/2005/8/layout/radial5"/>
    <dgm:cxn modelId="{C8120A43-E9CE-462B-984E-282C4D723ECF}" type="presParOf" srcId="{46E73D52-A703-4A9D-8596-E1FACDEAE2B6}" destId="{902893CF-2D35-4F01-BB16-63795CC58A70}" srcOrd="0" destOrd="0" presId="urn:microsoft.com/office/officeart/2005/8/layout/radial5"/>
    <dgm:cxn modelId="{C93B958E-ED5C-44AB-87B6-DE3750D4FF64}" type="presParOf" srcId="{46E73D52-A703-4A9D-8596-E1FACDEAE2B6}" destId="{85DA8C1B-D320-4826-B4EA-B289A22AE422}" srcOrd="1" destOrd="0" presId="urn:microsoft.com/office/officeart/2005/8/layout/radial5"/>
    <dgm:cxn modelId="{A00D0D77-EC28-44F4-9B55-D492E895FDA8}" type="presParOf" srcId="{85DA8C1B-D320-4826-B4EA-B289A22AE422}" destId="{FBA8B6BB-FCD4-44FF-B3BB-894461764B48}" srcOrd="0" destOrd="0" presId="urn:microsoft.com/office/officeart/2005/8/layout/radial5"/>
    <dgm:cxn modelId="{C5EDF30F-2254-4D6C-92B4-C9447071ABB2}" type="presParOf" srcId="{46E73D52-A703-4A9D-8596-E1FACDEAE2B6}" destId="{7F0A04B2-97C7-4E50-B83D-AAFC28B4958F}" srcOrd="2" destOrd="0" presId="urn:microsoft.com/office/officeart/2005/8/layout/radial5"/>
    <dgm:cxn modelId="{760FD31C-F95B-4FFD-83CB-7C950DCCA9F5}" type="presParOf" srcId="{46E73D52-A703-4A9D-8596-E1FACDEAE2B6}" destId="{9D842801-094B-462A-BAF7-753105195DFA}" srcOrd="3" destOrd="0" presId="urn:microsoft.com/office/officeart/2005/8/layout/radial5"/>
    <dgm:cxn modelId="{0D91CACC-8D6C-4E29-8B5E-2613470790BA}" type="presParOf" srcId="{9D842801-094B-462A-BAF7-753105195DFA}" destId="{A5C8D3A8-FA05-458E-879B-0EB3B9DA3BB3}" srcOrd="0" destOrd="0" presId="urn:microsoft.com/office/officeart/2005/8/layout/radial5"/>
    <dgm:cxn modelId="{92A4FFBD-0385-4877-AA35-53284D775F46}" type="presParOf" srcId="{46E73D52-A703-4A9D-8596-E1FACDEAE2B6}" destId="{CF1B178A-3C9D-4185-A761-17CF8F9F8DA1}" srcOrd="4" destOrd="0" presId="urn:microsoft.com/office/officeart/2005/8/layout/radial5"/>
    <dgm:cxn modelId="{B560346E-E84E-4C05-986B-0E977BF01DE4}" type="presParOf" srcId="{46E73D52-A703-4A9D-8596-E1FACDEAE2B6}" destId="{8F05B670-3CAD-4012-874D-3D32F6E94022}" srcOrd="5" destOrd="0" presId="urn:microsoft.com/office/officeart/2005/8/layout/radial5"/>
    <dgm:cxn modelId="{EE631749-06F8-4B43-BA6E-C6C9F8A98B6B}" type="presParOf" srcId="{8F05B670-3CAD-4012-874D-3D32F6E94022}" destId="{9DF55BC9-1600-431A-B243-852473095BB2}" srcOrd="0" destOrd="0" presId="urn:microsoft.com/office/officeart/2005/8/layout/radial5"/>
    <dgm:cxn modelId="{312C60F6-185B-4E75-BB8D-141771ED68C2}" type="presParOf" srcId="{46E73D52-A703-4A9D-8596-E1FACDEAE2B6}" destId="{5023332C-42F4-46C7-9773-C5616364CC70}" srcOrd="6" destOrd="0" presId="urn:microsoft.com/office/officeart/2005/8/layout/radial5"/>
    <dgm:cxn modelId="{9FBD780E-163F-4C40-BA12-69A33ED756D9}" type="presParOf" srcId="{46E73D52-A703-4A9D-8596-E1FACDEAE2B6}" destId="{A2B09B37-449E-4272-AD8E-29611BD12066}" srcOrd="7" destOrd="0" presId="urn:microsoft.com/office/officeart/2005/8/layout/radial5"/>
    <dgm:cxn modelId="{9B8F8CD2-63A8-42A0-BBC1-D0E0780A5CE0}" type="presParOf" srcId="{A2B09B37-449E-4272-AD8E-29611BD12066}" destId="{B68A4289-7946-4AD3-826E-78F9A495EAC5}" srcOrd="0" destOrd="0" presId="urn:microsoft.com/office/officeart/2005/8/layout/radial5"/>
    <dgm:cxn modelId="{C2DF8A8D-280B-4B00-8270-4F08EBA33A96}" type="presParOf" srcId="{46E73D52-A703-4A9D-8596-E1FACDEAE2B6}" destId="{DA1FEC18-3E35-4F3B-98A6-3A3D8356F473}" srcOrd="8" destOrd="0" presId="urn:microsoft.com/office/officeart/2005/8/layout/radial5"/>
    <dgm:cxn modelId="{82CDDF88-760C-441D-8776-9E7B1EC4AB4A}" type="presParOf" srcId="{46E73D52-A703-4A9D-8596-E1FACDEAE2B6}" destId="{C68CF68C-A5BC-4722-90AA-62643E6DCA97}" srcOrd="9" destOrd="0" presId="urn:microsoft.com/office/officeart/2005/8/layout/radial5"/>
    <dgm:cxn modelId="{63AAE775-904A-49FB-A5C1-70F4A1B47158}" type="presParOf" srcId="{C68CF68C-A5BC-4722-90AA-62643E6DCA97}" destId="{C6EF8EA9-06B8-417E-A399-3E90C75A39D9}" srcOrd="0" destOrd="0" presId="urn:microsoft.com/office/officeart/2005/8/layout/radial5"/>
    <dgm:cxn modelId="{D58A8EF5-1B87-4927-BFA6-9A557F2A996E}" type="presParOf" srcId="{46E73D52-A703-4A9D-8596-E1FACDEAE2B6}" destId="{4B669D51-98C4-48E7-BE59-EC4319C82211}" srcOrd="10" destOrd="0" presId="urn:microsoft.com/office/officeart/2005/8/layout/radial5"/>
    <dgm:cxn modelId="{2D089315-269D-4C44-BCB2-399B2FC58A74}" type="presParOf" srcId="{46E73D52-A703-4A9D-8596-E1FACDEAE2B6}" destId="{72E2D126-9320-4913-B479-0321885D8A9E}" srcOrd="11" destOrd="0" presId="urn:microsoft.com/office/officeart/2005/8/layout/radial5"/>
    <dgm:cxn modelId="{ED83F998-E1A0-4FF0-9070-F7C5108ABC04}" type="presParOf" srcId="{72E2D126-9320-4913-B479-0321885D8A9E}" destId="{4E634F0B-2B14-4469-A754-F8F82AF62897}" srcOrd="0" destOrd="0" presId="urn:microsoft.com/office/officeart/2005/8/layout/radial5"/>
    <dgm:cxn modelId="{659A2A34-E5C7-4A79-8B71-FB6E4DD50EDB}" type="presParOf" srcId="{46E73D52-A703-4A9D-8596-E1FACDEAE2B6}" destId="{36A5614E-95EF-4187-A807-E417222866F7}" srcOrd="12" destOrd="0" presId="urn:microsoft.com/office/officeart/2005/8/layout/radial5"/>
    <dgm:cxn modelId="{F27B7194-4910-4F28-8D55-F826DCE30FBC}" type="presParOf" srcId="{46E73D52-A703-4A9D-8596-E1FACDEAE2B6}" destId="{CED6A4AD-D98F-4611-9860-FB3C283D0C8E}" srcOrd="13" destOrd="0" presId="urn:microsoft.com/office/officeart/2005/8/layout/radial5"/>
    <dgm:cxn modelId="{8FB9740E-EA0C-48A1-9B4C-CB9F8320253C}" type="presParOf" srcId="{CED6A4AD-D98F-4611-9860-FB3C283D0C8E}" destId="{C08AB7DB-B2F2-4E60-A3EE-1914AF0DD204}" srcOrd="0" destOrd="0" presId="urn:microsoft.com/office/officeart/2005/8/layout/radial5"/>
    <dgm:cxn modelId="{18B22FC3-512F-4856-BB31-CBE8280F3C9F}" type="presParOf" srcId="{46E73D52-A703-4A9D-8596-E1FACDEAE2B6}" destId="{CF93F058-575A-4BA4-B086-2B9F9ECD68D5}" srcOrd="14" destOrd="0" presId="urn:microsoft.com/office/officeart/2005/8/layout/radial5"/>
    <dgm:cxn modelId="{9BBF80B1-CE8F-430D-86E1-A0135B1A6D5D}" type="presParOf" srcId="{46E73D52-A703-4A9D-8596-E1FACDEAE2B6}" destId="{5ECA58EC-98C6-453A-8CAC-0F878E8631A0}" srcOrd="15" destOrd="0" presId="urn:microsoft.com/office/officeart/2005/8/layout/radial5"/>
    <dgm:cxn modelId="{BDB6AF0E-406D-488A-A060-C44E82650B70}" type="presParOf" srcId="{5ECA58EC-98C6-453A-8CAC-0F878E8631A0}" destId="{415B3F48-C92E-4E74-824F-7EAE7FA4B880}" srcOrd="0" destOrd="0" presId="urn:microsoft.com/office/officeart/2005/8/layout/radial5"/>
    <dgm:cxn modelId="{5688AD2B-4B70-4AC6-BFCF-29E3F66C2DE8}" type="presParOf" srcId="{46E73D52-A703-4A9D-8596-E1FACDEAE2B6}" destId="{F0738335-95C4-4876-86B8-B5A47031522B}" srcOrd="16"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B2E3EF-BB96-4666-8F59-E11138AB7ECD}" type="doc">
      <dgm:prSet loTypeId="urn:microsoft.com/office/officeart/2005/8/layout/vList3" loCatId="list" qsTypeId="urn:microsoft.com/office/officeart/2005/8/quickstyle/3d1" qsCatId="3D" csTypeId="urn:microsoft.com/office/officeart/2005/8/colors/accent0_3" csCatId="mainScheme" phldr="1"/>
      <dgm:spPr/>
    </dgm:pt>
    <dgm:pt modelId="{C6B76147-D759-4C3D-B7D5-5921FB973734}">
      <dgm:prSet phldrT="[Text]" custT="1"/>
      <dgm:spPr/>
      <dgm:t>
        <a:bodyPr/>
        <a:lstStyle/>
        <a:p>
          <a:r>
            <a:rPr lang="en-US" sz="2000" dirty="0">
              <a:latin typeface="Times New Roman" pitchFamily="18" charset="0"/>
              <a:cs typeface="Times New Roman" pitchFamily="18" charset="0"/>
            </a:rPr>
            <a:t>Maximum lignin degradation with minimum loss of cellulose and </a:t>
          </a:r>
          <a:r>
            <a:rPr lang="en-US" sz="2000" dirty="0" err="1">
              <a:latin typeface="Times New Roman" pitchFamily="18" charset="0"/>
              <a:cs typeface="Times New Roman" pitchFamily="18" charset="0"/>
            </a:rPr>
            <a:t>hemicellulose</a:t>
          </a:r>
          <a:endParaRPr lang="en-US" sz="2000" dirty="0">
            <a:latin typeface="Times New Roman" pitchFamily="18" charset="0"/>
            <a:cs typeface="Times New Roman" pitchFamily="18" charset="0"/>
          </a:endParaRPr>
        </a:p>
      </dgm:t>
    </dgm:pt>
    <dgm:pt modelId="{9446BCBD-4D3D-48ED-8B58-77F89E40D861}" type="parTrans" cxnId="{C79CF2C6-0DE8-4C55-BA5A-9C338AA8E543}">
      <dgm:prSet/>
      <dgm:spPr/>
      <dgm:t>
        <a:bodyPr/>
        <a:lstStyle/>
        <a:p>
          <a:endParaRPr lang="en-US"/>
        </a:p>
      </dgm:t>
    </dgm:pt>
    <dgm:pt modelId="{C4F866CD-C97B-49B2-B1D2-BDD3FCB77767}" type="sibTrans" cxnId="{C79CF2C6-0DE8-4C55-BA5A-9C338AA8E543}">
      <dgm:prSet/>
      <dgm:spPr/>
      <dgm:t>
        <a:bodyPr/>
        <a:lstStyle/>
        <a:p>
          <a:endParaRPr lang="en-US"/>
        </a:p>
      </dgm:t>
    </dgm:pt>
    <dgm:pt modelId="{AC3E3A45-0FDE-4F24-A271-681C7CAE6C2B}">
      <dgm:prSet phldrT="[Text]" custT="1"/>
      <dgm:spPr/>
      <dgm:t>
        <a:bodyPr/>
        <a:lstStyle/>
        <a:p>
          <a:r>
            <a:rPr lang="en-IN" sz="2000" dirty="0">
              <a:latin typeface="Times New Roman" pitchFamily="18" charset="0"/>
              <a:cs typeface="Times New Roman" pitchFamily="18" charset="0"/>
            </a:rPr>
            <a:t>Simultaneous utilization of Pentose and </a:t>
          </a:r>
          <a:r>
            <a:rPr lang="en-IN" sz="2000" dirty="0" err="1">
              <a:latin typeface="Times New Roman" pitchFamily="18" charset="0"/>
              <a:cs typeface="Times New Roman" pitchFamily="18" charset="0"/>
            </a:rPr>
            <a:t>Hexose</a:t>
          </a:r>
          <a:r>
            <a:rPr lang="en-IN" sz="2000" dirty="0">
              <a:latin typeface="Times New Roman" pitchFamily="18" charset="0"/>
              <a:cs typeface="Times New Roman" pitchFamily="18" charset="0"/>
            </a:rPr>
            <a:t> sugars</a:t>
          </a:r>
          <a:endParaRPr lang="en-US" sz="2000" dirty="0">
            <a:latin typeface="Times New Roman" pitchFamily="18" charset="0"/>
            <a:cs typeface="Times New Roman" pitchFamily="18" charset="0"/>
          </a:endParaRPr>
        </a:p>
      </dgm:t>
    </dgm:pt>
    <dgm:pt modelId="{C848702E-3A18-465C-96CD-A437988642DF}" type="parTrans" cxnId="{EF6E55EB-111F-457A-86CE-FAC5F1790C33}">
      <dgm:prSet/>
      <dgm:spPr/>
      <dgm:t>
        <a:bodyPr/>
        <a:lstStyle/>
        <a:p>
          <a:endParaRPr lang="en-US"/>
        </a:p>
      </dgm:t>
    </dgm:pt>
    <dgm:pt modelId="{DFDEBEAE-AC34-4430-866D-11EE209058C7}" type="sibTrans" cxnId="{EF6E55EB-111F-457A-86CE-FAC5F1790C33}">
      <dgm:prSet/>
      <dgm:spPr/>
      <dgm:t>
        <a:bodyPr/>
        <a:lstStyle/>
        <a:p>
          <a:endParaRPr lang="en-US"/>
        </a:p>
      </dgm:t>
    </dgm:pt>
    <dgm:pt modelId="{10C3E3F9-7C42-4D3F-95DA-449635BEE355}">
      <dgm:prSet phldrT="[Text]" custT="1"/>
      <dgm:spPr/>
      <dgm:t>
        <a:bodyPr/>
        <a:lstStyle/>
        <a:p>
          <a:r>
            <a:rPr lang="en-US" sz="2000">
              <a:latin typeface="Times New Roman" pitchFamily="18" charset="0"/>
              <a:cs typeface="Times New Roman" pitchFamily="18" charset="0"/>
            </a:rPr>
            <a:t>Less tolerance of yeast towards higher concentration of ethanol</a:t>
          </a:r>
          <a:endParaRPr lang="en-US" sz="2000" dirty="0">
            <a:latin typeface="Times New Roman" pitchFamily="18" charset="0"/>
            <a:cs typeface="Times New Roman" pitchFamily="18" charset="0"/>
          </a:endParaRPr>
        </a:p>
      </dgm:t>
    </dgm:pt>
    <dgm:pt modelId="{76408999-9F2B-43A1-974D-22A5A3930325}" type="parTrans" cxnId="{FB87616A-57E5-42E2-98A8-A734C7160F13}">
      <dgm:prSet/>
      <dgm:spPr/>
      <dgm:t>
        <a:bodyPr/>
        <a:lstStyle/>
        <a:p>
          <a:endParaRPr lang="en-US"/>
        </a:p>
      </dgm:t>
    </dgm:pt>
    <dgm:pt modelId="{33D42393-8577-4780-878B-546F89FE9791}" type="sibTrans" cxnId="{FB87616A-57E5-42E2-98A8-A734C7160F13}">
      <dgm:prSet/>
      <dgm:spPr/>
      <dgm:t>
        <a:bodyPr/>
        <a:lstStyle/>
        <a:p>
          <a:endParaRPr lang="en-US"/>
        </a:p>
      </dgm:t>
    </dgm:pt>
    <dgm:pt modelId="{2CFF688B-2507-4A84-B911-DBEECE95578F}">
      <dgm:prSet phldrT="[Text]" custT="1"/>
      <dgm:spPr/>
      <dgm:t>
        <a:bodyPr/>
        <a:lstStyle/>
        <a:p>
          <a:r>
            <a:rPr lang="en-IN" sz="2000" dirty="0">
              <a:latin typeface="Times New Roman" pitchFamily="18" charset="0"/>
              <a:cs typeface="Times New Roman" pitchFamily="18" charset="0"/>
            </a:rPr>
            <a:t>Efficient </a:t>
          </a:r>
          <a:r>
            <a:rPr lang="en-IN" sz="2000" dirty="0" err="1">
              <a:latin typeface="Times New Roman" pitchFamily="18" charset="0"/>
              <a:cs typeface="Times New Roman" pitchFamily="18" charset="0"/>
            </a:rPr>
            <a:t>depolymerization</a:t>
          </a:r>
          <a:r>
            <a:rPr lang="en-IN" sz="2000" dirty="0">
              <a:latin typeface="Times New Roman" pitchFamily="18" charset="0"/>
              <a:cs typeface="Times New Roman" pitchFamily="18" charset="0"/>
            </a:rPr>
            <a:t> of lignin without the production of furfurals and </a:t>
          </a:r>
          <a:r>
            <a:rPr lang="en-IN" sz="2000" dirty="0" err="1">
              <a:latin typeface="Times New Roman" pitchFamily="18" charset="0"/>
              <a:cs typeface="Times New Roman" pitchFamily="18" charset="0"/>
            </a:rPr>
            <a:t>hydroxymethyl</a:t>
          </a:r>
          <a:r>
            <a:rPr lang="en-IN" sz="2000" dirty="0">
              <a:latin typeface="Times New Roman" pitchFamily="18" charset="0"/>
              <a:cs typeface="Times New Roman" pitchFamily="18" charset="0"/>
            </a:rPr>
            <a:t> furfurals</a:t>
          </a:r>
          <a:endParaRPr lang="en-US" sz="2000" dirty="0">
            <a:latin typeface="Times New Roman" pitchFamily="18" charset="0"/>
            <a:cs typeface="Times New Roman" pitchFamily="18" charset="0"/>
          </a:endParaRPr>
        </a:p>
      </dgm:t>
    </dgm:pt>
    <dgm:pt modelId="{D648C633-FE72-4B53-A2FA-DB25D4CC1E4D}" type="parTrans" cxnId="{A7840AF4-4CD3-4417-B7A1-1F442F8A51F5}">
      <dgm:prSet/>
      <dgm:spPr/>
      <dgm:t>
        <a:bodyPr/>
        <a:lstStyle/>
        <a:p>
          <a:endParaRPr lang="en-US"/>
        </a:p>
      </dgm:t>
    </dgm:pt>
    <dgm:pt modelId="{C4AB97AF-007B-4207-B9D6-5A72E219A4B7}" type="sibTrans" cxnId="{A7840AF4-4CD3-4417-B7A1-1F442F8A51F5}">
      <dgm:prSet/>
      <dgm:spPr/>
      <dgm:t>
        <a:bodyPr/>
        <a:lstStyle/>
        <a:p>
          <a:endParaRPr lang="en-US"/>
        </a:p>
      </dgm:t>
    </dgm:pt>
    <dgm:pt modelId="{3C3732E4-5145-440B-9BD2-B637A9D9C7D1}" type="pres">
      <dgm:prSet presAssocID="{FFB2E3EF-BB96-4666-8F59-E11138AB7ECD}" presName="linearFlow" presStyleCnt="0">
        <dgm:presLayoutVars>
          <dgm:dir/>
          <dgm:resizeHandles val="exact"/>
        </dgm:presLayoutVars>
      </dgm:prSet>
      <dgm:spPr/>
    </dgm:pt>
    <dgm:pt modelId="{39F1C5B8-6C8D-47C8-AF7C-76ECC0302602}" type="pres">
      <dgm:prSet presAssocID="{C6B76147-D759-4C3D-B7D5-5921FB973734}" presName="composite" presStyleCnt="0"/>
      <dgm:spPr/>
    </dgm:pt>
    <dgm:pt modelId="{E4F5DDCE-5D94-4C68-B22A-3F97BB796D49}" type="pres">
      <dgm:prSet presAssocID="{C6B76147-D759-4C3D-B7D5-5921FB973734}" presName="imgShp" presStyleLbl="fgImgPlace1" presStyleIdx="0" presStyleCnt="4"/>
      <dgm:spPr/>
    </dgm:pt>
    <dgm:pt modelId="{AFDD05FC-F06A-4B3D-9D0A-1B2F3EC792E9}" type="pres">
      <dgm:prSet presAssocID="{C6B76147-D759-4C3D-B7D5-5921FB973734}" presName="txShp" presStyleLbl="node1" presStyleIdx="0" presStyleCnt="4" custScaleX="129870" custLinFactNeighborX="12087">
        <dgm:presLayoutVars>
          <dgm:bulletEnabled val="1"/>
        </dgm:presLayoutVars>
      </dgm:prSet>
      <dgm:spPr/>
      <dgm:t>
        <a:bodyPr/>
        <a:lstStyle/>
        <a:p>
          <a:endParaRPr lang="en-US"/>
        </a:p>
      </dgm:t>
    </dgm:pt>
    <dgm:pt modelId="{67A34DA4-7C7E-4398-B022-69C9879B3907}" type="pres">
      <dgm:prSet presAssocID="{C4F866CD-C97B-49B2-B1D2-BDD3FCB77767}" presName="spacing" presStyleCnt="0"/>
      <dgm:spPr/>
    </dgm:pt>
    <dgm:pt modelId="{D48ECAEC-2A20-43AC-866E-4A281B119660}" type="pres">
      <dgm:prSet presAssocID="{2CFF688B-2507-4A84-B911-DBEECE95578F}" presName="composite" presStyleCnt="0"/>
      <dgm:spPr/>
    </dgm:pt>
    <dgm:pt modelId="{97F442B7-AB9A-4E91-9119-9AB57D207766}" type="pres">
      <dgm:prSet presAssocID="{2CFF688B-2507-4A84-B911-DBEECE95578F}" presName="imgShp" presStyleLbl="fgImgPlace1" presStyleIdx="1" presStyleCnt="4"/>
      <dgm:spPr/>
    </dgm:pt>
    <dgm:pt modelId="{318BFDFA-5E45-47A6-AECE-945EB9DE14A9}" type="pres">
      <dgm:prSet presAssocID="{2CFF688B-2507-4A84-B911-DBEECE95578F}" presName="txShp" presStyleLbl="node1" presStyleIdx="1" presStyleCnt="4" custScaleX="129870" custLinFactNeighborX="12087">
        <dgm:presLayoutVars>
          <dgm:bulletEnabled val="1"/>
        </dgm:presLayoutVars>
      </dgm:prSet>
      <dgm:spPr/>
      <dgm:t>
        <a:bodyPr/>
        <a:lstStyle/>
        <a:p>
          <a:endParaRPr lang="en-US"/>
        </a:p>
      </dgm:t>
    </dgm:pt>
    <dgm:pt modelId="{991AE9F5-9964-4B12-BC75-9160C30C0895}" type="pres">
      <dgm:prSet presAssocID="{C4AB97AF-007B-4207-B9D6-5A72E219A4B7}" presName="spacing" presStyleCnt="0"/>
      <dgm:spPr/>
    </dgm:pt>
    <dgm:pt modelId="{6F6D1352-A58C-4FAA-9039-B505ACC621DD}" type="pres">
      <dgm:prSet presAssocID="{AC3E3A45-0FDE-4F24-A271-681C7CAE6C2B}" presName="composite" presStyleCnt="0"/>
      <dgm:spPr/>
    </dgm:pt>
    <dgm:pt modelId="{B59C58F2-C9AF-4FA4-B951-281A1DBCC066}" type="pres">
      <dgm:prSet presAssocID="{AC3E3A45-0FDE-4F24-A271-681C7CAE6C2B}" presName="imgShp" presStyleLbl="fgImgPlace1" presStyleIdx="2" presStyleCnt="4"/>
      <dgm:spPr/>
    </dgm:pt>
    <dgm:pt modelId="{EEC6D318-8C6A-4824-80F0-6D326D5696F6}" type="pres">
      <dgm:prSet presAssocID="{AC3E3A45-0FDE-4F24-A271-681C7CAE6C2B}" presName="txShp" presStyleLbl="node1" presStyleIdx="2" presStyleCnt="4" custScaleX="129870" custLinFactNeighborX="12087">
        <dgm:presLayoutVars>
          <dgm:bulletEnabled val="1"/>
        </dgm:presLayoutVars>
      </dgm:prSet>
      <dgm:spPr/>
      <dgm:t>
        <a:bodyPr/>
        <a:lstStyle/>
        <a:p>
          <a:endParaRPr lang="en-US"/>
        </a:p>
      </dgm:t>
    </dgm:pt>
    <dgm:pt modelId="{C1993E95-CFF3-433C-9985-529716829A17}" type="pres">
      <dgm:prSet presAssocID="{DFDEBEAE-AC34-4430-866D-11EE209058C7}" presName="spacing" presStyleCnt="0"/>
      <dgm:spPr/>
    </dgm:pt>
    <dgm:pt modelId="{DE43C8F2-0305-4BE6-888C-FB0B29EC560E}" type="pres">
      <dgm:prSet presAssocID="{10C3E3F9-7C42-4D3F-95DA-449635BEE355}" presName="composite" presStyleCnt="0"/>
      <dgm:spPr/>
    </dgm:pt>
    <dgm:pt modelId="{5DF954C7-D6CE-4756-83FD-131AB18388F7}" type="pres">
      <dgm:prSet presAssocID="{10C3E3F9-7C42-4D3F-95DA-449635BEE355}" presName="imgShp" presStyleLbl="fgImgPlace1" presStyleIdx="3" presStyleCnt="4"/>
      <dgm:spPr/>
    </dgm:pt>
    <dgm:pt modelId="{ECBE4B00-8EF0-4006-8C4D-5948DFD2416A}" type="pres">
      <dgm:prSet presAssocID="{10C3E3F9-7C42-4D3F-95DA-449635BEE355}" presName="txShp" presStyleLbl="node1" presStyleIdx="3" presStyleCnt="4" custScaleX="129870" custLinFactNeighborX="12087">
        <dgm:presLayoutVars>
          <dgm:bulletEnabled val="1"/>
        </dgm:presLayoutVars>
      </dgm:prSet>
      <dgm:spPr/>
      <dgm:t>
        <a:bodyPr/>
        <a:lstStyle/>
        <a:p>
          <a:endParaRPr lang="en-US"/>
        </a:p>
      </dgm:t>
    </dgm:pt>
  </dgm:ptLst>
  <dgm:cxnLst>
    <dgm:cxn modelId="{77B0D91A-7AD9-4D3F-BE70-3B62A8D04D82}" type="presOf" srcId="{C6B76147-D759-4C3D-B7D5-5921FB973734}" destId="{AFDD05FC-F06A-4B3D-9D0A-1B2F3EC792E9}" srcOrd="0" destOrd="0" presId="urn:microsoft.com/office/officeart/2005/8/layout/vList3"/>
    <dgm:cxn modelId="{F6B2C8DB-810B-4757-A075-0578B799C3F5}" type="presOf" srcId="{FFB2E3EF-BB96-4666-8F59-E11138AB7ECD}" destId="{3C3732E4-5145-440B-9BD2-B637A9D9C7D1}" srcOrd="0" destOrd="0" presId="urn:microsoft.com/office/officeart/2005/8/layout/vList3"/>
    <dgm:cxn modelId="{51000C6D-FA73-40B4-AF7E-64B60F711F81}" type="presOf" srcId="{10C3E3F9-7C42-4D3F-95DA-449635BEE355}" destId="{ECBE4B00-8EF0-4006-8C4D-5948DFD2416A}" srcOrd="0" destOrd="0" presId="urn:microsoft.com/office/officeart/2005/8/layout/vList3"/>
    <dgm:cxn modelId="{1D628414-1C8E-4FB0-BDB5-AF145B68ACA4}" type="presOf" srcId="{AC3E3A45-0FDE-4F24-A271-681C7CAE6C2B}" destId="{EEC6D318-8C6A-4824-80F0-6D326D5696F6}" srcOrd="0" destOrd="0" presId="urn:microsoft.com/office/officeart/2005/8/layout/vList3"/>
    <dgm:cxn modelId="{09F239B5-85BC-4C31-B9ED-632CEB08D752}" type="presOf" srcId="{2CFF688B-2507-4A84-B911-DBEECE95578F}" destId="{318BFDFA-5E45-47A6-AECE-945EB9DE14A9}" srcOrd="0" destOrd="0" presId="urn:microsoft.com/office/officeart/2005/8/layout/vList3"/>
    <dgm:cxn modelId="{A7840AF4-4CD3-4417-B7A1-1F442F8A51F5}" srcId="{FFB2E3EF-BB96-4666-8F59-E11138AB7ECD}" destId="{2CFF688B-2507-4A84-B911-DBEECE95578F}" srcOrd="1" destOrd="0" parTransId="{D648C633-FE72-4B53-A2FA-DB25D4CC1E4D}" sibTransId="{C4AB97AF-007B-4207-B9D6-5A72E219A4B7}"/>
    <dgm:cxn modelId="{FB87616A-57E5-42E2-98A8-A734C7160F13}" srcId="{FFB2E3EF-BB96-4666-8F59-E11138AB7ECD}" destId="{10C3E3F9-7C42-4D3F-95DA-449635BEE355}" srcOrd="3" destOrd="0" parTransId="{76408999-9F2B-43A1-974D-22A5A3930325}" sibTransId="{33D42393-8577-4780-878B-546F89FE9791}"/>
    <dgm:cxn modelId="{C79CF2C6-0DE8-4C55-BA5A-9C338AA8E543}" srcId="{FFB2E3EF-BB96-4666-8F59-E11138AB7ECD}" destId="{C6B76147-D759-4C3D-B7D5-5921FB973734}" srcOrd="0" destOrd="0" parTransId="{9446BCBD-4D3D-48ED-8B58-77F89E40D861}" sibTransId="{C4F866CD-C97B-49B2-B1D2-BDD3FCB77767}"/>
    <dgm:cxn modelId="{EF6E55EB-111F-457A-86CE-FAC5F1790C33}" srcId="{FFB2E3EF-BB96-4666-8F59-E11138AB7ECD}" destId="{AC3E3A45-0FDE-4F24-A271-681C7CAE6C2B}" srcOrd="2" destOrd="0" parTransId="{C848702E-3A18-465C-96CD-A437988642DF}" sibTransId="{DFDEBEAE-AC34-4430-866D-11EE209058C7}"/>
    <dgm:cxn modelId="{65D71294-921C-40E2-829D-CF7767E83B07}" type="presParOf" srcId="{3C3732E4-5145-440B-9BD2-B637A9D9C7D1}" destId="{39F1C5B8-6C8D-47C8-AF7C-76ECC0302602}" srcOrd="0" destOrd="0" presId="urn:microsoft.com/office/officeart/2005/8/layout/vList3"/>
    <dgm:cxn modelId="{DCE14DEE-0A53-4E40-A237-E302E7D91ACC}" type="presParOf" srcId="{39F1C5B8-6C8D-47C8-AF7C-76ECC0302602}" destId="{E4F5DDCE-5D94-4C68-B22A-3F97BB796D49}" srcOrd="0" destOrd="0" presId="urn:microsoft.com/office/officeart/2005/8/layout/vList3"/>
    <dgm:cxn modelId="{4CCE902F-156A-4F02-B489-4E7FB95A6151}" type="presParOf" srcId="{39F1C5B8-6C8D-47C8-AF7C-76ECC0302602}" destId="{AFDD05FC-F06A-4B3D-9D0A-1B2F3EC792E9}" srcOrd="1" destOrd="0" presId="urn:microsoft.com/office/officeart/2005/8/layout/vList3"/>
    <dgm:cxn modelId="{3729DAE5-7051-43F4-AFBB-5D006C14466E}" type="presParOf" srcId="{3C3732E4-5145-440B-9BD2-B637A9D9C7D1}" destId="{67A34DA4-7C7E-4398-B022-69C9879B3907}" srcOrd="1" destOrd="0" presId="urn:microsoft.com/office/officeart/2005/8/layout/vList3"/>
    <dgm:cxn modelId="{E24BD6C9-AE40-4AD6-ADCA-2F81777993D2}" type="presParOf" srcId="{3C3732E4-5145-440B-9BD2-B637A9D9C7D1}" destId="{D48ECAEC-2A20-43AC-866E-4A281B119660}" srcOrd="2" destOrd="0" presId="urn:microsoft.com/office/officeart/2005/8/layout/vList3"/>
    <dgm:cxn modelId="{F5023771-2D40-4B19-96C5-8A2394885F75}" type="presParOf" srcId="{D48ECAEC-2A20-43AC-866E-4A281B119660}" destId="{97F442B7-AB9A-4E91-9119-9AB57D207766}" srcOrd="0" destOrd="0" presId="urn:microsoft.com/office/officeart/2005/8/layout/vList3"/>
    <dgm:cxn modelId="{953B5F63-3C66-48E5-B045-788BDECA19A4}" type="presParOf" srcId="{D48ECAEC-2A20-43AC-866E-4A281B119660}" destId="{318BFDFA-5E45-47A6-AECE-945EB9DE14A9}" srcOrd="1" destOrd="0" presId="urn:microsoft.com/office/officeart/2005/8/layout/vList3"/>
    <dgm:cxn modelId="{80CE1032-7A93-46D2-95EB-669C560DAA40}" type="presParOf" srcId="{3C3732E4-5145-440B-9BD2-B637A9D9C7D1}" destId="{991AE9F5-9964-4B12-BC75-9160C30C0895}" srcOrd="3" destOrd="0" presId="urn:microsoft.com/office/officeart/2005/8/layout/vList3"/>
    <dgm:cxn modelId="{EF67987E-9E36-4B2D-A726-99D0898EB51A}" type="presParOf" srcId="{3C3732E4-5145-440B-9BD2-B637A9D9C7D1}" destId="{6F6D1352-A58C-4FAA-9039-B505ACC621DD}" srcOrd="4" destOrd="0" presId="urn:microsoft.com/office/officeart/2005/8/layout/vList3"/>
    <dgm:cxn modelId="{B8D4F5A7-CF3C-49BD-9BB1-C60F7DF3B88A}" type="presParOf" srcId="{6F6D1352-A58C-4FAA-9039-B505ACC621DD}" destId="{B59C58F2-C9AF-4FA4-B951-281A1DBCC066}" srcOrd="0" destOrd="0" presId="urn:microsoft.com/office/officeart/2005/8/layout/vList3"/>
    <dgm:cxn modelId="{9931A1BD-AD3D-4A6A-BB78-7E17FCF45D49}" type="presParOf" srcId="{6F6D1352-A58C-4FAA-9039-B505ACC621DD}" destId="{EEC6D318-8C6A-4824-80F0-6D326D5696F6}" srcOrd="1" destOrd="0" presId="urn:microsoft.com/office/officeart/2005/8/layout/vList3"/>
    <dgm:cxn modelId="{D5C6652D-35F0-4026-84D2-DB99483B4931}" type="presParOf" srcId="{3C3732E4-5145-440B-9BD2-B637A9D9C7D1}" destId="{C1993E95-CFF3-433C-9985-529716829A17}" srcOrd="5" destOrd="0" presId="urn:microsoft.com/office/officeart/2005/8/layout/vList3"/>
    <dgm:cxn modelId="{ABAF3197-9EB9-4CA6-A034-44FD0EECE8CD}" type="presParOf" srcId="{3C3732E4-5145-440B-9BD2-B637A9D9C7D1}" destId="{DE43C8F2-0305-4BE6-888C-FB0B29EC560E}" srcOrd="6" destOrd="0" presId="urn:microsoft.com/office/officeart/2005/8/layout/vList3"/>
    <dgm:cxn modelId="{D546BC7C-0218-4177-94ED-CD7C18948286}" type="presParOf" srcId="{DE43C8F2-0305-4BE6-888C-FB0B29EC560E}" destId="{5DF954C7-D6CE-4756-83FD-131AB18388F7}" srcOrd="0" destOrd="0" presId="urn:microsoft.com/office/officeart/2005/8/layout/vList3"/>
    <dgm:cxn modelId="{568046DB-EABE-452F-AA45-30C5D2913156}" type="presParOf" srcId="{DE43C8F2-0305-4BE6-888C-FB0B29EC560E}" destId="{ECBE4B00-8EF0-4006-8C4D-5948DFD2416A}" srcOrd="1" destOrd="0" presId="urn:microsoft.com/office/officeart/2005/8/layout/vList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4535302-F315-42C1-921D-19A438E35CC4}" type="doc">
      <dgm:prSet loTypeId="urn:microsoft.com/office/officeart/2005/8/layout/arrow6" loCatId="process" qsTypeId="urn:microsoft.com/office/officeart/2005/8/quickstyle/simple3" qsCatId="simple" csTypeId="urn:microsoft.com/office/officeart/2005/8/colors/accent1_1" csCatId="accent1" phldr="1"/>
      <dgm:spPr/>
      <dgm:t>
        <a:bodyPr/>
        <a:lstStyle/>
        <a:p>
          <a:endParaRPr lang="en-IN"/>
        </a:p>
      </dgm:t>
    </dgm:pt>
    <dgm:pt modelId="{83286675-85D7-484C-A05A-A68BE364D689}">
      <dgm:prSet phldrT="[Text]"/>
      <dgm:spPr/>
      <dgm:t>
        <a:bodyPr/>
        <a:lstStyle/>
        <a:p>
          <a:r>
            <a:rPr lang="en-US" altLang="ko-KR" b="1" dirty="0">
              <a:latin typeface="Times New Roman" pitchFamily="18" charset="0"/>
              <a:ea typeface="Gulim" pitchFamily="34" charset="-127"/>
            </a:rPr>
            <a:t>Enzymatic </a:t>
          </a:r>
          <a:r>
            <a:rPr lang="en-US" altLang="ko-KR" b="1" dirty="0" err="1">
              <a:latin typeface="Times New Roman" pitchFamily="18" charset="0"/>
              <a:ea typeface="Gulim" pitchFamily="34" charset="-127"/>
            </a:rPr>
            <a:t>Biodepolymerization</a:t>
          </a:r>
          <a:r>
            <a:rPr lang="en-US" altLang="ko-KR" b="1" dirty="0">
              <a:latin typeface="Times New Roman" pitchFamily="18" charset="0"/>
              <a:ea typeface="Gulim" pitchFamily="34" charset="-127"/>
            </a:rPr>
            <a:t> of lignin</a:t>
          </a:r>
          <a:r>
            <a:rPr lang="en-US" altLang="ko-KR" dirty="0">
              <a:ea typeface="Gulim" pitchFamily="34" charset="-127"/>
            </a:rPr>
            <a:t> </a:t>
          </a:r>
          <a:endParaRPr lang="en-IN" dirty="0"/>
        </a:p>
      </dgm:t>
    </dgm:pt>
    <dgm:pt modelId="{EFEA33EA-141A-4648-8806-7A6DEEFA3F67}" type="sibTrans" cxnId="{9068365A-21E7-465E-AA5A-53703D224ED6}">
      <dgm:prSet/>
      <dgm:spPr/>
      <dgm:t>
        <a:bodyPr/>
        <a:lstStyle/>
        <a:p>
          <a:endParaRPr lang="en-IN"/>
        </a:p>
      </dgm:t>
    </dgm:pt>
    <dgm:pt modelId="{E2EB6F7A-58A3-44DB-B097-BACF60F98AE6}" type="parTrans" cxnId="{9068365A-21E7-465E-AA5A-53703D224ED6}">
      <dgm:prSet/>
      <dgm:spPr/>
      <dgm:t>
        <a:bodyPr/>
        <a:lstStyle/>
        <a:p>
          <a:endParaRPr lang="en-IN"/>
        </a:p>
      </dgm:t>
    </dgm:pt>
    <dgm:pt modelId="{3FD672E1-4A39-48CA-BDB3-560FCC38633E}">
      <dgm:prSet phldrT="[Text]"/>
      <dgm:spPr/>
      <dgm:t>
        <a:bodyPr/>
        <a:lstStyle/>
        <a:p>
          <a:r>
            <a:rPr lang="en-US" altLang="ko-KR" b="1" dirty="0">
              <a:latin typeface="Times New Roman" pitchFamily="18" charset="0"/>
              <a:ea typeface="Gulim" pitchFamily="34" charset="-127"/>
            </a:rPr>
            <a:t>Microbial Pretreatment</a:t>
          </a:r>
          <a:endParaRPr lang="en-IN" dirty="0"/>
        </a:p>
      </dgm:t>
    </dgm:pt>
    <dgm:pt modelId="{B781BFD2-1B04-4114-9CAD-C0F28E9280D8}" type="sibTrans" cxnId="{FE9AAB3F-CFB9-4AF8-B8F9-CB5AB7E34EDD}">
      <dgm:prSet/>
      <dgm:spPr/>
      <dgm:t>
        <a:bodyPr/>
        <a:lstStyle/>
        <a:p>
          <a:endParaRPr lang="en-IN"/>
        </a:p>
      </dgm:t>
    </dgm:pt>
    <dgm:pt modelId="{B5FB1D8F-B85C-4A15-B545-F64443F7D5C3}" type="parTrans" cxnId="{FE9AAB3F-CFB9-4AF8-B8F9-CB5AB7E34EDD}">
      <dgm:prSet/>
      <dgm:spPr/>
      <dgm:t>
        <a:bodyPr/>
        <a:lstStyle/>
        <a:p>
          <a:endParaRPr lang="en-IN"/>
        </a:p>
      </dgm:t>
    </dgm:pt>
    <dgm:pt modelId="{54D0FC5B-6D6C-4E22-8FAE-88AE858A8DA0}" type="pres">
      <dgm:prSet presAssocID="{E4535302-F315-42C1-921D-19A438E35CC4}" presName="compositeShape" presStyleCnt="0">
        <dgm:presLayoutVars>
          <dgm:chMax val="2"/>
          <dgm:dir/>
          <dgm:resizeHandles val="exact"/>
        </dgm:presLayoutVars>
      </dgm:prSet>
      <dgm:spPr/>
      <dgm:t>
        <a:bodyPr/>
        <a:lstStyle/>
        <a:p>
          <a:endParaRPr lang="en-US"/>
        </a:p>
      </dgm:t>
    </dgm:pt>
    <dgm:pt modelId="{F346D923-2371-4660-A354-A880CD1668F1}" type="pres">
      <dgm:prSet presAssocID="{E4535302-F315-42C1-921D-19A438E35CC4}" presName="ribbon" presStyleLbl="node1" presStyleIdx="0" presStyleCnt="1"/>
      <dgm:spPr>
        <a:ln>
          <a:solidFill>
            <a:srgbClr val="41DF49"/>
          </a:solidFill>
        </a:ln>
      </dgm:spPr>
      <dgm:t>
        <a:bodyPr/>
        <a:lstStyle/>
        <a:p>
          <a:endParaRPr lang="en-US"/>
        </a:p>
      </dgm:t>
    </dgm:pt>
    <dgm:pt modelId="{0CCB9B03-53FA-49FB-AE43-02D53B86F89D}" type="pres">
      <dgm:prSet presAssocID="{E4535302-F315-42C1-921D-19A438E35CC4}" presName="leftArrowText" presStyleLbl="node1" presStyleIdx="0" presStyleCnt="1">
        <dgm:presLayoutVars>
          <dgm:chMax val="0"/>
          <dgm:bulletEnabled val="1"/>
        </dgm:presLayoutVars>
      </dgm:prSet>
      <dgm:spPr/>
      <dgm:t>
        <a:bodyPr/>
        <a:lstStyle/>
        <a:p>
          <a:endParaRPr lang="en-US"/>
        </a:p>
      </dgm:t>
    </dgm:pt>
    <dgm:pt modelId="{3EC2A9F7-0905-493B-A0F0-03BB6F4247FE}" type="pres">
      <dgm:prSet presAssocID="{E4535302-F315-42C1-921D-19A438E35CC4}" presName="rightArrowText" presStyleLbl="node1" presStyleIdx="0" presStyleCnt="1">
        <dgm:presLayoutVars>
          <dgm:chMax val="0"/>
          <dgm:bulletEnabled val="1"/>
        </dgm:presLayoutVars>
      </dgm:prSet>
      <dgm:spPr/>
      <dgm:t>
        <a:bodyPr/>
        <a:lstStyle/>
        <a:p>
          <a:endParaRPr lang="en-US"/>
        </a:p>
      </dgm:t>
    </dgm:pt>
  </dgm:ptLst>
  <dgm:cxnLst>
    <dgm:cxn modelId="{FE9AAB3F-CFB9-4AF8-B8F9-CB5AB7E34EDD}" srcId="{E4535302-F315-42C1-921D-19A438E35CC4}" destId="{3FD672E1-4A39-48CA-BDB3-560FCC38633E}" srcOrd="0" destOrd="0" parTransId="{B5FB1D8F-B85C-4A15-B545-F64443F7D5C3}" sibTransId="{B781BFD2-1B04-4114-9CAD-C0F28E9280D8}"/>
    <dgm:cxn modelId="{BE1D0919-AB5A-4249-969B-BA66DA4A6CDC}" type="presOf" srcId="{E4535302-F315-42C1-921D-19A438E35CC4}" destId="{54D0FC5B-6D6C-4E22-8FAE-88AE858A8DA0}" srcOrd="0" destOrd="0" presId="urn:microsoft.com/office/officeart/2005/8/layout/arrow6"/>
    <dgm:cxn modelId="{9068365A-21E7-465E-AA5A-53703D224ED6}" srcId="{E4535302-F315-42C1-921D-19A438E35CC4}" destId="{83286675-85D7-484C-A05A-A68BE364D689}" srcOrd="1" destOrd="0" parTransId="{E2EB6F7A-58A3-44DB-B097-BACF60F98AE6}" sibTransId="{EFEA33EA-141A-4648-8806-7A6DEEFA3F67}"/>
    <dgm:cxn modelId="{5E822599-E89C-402D-ADB1-651F43BB9C58}" type="presOf" srcId="{83286675-85D7-484C-A05A-A68BE364D689}" destId="{3EC2A9F7-0905-493B-A0F0-03BB6F4247FE}" srcOrd="0" destOrd="0" presId="urn:microsoft.com/office/officeart/2005/8/layout/arrow6"/>
    <dgm:cxn modelId="{CE2C2656-88C0-4A5D-8757-7465988CD054}" type="presOf" srcId="{3FD672E1-4A39-48CA-BDB3-560FCC38633E}" destId="{0CCB9B03-53FA-49FB-AE43-02D53B86F89D}" srcOrd="0" destOrd="0" presId="urn:microsoft.com/office/officeart/2005/8/layout/arrow6"/>
    <dgm:cxn modelId="{272A7306-B98C-4B74-B838-1C2EA2AA7B84}" type="presParOf" srcId="{54D0FC5B-6D6C-4E22-8FAE-88AE858A8DA0}" destId="{F346D923-2371-4660-A354-A880CD1668F1}" srcOrd="0" destOrd="0" presId="urn:microsoft.com/office/officeart/2005/8/layout/arrow6"/>
    <dgm:cxn modelId="{88E74FE8-D882-4D6A-A053-7868B9B42CC1}" type="presParOf" srcId="{54D0FC5B-6D6C-4E22-8FAE-88AE858A8DA0}" destId="{0CCB9B03-53FA-49FB-AE43-02D53B86F89D}" srcOrd="1" destOrd="0" presId="urn:microsoft.com/office/officeart/2005/8/layout/arrow6"/>
    <dgm:cxn modelId="{E3A87E8F-8806-48BC-B691-7BCCEFE83F0F}" type="presParOf" srcId="{54D0FC5B-6D6C-4E22-8FAE-88AE858A8DA0}" destId="{3EC2A9F7-0905-493B-A0F0-03BB6F4247FE}" srcOrd="2" destOrd="0" presId="urn:microsoft.com/office/officeart/2005/8/layout/arrow6"/>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30237D2-12D8-4820-8E74-4A568B29DE57}" type="doc">
      <dgm:prSet loTypeId="urn:microsoft.com/office/officeart/2005/8/layout/vList3" loCatId="list" qsTypeId="urn:microsoft.com/office/officeart/2005/8/quickstyle/simple2" qsCatId="simple" csTypeId="urn:microsoft.com/office/officeart/2005/8/colors/accent1_1" csCatId="accent1" phldr="1"/>
      <dgm:spPr/>
    </dgm:pt>
    <dgm:pt modelId="{17F132EC-0342-4BEB-9C3C-E23DC1F1B18D}">
      <dgm:prSet phldrT="[Text]" custT="1"/>
      <dgm:spPr>
        <a:ln>
          <a:solidFill>
            <a:srgbClr val="41DF49"/>
          </a:solidFill>
        </a:ln>
      </dgm:spPr>
      <dgm:t>
        <a:bodyPr/>
        <a:lstStyle/>
        <a:p>
          <a:pPr algn="just"/>
          <a:r>
            <a:rPr lang="en-US" altLang="ko-KR" sz="2000" b="0" dirty="0">
              <a:latin typeface="Times New Roman" pitchFamily="18" charset="0"/>
              <a:ea typeface="Gulim" pitchFamily="34" charset="-127"/>
            </a:rPr>
            <a:t>Done either by using microorganisms directly or by using the enzymes produced by various microorganisms </a:t>
          </a:r>
        </a:p>
        <a:p>
          <a:pPr algn="just"/>
          <a:r>
            <a:rPr lang="en-US" sz="2000" b="0" dirty="0">
              <a:latin typeface="Times New Roman" pitchFamily="18" charset="0"/>
              <a:cs typeface="Times New Roman" pitchFamily="18" charset="0"/>
            </a:rPr>
            <a:t>Key Microorganisms: </a:t>
          </a:r>
          <a:r>
            <a:rPr lang="en-US" altLang="ko-KR" sz="2000" b="0" i="1" dirty="0">
              <a:latin typeface="Times New Roman" pitchFamily="18" charset="0"/>
              <a:ea typeface="Gulim" pitchFamily="34" charset="-127"/>
              <a:cs typeface="Times New Roman" pitchFamily="18" charset="0"/>
            </a:rPr>
            <a:t>Botrytis </a:t>
          </a:r>
          <a:r>
            <a:rPr lang="en-US" altLang="ko-KR" sz="2000" b="0" i="1" dirty="0" err="1">
              <a:latin typeface="Times New Roman" pitchFamily="18" charset="0"/>
              <a:ea typeface="Gulim" pitchFamily="34" charset="-127"/>
              <a:cs typeface="Times New Roman" pitchFamily="18" charset="0"/>
            </a:rPr>
            <a:t>cinerea</a:t>
          </a:r>
          <a:r>
            <a:rPr lang="hi-IN" altLang="ko-KR" sz="2000" b="0" dirty="0">
              <a:latin typeface="Times New Roman" pitchFamily="18" charset="0"/>
            </a:rPr>
            <a:t>, </a:t>
          </a:r>
          <a:r>
            <a:rPr lang="en-US" altLang="ko-KR" sz="2000" b="0" i="1" dirty="0" err="1">
              <a:latin typeface="Times New Roman" pitchFamily="18" charset="0"/>
              <a:ea typeface="Gulim" pitchFamily="34" charset="-127"/>
              <a:cs typeface="Times New Roman" pitchFamily="18" charset="0"/>
            </a:rPr>
            <a:t>Phanerochaete</a:t>
          </a:r>
          <a:r>
            <a:rPr lang="hi-IN" altLang="ko-KR" sz="2000" b="0" i="1" dirty="0">
              <a:latin typeface="Times New Roman" pitchFamily="18" charset="0"/>
            </a:rPr>
            <a:t> </a:t>
          </a:r>
          <a:r>
            <a:rPr lang="en-US" altLang="ko-KR" sz="2000" b="0" i="1" dirty="0" err="1">
              <a:latin typeface="Times New Roman" pitchFamily="18" charset="0"/>
              <a:ea typeface="Gulim" pitchFamily="34" charset="-127"/>
              <a:cs typeface="Times New Roman" pitchFamily="18" charset="0"/>
            </a:rPr>
            <a:t>chrysosporium</a:t>
          </a:r>
          <a:r>
            <a:rPr lang="hi-IN" altLang="ko-KR" sz="2000" b="0" dirty="0">
              <a:latin typeface="Times New Roman" pitchFamily="18" charset="0"/>
            </a:rPr>
            <a:t>, </a:t>
          </a:r>
          <a:r>
            <a:rPr lang="en-US" altLang="ko-KR" sz="2000" b="0" i="1" dirty="0" err="1">
              <a:latin typeface="Times New Roman" pitchFamily="18" charset="0"/>
              <a:ea typeface="Gulim" pitchFamily="34" charset="-127"/>
              <a:cs typeface="Times New Roman" pitchFamily="18" charset="0"/>
            </a:rPr>
            <a:t>Stropharia</a:t>
          </a:r>
          <a:r>
            <a:rPr lang="en-US" altLang="ko-KR" sz="2000" b="0" i="1" dirty="0">
              <a:latin typeface="Times New Roman" pitchFamily="18" charset="0"/>
              <a:ea typeface="Gulim" pitchFamily="34" charset="-127"/>
              <a:cs typeface="Times New Roman" pitchFamily="18" charset="0"/>
            </a:rPr>
            <a:t> </a:t>
          </a:r>
          <a:r>
            <a:rPr lang="en-US" altLang="ko-KR" sz="2000" b="0" i="1" dirty="0" err="1">
              <a:latin typeface="Times New Roman" pitchFamily="18" charset="0"/>
              <a:ea typeface="Gulim" pitchFamily="34" charset="-127"/>
              <a:cs typeface="Times New Roman" pitchFamily="18" charset="0"/>
            </a:rPr>
            <a:t>coronilla</a:t>
          </a:r>
          <a:r>
            <a:rPr lang="hi-IN" altLang="ko-KR" sz="2000" b="0" dirty="0">
              <a:latin typeface="Times New Roman" pitchFamily="18" charset="0"/>
            </a:rPr>
            <a:t>, </a:t>
          </a:r>
          <a:r>
            <a:rPr lang="en-US" altLang="ko-KR" sz="2000" b="0" i="1" dirty="0" err="1">
              <a:latin typeface="Times New Roman" pitchFamily="18" charset="0"/>
              <a:ea typeface="Gulim" pitchFamily="34" charset="-127"/>
              <a:cs typeface="Times New Roman" pitchFamily="18" charset="0"/>
            </a:rPr>
            <a:t>Pleurotus</a:t>
          </a:r>
          <a:r>
            <a:rPr lang="en-US" altLang="ko-KR" sz="2000" b="0" i="1" dirty="0">
              <a:latin typeface="Times New Roman" pitchFamily="18" charset="0"/>
              <a:ea typeface="Gulim" pitchFamily="34" charset="-127"/>
              <a:cs typeface="Times New Roman" pitchFamily="18" charset="0"/>
            </a:rPr>
            <a:t> </a:t>
          </a:r>
          <a:r>
            <a:rPr lang="en-US" altLang="ko-KR" sz="2000" b="0" i="1" dirty="0" err="1">
              <a:latin typeface="Times New Roman" pitchFamily="18" charset="0"/>
              <a:ea typeface="Gulim" pitchFamily="34" charset="-127"/>
              <a:cs typeface="Times New Roman" pitchFamily="18" charset="0"/>
            </a:rPr>
            <a:t>ostreatus</a:t>
          </a:r>
          <a:r>
            <a:rPr lang="hi-IN" altLang="ko-KR" sz="2000" b="0" dirty="0">
              <a:latin typeface="Times New Roman" pitchFamily="18" charset="0"/>
            </a:rPr>
            <a:t> </a:t>
          </a:r>
          <a:r>
            <a:rPr lang="en-US" altLang="ko-KR" sz="2000" b="0" dirty="0">
              <a:latin typeface="Times New Roman" pitchFamily="18" charset="0"/>
              <a:ea typeface="Gulim" pitchFamily="34" charset="-127"/>
              <a:cs typeface="Times New Roman" pitchFamily="18" charset="0"/>
            </a:rPr>
            <a:t>and </a:t>
          </a:r>
          <a:r>
            <a:rPr lang="en-US" altLang="ko-KR" sz="2000" b="0" i="1" dirty="0" err="1">
              <a:latin typeface="Times New Roman" pitchFamily="18" charset="0"/>
              <a:ea typeface="Gulim" pitchFamily="34" charset="-127"/>
              <a:cs typeface="Times New Roman" pitchFamily="18" charset="0"/>
            </a:rPr>
            <a:t>Trametes</a:t>
          </a:r>
          <a:r>
            <a:rPr lang="en-US" altLang="ko-KR" sz="2000" b="0" i="1" dirty="0">
              <a:latin typeface="Times New Roman" pitchFamily="18" charset="0"/>
              <a:ea typeface="Gulim" pitchFamily="34" charset="-127"/>
              <a:cs typeface="Times New Roman" pitchFamily="18" charset="0"/>
            </a:rPr>
            <a:t> </a:t>
          </a:r>
          <a:r>
            <a:rPr lang="en-US" altLang="ko-KR" sz="2000" b="0" i="1" dirty="0" err="1">
              <a:latin typeface="Times New Roman" pitchFamily="18" charset="0"/>
              <a:ea typeface="Gulim" pitchFamily="34" charset="-127"/>
              <a:cs typeface="Times New Roman" pitchFamily="18" charset="0"/>
            </a:rPr>
            <a:t>versicolor</a:t>
          </a:r>
          <a:r>
            <a:rPr lang="en-US" altLang="ko-KR" sz="2000" b="0" dirty="0">
              <a:latin typeface="Times New Roman" pitchFamily="18" charset="0"/>
              <a:ea typeface="Gulim" pitchFamily="34" charset="-127"/>
              <a:cs typeface="Times New Roman" pitchFamily="18" charset="0"/>
            </a:rPr>
            <a:t> </a:t>
          </a:r>
        </a:p>
        <a:p>
          <a:pPr algn="just"/>
          <a:r>
            <a:rPr lang="en-US" altLang="ko-KR" sz="2000" b="0" dirty="0">
              <a:latin typeface="Times New Roman" pitchFamily="18" charset="0"/>
              <a:ea typeface="Gulim" pitchFamily="34" charset="-127"/>
              <a:cs typeface="Times New Roman" pitchFamily="18" charset="0"/>
            </a:rPr>
            <a:t>Key Enzymes: Manganese </a:t>
          </a:r>
          <a:r>
            <a:rPr lang="en-US" altLang="ko-KR" sz="2000" b="0" dirty="0" err="1">
              <a:latin typeface="Times New Roman" pitchFamily="18" charset="0"/>
              <a:ea typeface="Gulim" pitchFamily="34" charset="-127"/>
              <a:cs typeface="Times New Roman" pitchFamily="18" charset="0"/>
            </a:rPr>
            <a:t>peroxidases</a:t>
          </a:r>
          <a:r>
            <a:rPr lang="en-US" altLang="ko-KR" sz="2000" b="0" dirty="0">
              <a:latin typeface="Times New Roman" pitchFamily="18" charset="0"/>
              <a:ea typeface="Gulim" pitchFamily="34" charset="-127"/>
              <a:cs typeface="Times New Roman" pitchFamily="18" charset="0"/>
            </a:rPr>
            <a:t>, Lignin </a:t>
          </a:r>
          <a:r>
            <a:rPr lang="en-US" altLang="ko-KR" sz="2000" b="0" dirty="0" err="1">
              <a:latin typeface="Times New Roman" pitchFamily="18" charset="0"/>
              <a:ea typeface="Gulim" pitchFamily="34" charset="-127"/>
              <a:cs typeface="Times New Roman" pitchFamily="18" charset="0"/>
            </a:rPr>
            <a:t>peroxidases</a:t>
          </a:r>
          <a:r>
            <a:rPr lang="en-US" altLang="ko-KR" sz="2000" b="0" dirty="0">
              <a:latin typeface="Times New Roman" pitchFamily="18" charset="0"/>
              <a:ea typeface="Gulim" pitchFamily="34" charset="-127"/>
              <a:cs typeface="Times New Roman" pitchFamily="18" charset="0"/>
            </a:rPr>
            <a:t>, </a:t>
          </a:r>
          <a:r>
            <a:rPr lang="en-US" altLang="ko-KR" sz="2000" b="0" dirty="0" err="1">
              <a:latin typeface="Times New Roman" pitchFamily="18" charset="0"/>
              <a:ea typeface="Gulim" pitchFamily="34" charset="-127"/>
              <a:cs typeface="Times New Roman" pitchFamily="18" charset="0"/>
            </a:rPr>
            <a:t>Laccases</a:t>
          </a:r>
          <a:r>
            <a:rPr lang="en-US" altLang="ko-KR" sz="2000" b="0" dirty="0">
              <a:latin typeface="Times New Roman" pitchFamily="18" charset="0"/>
              <a:ea typeface="Gulim" pitchFamily="34" charset="-127"/>
              <a:cs typeface="Times New Roman" pitchFamily="18" charset="0"/>
            </a:rPr>
            <a:t> </a:t>
          </a:r>
          <a:endParaRPr lang="en-IN" sz="2000" b="0" dirty="0">
            <a:latin typeface="Times New Roman" pitchFamily="18" charset="0"/>
            <a:cs typeface="Times New Roman" pitchFamily="18" charset="0"/>
          </a:endParaRPr>
        </a:p>
      </dgm:t>
    </dgm:pt>
    <dgm:pt modelId="{68DC3282-9A7B-4A2A-BFF1-BE21B44D9275}" type="parTrans" cxnId="{DCC55D0C-D7B8-470A-9E05-DDB8212BF4B8}">
      <dgm:prSet/>
      <dgm:spPr/>
      <dgm:t>
        <a:bodyPr/>
        <a:lstStyle/>
        <a:p>
          <a:endParaRPr lang="en-IN">
            <a:solidFill>
              <a:schemeClr val="tx1"/>
            </a:solidFill>
          </a:endParaRPr>
        </a:p>
      </dgm:t>
    </dgm:pt>
    <dgm:pt modelId="{80579D38-6C49-43AA-BE82-33F2E1F98CA2}" type="sibTrans" cxnId="{DCC55D0C-D7B8-470A-9E05-DDB8212BF4B8}">
      <dgm:prSet/>
      <dgm:spPr/>
      <dgm:t>
        <a:bodyPr/>
        <a:lstStyle/>
        <a:p>
          <a:endParaRPr lang="en-IN">
            <a:solidFill>
              <a:schemeClr val="tx1"/>
            </a:solidFill>
          </a:endParaRPr>
        </a:p>
      </dgm:t>
    </dgm:pt>
    <dgm:pt modelId="{129124A4-B2ED-4653-BCAE-879E566C652B}" type="pres">
      <dgm:prSet presAssocID="{D30237D2-12D8-4820-8E74-4A568B29DE57}" presName="linearFlow" presStyleCnt="0">
        <dgm:presLayoutVars>
          <dgm:dir/>
          <dgm:resizeHandles val="exact"/>
        </dgm:presLayoutVars>
      </dgm:prSet>
      <dgm:spPr/>
    </dgm:pt>
    <dgm:pt modelId="{AEFFC445-C591-4C60-B39B-D390D5208A67}" type="pres">
      <dgm:prSet presAssocID="{17F132EC-0342-4BEB-9C3C-E23DC1F1B18D}" presName="composite" presStyleCnt="0"/>
      <dgm:spPr/>
    </dgm:pt>
    <dgm:pt modelId="{025DAA92-804A-4166-A36A-A3A34B4B2410}" type="pres">
      <dgm:prSet presAssocID="{17F132EC-0342-4BEB-9C3C-E23DC1F1B18D}" presName="imgShp" presStyleLbl="fgImgPlace1" presStyleIdx="0" presStyleCnt="1" custLinFactNeighborX="-89789"/>
      <dgm:spPr>
        <a:blipFill rotWithShape="0">
          <a:blip xmlns:r="http://schemas.openxmlformats.org/officeDocument/2006/relationships" r:embed="rId1"/>
          <a:stretch>
            <a:fillRect/>
          </a:stretch>
        </a:blipFill>
        <a:ln>
          <a:solidFill>
            <a:srgbClr val="41DF49"/>
          </a:solidFill>
        </a:ln>
      </dgm:spPr>
    </dgm:pt>
    <dgm:pt modelId="{D7069B46-9E49-4C30-A382-40BBCBB466EA}" type="pres">
      <dgm:prSet presAssocID="{17F132EC-0342-4BEB-9C3C-E23DC1F1B18D}" presName="txShp" presStyleLbl="node1" presStyleIdx="0" presStyleCnt="1" custScaleX="140351" custScaleY="156233" custLinFactNeighborX="3759">
        <dgm:presLayoutVars>
          <dgm:bulletEnabled val="1"/>
        </dgm:presLayoutVars>
      </dgm:prSet>
      <dgm:spPr/>
      <dgm:t>
        <a:bodyPr/>
        <a:lstStyle/>
        <a:p>
          <a:endParaRPr lang="en-US"/>
        </a:p>
      </dgm:t>
    </dgm:pt>
  </dgm:ptLst>
  <dgm:cxnLst>
    <dgm:cxn modelId="{7FECB59A-843D-4414-BE4A-16958EAD45DE}" type="presOf" srcId="{D30237D2-12D8-4820-8E74-4A568B29DE57}" destId="{129124A4-B2ED-4653-BCAE-879E566C652B}" srcOrd="0" destOrd="0" presId="urn:microsoft.com/office/officeart/2005/8/layout/vList3"/>
    <dgm:cxn modelId="{EDD71958-31DF-4839-A1C1-BB51A1489CD1}" type="presOf" srcId="{17F132EC-0342-4BEB-9C3C-E23DC1F1B18D}" destId="{D7069B46-9E49-4C30-A382-40BBCBB466EA}" srcOrd="0" destOrd="0" presId="urn:microsoft.com/office/officeart/2005/8/layout/vList3"/>
    <dgm:cxn modelId="{DCC55D0C-D7B8-470A-9E05-DDB8212BF4B8}" srcId="{D30237D2-12D8-4820-8E74-4A568B29DE57}" destId="{17F132EC-0342-4BEB-9C3C-E23DC1F1B18D}" srcOrd="0" destOrd="0" parTransId="{68DC3282-9A7B-4A2A-BFF1-BE21B44D9275}" sibTransId="{80579D38-6C49-43AA-BE82-33F2E1F98CA2}"/>
    <dgm:cxn modelId="{20B5B0ED-D5A7-4A02-B980-B2953CA5B277}" type="presParOf" srcId="{129124A4-B2ED-4653-BCAE-879E566C652B}" destId="{AEFFC445-C591-4C60-B39B-D390D5208A67}" srcOrd="0" destOrd="0" presId="urn:microsoft.com/office/officeart/2005/8/layout/vList3"/>
    <dgm:cxn modelId="{EC43DA2A-ED72-4735-B575-E41144E4973A}" type="presParOf" srcId="{AEFFC445-C591-4C60-B39B-D390D5208A67}" destId="{025DAA92-804A-4166-A36A-A3A34B4B2410}" srcOrd="0" destOrd="0" presId="urn:microsoft.com/office/officeart/2005/8/layout/vList3"/>
    <dgm:cxn modelId="{B4707820-359A-4E7B-816D-4C186D18B1CB}" type="presParOf" srcId="{AEFFC445-C591-4C60-B39B-D390D5208A67}" destId="{D7069B46-9E49-4C30-A382-40BBCBB466EA}" srcOrd="1" destOrd="0" presId="urn:microsoft.com/office/officeart/2005/8/layout/vList3"/>
  </dgm:cxnLst>
  <dgm:bg>
    <a:noFill/>
  </dgm:bg>
  <dgm:whole>
    <a:ln>
      <a:noFill/>
    </a:ln>
  </dgm:whole>
  <dgm:extLst>
    <a:ext uri="http://schemas.microsoft.com/office/drawing/2008/diagram">
      <dsp:dataModelExt xmlns:dsp="http://schemas.microsoft.com/office/drawing/2008/diagram" xmlns=""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B9C8E3-E202-456E-9FC1-159F9E00B9A5}" type="doc">
      <dgm:prSet loTypeId="urn:microsoft.com/office/officeart/2005/8/layout/radial5" loCatId="relationship" qsTypeId="urn:microsoft.com/office/officeart/2005/8/quickstyle/simple1" qsCatId="simple" csTypeId="urn:microsoft.com/office/officeart/2005/8/colors/colorful2" csCatId="colorful" phldr="1"/>
      <dgm:spPr/>
      <dgm:t>
        <a:bodyPr/>
        <a:lstStyle/>
        <a:p>
          <a:endParaRPr lang="en-IN"/>
        </a:p>
      </dgm:t>
    </dgm:pt>
    <dgm:pt modelId="{A57F83FF-4C60-49B1-9EC5-B136C4DCBC06}">
      <dgm:prSet phldrT="[Text]"/>
      <dgm:spPr>
        <a:solidFill>
          <a:srgbClr val="92D050"/>
        </a:solidFill>
      </dgm:spPr>
      <dgm:t>
        <a:bodyPr/>
        <a:lstStyle/>
        <a:p>
          <a:r>
            <a:rPr lang="en-IN" dirty="0">
              <a:solidFill>
                <a:schemeClr val="tx1"/>
              </a:solidFill>
            </a:rPr>
            <a:t>LACCASE</a:t>
          </a:r>
        </a:p>
      </dgm:t>
    </dgm:pt>
    <dgm:pt modelId="{4F08F559-B364-4464-9492-65B466C00505}" type="parTrans" cxnId="{070D9328-5876-48F0-B366-122DC99441CD}">
      <dgm:prSet/>
      <dgm:spPr/>
      <dgm:t>
        <a:bodyPr/>
        <a:lstStyle/>
        <a:p>
          <a:endParaRPr lang="en-IN"/>
        </a:p>
      </dgm:t>
    </dgm:pt>
    <dgm:pt modelId="{A8698868-46E0-49A3-BB26-60A8FC32C697}" type="sibTrans" cxnId="{070D9328-5876-48F0-B366-122DC99441CD}">
      <dgm:prSet/>
      <dgm:spPr/>
      <dgm:t>
        <a:bodyPr/>
        <a:lstStyle/>
        <a:p>
          <a:endParaRPr lang="en-IN"/>
        </a:p>
      </dgm:t>
    </dgm:pt>
    <dgm:pt modelId="{1480F4B7-9954-4717-BD94-5A1EFA538143}">
      <dgm:prSet phldrT="[Text]" custT="1"/>
      <dgm:spPr>
        <a:solidFill>
          <a:schemeClr val="accent1"/>
        </a:solidFill>
      </dgm:spPr>
      <dgm:t>
        <a:bodyPr/>
        <a:lstStyle/>
        <a:p>
          <a:r>
            <a:rPr lang="en-IN" sz="2400" b="1" dirty="0">
              <a:solidFill>
                <a:schemeClr val="tx1"/>
              </a:solidFill>
              <a:latin typeface="Times New Roman" pitchFamily="18" charset="0"/>
              <a:cs typeface="Times New Roman" pitchFamily="18" charset="0"/>
            </a:rPr>
            <a:t>Blue </a:t>
          </a:r>
          <a:r>
            <a:rPr lang="en-IN" sz="2400" b="1" dirty="0" err="1">
              <a:solidFill>
                <a:schemeClr val="tx1"/>
              </a:solidFill>
              <a:latin typeface="Times New Roman" pitchFamily="18" charset="0"/>
              <a:cs typeface="Times New Roman" pitchFamily="18" charset="0"/>
            </a:rPr>
            <a:t>laccase</a:t>
          </a:r>
          <a:endParaRPr lang="en-IN" sz="2400" b="1" dirty="0">
            <a:solidFill>
              <a:schemeClr val="tx1"/>
            </a:solidFill>
            <a:latin typeface="Times New Roman" pitchFamily="18" charset="0"/>
            <a:cs typeface="Times New Roman" pitchFamily="18" charset="0"/>
          </a:endParaRPr>
        </a:p>
        <a:p>
          <a:r>
            <a:rPr lang="en-IN" sz="1900" i="1" dirty="0" err="1">
              <a:solidFill>
                <a:schemeClr val="tx1"/>
              </a:solidFill>
              <a:latin typeface="Times New Roman" pitchFamily="18" charset="0"/>
              <a:cs typeface="Times New Roman" pitchFamily="18" charset="0"/>
            </a:rPr>
            <a:t>Pleurotus</a:t>
          </a:r>
          <a:r>
            <a:rPr lang="en-IN" sz="1900" dirty="0">
              <a:solidFill>
                <a:schemeClr val="tx1"/>
              </a:solidFill>
              <a:latin typeface="Times New Roman" pitchFamily="18" charset="0"/>
              <a:cs typeface="Times New Roman" pitchFamily="18" charset="0"/>
            </a:rPr>
            <a:t> sp.</a:t>
          </a:r>
        </a:p>
      </dgm:t>
    </dgm:pt>
    <dgm:pt modelId="{A4664C53-CA40-470B-B957-2E9B764A893F}" type="parTrans" cxnId="{98B9A82B-BDD7-4899-85F8-38F733371D16}">
      <dgm:prSet/>
      <dgm:spPr/>
      <dgm:t>
        <a:bodyPr/>
        <a:lstStyle/>
        <a:p>
          <a:endParaRPr lang="en-IN"/>
        </a:p>
      </dgm:t>
    </dgm:pt>
    <dgm:pt modelId="{F75D5CFF-A921-482A-B616-0BF09E7F9B86}" type="sibTrans" cxnId="{98B9A82B-BDD7-4899-85F8-38F733371D16}">
      <dgm:prSet/>
      <dgm:spPr/>
      <dgm:t>
        <a:bodyPr/>
        <a:lstStyle/>
        <a:p>
          <a:endParaRPr lang="en-IN"/>
        </a:p>
      </dgm:t>
    </dgm:pt>
    <dgm:pt modelId="{1BA79A74-FEA4-428B-AC3B-0B284CAF1044}">
      <dgm:prSet phldrT="[Text]" custT="1"/>
      <dgm:spPr>
        <a:solidFill>
          <a:schemeClr val="bg1">
            <a:lumMod val="95000"/>
          </a:schemeClr>
        </a:solidFill>
      </dgm:spPr>
      <dgm:t>
        <a:bodyPr/>
        <a:lstStyle/>
        <a:p>
          <a:r>
            <a:rPr lang="en-IN" sz="2400" b="1" dirty="0">
              <a:solidFill>
                <a:schemeClr val="tx1"/>
              </a:solidFill>
              <a:latin typeface="Times New Roman" pitchFamily="18" charset="0"/>
              <a:cs typeface="Times New Roman" pitchFamily="18" charset="0"/>
            </a:rPr>
            <a:t>White </a:t>
          </a:r>
          <a:r>
            <a:rPr lang="en-IN" sz="2400" b="1" dirty="0" err="1">
              <a:solidFill>
                <a:schemeClr val="tx1"/>
              </a:solidFill>
              <a:latin typeface="Times New Roman" pitchFamily="18" charset="0"/>
              <a:cs typeface="Times New Roman" pitchFamily="18" charset="0"/>
            </a:rPr>
            <a:t>laccase</a:t>
          </a:r>
          <a:endParaRPr lang="en-IN" sz="2400" b="1" dirty="0">
            <a:solidFill>
              <a:schemeClr val="tx1"/>
            </a:solidFill>
            <a:latin typeface="Times New Roman" pitchFamily="18" charset="0"/>
            <a:cs typeface="Times New Roman" pitchFamily="18" charset="0"/>
          </a:endParaRPr>
        </a:p>
        <a:p>
          <a:r>
            <a:rPr lang="en-IN" sz="1900" i="1" dirty="0" err="1">
              <a:solidFill>
                <a:schemeClr val="tx1"/>
              </a:solidFill>
              <a:latin typeface="Times New Roman" pitchFamily="18" charset="0"/>
              <a:cs typeface="Times New Roman" pitchFamily="18" charset="0"/>
            </a:rPr>
            <a:t>Myrothecium</a:t>
          </a:r>
          <a:r>
            <a:rPr lang="en-IN" sz="1900" i="1" dirty="0">
              <a:solidFill>
                <a:schemeClr val="tx1"/>
              </a:solidFill>
              <a:latin typeface="Times New Roman" pitchFamily="18" charset="0"/>
              <a:cs typeface="Times New Roman" pitchFamily="18" charset="0"/>
            </a:rPr>
            <a:t> </a:t>
          </a:r>
          <a:r>
            <a:rPr lang="en-IN" sz="1900" i="1" dirty="0" err="1">
              <a:solidFill>
                <a:schemeClr val="tx1"/>
              </a:solidFill>
              <a:latin typeface="Times New Roman" pitchFamily="18" charset="0"/>
              <a:cs typeface="Times New Roman" pitchFamily="18" charset="0"/>
            </a:rPr>
            <a:t>verrucaria</a:t>
          </a:r>
          <a:endParaRPr lang="en-IN" sz="1900" i="1" dirty="0">
            <a:solidFill>
              <a:schemeClr val="tx1"/>
            </a:solidFill>
            <a:latin typeface="Times New Roman" pitchFamily="18" charset="0"/>
            <a:cs typeface="Times New Roman" pitchFamily="18" charset="0"/>
          </a:endParaRPr>
        </a:p>
      </dgm:t>
    </dgm:pt>
    <dgm:pt modelId="{05A6265B-8A16-4464-A093-F26A17F53ABB}" type="parTrans" cxnId="{6A07EA9C-9B13-4D21-A317-B8F17D4AEB06}">
      <dgm:prSet/>
      <dgm:spPr/>
      <dgm:t>
        <a:bodyPr/>
        <a:lstStyle/>
        <a:p>
          <a:endParaRPr lang="en-IN"/>
        </a:p>
      </dgm:t>
    </dgm:pt>
    <dgm:pt modelId="{323ABB07-DBDE-4C06-B373-90F78B1455AE}" type="sibTrans" cxnId="{6A07EA9C-9B13-4D21-A317-B8F17D4AEB06}">
      <dgm:prSet/>
      <dgm:spPr/>
      <dgm:t>
        <a:bodyPr/>
        <a:lstStyle/>
        <a:p>
          <a:endParaRPr lang="en-IN"/>
        </a:p>
      </dgm:t>
    </dgm:pt>
    <dgm:pt modelId="{70E4C561-9355-4BD7-B733-C6D92C0A166C}">
      <dgm:prSet phldrT="[Text]" custT="1"/>
      <dgm:spPr>
        <a:solidFill>
          <a:srgbClr val="FFFF00"/>
        </a:solidFill>
      </dgm:spPr>
      <dgm:t>
        <a:bodyPr/>
        <a:lstStyle/>
        <a:p>
          <a:r>
            <a:rPr lang="en-IN" sz="2400" b="1" dirty="0">
              <a:solidFill>
                <a:schemeClr val="tx1"/>
              </a:solidFill>
              <a:latin typeface="Times New Roman" pitchFamily="18" charset="0"/>
              <a:cs typeface="Times New Roman" pitchFamily="18" charset="0"/>
            </a:rPr>
            <a:t>Yellow </a:t>
          </a:r>
          <a:r>
            <a:rPr lang="en-IN" sz="2400" b="1" dirty="0" err="1">
              <a:solidFill>
                <a:schemeClr val="tx1"/>
              </a:solidFill>
              <a:latin typeface="Times New Roman" pitchFamily="18" charset="0"/>
              <a:cs typeface="Times New Roman" pitchFamily="18" charset="0"/>
            </a:rPr>
            <a:t>laccase</a:t>
          </a:r>
          <a:endParaRPr lang="en-IN" sz="2400" b="1" dirty="0">
            <a:solidFill>
              <a:schemeClr val="tx1"/>
            </a:solidFill>
            <a:latin typeface="Times New Roman" pitchFamily="18" charset="0"/>
            <a:cs typeface="Times New Roman" pitchFamily="18" charset="0"/>
          </a:endParaRPr>
        </a:p>
        <a:p>
          <a:r>
            <a:rPr lang="en-US" sz="1900" i="1" dirty="0" err="1">
              <a:solidFill>
                <a:schemeClr val="tx1"/>
              </a:solidFill>
              <a:latin typeface="Times New Roman" pitchFamily="18" charset="0"/>
              <a:cs typeface="Times New Roman" pitchFamily="18" charset="0"/>
            </a:rPr>
            <a:t>Lentinus</a:t>
          </a:r>
          <a:r>
            <a:rPr lang="en-US" sz="1900" i="1" dirty="0">
              <a:solidFill>
                <a:schemeClr val="tx1"/>
              </a:solidFill>
              <a:latin typeface="Times New Roman" pitchFamily="18" charset="0"/>
              <a:cs typeface="Times New Roman" pitchFamily="18" charset="0"/>
            </a:rPr>
            <a:t> </a:t>
          </a:r>
          <a:r>
            <a:rPr lang="en-US" sz="1900" i="1" dirty="0" err="1">
              <a:solidFill>
                <a:schemeClr val="tx1"/>
              </a:solidFill>
              <a:latin typeface="Times New Roman" pitchFamily="18" charset="0"/>
              <a:cs typeface="Times New Roman" pitchFamily="18" charset="0"/>
            </a:rPr>
            <a:t>squarrosulus</a:t>
          </a:r>
          <a:endParaRPr lang="en-IN" sz="1900" dirty="0">
            <a:solidFill>
              <a:schemeClr val="tx1"/>
            </a:solidFill>
            <a:latin typeface="Times New Roman" pitchFamily="18" charset="0"/>
            <a:cs typeface="Times New Roman" pitchFamily="18" charset="0"/>
          </a:endParaRPr>
        </a:p>
      </dgm:t>
    </dgm:pt>
    <dgm:pt modelId="{065619C4-EB50-44E0-99D2-ED60CAAD1A9E}" type="parTrans" cxnId="{55E4D3A8-CE6E-4C5D-B5BF-08E513544737}">
      <dgm:prSet/>
      <dgm:spPr/>
      <dgm:t>
        <a:bodyPr/>
        <a:lstStyle/>
        <a:p>
          <a:endParaRPr lang="en-IN"/>
        </a:p>
      </dgm:t>
    </dgm:pt>
    <dgm:pt modelId="{F0D4FF05-F43B-46DC-8C4F-74F1BAE558F8}" type="sibTrans" cxnId="{55E4D3A8-CE6E-4C5D-B5BF-08E513544737}">
      <dgm:prSet/>
      <dgm:spPr/>
      <dgm:t>
        <a:bodyPr/>
        <a:lstStyle/>
        <a:p>
          <a:endParaRPr lang="en-IN"/>
        </a:p>
      </dgm:t>
    </dgm:pt>
    <dgm:pt modelId="{6174D145-9E0E-45CF-9552-0087C96DC3AA}" type="pres">
      <dgm:prSet presAssocID="{92B9C8E3-E202-456E-9FC1-159F9E00B9A5}" presName="Name0" presStyleCnt="0">
        <dgm:presLayoutVars>
          <dgm:chMax val="1"/>
          <dgm:dir/>
          <dgm:animLvl val="ctr"/>
          <dgm:resizeHandles val="exact"/>
        </dgm:presLayoutVars>
      </dgm:prSet>
      <dgm:spPr/>
      <dgm:t>
        <a:bodyPr/>
        <a:lstStyle/>
        <a:p>
          <a:endParaRPr lang="en-IN"/>
        </a:p>
      </dgm:t>
    </dgm:pt>
    <dgm:pt modelId="{516DD107-958F-4112-9320-A93ACD6EFACD}" type="pres">
      <dgm:prSet presAssocID="{A57F83FF-4C60-49B1-9EC5-B136C4DCBC06}" presName="centerShape" presStyleLbl="node0" presStyleIdx="0" presStyleCnt="1" custScaleX="155468" custScaleY="88503" custLinFactNeighborX="390" custLinFactNeighborY="-44279"/>
      <dgm:spPr/>
      <dgm:t>
        <a:bodyPr/>
        <a:lstStyle/>
        <a:p>
          <a:endParaRPr lang="en-IN"/>
        </a:p>
      </dgm:t>
    </dgm:pt>
    <dgm:pt modelId="{535152B5-3713-42A5-9E9C-802DE469C110}" type="pres">
      <dgm:prSet presAssocID="{A4664C53-CA40-470B-B957-2E9B764A893F}" presName="parTrans" presStyleLbl="sibTrans2D1" presStyleIdx="0" presStyleCnt="3"/>
      <dgm:spPr/>
      <dgm:t>
        <a:bodyPr/>
        <a:lstStyle/>
        <a:p>
          <a:endParaRPr lang="en-IN"/>
        </a:p>
      </dgm:t>
    </dgm:pt>
    <dgm:pt modelId="{C205BABA-40C8-4F75-AE2D-0398840F283B}" type="pres">
      <dgm:prSet presAssocID="{A4664C53-CA40-470B-B957-2E9B764A893F}" presName="connectorText" presStyleLbl="sibTrans2D1" presStyleIdx="0" presStyleCnt="3"/>
      <dgm:spPr/>
      <dgm:t>
        <a:bodyPr/>
        <a:lstStyle/>
        <a:p>
          <a:endParaRPr lang="en-IN"/>
        </a:p>
      </dgm:t>
    </dgm:pt>
    <dgm:pt modelId="{F12BFE6B-D508-4B65-A692-2023B36FBE99}" type="pres">
      <dgm:prSet presAssocID="{1480F4B7-9954-4717-BD94-5A1EFA538143}" presName="node" presStyleLbl="node1" presStyleIdx="0" presStyleCnt="3" custRadScaleRad="12164" custRadScaleInc="285620">
        <dgm:presLayoutVars>
          <dgm:bulletEnabled val="1"/>
        </dgm:presLayoutVars>
      </dgm:prSet>
      <dgm:spPr/>
      <dgm:t>
        <a:bodyPr/>
        <a:lstStyle/>
        <a:p>
          <a:endParaRPr lang="en-IN"/>
        </a:p>
      </dgm:t>
    </dgm:pt>
    <dgm:pt modelId="{1EB36A82-0D2B-4949-A8EE-D004F028E642}" type="pres">
      <dgm:prSet presAssocID="{05A6265B-8A16-4464-A093-F26A17F53ABB}" presName="parTrans" presStyleLbl="sibTrans2D1" presStyleIdx="1" presStyleCnt="3"/>
      <dgm:spPr/>
      <dgm:t>
        <a:bodyPr/>
        <a:lstStyle/>
        <a:p>
          <a:endParaRPr lang="en-IN"/>
        </a:p>
      </dgm:t>
    </dgm:pt>
    <dgm:pt modelId="{6B376DF9-A9CD-4E6E-BA18-EE420FF7B973}" type="pres">
      <dgm:prSet presAssocID="{05A6265B-8A16-4464-A093-F26A17F53ABB}" presName="connectorText" presStyleLbl="sibTrans2D1" presStyleIdx="1" presStyleCnt="3"/>
      <dgm:spPr/>
      <dgm:t>
        <a:bodyPr/>
        <a:lstStyle/>
        <a:p>
          <a:endParaRPr lang="en-IN"/>
        </a:p>
      </dgm:t>
    </dgm:pt>
    <dgm:pt modelId="{54014158-50AF-455F-9E6B-0164D6EADE71}" type="pres">
      <dgm:prSet presAssocID="{1BA79A74-FEA4-428B-AC3B-0B284CAF1044}" presName="node" presStyleLbl="node1" presStyleIdx="1" presStyleCnt="3" custRadScaleRad="111398" custRadScaleInc="-53102">
        <dgm:presLayoutVars>
          <dgm:bulletEnabled val="1"/>
        </dgm:presLayoutVars>
      </dgm:prSet>
      <dgm:spPr/>
      <dgm:t>
        <a:bodyPr/>
        <a:lstStyle/>
        <a:p>
          <a:endParaRPr lang="en-IN"/>
        </a:p>
      </dgm:t>
    </dgm:pt>
    <dgm:pt modelId="{5401D3D9-8BD3-4919-AF32-0E7670F666D0}" type="pres">
      <dgm:prSet presAssocID="{065619C4-EB50-44E0-99D2-ED60CAAD1A9E}" presName="parTrans" presStyleLbl="sibTrans2D1" presStyleIdx="2" presStyleCnt="3" custLinFactNeighborX="-9021" custLinFactNeighborY="-24248" custRadScaleRad="76492" custRadScaleInc="-2147483648"/>
      <dgm:spPr/>
      <dgm:t>
        <a:bodyPr/>
        <a:lstStyle/>
        <a:p>
          <a:endParaRPr lang="en-IN"/>
        </a:p>
      </dgm:t>
    </dgm:pt>
    <dgm:pt modelId="{C391451D-9316-4A2F-8B14-B60037CE8349}" type="pres">
      <dgm:prSet presAssocID="{065619C4-EB50-44E0-99D2-ED60CAAD1A9E}" presName="connectorText" presStyleLbl="sibTrans2D1" presStyleIdx="2" presStyleCnt="3"/>
      <dgm:spPr/>
      <dgm:t>
        <a:bodyPr/>
        <a:lstStyle/>
        <a:p>
          <a:endParaRPr lang="en-IN"/>
        </a:p>
      </dgm:t>
    </dgm:pt>
    <dgm:pt modelId="{3DD63E9D-FAA7-49CE-9BB7-F35652A535BD}" type="pres">
      <dgm:prSet presAssocID="{70E4C561-9355-4BD7-B733-C6D92C0A166C}" presName="node" presStyleLbl="node1" presStyleIdx="2" presStyleCnt="3" custRadScaleRad="110357" custRadScaleInc="53132">
        <dgm:presLayoutVars>
          <dgm:bulletEnabled val="1"/>
        </dgm:presLayoutVars>
      </dgm:prSet>
      <dgm:spPr/>
      <dgm:t>
        <a:bodyPr/>
        <a:lstStyle/>
        <a:p>
          <a:endParaRPr lang="en-IN"/>
        </a:p>
      </dgm:t>
    </dgm:pt>
  </dgm:ptLst>
  <dgm:cxnLst>
    <dgm:cxn modelId="{7819744D-E33F-46B4-A706-CAFF14BD63F3}" type="presOf" srcId="{05A6265B-8A16-4464-A093-F26A17F53ABB}" destId="{6B376DF9-A9CD-4E6E-BA18-EE420FF7B973}" srcOrd="1" destOrd="0" presId="urn:microsoft.com/office/officeart/2005/8/layout/radial5"/>
    <dgm:cxn modelId="{98F57FBF-2FEB-4779-B036-4C729E5006CC}" type="presOf" srcId="{A4664C53-CA40-470B-B957-2E9B764A893F}" destId="{C205BABA-40C8-4F75-AE2D-0398840F283B}" srcOrd="1" destOrd="0" presId="urn:microsoft.com/office/officeart/2005/8/layout/radial5"/>
    <dgm:cxn modelId="{3EB07888-4838-43BD-88A1-2F65D9EE4DC3}" type="presOf" srcId="{1BA79A74-FEA4-428B-AC3B-0B284CAF1044}" destId="{54014158-50AF-455F-9E6B-0164D6EADE71}" srcOrd="0" destOrd="0" presId="urn:microsoft.com/office/officeart/2005/8/layout/radial5"/>
    <dgm:cxn modelId="{070D9328-5876-48F0-B366-122DC99441CD}" srcId="{92B9C8E3-E202-456E-9FC1-159F9E00B9A5}" destId="{A57F83FF-4C60-49B1-9EC5-B136C4DCBC06}" srcOrd="0" destOrd="0" parTransId="{4F08F559-B364-4464-9492-65B466C00505}" sibTransId="{A8698868-46E0-49A3-BB26-60A8FC32C697}"/>
    <dgm:cxn modelId="{95FD17D8-5ED9-40FF-9BFE-E6CE4924705E}" type="presOf" srcId="{065619C4-EB50-44E0-99D2-ED60CAAD1A9E}" destId="{5401D3D9-8BD3-4919-AF32-0E7670F666D0}" srcOrd="0" destOrd="0" presId="urn:microsoft.com/office/officeart/2005/8/layout/radial5"/>
    <dgm:cxn modelId="{6A07EA9C-9B13-4D21-A317-B8F17D4AEB06}" srcId="{A57F83FF-4C60-49B1-9EC5-B136C4DCBC06}" destId="{1BA79A74-FEA4-428B-AC3B-0B284CAF1044}" srcOrd="1" destOrd="0" parTransId="{05A6265B-8A16-4464-A093-F26A17F53ABB}" sibTransId="{323ABB07-DBDE-4C06-B373-90F78B1455AE}"/>
    <dgm:cxn modelId="{F9AE8BCF-56F1-4416-B126-EC0754B924C8}" type="presOf" srcId="{A57F83FF-4C60-49B1-9EC5-B136C4DCBC06}" destId="{516DD107-958F-4112-9320-A93ACD6EFACD}" srcOrd="0" destOrd="0" presId="urn:microsoft.com/office/officeart/2005/8/layout/radial5"/>
    <dgm:cxn modelId="{98B9A82B-BDD7-4899-85F8-38F733371D16}" srcId="{A57F83FF-4C60-49B1-9EC5-B136C4DCBC06}" destId="{1480F4B7-9954-4717-BD94-5A1EFA538143}" srcOrd="0" destOrd="0" parTransId="{A4664C53-CA40-470B-B957-2E9B764A893F}" sibTransId="{F75D5CFF-A921-482A-B616-0BF09E7F9B86}"/>
    <dgm:cxn modelId="{30A5F797-537D-40BA-8B6A-4B272A1F00D8}" type="presOf" srcId="{05A6265B-8A16-4464-A093-F26A17F53ABB}" destId="{1EB36A82-0D2B-4949-A8EE-D004F028E642}" srcOrd="0" destOrd="0" presId="urn:microsoft.com/office/officeart/2005/8/layout/radial5"/>
    <dgm:cxn modelId="{48319C0F-2CEE-4D6C-9097-799B38E71748}" type="presOf" srcId="{92B9C8E3-E202-456E-9FC1-159F9E00B9A5}" destId="{6174D145-9E0E-45CF-9552-0087C96DC3AA}" srcOrd="0" destOrd="0" presId="urn:microsoft.com/office/officeart/2005/8/layout/radial5"/>
    <dgm:cxn modelId="{BCC2828E-ECD9-4CF6-9E81-5314BB61C68C}" type="presOf" srcId="{065619C4-EB50-44E0-99D2-ED60CAAD1A9E}" destId="{C391451D-9316-4A2F-8B14-B60037CE8349}" srcOrd="1" destOrd="0" presId="urn:microsoft.com/office/officeart/2005/8/layout/radial5"/>
    <dgm:cxn modelId="{55E4D3A8-CE6E-4C5D-B5BF-08E513544737}" srcId="{A57F83FF-4C60-49B1-9EC5-B136C4DCBC06}" destId="{70E4C561-9355-4BD7-B733-C6D92C0A166C}" srcOrd="2" destOrd="0" parTransId="{065619C4-EB50-44E0-99D2-ED60CAAD1A9E}" sibTransId="{F0D4FF05-F43B-46DC-8C4F-74F1BAE558F8}"/>
    <dgm:cxn modelId="{9C8D2767-84C1-45DD-A6D0-68E290016F59}" type="presOf" srcId="{1480F4B7-9954-4717-BD94-5A1EFA538143}" destId="{F12BFE6B-D508-4B65-A692-2023B36FBE99}" srcOrd="0" destOrd="0" presId="urn:microsoft.com/office/officeart/2005/8/layout/radial5"/>
    <dgm:cxn modelId="{94AA6D21-26A2-462F-8E4E-39BE6B006FA1}" type="presOf" srcId="{A4664C53-CA40-470B-B957-2E9B764A893F}" destId="{535152B5-3713-42A5-9E9C-802DE469C110}" srcOrd="0" destOrd="0" presId="urn:microsoft.com/office/officeart/2005/8/layout/radial5"/>
    <dgm:cxn modelId="{CE8C1833-F75E-4502-B77A-A18725537FB2}" type="presOf" srcId="{70E4C561-9355-4BD7-B733-C6D92C0A166C}" destId="{3DD63E9D-FAA7-49CE-9BB7-F35652A535BD}" srcOrd="0" destOrd="0" presId="urn:microsoft.com/office/officeart/2005/8/layout/radial5"/>
    <dgm:cxn modelId="{85B73515-0BD2-41FE-964C-E067C4EA6AB6}" type="presParOf" srcId="{6174D145-9E0E-45CF-9552-0087C96DC3AA}" destId="{516DD107-958F-4112-9320-A93ACD6EFACD}" srcOrd="0" destOrd="0" presId="urn:microsoft.com/office/officeart/2005/8/layout/radial5"/>
    <dgm:cxn modelId="{0D226237-E0EC-4F2B-8F93-6E019C7E1D9B}" type="presParOf" srcId="{6174D145-9E0E-45CF-9552-0087C96DC3AA}" destId="{535152B5-3713-42A5-9E9C-802DE469C110}" srcOrd="1" destOrd="0" presId="urn:microsoft.com/office/officeart/2005/8/layout/radial5"/>
    <dgm:cxn modelId="{F5C3661A-DC5A-4AC0-8825-5BA499CDB2CE}" type="presParOf" srcId="{535152B5-3713-42A5-9E9C-802DE469C110}" destId="{C205BABA-40C8-4F75-AE2D-0398840F283B}" srcOrd="0" destOrd="0" presId="urn:microsoft.com/office/officeart/2005/8/layout/radial5"/>
    <dgm:cxn modelId="{ACF1D6BD-E75F-47DD-A26E-629BCD3F5F71}" type="presParOf" srcId="{6174D145-9E0E-45CF-9552-0087C96DC3AA}" destId="{F12BFE6B-D508-4B65-A692-2023B36FBE99}" srcOrd="2" destOrd="0" presId="urn:microsoft.com/office/officeart/2005/8/layout/radial5"/>
    <dgm:cxn modelId="{BDAC7946-9D3B-4BB6-A637-823F2FED1AC6}" type="presParOf" srcId="{6174D145-9E0E-45CF-9552-0087C96DC3AA}" destId="{1EB36A82-0D2B-4949-A8EE-D004F028E642}" srcOrd="3" destOrd="0" presId="urn:microsoft.com/office/officeart/2005/8/layout/radial5"/>
    <dgm:cxn modelId="{A43DEEFA-FA17-47EF-8532-D8FAC9029140}" type="presParOf" srcId="{1EB36A82-0D2B-4949-A8EE-D004F028E642}" destId="{6B376DF9-A9CD-4E6E-BA18-EE420FF7B973}" srcOrd="0" destOrd="0" presId="urn:microsoft.com/office/officeart/2005/8/layout/radial5"/>
    <dgm:cxn modelId="{B82A1C62-DE3E-402E-8E23-ED41FFE604D8}" type="presParOf" srcId="{6174D145-9E0E-45CF-9552-0087C96DC3AA}" destId="{54014158-50AF-455F-9E6B-0164D6EADE71}" srcOrd="4" destOrd="0" presId="urn:microsoft.com/office/officeart/2005/8/layout/radial5"/>
    <dgm:cxn modelId="{E857ECDF-39A1-421F-869A-5EEA855D39D3}" type="presParOf" srcId="{6174D145-9E0E-45CF-9552-0087C96DC3AA}" destId="{5401D3D9-8BD3-4919-AF32-0E7670F666D0}" srcOrd="5" destOrd="0" presId="urn:microsoft.com/office/officeart/2005/8/layout/radial5"/>
    <dgm:cxn modelId="{15F24A60-4BE4-460D-B164-87E7D827FD21}" type="presParOf" srcId="{5401D3D9-8BD3-4919-AF32-0E7670F666D0}" destId="{C391451D-9316-4A2F-8B14-B60037CE8349}" srcOrd="0" destOrd="0" presId="urn:microsoft.com/office/officeart/2005/8/layout/radial5"/>
    <dgm:cxn modelId="{1608618D-B067-4B21-B505-4D75825FAC4B}" type="presParOf" srcId="{6174D145-9E0E-45CF-9552-0087C96DC3AA}" destId="{3DD63E9D-FAA7-49CE-9BB7-F35652A535BD}" srcOrd="6"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BB4D979-8007-4463-956A-4172D6514753}" type="doc">
      <dgm:prSet loTypeId="urn:microsoft.com/office/officeart/2005/8/layout/target1" loCatId="relationship" qsTypeId="urn:microsoft.com/office/officeart/2005/8/quickstyle/simple2" qsCatId="simple" csTypeId="urn:microsoft.com/office/officeart/2005/8/colors/colorful1" csCatId="colorful" phldr="1"/>
      <dgm:spPr/>
    </dgm:pt>
    <dgm:pt modelId="{7796B93E-815A-4552-A9A5-57DE15CA0C99}">
      <dgm:prSet phldrT="[Text]" custT="1"/>
      <dgm:spPr/>
      <dgm:t>
        <a:bodyPr/>
        <a:lstStyle/>
        <a:p>
          <a:pPr algn="ctr"/>
          <a:r>
            <a:rPr lang="en-US" sz="1600" b="1">
              <a:latin typeface="Times New Roman" panose="02020603050405020304" pitchFamily="18" charset="0"/>
            </a:rPr>
            <a:t>Microbial Biotechnology and DSP Laboratory, Department of AgFE, IIT Kharagpur </a:t>
          </a:r>
          <a:endParaRPr lang="en-US" sz="1600" b="1" dirty="0"/>
        </a:p>
      </dgm:t>
    </dgm:pt>
    <dgm:pt modelId="{79CBDBD8-076D-4F4F-90E4-8CBA89D7C9F9}" type="parTrans" cxnId="{2FABF46B-0795-4319-8293-670887A72547}">
      <dgm:prSet/>
      <dgm:spPr/>
      <dgm:t>
        <a:bodyPr/>
        <a:lstStyle/>
        <a:p>
          <a:endParaRPr lang="en-US"/>
        </a:p>
      </dgm:t>
    </dgm:pt>
    <dgm:pt modelId="{E48868C0-E843-4503-9AD2-751E1B9198E5}" type="sibTrans" cxnId="{2FABF46B-0795-4319-8293-670887A72547}">
      <dgm:prSet/>
      <dgm:spPr/>
      <dgm:t>
        <a:bodyPr/>
        <a:lstStyle/>
        <a:p>
          <a:endParaRPr lang="en-US"/>
        </a:p>
      </dgm:t>
    </dgm:pt>
    <dgm:pt modelId="{A15C7BD3-2F35-4F00-8F1D-A960BCAB07BE}">
      <dgm:prSet phldrT="[Text]" custT="1"/>
      <dgm:spPr/>
      <dgm:t>
        <a:bodyPr/>
        <a:lstStyle/>
        <a:p>
          <a:r>
            <a:rPr lang="en-US" sz="1800" dirty="0">
              <a:latin typeface="Times New Roman" panose="02020603050405020304" pitchFamily="18" charset="0"/>
            </a:rPr>
            <a:t>Blue </a:t>
          </a:r>
          <a:r>
            <a:rPr lang="en-US" sz="1800" dirty="0" err="1">
              <a:latin typeface="Times New Roman" panose="02020603050405020304" pitchFamily="18" charset="0"/>
            </a:rPr>
            <a:t>laccase</a:t>
          </a:r>
          <a:r>
            <a:rPr lang="en-US" sz="1800" dirty="0">
              <a:latin typeface="Times New Roman" panose="02020603050405020304" pitchFamily="18" charset="0"/>
            </a:rPr>
            <a:t> from a hyperactive strain of </a:t>
          </a:r>
          <a:r>
            <a:rPr lang="en-US" sz="1800" i="1" dirty="0" err="1">
              <a:latin typeface="Times New Roman" panose="02020603050405020304" pitchFamily="18" charset="0"/>
            </a:rPr>
            <a:t>Pleurotus</a:t>
          </a:r>
          <a:r>
            <a:rPr lang="en-US" sz="1800" i="1" dirty="0">
              <a:latin typeface="Times New Roman" panose="02020603050405020304" pitchFamily="18" charset="0"/>
            </a:rPr>
            <a:t> </a:t>
          </a:r>
          <a:r>
            <a:rPr lang="en-US" sz="1800" i="1" dirty="0" err="1">
              <a:latin typeface="Times New Roman" panose="02020603050405020304" pitchFamily="18" charset="0"/>
            </a:rPr>
            <a:t>djamor</a:t>
          </a:r>
          <a:endParaRPr lang="en-US" sz="1800" dirty="0"/>
        </a:p>
      </dgm:t>
    </dgm:pt>
    <dgm:pt modelId="{A59DEA5D-0782-4692-A75E-AAA065D9F9CD}" type="parTrans" cxnId="{24F93516-4CFD-4490-AE96-81D7C19A955A}">
      <dgm:prSet/>
      <dgm:spPr/>
      <dgm:t>
        <a:bodyPr/>
        <a:lstStyle/>
        <a:p>
          <a:endParaRPr lang="en-US"/>
        </a:p>
      </dgm:t>
    </dgm:pt>
    <dgm:pt modelId="{77FB8947-32F6-4872-8024-3388A85B1956}" type="sibTrans" cxnId="{24F93516-4CFD-4490-AE96-81D7C19A955A}">
      <dgm:prSet/>
      <dgm:spPr/>
      <dgm:t>
        <a:bodyPr/>
        <a:lstStyle/>
        <a:p>
          <a:endParaRPr lang="en-US"/>
        </a:p>
      </dgm:t>
    </dgm:pt>
    <dgm:pt modelId="{EB86A095-8326-4C34-A9ED-5265539FE80D}">
      <dgm:prSet phldrT="[Text]" custT="1"/>
      <dgm:spPr/>
      <dgm:t>
        <a:bodyPr/>
        <a:lstStyle/>
        <a:p>
          <a:r>
            <a:rPr lang="en-US" sz="1800" dirty="0">
              <a:latin typeface="Times New Roman" panose="02020603050405020304" pitchFamily="18" charset="0"/>
            </a:rPr>
            <a:t>Yellow </a:t>
          </a:r>
          <a:r>
            <a:rPr lang="en-US" sz="1800" dirty="0" err="1">
              <a:latin typeface="Times New Roman" panose="02020603050405020304" pitchFamily="18" charset="0"/>
            </a:rPr>
            <a:t>laccase</a:t>
          </a:r>
          <a:r>
            <a:rPr lang="en-US" sz="1800" dirty="0">
              <a:latin typeface="Times New Roman" panose="02020603050405020304" pitchFamily="18" charset="0"/>
            </a:rPr>
            <a:t> from </a:t>
          </a:r>
          <a:r>
            <a:rPr lang="en-US" sz="1800" i="1" dirty="0" err="1">
              <a:latin typeface="Times New Roman" panose="02020603050405020304" pitchFamily="18" charset="0"/>
            </a:rPr>
            <a:t>Lentinus</a:t>
          </a:r>
          <a:r>
            <a:rPr lang="en-US" sz="1800" i="1" dirty="0">
              <a:latin typeface="Times New Roman" panose="02020603050405020304" pitchFamily="18" charset="0"/>
            </a:rPr>
            <a:t> </a:t>
          </a:r>
          <a:r>
            <a:rPr lang="en-US" sz="1800" i="1" dirty="0" err="1">
              <a:latin typeface="Times New Roman" panose="02020603050405020304" pitchFamily="18" charset="0"/>
            </a:rPr>
            <a:t>squarrosulus</a:t>
          </a:r>
          <a:r>
            <a:rPr lang="en-IN" sz="1800" i="1" dirty="0">
              <a:latin typeface="Times New Roman" panose="02020603050405020304" pitchFamily="18" charset="0"/>
            </a:rPr>
            <a:t> </a:t>
          </a:r>
          <a:endParaRPr lang="en-US" sz="1800" dirty="0"/>
        </a:p>
      </dgm:t>
    </dgm:pt>
    <dgm:pt modelId="{BD8F1961-9F30-4644-8E02-14312B4B5F95}" type="parTrans" cxnId="{118A2D20-9A79-41A6-BC7C-678ADD24D981}">
      <dgm:prSet/>
      <dgm:spPr/>
      <dgm:t>
        <a:bodyPr/>
        <a:lstStyle/>
        <a:p>
          <a:endParaRPr lang="en-US"/>
        </a:p>
      </dgm:t>
    </dgm:pt>
    <dgm:pt modelId="{CD82A1EA-650E-4BC4-993F-A23D2072BCC3}" type="sibTrans" cxnId="{118A2D20-9A79-41A6-BC7C-678ADD24D981}">
      <dgm:prSet/>
      <dgm:spPr/>
      <dgm:t>
        <a:bodyPr/>
        <a:lstStyle/>
        <a:p>
          <a:endParaRPr lang="en-US"/>
        </a:p>
      </dgm:t>
    </dgm:pt>
    <dgm:pt modelId="{EC46F8BD-F413-4E4E-A277-7F7B190551F4}" type="pres">
      <dgm:prSet presAssocID="{CBB4D979-8007-4463-956A-4172D6514753}" presName="composite" presStyleCnt="0">
        <dgm:presLayoutVars>
          <dgm:chMax val="5"/>
          <dgm:dir/>
          <dgm:resizeHandles val="exact"/>
        </dgm:presLayoutVars>
      </dgm:prSet>
      <dgm:spPr/>
    </dgm:pt>
    <dgm:pt modelId="{3636EE6A-A28F-49A8-8606-6A71B1A5D1F9}" type="pres">
      <dgm:prSet presAssocID="{7796B93E-815A-4552-A9A5-57DE15CA0C99}" presName="circle1" presStyleLbl="lnNode1" presStyleIdx="0" presStyleCnt="3" custScaleX="455953" custScaleY="419842" custLinFactX="-29795" custLinFactY="-15476" custLinFactNeighborX="-100000" custLinFactNeighborY="-100000"/>
      <dgm:spPr/>
    </dgm:pt>
    <dgm:pt modelId="{2C2FB10F-FD48-4078-981F-D17BB143445B}" type="pres">
      <dgm:prSet presAssocID="{7796B93E-815A-4552-A9A5-57DE15CA0C99}" presName="text1" presStyleLbl="revTx" presStyleIdx="0" presStyleCnt="3" custScaleX="151370" custScaleY="251704" custLinFactX="-100000" custLinFactY="69218" custLinFactNeighborX="-136472" custLinFactNeighborY="100000">
        <dgm:presLayoutVars>
          <dgm:bulletEnabled val="1"/>
        </dgm:presLayoutVars>
      </dgm:prSet>
      <dgm:spPr/>
      <dgm:t>
        <a:bodyPr/>
        <a:lstStyle/>
        <a:p>
          <a:endParaRPr lang="en-US"/>
        </a:p>
      </dgm:t>
    </dgm:pt>
    <dgm:pt modelId="{3B7A8029-AEF1-4464-AACA-B66368405FE9}" type="pres">
      <dgm:prSet presAssocID="{7796B93E-815A-4552-A9A5-57DE15CA0C99}" presName="line1" presStyleLbl="callout" presStyleIdx="0" presStyleCnt="6" custLinFactX="-20000" custLinFactY="1000000" custLinFactNeighborX="-100000" custLinFactNeighborY="1081389"/>
      <dgm:spPr/>
    </dgm:pt>
    <dgm:pt modelId="{3CD22408-3FFA-439F-9681-FFA297BC27DF}" type="pres">
      <dgm:prSet presAssocID="{7796B93E-815A-4552-A9A5-57DE15CA0C99}" presName="d1" presStyleLbl="callout" presStyleIdx="1" presStyleCnt="6" custScaleX="55527" custScaleY="30941" custLinFactNeighborX="-5298" custLinFactNeighborY="2425"/>
      <dgm:spPr/>
    </dgm:pt>
    <dgm:pt modelId="{6262DDAF-F471-4B29-97CE-51EF87F9FA06}" type="pres">
      <dgm:prSet presAssocID="{A15C7BD3-2F35-4F00-8F1D-A960BCAB07BE}" presName="circle2" presStyleLbl="lnNode1" presStyleIdx="1" presStyleCnt="3" custScaleX="170038" custScaleY="147222" custLinFactNeighborX="-38207" custLinFactNeighborY="-28225"/>
      <dgm:spPr/>
    </dgm:pt>
    <dgm:pt modelId="{147BAAFE-978B-4644-97C5-89BDA11ECE59}" type="pres">
      <dgm:prSet presAssocID="{A15C7BD3-2F35-4F00-8F1D-A960BCAB07BE}" presName="text2" presStyleLbl="revTx" presStyleIdx="1" presStyleCnt="3" custScaleX="276915" custScaleY="87150" custLinFactNeighborX="36487" custLinFactNeighborY="-12547">
        <dgm:presLayoutVars>
          <dgm:bulletEnabled val="1"/>
        </dgm:presLayoutVars>
      </dgm:prSet>
      <dgm:spPr/>
      <dgm:t>
        <a:bodyPr/>
        <a:lstStyle/>
        <a:p>
          <a:endParaRPr lang="en-US"/>
        </a:p>
      </dgm:t>
    </dgm:pt>
    <dgm:pt modelId="{69972D4F-85AE-46F1-8D92-3084424165DC}" type="pres">
      <dgm:prSet presAssocID="{A15C7BD3-2F35-4F00-8F1D-A960BCAB07BE}" presName="line2" presStyleLbl="callout" presStyleIdx="2" presStyleCnt="6" custLinFactX="-22897" custLinFactY="-188055" custLinFactNeighborX="-100000" custLinFactNeighborY="-200000"/>
      <dgm:spPr>
        <a:blipFill rotWithShape="0">
          <a:blip xmlns:r="http://schemas.openxmlformats.org/officeDocument/2006/relationships" r:embed="rId1"/>
          <a:stretch>
            <a:fillRect/>
          </a:stretch>
        </a:blipFill>
      </dgm:spPr>
      <dgm:t>
        <a:bodyPr/>
        <a:lstStyle/>
        <a:p>
          <a:endParaRPr lang="en-US"/>
        </a:p>
      </dgm:t>
    </dgm:pt>
    <dgm:pt modelId="{B16A5AF2-E0AE-4CF5-BDBD-F25D90B9C540}" type="pres">
      <dgm:prSet presAssocID="{A15C7BD3-2F35-4F00-8F1D-A960BCAB07BE}" presName="d2" presStyleLbl="callout" presStyleIdx="3" presStyleCnt="6" custFlipHor="1" custScaleX="3770" custScaleY="5801" custLinFactNeighborX="45727" custLinFactNeighborY="-18281"/>
      <dgm:spPr/>
    </dgm:pt>
    <dgm:pt modelId="{ABF6BC07-FEC4-43B5-9917-C9A22856B501}" type="pres">
      <dgm:prSet presAssocID="{EB86A095-8326-4C34-A9ED-5265539FE80D}" presName="circle3" presStyleLbl="lnNode1" presStyleIdx="2" presStyleCnt="3" custScaleX="109525" custScaleY="110317" custLinFactNeighborX="-19173" custLinFactNeighborY="-15476"/>
      <dgm:spPr/>
    </dgm:pt>
    <dgm:pt modelId="{4BD7F22C-DF9A-4CD2-B6F7-0D8A47C18ED7}" type="pres">
      <dgm:prSet presAssocID="{EB86A095-8326-4C34-A9ED-5265539FE80D}" presName="text3" presStyleLbl="revTx" presStyleIdx="2" presStyleCnt="3" custScaleX="261486" custScaleY="126785" custLinFactNeighborX="48262" custLinFactNeighborY="78699">
        <dgm:presLayoutVars>
          <dgm:bulletEnabled val="1"/>
        </dgm:presLayoutVars>
      </dgm:prSet>
      <dgm:spPr/>
      <dgm:t>
        <a:bodyPr/>
        <a:lstStyle/>
        <a:p>
          <a:endParaRPr lang="en-US"/>
        </a:p>
      </dgm:t>
    </dgm:pt>
    <dgm:pt modelId="{8C1667E8-584F-4D1C-9A9F-B90E8C1ACA2F}" type="pres">
      <dgm:prSet presAssocID="{EB86A095-8326-4C34-A9ED-5265539FE80D}" presName="line3" presStyleLbl="callout" presStyleIdx="4" presStyleCnt="6" custLinFactY="1000000" custLinFactNeighborX="-40000" custLinFactNeighborY="1010832"/>
      <dgm:spPr/>
    </dgm:pt>
    <dgm:pt modelId="{076AB5B3-5599-4D10-902A-F75F140756D8}" type="pres">
      <dgm:prSet presAssocID="{EB86A095-8326-4C34-A9ED-5265539FE80D}" presName="d3" presStyleLbl="callout" presStyleIdx="5" presStyleCnt="6" custFlipVert="1" custFlipHor="1" custScaleX="149837" custScaleY="41638" custLinFactNeighborX="-77966" custLinFactNeighborY="-16007"/>
      <dgm:spPr/>
    </dgm:pt>
  </dgm:ptLst>
  <dgm:cxnLst>
    <dgm:cxn modelId="{118A2D20-9A79-41A6-BC7C-678ADD24D981}" srcId="{CBB4D979-8007-4463-956A-4172D6514753}" destId="{EB86A095-8326-4C34-A9ED-5265539FE80D}" srcOrd="2" destOrd="0" parTransId="{BD8F1961-9F30-4644-8E02-14312B4B5F95}" sibTransId="{CD82A1EA-650E-4BC4-993F-A23D2072BCC3}"/>
    <dgm:cxn modelId="{01905511-4778-4169-8755-6002F55E8AE6}" type="presOf" srcId="{A15C7BD3-2F35-4F00-8F1D-A960BCAB07BE}" destId="{147BAAFE-978B-4644-97C5-89BDA11ECE59}" srcOrd="0" destOrd="0" presId="urn:microsoft.com/office/officeart/2005/8/layout/target1"/>
    <dgm:cxn modelId="{178BDF9F-FB8F-4F68-BE41-24EA52C06EB6}" type="presOf" srcId="{CBB4D979-8007-4463-956A-4172D6514753}" destId="{EC46F8BD-F413-4E4E-A277-7F7B190551F4}" srcOrd="0" destOrd="0" presId="urn:microsoft.com/office/officeart/2005/8/layout/target1"/>
    <dgm:cxn modelId="{2FABF46B-0795-4319-8293-670887A72547}" srcId="{CBB4D979-8007-4463-956A-4172D6514753}" destId="{7796B93E-815A-4552-A9A5-57DE15CA0C99}" srcOrd="0" destOrd="0" parTransId="{79CBDBD8-076D-4F4F-90E4-8CBA89D7C9F9}" sibTransId="{E48868C0-E843-4503-9AD2-751E1B9198E5}"/>
    <dgm:cxn modelId="{24F93516-4CFD-4490-AE96-81D7C19A955A}" srcId="{CBB4D979-8007-4463-956A-4172D6514753}" destId="{A15C7BD3-2F35-4F00-8F1D-A960BCAB07BE}" srcOrd="1" destOrd="0" parTransId="{A59DEA5D-0782-4692-A75E-AAA065D9F9CD}" sibTransId="{77FB8947-32F6-4872-8024-3388A85B1956}"/>
    <dgm:cxn modelId="{FD86419D-DCDD-427C-A4DE-556AEEF3FFDE}" type="presOf" srcId="{7796B93E-815A-4552-A9A5-57DE15CA0C99}" destId="{2C2FB10F-FD48-4078-981F-D17BB143445B}" srcOrd="0" destOrd="0" presId="urn:microsoft.com/office/officeart/2005/8/layout/target1"/>
    <dgm:cxn modelId="{1011778A-7296-4D51-8719-623D595088C3}" type="presOf" srcId="{EB86A095-8326-4C34-A9ED-5265539FE80D}" destId="{4BD7F22C-DF9A-4CD2-B6F7-0D8A47C18ED7}" srcOrd="0" destOrd="0" presId="urn:microsoft.com/office/officeart/2005/8/layout/target1"/>
    <dgm:cxn modelId="{8E866F3B-55B0-4FF3-9FC0-D8EB903BE9BE}" type="presParOf" srcId="{EC46F8BD-F413-4E4E-A277-7F7B190551F4}" destId="{3636EE6A-A28F-49A8-8606-6A71B1A5D1F9}" srcOrd="0" destOrd="0" presId="urn:microsoft.com/office/officeart/2005/8/layout/target1"/>
    <dgm:cxn modelId="{7A48F24B-80AB-4959-B38A-82EDE71287E4}" type="presParOf" srcId="{EC46F8BD-F413-4E4E-A277-7F7B190551F4}" destId="{2C2FB10F-FD48-4078-981F-D17BB143445B}" srcOrd="1" destOrd="0" presId="urn:microsoft.com/office/officeart/2005/8/layout/target1"/>
    <dgm:cxn modelId="{72C8FD66-AA04-4816-B028-90A72D362B8F}" type="presParOf" srcId="{EC46F8BD-F413-4E4E-A277-7F7B190551F4}" destId="{3B7A8029-AEF1-4464-AACA-B66368405FE9}" srcOrd="2" destOrd="0" presId="urn:microsoft.com/office/officeart/2005/8/layout/target1"/>
    <dgm:cxn modelId="{D0EF72A1-D2AC-4FD1-BA87-68C3C01ACB96}" type="presParOf" srcId="{EC46F8BD-F413-4E4E-A277-7F7B190551F4}" destId="{3CD22408-3FFA-439F-9681-FFA297BC27DF}" srcOrd="3" destOrd="0" presId="urn:microsoft.com/office/officeart/2005/8/layout/target1"/>
    <dgm:cxn modelId="{6BA3791D-E8FA-4AFD-AF5F-BABB08D3ACD6}" type="presParOf" srcId="{EC46F8BD-F413-4E4E-A277-7F7B190551F4}" destId="{6262DDAF-F471-4B29-97CE-51EF87F9FA06}" srcOrd="4" destOrd="0" presId="urn:microsoft.com/office/officeart/2005/8/layout/target1"/>
    <dgm:cxn modelId="{6F0A5461-1544-4C43-BCF2-6B5FF6357CB9}" type="presParOf" srcId="{EC46F8BD-F413-4E4E-A277-7F7B190551F4}" destId="{147BAAFE-978B-4644-97C5-89BDA11ECE59}" srcOrd="5" destOrd="0" presId="urn:microsoft.com/office/officeart/2005/8/layout/target1"/>
    <dgm:cxn modelId="{6F1955AE-F4E7-482D-BD68-73AA8A14B35D}" type="presParOf" srcId="{EC46F8BD-F413-4E4E-A277-7F7B190551F4}" destId="{69972D4F-85AE-46F1-8D92-3084424165DC}" srcOrd="6" destOrd="0" presId="urn:microsoft.com/office/officeart/2005/8/layout/target1"/>
    <dgm:cxn modelId="{2091C6CB-535A-44E9-BF27-A714A9CF7051}" type="presParOf" srcId="{EC46F8BD-F413-4E4E-A277-7F7B190551F4}" destId="{B16A5AF2-E0AE-4CF5-BDBD-F25D90B9C540}" srcOrd="7" destOrd="0" presId="urn:microsoft.com/office/officeart/2005/8/layout/target1"/>
    <dgm:cxn modelId="{D264F08F-49F5-4C90-93F5-D4320B3A2BC2}" type="presParOf" srcId="{EC46F8BD-F413-4E4E-A277-7F7B190551F4}" destId="{ABF6BC07-FEC4-43B5-9917-C9A22856B501}" srcOrd="8" destOrd="0" presId="urn:microsoft.com/office/officeart/2005/8/layout/target1"/>
    <dgm:cxn modelId="{5C466162-1AE8-4DA8-9411-BC089CF8C344}" type="presParOf" srcId="{EC46F8BD-F413-4E4E-A277-7F7B190551F4}" destId="{4BD7F22C-DF9A-4CD2-B6F7-0D8A47C18ED7}" srcOrd="9" destOrd="0" presId="urn:microsoft.com/office/officeart/2005/8/layout/target1"/>
    <dgm:cxn modelId="{ACFB4FB4-B09E-48D7-8495-43C42065A5C2}" type="presParOf" srcId="{EC46F8BD-F413-4E4E-A277-7F7B190551F4}" destId="{8C1667E8-584F-4D1C-9A9F-B90E8C1ACA2F}" srcOrd="10" destOrd="0" presId="urn:microsoft.com/office/officeart/2005/8/layout/target1"/>
    <dgm:cxn modelId="{DC397F7F-BE6B-4E10-987D-D0AD258F0C8B}" type="presParOf" srcId="{EC46F8BD-F413-4E4E-A277-7F7B190551F4}" destId="{076AB5B3-5599-4D10-902A-F75F140756D8}" srcOrd="11"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34C9E63-30D3-4FDA-B8D5-32333FF08F22}" type="doc">
      <dgm:prSet loTypeId="urn:microsoft.com/office/officeart/2005/8/layout/arrow6" loCatId="process" qsTypeId="urn:microsoft.com/office/officeart/2005/8/quickstyle/simple2" qsCatId="simple" csTypeId="urn:microsoft.com/office/officeart/2005/8/colors/accent1_1" csCatId="accent1" phldr="1"/>
      <dgm:spPr/>
      <dgm:t>
        <a:bodyPr/>
        <a:lstStyle/>
        <a:p>
          <a:endParaRPr lang="en-US"/>
        </a:p>
      </dgm:t>
    </dgm:pt>
    <dgm:pt modelId="{5C9A0836-C083-4D19-88F0-F9833835D941}">
      <dgm:prSet phldrT="[Text]" custT="1"/>
      <dgm:spPr/>
      <dgm:t>
        <a:bodyPr/>
        <a:lstStyle/>
        <a:p>
          <a:r>
            <a:rPr lang="en-US" sz="900" b="1" dirty="0">
              <a:latin typeface="Times New Roman" panose="02020603050405020304" pitchFamily="18" charset="0"/>
              <a:cs typeface="Times New Roman" panose="02020603050405020304" pitchFamily="18" charset="0"/>
            </a:rPr>
            <a:t>Control </a:t>
          </a:r>
        </a:p>
        <a:p>
          <a:r>
            <a:rPr lang="en-US" sz="900" b="1" dirty="0">
              <a:latin typeface="Times New Roman" panose="02020603050405020304" pitchFamily="18" charset="0"/>
              <a:cs typeface="Times New Roman" panose="02020603050405020304" pitchFamily="18" charset="0"/>
            </a:rPr>
            <a:t>Sugarcane top</a:t>
          </a:r>
        </a:p>
      </dgm:t>
    </dgm:pt>
    <dgm:pt modelId="{253A56F1-1A62-48FB-8C7F-2D3E3C3E5E30}" type="parTrans" cxnId="{5166F0E6-F333-4FE1-9211-B359D00FD666}">
      <dgm:prSet/>
      <dgm:spPr/>
      <dgm:t>
        <a:bodyPr/>
        <a:lstStyle/>
        <a:p>
          <a:endParaRPr lang="en-US" sz="900"/>
        </a:p>
      </dgm:t>
    </dgm:pt>
    <dgm:pt modelId="{59744605-F727-4FE7-87F9-3B12FCE5F325}" type="sibTrans" cxnId="{5166F0E6-F333-4FE1-9211-B359D00FD666}">
      <dgm:prSet/>
      <dgm:spPr/>
      <dgm:t>
        <a:bodyPr/>
        <a:lstStyle/>
        <a:p>
          <a:endParaRPr lang="en-US" sz="900"/>
        </a:p>
      </dgm:t>
    </dgm:pt>
    <dgm:pt modelId="{BBAEA680-576B-4237-92EA-2E5F39A5324E}">
      <dgm:prSet phldrT="[Text]" custT="1"/>
      <dgm:spPr>
        <a:ln>
          <a:solidFill>
            <a:schemeClr val="accent1"/>
          </a:solidFill>
        </a:ln>
      </dgm:spPr>
      <dgm:t>
        <a:bodyPr/>
        <a:lstStyle/>
        <a:p>
          <a:r>
            <a:rPr lang="en-US" sz="900" b="1" dirty="0">
              <a:latin typeface="Times New Roman" panose="02020603050405020304" pitchFamily="18" charset="0"/>
              <a:cs typeface="Times New Roman" panose="02020603050405020304" pitchFamily="18" charset="0"/>
            </a:rPr>
            <a:t>Pretreated</a:t>
          </a:r>
        </a:p>
        <a:p>
          <a:r>
            <a:rPr lang="en-US" sz="900" b="1" dirty="0">
              <a:latin typeface="Times New Roman" panose="02020603050405020304" pitchFamily="18" charset="0"/>
              <a:cs typeface="Times New Roman" panose="02020603050405020304" pitchFamily="18" charset="0"/>
            </a:rPr>
            <a:t>Sugarcane top</a:t>
          </a:r>
          <a:endParaRPr lang="en-US" sz="900" dirty="0"/>
        </a:p>
      </dgm:t>
    </dgm:pt>
    <dgm:pt modelId="{31370EFD-5028-47FF-ABD5-FB826CED9A32}" type="parTrans" cxnId="{AACD046A-812E-4AB7-A67A-AD1BAF2F2B92}">
      <dgm:prSet/>
      <dgm:spPr/>
      <dgm:t>
        <a:bodyPr/>
        <a:lstStyle/>
        <a:p>
          <a:endParaRPr lang="en-US" sz="900"/>
        </a:p>
      </dgm:t>
    </dgm:pt>
    <dgm:pt modelId="{DD31CF45-3BAC-46DD-A6D6-A259FEE9DE02}" type="sibTrans" cxnId="{AACD046A-812E-4AB7-A67A-AD1BAF2F2B92}">
      <dgm:prSet/>
      <dgm:spPr/>
      <dgm:t>
        <a:bodyPr/>
        <a:lstStyle/>
        <a:p>
          <a:endParaRPr lang="en-US" sz="900"/>
        </a:p>
      </dgm:t>
    </dgm:pt>
    <dgm:pt modelId="{795DE23C-C85A-4794-AC46-B117650CB1A0}" type="pres">
      <dgm:prSet presAssocID="{534C9E63-30D3-4FDA-B8D5-32333FF08F22}" presName="compositeShape" presStyleCnt="0">
        <dgm:presLayoutVars>
          <dgm:chMax val="2"/>
          <dgm:dir/>
          <dgm:resizeHandles val="exact"/>
        </dgm:presLayoutVars>
      </dgm:prSet>
      <dgm:spPr/>
      <dgm:t>
        <a:bodyPr/>
        <a:lstStyle/>
        <a:p>
          <a:endParaRPr lang="en-IN"/>
        </a:p>
      </dgm:t>
    </dgm:pt>
    <dgm:pt modelId="{D84DA433-361A-48E0-9A32-9E4B35B1D4B5}" type="pres">
      <dgm:prSet presAssocID="{534C9E63-30D3-4FDA-B8D5-32333FF08F22}" presName="ribbon" presStyleLbl="node1" presStyleIdx="0" presStyleCnt="1" custScaleX="74670" custScaleY="74434" custLinFactNeighborX="7169" custLinFactNeighborY="3884"/>
      <dgm:spPr/>
      <dgm:t>
        <a:bodyPr/>
        <a:lstStyle/>
        <a:p>
          <a:endParaRPr lang="en-IN"/>
        </a:p>
      </dgm:t>
    </dgm:pt>
    <dgm:pt modelId="{57DF38C9-E752-4813-B574-4ECF4B7B3506}" type="pres">
      <dgm:prSet presAssocID="{534C9E63-30D3-4FDA-B8D5-32333FF08F22}" presName="leftArrowText" presStyleLbl="node1" presStyleIdx="0" presStyleCnt="1" custScaleX="90630" custScaleY="63113" custLinFactNeighborX="45202" custLinFactNeighborY="2709">
        <dgm:presLayoutVars>
          <dgm:chMax val="0"/>
          <dgm:bulletEnabled val="1"/>
        </dgm:presLayoutVars>
      </dgm:prSet>
      <dgm:spPr/>
      <dgm:t>
        <a:bodyPr/>
        <a:lstStyle/>
        <a:p>
          <a:endParaRPr lang="en-US"/>
        </a:p>
      </dgm:t>
    </dgm:pt>
    <dgm:pt modelId="{0B266B5E-502E-46B5-959D-541A7746AF1C}" type="pres">
      <dgm:prSet presAssocID="{534C9E63-30D3-4FDA-B8D5-32333FF08F22}" presName="rightArrowText" presStyleLbl="node1" presStyleIdx="0" presStyleCnt="1" custScaleX="87554" custScaleY="100216" custLinFactNeighborX="4793" custLinFactNeighborY="8839">
        <dgm:presLayoutVars>
          <dgm:chMax val="0"/>
          <dgm:bulletEnabled val="1"/>
        </dgm:presLayoutVars>
      </dgm:prSet>
      <dgm:spPr/>
      <dgm:t>
        <a:bodyPr/>
        <a:lstStyle/>
        <a:p>
          <a:endParaRPr lang="en-US"/>
        </a:p>
      </dgm:t>
    </dgm:pt>
  </dgm:ptLst>
  <dgm:cxnLst>
    <dgm:cxn modelId="{425F59E4-1EC3-4B7F-8077-ED26A7356710}" type="presOf" srcId="{5C9A0836-C083-4D19-88F0-F9833835D941}" destId="{57DF38C9-E752-4813-B574-4ECF4B7B3506}" srcOrd="0" destOrd="0" presId="urn:microsoft.com/office/officeart/2005/8/layout/arrow6"/>
    <dgm:cxn modelId="{28167CB7-331A-4B91-8F79-BD8F18B402B5}" type="presOf" srcId="{BBAEA680-576B-4237-92EA-2E5F39A5324E}" destId="{0B266B5E-502E-46B5-959D-541A7746AF1C}" srcOrd="0" destOrd="0" presId="urn:microsoft.com/office/officeart/2005/8/layout/arrow6"/>
    <dgm:cxn modelId="{AACD046A-812E-4AB7-A67A-AD1BAF2F2B92}" srcId="{534C9E63-30D3-4FDA-B8D5-32333FF08F22}" destId="{BBAEA680-576B-4237-92EA-2E5F39A5324E}" srcOrd="1" destOrd="0" parTransId="{31370EFD-5028-47FF-ABD5-FB826CED9A32}" sibTransId="{DD31CF45-3BAC-46DD-A6D6-A259FEE9DE02}"/>
    <dgm:cxn modelId="{0338F97C-EC4D-4846-B4CD-07F5C863563A}" type="presOf" srcId="{534C9E63-30D3-4FDA-B8D5-32333FF08F22}" destId="{795DE23C-C85A-4794-AC46-B117650CB1A0}" srcOrd="0" destOrd="0" presId="urn:microsoft.com/office/officeart/2005/8/layout/arrow6"/>
    <dgm:cxn modelId="{5166F0E6-F333-4FE1-9211-B359D00FD666}" srcId="{534C9E63-30D3-4FDA-B8D5-32333FF08F22}" destId="{5C9A0836-C083-4D19-88F0-F9833835D941}" srcOrd="0" destOrd="0" parTransId="{253A56F1-1A62-48FB-8C7F-2D3E3C3E5E30}" sibTransId="{59744605-F727-4FE7-87F9-3B12FCE5F325}"/>
    <dgm:cxn modelId="{962A5803-82CC-48DA-8750-DBD71BC16796}" type="presParOf" srcId="{795DE23C-C85A-4794-AC46-B117650CB1A0}" destId="{D84DA433-361A-48E0-9A32-9E4B35B1D4B5}" srcOrd="0" destOrd="0" presId="urn:microsoft.com/office/officeart/2005/8/layout/arrow6"/>
    <dgm:cxn modelId="{ACD5EA85-E7DB-48BE-887A-EACCB490DE38}" type="presParOf" srcId="{795DE23C-C85A-4794-AC46-B117650CB1A0}" destId="{57DF38C9-E752-4813-B574-4ECF4B7B3506}" srcOrd="1" destOrd="0" presId="urn:microsoft.com/office/officeart/2005/8/layout/arrow6"/>
    <dgm:cxn modelId="{6D442FB4-138E-4B59-A3D9-2AFD366DE6D5}" type="presParOf" srcId="{795DE23C-C85A-4794-AC46-B117650CB1A0}" destId="{0B266B5E-502E-46B5-959D-541A7746AF1C}" srcOrd="2" destOrd="0" presId="urn:microsoft.com/office/officeart/2005/8/layout/arrow6"/>
  </dgm:cxnLst>
  <dgm:bg>
    <a:noFill/>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34C9E63-30D3-4FDA-B8D5-32333FF08F22}" type="doc">
      <dgm:prSet loTypeId="urn:microsoft.com/office/officeart/2005/8/layout/arrow6" loCatId="process" qsTypeId="urn:microsoft.com/office/officeart/2005/8/quickstyle/simple2" qsCatId="simple" csTypeId="urn:microsoft.com/office/officeart/2005/8/colors/accent1_1" csCatId="accent1" phldr="1"/>
      <dgm:spPr/>
      <dgm:t>
        <a:bodyPr/>
        <a:lstStyle/>
        <a:p>
          <a:endParaRPr lang="en-US"/>
        </a:p>
      </dgm:t>
    </dgm:pt>
    <dgm:pt modelId="{5C9A0836-C083-4D19-88F0-F9833835D941}">
      <dgm:prSet phldrT="[Text]" custT="1"/>
      <dgm:spPr/>
      <dgm:t>
        <a:bodyPr/>
        <a:lstStyle/>
        <a:p>
          <a:r>
            <a:rPr lang="en-US" sz="900" b="1" dirty="0">
              <a:latin typeface="Times New Roman" panose="02020603050405020304" pitchFamily="18" charset="0"/>
              <a:cs typeface="Times New Roman" panose="02020603050405020304" pitchFamily="18" charset="0"/>
            </a:rPr>
            <a:t>Control </a:t>
          </a:r>
        </a:p>
        <a:p>
          <a:r>
            <a:rPr lang="en-US" sz="900" b="1" dirty="0">
              <a:latin typeface="Times New Roman" panose="02020603050405020304" pitchFamily="18" charset="0"/>
              <a:cs typeface="Times New Roman" panose="02020603050405020304" pitchFamily="18" charset="0"/>
            </a:rPr>
            <a:t>Sugarcane top</a:t>
          </a:r>
        </a:p>
      </dgm:t>
    </dgm:pt>
    <dgm:pt modelId="{253A56F1-1A62-48FB-8C7F-2D3E3C3E5E30}" type="parTrans" cxnId="{5166F0E6-F333-4FE1-9211-B359D00FD666}">
      <dgm:prSet/>
      <dgm:spPr/>
      <dgm:t>
        <a:bodyPr/>
        <a:lstStyle/>
        <a:p>
          <a:endParaRPr lang="en-US" sz="900"/>
        </a:p>
      </dgm:t>
    </dgm:pt>
    <dgm:pt modelId="{59744605-F727-4FE7-87F9-3B12FCE5F325}" type="sibTrans" cxnId="{5166F0E6-F333-4FE1-9211-B359D00FD666}">
      <dgm:prSet/>
      <dgm:spPr/>
      <dgm:t>
        <a:bodyPr/>
        <a:lstStyle/>
        <a:p>
          <a:endParaRPr lang="en-US" sz="900"/>
        </a:p>
      </dgm:t>
    </dgm:pt>
    <dgm:pt modelId="{BBAEA680-576B-4237-92EA-2E5F39A5324E}">
      <dgm:prSet phldrT="[Text]" custT="1"/>
      <dgm:spPr>
        <a:ln>
          <a:solidFill>
            <a:schemeClr val="accent1"/>
          </a:solidFill>
        </a:ln>
      </dgm:spPr>
      <dgm:t>
        <a:bodyPr/>
        <a:lstStyle/>
        <a:p>
          <a:r>
            <a:rPr lang="en-US" sz="900" b="1" dirty="0">
              <a:latin typeface="Times New Roman" panose="02020603050405020304" pitchFamily="18" charset="0"/>
              <a:cs typeface="Times New Roman" panose="02020603050405020304" pitchFamily="18" charset="0"/>
            </a:rPr>
            <a:t>Pretreated</a:t>
          </a:r>
        </a:p>
        <a:p>
          <a:r>
            <a:rPr lang="en-US" sz="900" b="1" dirty="0">
              <a:latin typeface="Times New Roman" panose="02020603050405020304" pitchFamily="18" charset="0"/>
              <a:cs typeface="Times New Roman" panose="02020603050405020304" pitchFamily="18" charset="0"/>
            </a:rPr>
            <a:t>Sugarcane top</a:t>
          </a:r>
          <a:endParaRPr lang="en-US" sz="900" dirty="0"/>
        </a:p>
      </dgm:t>
    </dgm:pt>
    <dgm:pt modelId="{31370EFD-5028-47FF-ABD5-FB826CED9A32}" type="parTrans" cxnId="{AACD046A-812E-4AB7-A67A-AD1BAF2F2B92}">
      <dgm:prSet/>
      <dgm:spPr/>
      <dgm:t>
        <a:bodyPr/>
        <a:lstStyle/>
        <a:p>
          <a:endParaRPr lang="en-US" sz="900"/>
        </a:p>
      </dgm:t>
    </dgm:pt>
    <dgm:pt modelId="{DD31CF45-3BAC-46DD-A6D6-A259FEE9DE02}" type="sibTrans" cxnId="{AACD046A-812E-4AB7-A67A-AD1BAF2F2B92}">
      <dgm:prSet/>
      <dgm:spPr/>
      <dgm:t>
        <a:bodyPr/>
        <a:lstStyle/>
        <a:p>
          <a:endParaRPr lang="en-US" sz="900"/>
        </a:p>
      </dgm:t>
    </dgm:pt>
    <dgm:pt modelId="{795DE23C-C85A-4794-AC46-B117650CB1A0}" type="pres">
      <dgm:prSet presAssocID="{534C9E63-30D3-4FDA-B8D5-32333FF08F22}" presName="compositeShape" presStyleCnt="0">
        <dgm:presLayoutVars>
          <dgm:chMax val="2"/>
          <dgm:dir/>
          <dgm:resizeHandles val="exact"/>
        </dgm:presLayoutVars>
      </dgm:prSet>
      <dgm:spPr/>
      <dgm:t>
        <a:bodyPr/>
        <a:lstStyle/>
        <a:p>
          <a:endParaRPr lang="en-IN"/>
        </a:p>
      </dgm:t>
    </dgm:pt>
    <dgm:pt modelId="{D84DA433-361A-48E0-9A32-9E4B35B1D4B5}" type="pres">
      <dgm:prSet presAssocID="{534C9E63-30D3-4FDA-B8D5-32333FF08F22}" presName="ribbon" presStyleLbl="node1" presStyleIdx="0" presStyleCnt="1" custScaleX="72116" custScaleY="74434" custLinFactNeighborX="7169" custLinFactNeighborY="3884"/>
      <dgm:spPr/>
      <dgm:t>
        <a:bodyPr/>
        <a:lstStyle/>
        <a:p>
          <a:endParaRPr lang="en-IN"/>
        </a:p>
      </dgm:t>
    </dgm:pt>
    <dgm:pt modelId="{57DF38C9-E752-4813-B574-4ECF4B7B3506}" type="pres">
      <dgm:prSet presAssocID="{534C9E63-30D3-4FDA-B8D5-32333FF08F22}" presName="leftArrowText" presStyleLbl="node1" presStyleIdx="0" presStyleCnt="1" custScaleX="90630" custScaleY="63113" custLinFactNeighborX="45202" custLinFactNeighborY="2709">
        <dgm:presLayoutVars>
          <dgm:chMax val="0"/>
          <dgm:bulletEnabled val="1"/>
        </dgm:presLayoutVars>
      </dgm:prSet>
      <dgm:spPr/>
      <dgm:t>
        <a:bodyPr/>
        <a:lstStyle/>
        <a:p>
          <a:endParaRPr lang="en-US"/>
        </a:p>
      </dgm:t>
    </dgm:pt>
    <dgm:pt modelId="{0B266B5E-502E-46B5-959D-541A7746AF1C}" type="pres">
      <dgm:prSet presAssocID="{534C9E63-30D3-4FDA-B8D5-32333FF08F22}" presName="rightArrowText" presStyleLbl="node1" presStyleIdx="0" presStyleCnt="1" custScaleX="87554" custScaleY="100216" custLinFactNeighborX="5237" custLinFactNeighborY="-3420">
        <dgm:presLayoutVars>
          <dgm:chMax val="0"/>
          <dgm:bulletEnabled val="1"/>
        </dgm:presLayoutVars>
      </dgm:prSet>
      <dgm:spPr/>
      <dgm:t>
        <a:bodyPr/>
        <a:lstStyle/>
        <a:p>
          <a:endParaRPr lang="en-US"/>
        </a:p>
      </dgm:t>
    </dgm:pt>
  </dgm:ptLst>
  <dgm:cxnLst>
    <dgm:cxn modelId="{EED49492-94CF-4C59-80D3-AEF33A50D0DF}" type="presOf" srcId="{5C9A0836-C083-4D19-88F0-F9833835D941}" destId="{57DF38C9-E752-4813-B574-4ECF4B7B3506}" srcOrd="0" destOrd="0" presId="urn:microsoft.com/office/officeart/2005/8/layout/arrow6"/>
    <dgm:cxn modelId="{4403BCFC-E67B-4EBA-B86E-B03B93808111}" type="presOf" srcId="{534C9E63-30D3-4FDA-B8D5-32333FF08F22}" destId="{795DE23C-C85A-4794-AC46-B117650CB1A0}" srcOrd="0" destOrd="0" presId="urn:microsoft.com/office/officeart/2005/8/layout/arrow6"/>
    <dgm:cxn modelId="{AD505371-C7FD-419F-A4A8-937876A82FFA}" type="presOf" srcId="{BBAEA680-576B-4237-92EA-2E5F39A5324E}" destId="{0B266B5E-502E-46B5-959D-541A7746AF1C}" srcOrd="0" destOrd="0" presId="urn:microsoft.com/office/officeart/2005/8/layout/arrow6"/>
    <dgm:cxn modelId="{AACD046A-812E-4AB7-A67A-AD1BAF2F2B92}" srcId="{534C9E63-30D3-4FDA-B8D5-32333FF08F22}" destId="{BBAEA680-576B-4237-92EA-2E5F39A5324E}" srcOrd="1" destOrd="0" parTransId="{31370EFD-5028-47FF-ABD5-FB826CED9A32}" sibTransId="{DD31CF45-3BAC-46DD-A6D6-A259FEE9DE02}"/>
    <dgm:cxn modelId="{5166F0E6-F333-4FE1-9211-B359D00FD666}" srcId="{534C9E63-30D3-4FDA-B8D5-32333FF08F22}" destId="{5C9A0836-C083-4D19-88F0-F9833835D941}" srcOrd="0" destOrd="0" parTransId="{253A56F1-1A62-48FB-8C7F-2D3E3C3E5E30}" sibTransId="{59744605-F727-4FE7-87F9-3B12FCE5F325}"/>
    <dgm:cxn modelId="{06E26AB2-1DB6-4A0A-AE3F-B921B63CBA1E}" type="presParOf" srcId="{795DE23C-C85A-4794-AC46-B117650CB1A0}" destId="{D84DA433-361A-48E0-9A32-9E4B35B1D4B5}" srcOrd="0" destOrd="0" presId="urn:microsoft.com/office/officeart/2005/8/layout/arrow6"/>
    <dgm:cxn modelId="{E6FD5C47-65B0-490F-9FBA-9875F441D2F6}" type="presParOf" srcId="{795DE23C-C85A-4794-AC46-B117650CB1A0}" destId="{57DF38C9-E752-4813-B574-4ECF4B7B3506}" srcOrd="1" destOrd="0" presId="urn:microsoft.com/office/officeart/2005/8/layout/arrow6"/>
    <dgm:cxn modelId="{64201EC2-FA14-48EE-A2AD-4D5726B7B379}" type="presParOf" srcId="{795DE23C-C85A-4794-AC46-B117650CB1A0}" destId="{0B266B5E-502E-46B5-959D-541A7746AF1C}" srcOrd="2" destOrd="0" presId="urn:microsoft.com/office/officeart/2005/8/layout/arrow6"/>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37C49F-9091-4B8A-BFC4-06DF82E453C5}">
      <dsp:nvSpPr>
        <dsp:cNvPr id="0" name=""/>
        <dsp:cNvSpPr/>
      </dsp:nvSpPr>
      <dsp:spPr>
        <a:xfrm>
          <a:off x="6287091" y="2760792"/>
          <a:ext cx="2000636" cy="257789"/>
        </a:xfrm>
        <a:custGeom>
          <a:avLst/>
          <a:gdLst/>
          <a:ahLst/>
          <a:cxnLst/>
          <a:rect l="0" t="0" r="0" b="0"/>
          <a:pathLst>
            <a:path>
              <a:moveTo>
                <a:pt x="0" y="0"/>
              </a:moveTo>
              <a:lnTo>
                <a:pt x="0" y="175675"/>
              </a:lnTo>
              <a:lnTo>
                <a:pt x="2000636" y="175675"/>
              </a:lnTo>
              <a:lnTo>
                <a:pt x="2000636"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2094E9-5085-4D51-B20C-A93A413BC7C4}">
      <dsp:nvSpPr>
        <dsp:cNvPr id="0" name=""/>
        <dsp:cNvSpPr/>
      </dsp:nvSpPr>
      <dsp:spPr>
        <a:xfrm>
          <a:off x="6287091" y="2760792"/>
          <a:ext cx="697410" cy="216436"/>
        </a:xfrm>
        <a:custGeom>
          <a:avLst/>
          <a:gdLst/>
          <a:ahLst/>
          <a:cxnLst/>
          <a:rect l="0" t="0" r="0" b="0"/>
          <a:pathLst>
            <a:path>
              <a:moveTo>
                <a:pt x="0" y="0"/>
              </a:moveTo>
              <a:lnTo>
                <a:pt x="0" y="134323"/>
              </a:lnTo>
              <a:lnTo>
                <a:pt x="697410" y="134323"/>
              </a:lnTo>
              <a:lnTo>
                <a:pt x="697410" y="2164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7B171-4DDC-45AA-8E02-E606404B5D73}">
      <dsp:nvSpPr>
        <dsp:cNvPr id="0" name=""/>
        <dsp:cNvSpPr/>
      </dsp:nvSpPr>
      <dsp:spPr>
        <a:xfrm>
          <a:off x="5679786" y="2760792"/>
          <a:ext cx="607305" cy="257789"/>
        </a:xfrm>
        <a:custGeom>
          <a:avLst/>
          <a:gdLst/>
          <a:ahLst/>
          <a:cxnLst/>
          <a:rect l="0" t="0" r="0" b="0"/>
          <a:pathLst>
            <a:path>
              <a:moveTo>
                <a:pt x="607305" y="0"/>
              </a:moveTo>
              <a:lnTo>
                <a:pt x="607305" y="175675"/>
              </a:lnTo>
              <a:lnTo>
                <a:pt x="0" y="175675"/>
              </a:lnTo>
              <a:lnTo>
                <a:pt x="0"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78846F-A1EB-4A2C-891D-90FF2C05CF21}">
      <dsp:nvSpPr>
        <dsp:cNvPr id="0" name=""/>
        <dsp:cNvSpPr/>
      </dsp:nvSpPr>
      <dsp:spPr>
        <a:xfrm>
          <a:off x="4297180" y="2760792"/>
          <a:ext cx="1989911" cy="257789"/>
        </a:xfrm>
        <a:custGeom>
          <a:avLst/>
          <a:gdLst/>
          <a:ahLst/>
          <a:cxnLst/>
          <a:rect l="0" t="0" r="0" b="0"/>
          <a:pathLst>
            <a:path>
              <a:moveTo>
                <a:pt x="1989911" y="0"/>
              </a:moveTo>
              <a:lnTo>
                <a:pt x="1989911" y="175675"/>
              </a:lnTo>
              <a:lnTo>
                <a:pt x="0" y="175675"/>
              </a:lnTo>
              <a:lnTo>
                <a:pt x="0"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EBA72F-4012-4B00-9172-BA0C9E8ABB76}">
      <dsp:nvSpPr>
        <dsp:cNvPr id="0" name=""/>
        <dsp:cNvSpPr/>
      </dsp:nvSpPr>
      <dsp:spPr>
        <a:xfrm>
          <a:off x="4057471" y="1500586"/>
          <a:ext cx="2229620" cy="257789"/>
        </a:xfrm>
        <a:custGeom>
          <a:avLst/>
          <a:gdLst/>
          <a:ahLst/>
          <a:cxnLst/>
          <a:rect l="0" t="0" r="0" b="0"/>
          <a:pathLst>
            <a:path>
              <a:moveTo>
                <a:pt x="0" y="0"/>
              </a:moveTo>
              <a:lnTo>
                <a:pt x="0" y="175675"/>
              </a:lnTo>
              <a:lnTo>
                <a:pt x="2229620" y="175675"/>
              </a:lnTo>
              <a:lnTo>
                <a:pt x="2229620" y="2577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B9306F-292B-4A3A-9558-0DDA52817713}">
      <dsp:nvSpPr>
        <dsp:cNvPr id="0" name=""/>
        <dsp:cNvSpPr/>
      </dsp:nvSpPr>
      <dsp:spPr>
        <a:xfrm>
          <a:off x="1755615" y="2811871"/>
          <a:ext cx="1236060" cy="257789"/>
        </a:xfrm>
        <a:custGeom>
          <a:avLst/>
          <a:gdLst/>
          <a:ahLst/>
          <a:cxnLst/>
          <a:rect l="0" t="0" r="0" b="0"/>
          <a:pathLst>
            <a:path>
              <a:moveTo>
                <a:pt x="0" y="0"/>
              </a:moveTo>
              <a:lnTo>
                <a:pt x="0" y="175675"/>
              </a:lnTo>
              <a:lnTo>
                <a:pt x="1236060" y="175675"/>
              </a:lnTo>
              <a:lnTo>
                <a:pt x="1236060"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067F19-B310-4CE1-B921-AE7FA54FBBF1}">
      <dsp:nvSpPr>
        <dsp:cNvPr id="0" name=""/>
        <dsp:cNvSpPr/>
      </dsp:nvSpPr>
      <dsp:spPr>
        <a:xfrm>
          <a:off x="1709895" y="2811871"/>
          <a:ext cx="91440" cy="257789"/>
        </a:xfrm>
        <a:custGeom>
          <a:avLst/>
          <a:gdLst/>
          <a:ahLst/>
          <a:cxnLst/>
          <a:rect l="0" t="0" r="0" b="0"/>
          <a:pathLst>
            <a:path>
              <a:moveTo>
                <a:pt x="45720" y="0"/>
              </a:moveTo>
              <a:lnTo>
                <a:pt x="45720"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DD42E9-4DF8-46A1-9080-5AB548117ED6}">
      <dsp:nvSpPr>
        <dsp:cNvPr id="0" name=""/>
        <dsp:cNvSpPr/>
      </dsp:nvSpPr>
      <dsp:spPr>
        <a:xfrm>
          <a:off x="519554" y="2811871"/>
          <a:ext cx="1236060" cy="257789"/>
        </a:xfrm>
        <a:custGeom>
          <a:avLst/>
          <a:gdLst/>
          <a:ahLst/>
          <a:cxnLst/>
          <a:rect l="0" t="0" r="0" b="0"/>
          <a:pathLst>
            <a:path>
              <a:moveTo>
                <a:pt x="1236060" y="0"/>
              </a:moveTo>
              <a:lnTo>
                <a:pt x="1236060" y="175675"/>
              </a:lnTo>
              <a:lnTo>
                <a:pt x="0" y="175675"/>
              </a:lnTo>
              <a:lnTo>
                <a:pt x="0" y="2577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A1513F-0F6F-4ED9-B333-45AA8AC91F48}">
      <dsp:nvSpPr>
        <dsp:cNvPr id="0" name=""/>
        <dsp:cNvSpPr/>
      </dsp:nvSpPr>
      <dsp:spPr>
        <a:xfrm>
          <a:off x="1755615" y="1500586"/>
          <a:ext cx="2301855" cy="257789"/>
        </a:xfrm>
        <a:custGeom>
          <a:avLst/>
          <a:gdLst/>
          <a:ahLst/>
          <a:cxnLst/>
          <a:rect l="0" t="0" r="0" b="0"/>
          <a:pathLst>
            <a:path>
              <a:moveTo>
                <a:pt x="2301855" y="0"/>
              </a:moveTo>
              <a:lnTo>
                <a:pt x="2301855" y="175675"/>
              </a:lnTo>
              <a:lnTo>
                <a:pt x="0" y="175675"/>
              </a:lnTo>
              <a:lnTo>
                <a:pt x="0" y="2577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A4EBB4-BAB7-4208-A128-F4E0325B64D7}">
      <dsp:nvSpPr>
        <dsp:cNvPr id="0" name=""/>
        <dsp:cNvSpPr/>
      </dsp:nvSpPr>
      <dsp:spPr>
        <a:xfrm>
          <a:off x="3086316" y="399281"/>
          <a:ext cx="1942309" cy="11013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1C23DF-C791-44F4-97E1-D90990674B37}">
      <dsp:nvSpPr>
        <dsp:cNvPr id="0" name=""/>
        <dsp:cNvSpPr/>
      </dsp:nvSpPr>
      <dsp:spPr>
        <a:xfrm>
          <a:off x="3184803" y="492844"/>
          <a:ext cx="1942309" cy="11013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IN" sz="2000" b="1" kern="1200" dirty="0"/>
            <a:t>Biofuels</a:t>
          </a:r>
        </a:p>
      </dsp:txBody>
      <dsp:txXfrm>
        <a:off x="3184803" y="492844"/>
        <a:ext cx="1942309" cy="1101304"/>
      </dsp:txXfrm>
    </dsp:sp>
    <dsp:sp modelId="{6DAA573F-C0CF-47AC-8DA1-DB599FD6BBF5}">
      <dsp:nvSpPr>
        <dsp:cNvPr id="0" name=""/>
        <dsp:cNvSpPr/>
      </dsp:nvSpPr>
      <dsp:spPr>
        <a:xfrm>
          <a:off x="837665" y="1758375"/>
          <a:ext cx="1835899" cy="1053495"/>
        </a:xfrm>
        <a:prstGeom prst="roundRect">
          <a:avLst>
            <a:gd name="adj" fmla="val 10000"/>
          </a:avLst>
        </a:prstGeom>
        <a:gradFill rotWithShape="1">
          <a:gsLst>
            <a:gs pos="0">
              <a:schemeClr val="accent3">
                <a:shade val="63000"/>
                <a:satMod val="165000"/>
              </a:schemeClr>
            </a:gs>
            <a:gs pos="30000">
              <a:schemeClr val="accent3">
                <a:shade val="58000"/>
                <a:satMod val="165000"/>
              </a:schemeClr>
            </a:gs>
            <a:gs pos="75000">
              <a:schemeClr val="accent3">
                <a:shade val="30000"/>
                <a:satMod val="175000"/>
              </a:schemeClr>
            </a:gs>
            <a:gs pos="100000">
              <a:schemeClr val="accent3">
                <a:shade val="15000"/>
                <a:satMod val="175000"/>
              </a:schemeClr>
            </a:gs>
          </a:gsLst>
          <a:path path="circle">
            <a:fillToRect l="5000" t="100000" r="120000" b="10000"/>
          </a:path>
        </a:gradFill>
        <a:ln w="12700" cap="flat" cmpd="sng" algn="ctr">
          <a:solidFill>
            <a:schemeClr val="accent3">
              <a:shade val="70000"/>
              <a:satMod val="150000"/>
            </a:schemeClr>
          </a:solidFill>
          <a:prstDash val="solid"/>
        </a:ln>
        <a:effectLst>
          <a:outerShdw blurRad="50800" dist="20000" dir="5400000" rotWithShape="0">
            <a:srgbClr val="000000">
              <a:alpha val="42000"/>
            </a:srgbClr>
          </a:outerShdw>
        </a:effectLst>
      </dsp:spPr>
      <dsp:style>
        <a:lnRef idx="1">
          <a:schemeClr val="accent3"/>
        </a:lnRef>
        <a:fillRef idx="3">
          <a:schemeClr val="accent3"/>
        </a:fillRef>
        <a:effectRef idx="2">
          <a:schemeClr val="accent3"/>
        </a:effectRef>
        <a:fontRef idx="minor">
          <a:schemeClr val="lt1"/>
        </a:fontRef>
      </dsp:style>
    </dsp:sp>
    <dsp:sp modelId="{C9509C80-B6D6-4C42-9A94-55F7190B35AB}">
      <dsp:nvSpPr>
        <dsp:cNvPr id="0" name=""/>
        <dsp:cNvSpPr/>
      </dsp:nvSpPr>
      <dsp:spPr>
        <a:xfrm>
          <a:off x="936152" y="1851937"/>
          <a:ext cx="1835899" cy="105349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b="1" kern="1200" dirty="0"/>
            <a:t>Liquid Biofuels</a:t>
          </a:r>
        </a:p>
      </dsp:txBody>
      <dsp:txXfrm>
        <a:off x="936152" y="1851937"/>
        <a:ext cx="1835899" cy="1053495"/>
      </dsp:txXfrm>
    </dsp:sp>
    <dsp:sp modelId="{D157ED1D-1148-425E-B530-CBB8B1307A91}">
      <dsp:nvSpPr>
        <dsp:cNvPr id="0" name=""/>
        <dsp:cNvSpPr/>
      </dsp:nvSpPr>
      <dsp:spPr>
        <a:xfrm>
          <a:off x="11" y="3069660"/>
          <a:ext cx="1039087" cy="1478049"/>
        </a:xfrm>
        <a:prstGeom prst="roundRect">
          <a:avLst>
            <a:gd name="adj" fmla="val 10000"/>
          </a:avLst>
        </a:prstGeom>
        <a:gradFill rotWithShape="1">
          <a:gsLst>
            <a:gs pos="0">
              <a:schemeClr val="accent3">
                <a:shade val="63000"/>
                <a:satMod val="165000"/>
              </a:schemeClr>
            </a:gs>
            <a:gs pos="30000">
              <a:schemeClr val="accent3">
                <a:shade val="58000"/>
                <a:satMod val="165000"/>
              </a:schemeClr>
            </a:gs>
            <a:gs pos="75000">
              <a:schemeClr val="accent3">
                <a:shade val="30000"/>
                <a:satMod val="175000"/>
              </a:schemeClr>
            </a:gs>
            <a:gs pos="100000">
              <a:schemeClr val="accent3">
                <a:shade val="15000"/>
                <a:satMod val="175000"/>
              </a:schemeClr>
            </a:gs>
          </a:gsLst>
          <a:path path="circle">
            <a:fillToRect l="5000" t="100000" r="120000" b="10000"/>
          </a:path>
        </a:gradFill>
        <a:ln w="12700" cap="flat" cmpd="sng" algn="ctr">
          <a:solidFill>
            <a:schemeClr val="accent3">
              <a:shade val="70000"/>
              <a:satMod val="150000"/>
            </a:schemeClr>
          </a:solidFill>
          <a:prstDash val="solid"/>
        </a:ln>
        <a:effectLst>
          <a:outerShdw blurRad="50800" dist="20000" dir="5400000" rotWithShape="0">
            <a:srgbClr val="000000">
              <a:alpha val="42000"/>
            </a:srgbClr>
          </a:outerShdw>
        </a:effectLst>
      </dsp:spPr>
      <dsp:style>
        <a:lnRef idx="1">
          <a:schemeClr val="accent3"/>
        </a:lnRef>
        <a:fillRef idx="3">
          <a:schemeClr val="accent3"/>
        </a:fillRef>
        <a:effectRef idx="2">
          <a:schemeClr val="accent3"/>
        </a:effectRef>
        <a:fontRef idx="minor">
          <a:schemeClr val="lt1"/>
        </a:fontRef>
      </dsp:style>
    </dsp:sp>
    <dsp:sp modelId="{9BA23F23-81CD-48EC-BEDB-7FB00828E0BB}">
      <dsp:nvSpPr>
        <dsp:cNvPr id="0" name=""/>
        <dsp:cNvSpPr/>
      </dsp:nvSpPr>
      <dsp:spPr>
        <a:xfrm>
          <a:off x="98498" y="3163223"/>
          <a:ext cx="1039087" cy="1478049"/>
        </a:xfrm>
        <a:prstGeom prst="roundRect">
          <a:avLst>
            <a:gd name="adj" fmla="val 10000"/>
          </a:avLst>
        </a:prstGeom>
        <a:gradFill rotWithShape="1">
          <a:gsLst>
            <a:gs pos="0">
              <a:schemeClr val="accent4">
                <a:tint val="35000"/>
                <a:satMod val="260000"/>
              </a:schemeClr>
            </a:gs>
            <a:gs pos="30000">
              <a:schemeClr val="accent4">
                <a:tint val="38000"/>
                <a:satMod val="260000"/>
              </a:schemeClr>
            </a:gs>
            <a:gs pos="75000">
              <a:schemeClr val="accent4">
                <a:tint val="55000"/>
                <a:satMod val="255000"/>
              </a:schemeClr>
            </a:gs>
            <a:gs pos="100000">
              <a:schemeClr val="accent4">
                <a:tint val="70000"/>
                <a:satMod val="255000"/>
              </a:schemeClr>
            </a:gs>
          </a:gsLst>
          <a:path path="circle">
            <a:fillToRect l="5000" t="100000" r="120000" b="10000"/>
          </a:path>
        </a:gra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b="1" kern="1200" dirty="0" err="1"/>
            <a:t>Bioethanol</a:t>
          </a:r>
          <a:endParaRPr lang="en-IN" sz="1200" b="1" kern="1200" dirty="0"/>
        </a:p>
      </dsp:txBody>
      <dsp:txXfrm>
        <a:off x="98498" y="3163223"/>
        <a:ext cx="1039087" cy="1478049"/>
      </dsp:txXfrm>
    </dsp:sp>
    <dsp:sp modelId="{2E4DEACF-4A22-466F-AC3A-AA95C7D0AA75}">
      <dsp:nvSpPr>
        <dsp:cNvPr id="0" name=""/>
        <dsp:cNvSpPr/>
      </dsp:nvSpPr>
      <dsp:spPr>
        <a:xfrm>
          <a:off x="1236072" y="3069660"/>
          <a:ext cx="1039087" cy="1478055"/>
        </a:xfrm>
        <a:prstGeom prst="roundRect">
          <a:avLst>
            <a:gd name="adj" fmla="val 10000"/>
          </a:avLst>
        </a:prstGeom>
        <a:gradFill rotWithShape="1">
          <a:gsLst>
            <a:gs pos="0">
              <a:schemeClr val="accent3">
                <a:shade val="63000"/>
                <a:satMod val="165000"/>
              </a:schemeClr>
            </a:gs>
            <a:gs pos="30000">
              <a:schemeClr val="accent3">
                <a:shade val="58000"/>
                <a:satMod val="165000"/>
              </a:schemeClr>
            </a:gs>
            <a:gs pos="75000">
              <a:schemeClr val="accent3">
                <a:shade val="30000"/>
                <a:satMod val="175000"/>
              </a:schemeClr>
            </a:gs>
            <a:gs pos="100000">
              <a:schemeClr val="accent3">
                <a:shade val="15000"/>
                <a:satMod val="175000"/>
              </a:schemeClr>
            </a:gs>
          </a:gsLst>
          <a:path path="circle">
            <a:fillToRect l="5000" t="100000" r="120000" b="10000"/>
          </a:path>
        </a:gradFill>
        <a:ln w="12700" cap="flat" cmpd="sng" algn="ctr">
          <a:solidFill>
            <a:schemeClr val="accent3">
              <a:shade val="70000"/>
              <a:satMod val="150000"/>
            </a:schemeClr>
          </a:solidFill>
          <a:prstDash val="solid"/>
        </a:ln>
        <a:effectLst>
          <a:outerShdw blurRad="50800" dist="20000" dir="5400000" rotWithShape="0">
            <a:srgbClr val="000000">
              <a:alpha val="42000"/>
            </a:srgbClr>
          </a:outerShdw>
        </a:effectLst>
      </dsp:spPr>
      <dsp:style>
        <a:lnRef idx="1">
          <a:schemeClr val="accent3"/>
        </a:lnRef>
        <a:fillRef idx="3">
          <a:schemeClr val="accent3"/>
        </a:fillRef>
        <a:effectRef idx="2">
          <a:schemeClr val="accent3"/>
        </a:effectRef>
        <a:fontRef idx="minor">
          <a:schemeClr val="lt1"/>
        </a:fontRef>
      </dsp:style>
    </dsp:sp>
    <dsp:sp modelId="{0B502F9E-3ABB-4F4B-94F1-825CF2FD7772}">
      <dsp:nvSpPr>
        <dsp:cNvPr id="0" name=""/>
        <dsp:cNvSpPr/>
      </dsp:nvSpPr>
      <dsp:spPr>
        <a:xfrm>
          <a:off x="1334558" y="3163223"/>
          <a:ext cx="1039087" cy="1478055"/>
        </a:xfrm>
        <a:prstGeom prst="roundRect">
          <a:avLst>
            <a:gd name="adj" fmla="val 10000"/>
          </a:avLst>
        </a:prstGeom>
        <a:gradFill rotWithShape="1">
          <a:gsLst>
            <a:gs pos="0">
              <a:schemeClr val="accent4">
                <a:tint val="35000"/>
                <a:satMod val="260000"/>
              </a:schemeClr>
            </a:gs>
            <a:gs pos="30000">
              <a:schemeClr val="accent4">
                <a:tint val="38000"/>
                <a:satMod val="260000"/>
              </a:schemeClr>
            </a:gs>
            <a:gs pos="75000">
              <a:schemeClr val="accent4">
                <a:tint val="55000"/>
                <a:satMod val="255000"/>
              </a:schemeClr>
            </a:gs>
            <a:gs pos="100000">
              <a:schemeClr val="accent4">
                <a:tint val="70000"/>
                <a:satMod val="255000"/>
              </a:schemeClr>
            </a:gs>
          </a:gsLst>
          <a:path path="circle">
            <a:fillToRect l="5000" t="100000" r="120000" b="10000"/>
          </a:path>
        </a:gra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b="1" kern="1200" dirty="0" err="1"/>
            <a:t>Biobutanol</a:t>
          </a:r>
          <a:endParaRPr lang="en-IN" sz="1200" b="1" kern="1200" dirty="0"/>
        </a:p>
      </dsp:txBody>
      <dsp:txXfrm>
        <a:off x="1334558" y="3163223"/>
        <a:ext cx="1039087" cy="1478055"/>
      </dsp:txXfrm>
    </dsp:sp>
    <dsp:sp modelId="{416D5FED-8D01-4C03-A493-FC77FFD56BFF}">
      <dsp:nvSpPr>
        <dsp:cNvPr id="0" name=""/>
        <dsp:cNvSpPr/>
      </dsp:nvSpPr>
      <dsp:spPr>
        <a:xfrm>
          <a:off x="2472132" y="3069660"/>
          <a:ext cx="1039087" cy="1478049"/>
        </a:xfrm>
        <a:prstGeom prst="roundRect">
          <a:avLst>
            <a:gd name="adj" fmla="val 10000"/>
          </a:avLst>
        </a:prstGeom>
        <a:gradFill rotWithShape="1">
          <a:gsLst>
            <a:gs pos="0">
              <a:schemeClr val="accent3">
                <a:shade val="63000"/>
                <a:satMod val="165000"/>
              </a:schemeClr>
            </a:gs>
            <a:gs pos="30000">
              <a:schemeClr val="accent3">
                <a:shade val="58000"/>
                <a:satMod val="165000"/>
              </a:schemeClr>
            </a:gs>
            <a:gs pos="75000">
              <a:schemeClr val="accent3">
                <a:shade val="30000"/>
                <a:satMod val="175000"/>
              </a:schemeClr>
            </a:gs>
            <a:gs pos="100000">
              <a:schemeClr val="accent3">
                <a:shade val="15000"/>
                <a:satMod val="175000"/>
              </a:schemeClr>
            </a:gs>
          </a:gsLst>
          <a:path path="circle">
            <a:fillToRect l="5000" t="100000" r="120000" b="10000"/>
          </a:path>
        </a:gradFill>
        <a:ln w="12700" cap="flat" cmpd="sng" algn="ctr">
          <a:solidFill>
            <a:schemeClr val="accent3">
              <a:shade val="70000"/>
              <a:satMod val="150000"/>
            </a:schemeClr>
          </a:solidFill>
          <a:prstDash val="solid"/>
        </a:ln>
        <a:effectLst>
          <a:outerShdw blurRad="50800" dist="20000" dir="5400000" rotWithShape="0">
            <a:srgbClr val="000000">
              <a:alpha val="42000"/>
            </a:srgbClr>
          </a:outerShdw>
        </a:effectLst>
      </dsp:spPr>
      <dsp:style>
        <a:lnRef idx="1">
          <a:schemeClr val="accent3"/>
        </a:lnRef>
        <a:fillRef idx="3">
          <a:schemeClr val="accent3"/>
        </a:fillRef>
        <a:effectRef idx="2">
          <a:schemeClr val="accent3"/>
        </a:effectRef>
        <a:fontRef idx="minor">
          <a:schemeClr val="lt1"/>
        </a:fontRef>
      </dsp:style>
    </dsp:sp>
    <dsp:sp modelId="{C868267F-2AF1-43EE-9272-C97010B9D154}">
      <dsp:nvSpPr>
        <dsp:cNvPr id="0" name=""/>
        <dsp:cNvSpPr/>
      </dsp:nvSpPr>
      <dsp:spPr>
        <a:xfrm>
          <a:off x="2570619" y="3163223"/>
          <a:ext cx="1039087" cy="1478049"/>
        </a:xfrm>
        <a:prstGeom prst="roundRect">
          <a:avLst>
            <a:gd name="adj" fmla="val 10000"/>
          </a:avLst>
        </a:prstGeom>
        <a:gradFill rotWithShape="1">
          <a:gsLst>
            <a:gs pos="0">
              <a:schemeClr val="accent4">
                <a:tint val="35000"/>
                <a:satMod val="260000"/>
              </a:schemeClr>
            </a:gs>
            <a:gs pos="30000">
              <a:schemeClr val="accent4">
                <a:tint val="38000"/>
                <a:satMod val="260000"/>
              </a:schemeClr>
            </a:gs>
            <a:gs pos="75000">
              <a:schemeClr val="accent4">
                <a:tint val="55000"/>
                <a:satMod val="255000"/>
              </a:schemeClr>
            </a:gs>
            <a:gs pos="100000">
              <a:schemeClr val="accent4">
                <a:tint val="70000"/>
                <a:satMod val="255000"/>
              </a:schemeClr>
            </a:gs>
          </a:gsLst>
          <a:path path="circle">
            <a:fillToRect l="5000" t="100000" r="120000" b="10000"/>
          </a:path>
        </a:gra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b="1" kern="1200" dirty="0"/>
            <a:t>Biodiesel</a:t>
          </a:r>
        </a:p>
      </dsp:txBody>
      <dsp:txXfrm>
        <a:off x="2570619" y="3163223"/>
        <a:ext cx="1039087" cy="1478049"/>
      </dsp:txXfrm>
    </dsp:sp>
    <dsp:sp modelId="{F73236B8-791A-49BF-991F-2070DD27B5B1}">
      <dsp:nvSpPr>
        <dsp:cNvPr id="0" name=""/>
        <dsp:cNvSpPr/>
      </dsp:nvSpPr>
      <dsp:spPr>
        <a:xfrm>
          <a:off x="5296906" y="1758375"/>
          <a:ext cx="1980370" cy="1002417"/>
        </a:xfrm>
        <a:prstGeom prst="roundRect">
          <a:avLst>
            <a:gd name="adj" fmla="val 10000"/>
          </a:avLst>
        </a:prstGeom>
        <a:gradFill rotWithShape="1">
          <a:gsLst>
            <a:gs pos="0">
              <a:schemeClr val="accent5">
                <a:shade val="63000"/>
                <a:satMod val="165000"/>
              </a:schemeClr>
            </a:gs>
            <a:gs pos="30000">
              <a:schemeClr val="accent5">
                <a:shade val="58000"/>
                <a:satMod val="165000"/>
              </a:schemeClr>
            </a:gs>
            <a:gs pos="75000">
              <a:schemeClr val="accent5">
                <a:shade val="30000"/>
                <a:satMod val="175000"/>
              </a:schemeClr>
            </a:gs>
            <a:gs pos="100000">
              <a:schemeClr val="accent5">
                <a:shade val="15000"/>
                <a:satMod val="175000"/>
              </a:schemeClr>
            </a:gs>
          </a:gsLst>
          <a:path path="circle">
            <a:fillToRect l="5000" t="100000" r="120000" b="10000"/>
          </a:path>
        </a:gradFill>
        <a:ln w="12700" cap="flat" cmpd="sng" algn="ctr">
          <a:solidFill>
            <a:schemeClr val="accent5">
              <a:shade val="70000"/>
              <a:satMod val="150000"/>
            </a:schemeClr>
          </a:solidFill>
          <a:prstDash val="solid"/>
        </a:ln>
        <a:effectLst>
          <a:outerShdw blurRad="50800" dist="20000" dir="5400000" rotWithShape="0">
            <a:srgbClr val="000000">
              <a:alpha val="42000"/>
            </a:srgbClr>
          </a:outerShdw>
        </a:effectLst>
      </dsp:spPr>
      <dsp:style>
        <a:lnRef idx="1">
          <a:schemeClr val="accent5"/>
        </a:lnRef>
        <a:fillRef idx="3">
          <a:schemeClr val="accent5"/>
        </a:fillRef>
        <a:effectRef idx="2">
          <a:schemeClr val="accent5"/>
        </a:effectRef>
        <a:fontRef idx="minor">
          <a:schemeClr val="lt1"/>
        </a:fontRef>
      </dsp:style>
    </dsp:sp>
    <dsp:sp modelId="{E6DCBAB5-6559-4FA9-BED1-875286B12D2D}">
      <dsp:nvSpPr>
        <dsp:cNvPr id="0" name=""/>
        <dsp:cNvSpPr/>
      </dsp:nvSpPr>
      <dsp:spPr>
        <a:xfrm>
          <a:off x="5395392" y="1851937"/>
          <a:ext cx="1980370" cy="100241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b="1" kern="1200" dirty="0"/>
            <a:t>Gaseous Biofuels</a:t>
          </a:r>
        </a:p>
      </dsp:txBody>
      <dsp:txXfrm>
        <a:off x="5395392" y="1851937"/>
        <a:ext cx="1980370" cy="1002417"/>
      </dsp:txXfrm>
    </dsp:sp>
    <dsp:sp modelId="{8822BC0C-22BB-4C1F-9483-4FD3B9B70689}">
      <dsp:nvSpPr>
        <dsp:cNvPr id="0" name=""/>
        <dsp:cNvSpPr/>
      </dsp:nvSpPr>
      <dsp:spPr>
        <a:xfrm>
          <a:off x="3708193" y="3018581"/>
          <a:ext cx="1177974" cy="1478049"/>
        </a:xfrm>
        <a:prstGeom prst="roundRect">
          <a:avLst>
            <a:gd name="adj" fmla="val 10000"/>
          </a:avLst>
        </a:prstGeom>
        <a:gradFill rotWithShape="1">
          <a:gsLst>
            <a:gs pos="0">
              <a:schemeClr val="accent5">
                <a:shade val="63000"/>
                <a:satMod val="165000"/>
              </a:schemeClr>
            </a:gs>
            <a:gs pos="30000">
              <a:schemeClr val="accent5">
                <a:shade val="58000"/>
                <a:satMod val="165000"/>
              </a:schemeClr>
            </a:gs>
            <a:gs pos="75000">
              <a:schemeClr val="accent5">
                <a:shade val="30000"/>
                <a:satMod val="175000"/>
              </a:schemeClr>
            </a:gs>
            <a:gs pos="100000">
              <a:schemeClr val="accent5">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hemeClr val="accent5"/>
        </a:lnRef>
        <a:fillRef idx="3">
          <a:schemeClr val="accent5"/>
        </a:fillRef>
        <a:effectRef idx="3">
          <a:schemeClr val="accent5"/>
        </a:effectRef>
        <a:fontRef idx="minor">
          <a:schemeClr val="lt1"/>
        </a:fontRef>
      </dsp:style>
    </dsp:sp>
    <dsp:sp modelId="{DE6CC304-3AD8-40C0-B222-3D6FB5EEB020}">
      <dsp:nvSpPr>
        <dsp:cNvPr id="0" name=""/>
        <dsp:cNvSpPr/>
      </dsp:nvSpPr>
      <dsp:spPr>
        <a:xfrm>
          <a:off x="3806680" y="3112144"/>
          <a:ext cx="1177974" cy="1478049"/>
        </a:xfrm>
        <a:prstGeom prst="roundRect">
          <a:avLst>
            <a:gd name="adj" fmla="val 10000"/>
          </a:avLst>
        </a:prstGeom>
        <a:solidFill>
          <a:schemeClr val="accent3">
            <a:lumMod val="40000"/>
            <a:lumOff val="60000"/>
          </a:schemeClr>
        </a:soli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b="1" kern="1200" dirty="0" err="1"/>
            <a:t>Biomethane</a:t>
          </a:r>
          <a:endParaRPr lang="en-IN" sz="1200" b="1" kern="1200" dirty="0"/>
        </a:p>
      </dsp:txBody>
      <dsp:txXfrm>
        <a:off x="3806680" y="3112144"/>
        <a:ext cx="1177974" cy="1478049"/>
      </dsp:txXfrm>
    </dsp:sp>
    <dsp:sp modelId="{18DE5C96-DA04-401E-ADA9-E19045BA646C}">
      <dsp:nvSpPr>
        <dsp:cNvPr id="0" name=""/>
        <dsp:cNvSpPr/>
      </dsp:nvSpPr>
      <dsp:spPr>
        <a:xfrm>
          <a:off x="5083141" y="3018581"/>
          <a:ext cx="1193290" cy="1478049"/>
        </a:xfrm>
        <a:prstGeom prst="roundRect">
          <a:avLst>
            <a:gd name="adj" fmla="val 10000"/>
          </a:avLst>
        </a:prstGeom>
        <a:gradFill rotWithShape="1">
          <a:gsLst>
            <a:gs pos="0">
              <a:schemeClr val="accent5">
                <a:shade val="63000"/>
                <a:satMod val="165000"/>
              </a:schemeClr>
            </a:gs>
            <a:gs pos="30000">
              <a:schemeClr val="accent5">
                <a:shade val="58000"/>
                <a:satMod val="165000"/>
              </a:schemeClr>
            </a:gs>
            <a:gs pos="75000">
              <a:schemeClr val="accent5">
                <a:shade val="30000"/>
                <a:satMod val="175000"/>
              </a:schemeClr>
            </a:gs>
            <a:gs pos="100000">
              <a:schemeClr val="accent5">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hemeClr val="accent5"/>
        </a:lnRef>
        <a:fillRef idx="3">
          <a:schemeClr val="accent5"/>
        </a:fillRef>
        <a:effectRef idx="3">
          <a:schemeClr val="accent5"/>
        </a:effectRef>
        <a:fontRef idx="minor">
          <a:schemeClr val="lt1"/>
        </a:fontRef>
      </dsp:style>
    </dsp:sp>
    <dsp:sp modelId="{772DDFC2-00BC-4C45-BAA5-6900C54549F0}">
      <dsp:nvSpPr>
        <dsp:cNvPr id="0" name=""/>
        <dsp:cNvSpPr/>
      </dsp:nvSpPr>
      <dsp:spPr>
        <a:xfrm>
          <a:off x="5181627" y="3112144"/>
          <a:ext cx="1193290" cy="1478049"/>
        </a:xfrm>
        <a:prstGeom prst="roundRect">
          <a:avLst>
            <a:gd name="adj" fmla="val 10000"/>
          </a:avLst>
        </a:prstGeom>
        <a:solidFill>
          <a:schemeClr val="accent3">
            <a:lumMod val="40000"/>
            <a:lumOff val="60000"/>
          </a:schemeClr>
        </a:soli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b="1" kern="1200" dirty="0" err="1"/>
            <a:t>Biohydrogen</a:t>
          </a:r>
          <a:endParaRPr lang="en-IN" sz="1200" b="1" kern="1200" dirty="0"/>
        </a:p>
      </dsp:txBody>
      <dsp:txXfrm>
        <a:off x="5181627" y="3112144"/>
        <a:ext cx="1193290" cy="1478049"/>
      </dsp:txXfrm>
    </dsp:sp>
    <dsp:sp modelId="{6BFC88D3-16B7-48FA-BC1D-2819CDE449DA}">
      <dsp:nvSpPr>
        <dsp:cNvPr id="0" name=""/>
        <dsp:cNvSpPr/>
      </dsp:nvSpPr>
      <dsp:spPr>
        <a:xfrm>
          <a:off x="6464958" y="2977229"/>
          <a:ext cx="1039087" cy="1503636"/>
        </a:xfrm>
        <a:prstGeom prst="roundRect">
          <a:avLst>
            <a:gd name="adj" fmla="val 10000"/>
          </a:avLst>
        </a:prstGeom>
        <a:gradFill rotWithShape="1">
          <a:gsLst>
            <a:gs pos="0">
              <a:schemeClr val="accent5">
                <a:shade val="63000"/>
                <a:satMod val="165000"/>
              </a:schemeClr>
            </a:gs>
            <a:gs pos="30000">
              <a:schemeClr val="accent5">
                <a:shade val="58000"/>
                <a:satMod val="165000"/>
              </a:schemeClr>
            </a:gs>
            <a:gs pos="75000">
              <a:schemeClr val="accent5">
                <a:shade val="30000"/>
                <a:satMod val="175000"/>
              </a:schemeClr>
            </a:gs>
            <a:gs pos="100000">
              <a:schemeClr val="accent5">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hemeClr val="accent5"/>
        </a:lnRef>
        <a:fillRef idx="3">
          <a:schemeClr val="accent5"/>
        </a:fillRef>
        <a:effectRef idx="3">
          <a:schemeClr val="accent5"/>
        </a:effectRef>
        <a:fontRef idx="minor">
          <a:schemeClr val="lt1"/>
        </a:fontRef>
      </dsp:style>
    </dsp:sp>
    <dsp:sp modelId="{0B5FC90C-F427-463E-91D4-4EB3E2C7F475}">
      <dsp:nvSpPr>
        <dsp:cNvPr id="0" name=""/>
        <dsp:cNvSpPr/>
      </dsp:nvSpPr>
      <dsp:spPr>
        <a:xfrm>
          <a:off x="6563445" y="3070791"/>
          <a:ext cx="1039087" cy="1503636"/>
        </a:xfrm>
        <a:prstGeom prst="roundRect">
          <a:avLst>
            <a:gd name="adj" fmla="val 10000"/>
          </a:avLst>
        </a:prstGeom>
        <a:solidFill>
          <a:schemeClr val="accent3">
            <a:lumMod val="40000"/>
            <a:lumOff val="60000"/>
          </a:schemeClr>
        </a:soli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b="1" kern="1200" dirty="0" err="1"/>
            <a:t>Syngas</a:t>
          </a:r>
          <a:endParaRPr lang="en-IN" sz="1400" b="1" kern="1200" dirty="0"/>
        </a:p>
      </dsp:txBody>
      <dsp:txXfrm>
        <a:off x="6563445" y="3070791"/>
        <a:ext cx="1039087" cy="1503636"/>
      </dsp:txXfrm>
    </dsp:sp>
    <dsp:sp modelId="{69F066A2-3A01-466C-B53F-72E7C1A620A4}">
      <dsp:nvSpPr>
        <dsp:cNvPr id="0" name=""/>
        <dsp:cNvSpPr/>
      </dsp:nvSpPr>
      <dsp:spPr>
        <a:xfrm>
          <a:off x="7709466" y="3018581"/>
          <a:ext cx="1156523" cy="1478049"/>
        </a:xfrm>
        <a:prstGeom prst="roundRect">
          <a:avLst>
            <a:gd name="adj" fmla="val 10000"/>
          </a:avLst>
        </a:prstGeom>
        <a:gradFill rotWithShape="1">
          <a:gsLst>
            <a:gs pos="0">
              <a:schemeClr val="accent5">
                <a:shade val="63000"/>
                <a:satMod val="165000"/>
              </a:schemeClr>
            </a:gs>
            <a:gs pos="30000">
              <a:schemeClr val="accent5">
                <a:shade val="58000"/>
                <a:satMod val="165000"/>
              </a:schemeClr>
            </a:gs>
            <a:gs pos="75000">
              <a:schemeClr val="accent5">
                <a:shade val="30000"/>
                <a:satMod val="175000"/>
              </a:schemeClr>
            </a:gs>
            <a:gs pos="100000">
              <a:schemeClr val="accent5">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hemeClr val="accent5"/>
        </a:lnRef>
        <a:fillRef idx="3">
          <a:schemeClr val="accent5"/>
        </a:fillRef>
        <a:effectRef idx="3">
          <a:schemeClr val="accent5"/>
        </a:effectRef>
        <a:fontRef idx="minor">
          <a:schemeClr val="lt1"/>
        </a:fontRef>
      </dsp:style>
    </dsp:sp>
    <dsp:sp modelId="{141A589E-CF88-435C-9E3C-939F5EC6A9C4}">
      <dsp:nvSpPr>
        <dsp:cNvPr id="0" name=""/>
        <dsp:cNvSpPr/>
      </dsp:nvSpPr>
      <dsp:spPr>
        <a:xfrm>
          <a:off x="7807952" y="3112144"/>
          <a:ext cx="1156523" cy="1478049"/>
        </a:xfrm>
        <a:prstGeom prst="roundRect">
          <a:avLst>
            <a:gd name="adj" fmla="val 10000"/>
          </a:avLst>
        </a:prstGeom>
        <a:solidFill>
          <a:schemeClr val="accent3">
            <a:lumMod val="40000"/>
            <a:lumOff val="60000"/>
          </a:schemeClr>
        </a:solidFill>
        <a:ln w="12700" cap="flat" cmpd="sng" algn="ctr">
          <a:solidFill>
            <a:schemeClr val="accent4">
              <a:shade val="70000"/>
              <a:satMod val="150000"/>
            </a:schemeClr>
          </a:solidFill>
          <a:prstDash val="solid"/>
        </a:ln>
        <a:effectLst>
          <a:outerShdw blurRad="50800" dist="25000" dir="5400000" rotWithShape="0">
            <a:srgbClr val="000000">
              <a:alpha val="4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IN" sz="1200" b="1" kern="1200" dirty="0" err="1"/>
            <a:t>Biohythane</a:t>
          </a:r>
          <a:endParaRPr lang="en-IN" sz="1200" b="1" kern="1200" dirty="0"/>
        </a:p>
      </dsp:txBody>
      <dsp:txXfrm>
        <a:off x="7807952" y="3112144"/>
        <a:ext cx="1156523" cy="14780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EEA4F2-C1CF-48D3-9879-D6DFEBD6A09A}">
      <dsp:nvSpPr>
        <dsp:cNvPr id="0" name=""/>
        <dsp:cNvSpPr/>
      </dsp:nvSpPr>
      <dsp:spPr>
        <a:xfrm>
          <a:off x="3040606" y="582839"/>
          <a:ext cx="3073145" cy="243656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IN" sz="3200" b="1" kern="1200" dirty="0" err="1">
              <a:solidFill>
                <a:schemeClr val="tx1"/>
              </a:solidFill>
              <a:latin typeface="Times New Roman" pitchFamily="18" charset="0"/>
              <a:cs typeface="Times New Roman" pitchFamily="18" charset="0"/>
            </a:rPr>
            <a:t>Biorefinery</a:t>
          </a:r>
          <a:r>
            <a:rPr lang="en-IN" sz="3200" b="1" kern="1200" dirty="0">
              <a:solidFill>
                <a:schemeClr val="tx1"/>
              </a:solidFill>
              <a:latin typeface="Times New Roman" pitchFamily="18" charset="0"/>
              <a:cs typeface="Times New Roman" pitchFamily="18" charset="0"/>
            </a:rPr>
            <a:t> Concept</a:t>
          </a:r>
        </a:p>
      </dsp:txBody>
      <dsp:txXfrm>
        <a:off x="3040606" y="582839"/>
        <a:ext cx="3073145" cy="2436564"/>
      </dsp:txXfrm>
    </dsp:sp>
    <dsp:sp modelId="{53C347B3-ECFD-446E-9FA5-B618ED690938}">
      <dsp:nvSpPr>
        <dsp:cNvPr id="0" name=""/>
        <dsp:cNvSpPr/>
      </dsp:nvSpPr>
      <dsp:spPr>
        <a:xfrm rot="7121543">
          <a:off x="3346011" y="3392463"/>
          <a:ext cx="818076" cy="56395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IN" sz="2400" kern="1200"/>
        </a:p>
      </dsp:txBody>
      <dsp:txXfrm rot="7121543">
        <a:off x="3346011" y="3392463"/>
        <a:ext cx="818076" cy="563954"/>
      </dsp:txXfrm>
    </dsp:sp>
    <dsp:sp modelId="{4B690BF8-4FFB-41C3-A502-85DBE5A18453}">
      <dsp:nvSpPr>
        <dsp:cNvPr id="0" name=""/>
        <dsp:cNvSpPr/>
      </dsp:nvSpPr>
      <dsp:spPr>
        <a:xfrm>
          <a:off x="1907710" y="4221081"/>
          <a:ext cx="1961615" cy="183052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solidFill>
                <a:schemeClr val="tx1"/>
              </a:solidFill>
              <a:latin typeface="Times New Roman" pitchFamily="18" charset="0"/>
              <a:cs typeface="Times New Roman" pitchFamily="18" charset="0"/>
            </a:rPr>
            <a:t>Fuel such as ethanol likely to be the major product</a:t>
          </a:r>
        </a:p>
      </dsp:txBody>
      <dsp:txXfrm>
        <a:off x="1907710" y="4221081"/>
        <a:ext cx="1961615" cy="1830529"/>
      </dsp:txXfrm>
    </dsp:sp>
    <dsp:sp modelId="{27642CA4-24AE-4D24-B3A2-BE9958981C08}">
      <dsp:nvSpPr>
        <dsp:cNvPr id="0" name=""/>
        <dsp:cNvSpPr/>
      </dsp:nvSpPr>
      <dsp:spPr>
        <a:xfrm rot="1165781">
          <a:off x="6245730" y="2236296"/>
          <a:ext cx="729097" cy="56395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IN" sz="2400" kern="1200"/>
        </a:p>
      </dsp:txBody>
      <dsp:txXfrm rot="1165781">
        <a:off x="6245730" y="2236296"/>
        <a:ext cx="729097" cy="563954"/>
      </dsp:txXfrm>
    </dsp:sp>
    <dsp:sp modelId="{FF59A3C8-8222-4D60-A68C-DF772396B407}">
      <dsp:nvSpPr>
        <dsp:cNvPr id="0" name=""/>
        <dsp:cNvSpPr/>
      </dsp:nvSpPr>
      <dsp:spPr>
        <a:xfrm>
          <a:off x="7227002" y="2083444"/>
          <a:ext cx="1916997" cy="198093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solidFill>
                <a:schemeClr val="tx1"/>
              </a:solidFill>
              <a:latin typeface="Times New Roman" pitchFamily="18" charset="0"/>
              <a:cs typeface="Times New Roman" pitchFamily="18" charset="0"/>
            </a:rPr>
            <a:t>Production of co-products to improve the economy of the  </a:t>
          </a:r>
          <a:r>
            <a:rPr lang="en-IN" sz="1600" kern="1200" dirty="0" err="1">
              <a:solidFill>
                <a:schemeClr val="tx1"/>
              </a:solidFill>
              <a:latin typeface="Times New Roman" pitchFamily="18" charset="0"/>
              <a:cs typeface="Times New Roman" pitchFamily="18" charset="0"/>
            </a:rPr>
            <a:t>biorefinery</a:t>
          </a:r>
          <a:endParaRPr lang="en-IN" sz="1600" kern="1200" dirty="0">
            <a:solidFill>
              <a:schemeClr val="tx1"/>
            </a:solidFill>
            <a:latin typeface="Times New Roman" pitchFamily="18" charset="0"/>
            <a:cs typeface="Times New Roman" pitchFamily="18" charset="0"/>
          </a:endParaRPr>
        </a:p>
      </dsp:txBody>
      <dsp:txXfrm>
        <a:off x="7227002" y="2083444"/>
        <a:ext cx="1916997" cy="1980939"/>
      </dsp:txXfrm>
    </dsp:sp>
    <dsp:sp modelId="{B3AED27B-A4FD-418C-B48E-73AC781CE41D}">
      <dsp:nvSpPr>
        <dsp:cNvPr id="0" name=""/>
        <dsp:cNvSpPr/>
      </dsp:nvSpPr>
      <dsp:spPr>
        <a:xfrm rot="3755266">
          <a:off x="5136065" y="3360853"/>
          <a:ext cx="767797" cy="56395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IN" sz="2400" kern="1200"/>
        </a:p>
      </dsp:txBody>
      <dsp:txXfrm rot="3755266">
        <a:off x="5136065" y="3360853"/>
        <a:ext cx="767797" cy="563954"/>
      </dsp:txXfrm>
    </dsp:sp>
    <dsp:sp modelId="{D31690C3-6C3D-4F1E-B926-C281722F60DD}">
      <dsp:nvSpPr>
        <dsp:cNvPr id="0" name=""/>
        <dsp:cNvSpPr/>
      </dsp:nvSpPr>
      <dsp:spPr>
        <a:xfrm>
          <a:off x="5220074" y="4311102"/>
          <a:ext cx="1946704" cy="184426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solidFill>
                <a:schemeClr val="tx1"/>
              </a:solidFill>
              <a:latin typeface="Times New Roman" pitchFamily="18" charset="0"/>
              <a:cs typeface="Times New Roman" pitchFamily="18" charset="0"/>
            </a:rPr>
            <a:t>Large scale operation of the plant</a:t>
          </a:r>
        </a:p>
      </dsp:txBody>
      <dsp:txXfrm>
        <a:off x="5220074" y="4311102"/>
        <a:ext cx="1946704" cy="1844263"/>
      </dsp:txXfrm>
    </dsp:sp>
    <dsp:sp modelId="{F20FA019-0E5F-4FE2-B6F5-ED70D746D434}">
      <dsp:nvSpPr>
        <dsp:cNvPr id="0" name=""/>
        <dsp:cNvSpPr/>
      </dsp:nvSpPr>
      <dsp:spPr>
        <a:xfrm rot="9511810">
          <a:off x="2315188" y="2279958"/>
          <a:ext cx="655132" cy="56395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IN" sz="2400" kern="1200"/>
        </a:p>
      </dsp:txBody>
      <dsp:txXfrm rot="9511810">
        <a:off x="2315188" y="2279958"/>
        <a:ext cx="655132" cy="563954"/>
      </dsp:txXfrm>
    </dsp:sp>
    <dsp:sp modelId="{327958B7-E367-40B6-BEF2-37E0BE7905C8}">
      <dsp:nvSpPr>
        <dsp:cNvPr id="0" name=""/>
        <dsp:cNvSpPr/>
      </dsp:nvSpPr>
      <dsp:spPr>
        <a:xfrm>
          <a:off x="0" y="2348885"/>
          <a:ext cx="2171805" cy="165072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solidFill>
                <a:schemeClr val="tx1"/>
              </a:solidFill>
              <a:latin typeface="Times New Roman" pitchFamily="18" charset="0"/>
              <a:cs typeface="Times New Roman" pitchFamily="18" charset="0"/>
            </a:rPr>
            <a:t>Multi product facilities for processing biomass to various products </a:t>
          </a:r>
        </a:p>
      </dsp:txBody>
      <dsp:txXfrm>
        <a:off x="0" y="2348885"/>
        <a:ext cx="2171805" cy="165072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ADB37F-500E-48DC-87BB-F64EEA83B6DA}">
      <dsp:nvSpPr>
        <dsp:cNvPr id="0" name=""/>
        <dsp:cNvSpPr/>
      </dsp:nvSpPr>
      <dsp:spPr>
        <a:xfrm>
          <a:off x="198714" y="3657593"/>
          <a:ext cx="1568584" cy="883370"/>
        </a:xfrm>
        <a:prstGeom prst="rect">
          <a:avLst/>
        </a:prstGeom>
        <a:gradFill rotWithShape="0">
          <a:gsLst>
            <a:gs pos="0">
              <a:schemeClr val="accent2">
                <a:hueOff val="0"/>
                <a:satOff val="0"/>
                <a:lumOff val="0"/>
                <a:alphaOff val="0"/>
                <a:shade val="63000"/>
                <a:satMod val="165000"/>
              </a:schemeClr>
            </a:gs>
            <a:gs pos="30000">
              <a:schemeClr val="accent2">
                <a:hueOff val="0"/>
                <a:satOff val="0"/>
                <a:lumOff val="0"/>
                <a:alphaOff val="0"/>
                <a:shade val="58000"/>
                <a:satMod val="165000"/>
              </a:schemeClr>
            </a:gs>
            <a:gs pos="75000">
              <a:schemeClr val="accent2">
                <a:hueOff val="0"/>
                <a:satOff val="0"/>
                <a:lumOff val="0"/>
                <a:alphaOff val="0"/>
                <a:shade val="30000"/>
                <a:satMod val="175000"/>
              </a:schemeClr>
            </a:gs>
            <a:gs pos="100000">
              <a:schemeClr val="accent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latin typeface="Times New Roman" pitchFamily="18" charset="0"/>
              <a:cs typeface="Times New Roman" pitchFamily="18" charset="0"/>
            </a:rPr>
            <a:t>Agricultural residues (wheat straw, corn stover)</a:t>
          </a:r>
          <a:endParaRPr lang="en-IN" sz="1500" kern="1200" dirty="0"/>
        </a:p>
      </dsp:txBody>
      <dsp:txXfrm>
        <a:off x="198714" y="3657593"/>
        <a:ext cx="1568584" cy="883370"/>
      </dsp:txXfrm>
    </dsp:sp>
    <dsp:sp modelId="{892340D5-86E3-411A-822D-880401600868}">
      <dsp:nvSpPr>
        <dsp:cNvPr id="0" name=""/>
        <dsp:cNvSpPr/>
      </dsp:nvSpPr>
      <dsp:spPr>
        <a:xfrm>
          <a:off x="2305176" y="3657593"/>
          <a:ext cx="1595649" cy="900310"/>
        </a:xfrm>
        <a:prstGeom prst="rect">
          <a:avLst/>
        </a:prstGeom>
        <a:gradFill rotWithShape="0">
          <a:gsLst>
            <a:gs pos="0">
              <a:schemeClr val="accent2">
                <a:hueOff val="-3158839"/>
                <a:satOff val="5324"/>
                <a:lumOff val="-6520"/>
                <a:alphaOff val="0"/>
                <a:shade val="63000"/>
                <a:satMod val="165000"/>
              </a:schemeClr>
            </a:gs>
            <a:gs pos="30000">
              <a:schemeClr val="accent2">
                <a:hueOff val="-3158839"/>
                <a:satOff val="5324"/>
                <a:lumOff val="-6520"/>
                <a:alphaOff val="0"/>
                <a:shade val="58000"/>
                <a:satMod val="165000"/>
              </a:schemeClr>
            </a:gs>
            <a:gs pos="75000">
              <a:schemeClr val="accent2">
                <a:hueOff val="-3158839"/>
                <a:satOff val="5324"/>
                <a:lumOff val="-6520"/>
                <a:alphaOff val="0"/>
                <a:shade val="30000"/>
                <a:satMod val="175000"/>
              </a:schemeClr>
            </a:gs>
            <a:gs pos="100000">
              <a:schemeClr val="accent2">
                <a:hueOff val="-3158839"/>
                <a:satOff val="5324"/>
                <a:lumOff val="-652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latin typeface="Times New Roman" pitchFamily="18" charset="0"/>
              <a:cs typeface="Times New Roman" pitchFamily="18" charset="0"/>
            </a:rPr>
            <a:t>Energy crops (switchgrass, poplar)</a:t>
          </a:r>
          <a:endParaRPr lang="en-IN" sz="1500" kern="1200" dirty="0"/>
        </a:p>
      </dsp:txBody>
      <dsp:txXfrm>
        <a:off x="2305176" y="3657593"/>
        <a:ext cx="1595649" cy="900310"/>
      </dsp:txXfrm>
    </dsp:sp>
    <dsp:sp modelId="{F8762A68-7ECB-4E88-9182-346B1D026F00}">
      <dsp:nvSpPr>
        <dsp:cNvPr id="0" name=""/>
        <dsp:cNvSpPr/>
      </dsp:nvSpPr>
      <dsp:spPr>
        <a:xfrm>
          <a:off x="4617456" y="3612329"/>
          <a:ext cx="1402329" cy="883478"/>
        </a:xfrm>
        <a:prstGeom prst="rect">
          <a:avLst/>
        </a:prstGeom>
        <a:gradFill rotWithShape="0">
          <a:gsLst>
            <a:gs pos="0">
              <a:schemeClr val="accent2">
                <a:hueOff val="-6317677"/>
                <a:satOff val="10648"/>
                <a:lumOff val="-13040"/>
                <a:alphaOff val="0"/>
                <a:shade val="63000"/>
                <a:satMod val="165000"/>
              </a:schemeClr>
            </a:gs>
            <a:gs pos="30000">
              <a:schemeClr val="accent2">
                <a:hueOff val="-6317677"/>
                <a:satOff val="10648"/>
                <a:lumOff val="-13040"/>
                <a:alphaOff val="0"/>
                <a:shade val="58000"/>
                <a:satMod val="165000"/>
              </a:schemeClr>
            </a:gs>
            <a:gs pos="75000">
              <a:schemeClr val="accent2">
                <a:hueOff val="-6317677"/>
                <a:satOff val="10648"/>
                <a:lumOff val="-13040"/>
                <a:alphaOff val="0"/>
                <a:shade val="30000"/>
                <a:satMod val="175000"/>
              </a:schemeClr>
            </a:gs>
            <a:gs pos="100000">
              <a:schemeClr val="accent2">
                <a:hueOff val="-6317677"/>
                <a:satOff val="10648"/>
                <a:lumOff val="-1304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latin typeface="Times New Roman" pitchFamily="18" charset="0"/>
              <a:cs typeface="Times New Roman" pitchFamily="18" charset="0"/>
            </a:rPr>
            <a:t>Wood and wood waste</a:t>
          </a:r>
          <a:endParaRPr lang="en-IN" sz="1500" kern="1200" dirty="0"/>
        </a:p>
      </dsp:txBody>
      <dsp:txXfrm>
        <a:off x="4617456" y="3612329"/>
        <a:ext cx="1402329" cy="883478"/>
      </dsp:txXfrm>
    </dsp:sp>
    <dsp:sp modelId="{5717596A-40FD-494D-8827-018CC0B2024E}">
      <dsp:nvSpPr>
        <dsp:cNvPr id="0" name=""/>
        <dsp:cNvSpPr/>
      </dsp:nvSpPr>
      <dsp:spPr>
        <a:xfrm>
          <a:off x="6718973" y="3581389"/>
          <a:ext cx="1626490" cy="888819"/>
        </a:xfrm>
        <a:prstGeom prst="rect">
          <a:avLst/>
        </a:prstGeom>
        <a:gradFill rotWithShape="0">
          <a:gsLst>
            <a:gs pos="0">
              <a:schemeClr val="accent2">
                <a:hueOff val="-9476516"/>
                <a:satOff val="15973"/>
                <a:lumOff val="-19559"/>
                <a:alphaOff val="0"/>
                <a:shade val="63000"/>
                <a:satMod val="165000"/>
              </a:schemeClr>
            </a:gs>
            <a:gs pos="30000">
              <a:schemeClr val="accent2">
                <a:hueOff val="-9476516"/>
                <a:satOff val="15973"/>
                <a:lumOff val="-19559"/>
                <a:alphaOff val="0"/>
                <a:shade val="58000"/>
                <a:satMod val="165000"/>
              </a:schemeClr>
            </a:gs>
            <a:gs pos="75000">
              <a:schemeClr val="accent2">
                <a:hueOff val="-9476516"/>
                <a:satOff val="15973"/>
                <a:lumOff val="-19559"/>
                <a:alphaOff val="0"/>
                <a:shade val="30000"/>
                <a:satMod val="175000"/>
              </a:schemeClr>
            </a:gs>
            <a:gs pos="100000">
              <a:schemeClr val="accent2">
                <a:hueOff val="-9476516"/>
                <a:satOff val="15973"/>
                <a:lumOff val="-19559"/>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latin typeface="Times New Roman" pitchFamily="18" charset="0"/>
              <a:cs typeface="Times New Roman" pitchFamily="18" charset="0"/>
            </a:rPr>
            <a:t>Municipal solid waste</a:t>
          </a:r>
          <a:endParaRPr lang="en-IN" sz="1500" kern="1200" dirty="0"/>
        </a:p>
      </dsp:txBody>
      <dsp:txXfrm>
        <a:off x="6718973" y="3581389"/>
        <a:ext cx="1626490" cy="888819"/>
      </dsp:txXfrm>
    </dsp:sp>
    <dsp:sp modelId="{6288A598-569B-4442-B757-947339C8F460}">
      <dsp:nvSpPr>
        <dsp:cNvPr id="0" name=""/>
        <dsp:cNvSpPr/>
      </dsp:nvSpPr>
      <dsp:spPr>
        <a:xfrm>
          <a:off x="2209820" y="426695"/>
          <a:ext cx="4528799" cy="1210467"/>
        </a:xfrm>
        <a:prstGeom prst="rect">
          <a:avLst/>
        </a:prstGeom>
        <a:gradFill rotWithShape="0">
          <a:gsLst>
            <a:gs pos="0">
              <a:schemeClr val="accent2">
                <a:hueOff val="-12635355"/>
                <a:satOff val="21297"/>
                <a:lumOff val="-26079"/>
                <a:alphaOff val="0"/>
                <a:shade val="63000"/>
                <a:satMod val="165000"/>
              </a:schemeClr>
            </a:gs>
            <a:gs pos="30000">
              <a:schemeClr val="accent2">
                <a:hueOff val="-12635355"/>
                <a:satOff val="21297"/>
                <a:lumOff val="-26079"/>
                <a:alphaOff val="0"/>
                <a:shade val="58000"/>
                <a:satMod val="165000"/>
              </a:schemeClr>
            </a:gs>
            <a:gs pos="75000">
              <a:schemeClr val="accent2">
                <a:hueOff val="-12635355"/>
                <a:satOff val="21297"/>
                <a:lumOff val="-26079"/>
                <a:alphaOff val="0"/>
                <a:shade val="30000"/>
                <a:satMod val="175000"/>
              </a:schemeClr>
            </a:gs>
            <a:gs pos="100000">
              <a:schemeClr val="accent2">
                <a:hueOff val="-12635355"/>
                <a:satOff val="21297"/>
                <a:lumOff val="-26079"/>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IN" sz="2800" b="1" kern="1200">
              <a:latin typeface="Times New Roman" pitchFamily="18" charset="0"/>
              <a:cs typeface="Times New Roman" pitchFamily="18" charset="0"/>
            </a:rPr>
            <a:t>Potential source of Biomass</a:t>
          </a:r>
          <a:endParaRPr lang="en-IN" sz="2800" b="1" kern="1200" dirty="0">
            <a:latin typeface="Times New Roman" pitchFamily="18" charset="0"/>
            <a:cs typeface="Times New Roman" pitchFamily="18" charset="0"/>
          </a:endParaRPr>
        </a:p>
      </dsp:txBody>
      <dsp:txXfrm>
        <a:off x="2209820" y="426695"/>
        <a:ext cx="4528799" cy="121046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B48CA53-728D-40EC-8C9C-26DCE0557F85}">
      <dsp:nvSpPr>
        <dsp:cNvPr id="0" name=""/>
        <dsp:cNvSpPr/>
      </dsp:nvSpPr>
      <dsp:spPr>
        <a:xfrm>
          <a:off x="4198814" y="1046363"/>
          <a:ext cx="1999990" cy="418193"/>
        </a:xfrm>
        <a:custGeom>
          <a:avLst/>
          <a:gdLst/>
          <a:ahLst/>
          <a:cxnLst/>
          <a:rect l="0" t="0" r="0" b="0"/>
          <a:pathLst>
            <a:path>
              <a:moveTo>
                <a:pt x="0" y="0"/>
              </a:moveTo>
              <a:lnTo>
                <a:pt x="0" y="278175"/>
              </a:lnTo>
              <a:lnTo>
                <a:pt x="1999990" y="278175"/>
              </a:lnTo>
              <a:lnTo>
                <a:pt x="1999990" y="418193"/>
              </a:lnTo>
            </a:path>
          </a:pathLst>
        </a:custGeom>
        <a:noFill/>
        <a:ln w="254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11955E6-BC38-4D9F-B853-D4902CDC1168}">
      <dsp:nvSpPr>
        <dsp:cNvPr id="0" name=""/>
        <dsp:cNvSpPr/>
      </dsp:nvSpPr>
      <dsp:spPr>
        <a:xfrm>
          <a:off x="1819822" y="1046363"/>
          <a:ext cx="2378991" cy="352574"/>
        </a:xfrm>
        <a:custGeom>
          <a:avLst/>
          <a:gdLst/>
          <a:ahLst/>
          <a:cxnLst/>
          <a:rect l="0" t="0" r="0" b="0"/>
          <a:pathLst>
            <a:path>
              <a:moveTo>
                <a:pt x="2378991" y="0"/>
              </a:moveTo>
              <a:lnTo>
                <a:pt x="2378991" y="212556"/>
              </a:lnTo>
              <a:lnTo>
                <a:pt x="0" y="212556"/>
              </a:lnTo>
              <a:lnTo>
                <a:pt x="0" y="352574"/>
              </a:lnTo>
            </a:path>
          </a:pathLst>
        </a:custGeom>
        <a:noFill/>
        <a:ln w="25400" cap="flat" cmpd="sng" algn="ctr">
          <a:solidFill>
            <a:schemeClr val="accent2">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E82D8389-F68D-46F3-815C-113444A382C4}">
      <dsp:nvSpPr>
        <dsp:cNvPr id="0" name=""/>
        <dsp:cNvSpPr/>
      </dsp:nvSpPr>
      <dsp:spPr>
        <a:xfrm>
          <a:off x="3037809" y="15365"/>
          <a:ext cx="2322008" cy="103099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85AF88E5-A133-438D-81C1-F4CDEDE9094D}">
      <dsp:nvSpPr>
        <dsp:cNvPr id="0" name=""/>
        <dsp:cNvSpPr/>
      </dsp:nvSpPr>
      <dsp:spPr>
        <a:xfrm>
          <a:off x="3205747" y="174906"/>
          <a:ext cx="2322008" cy="10309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eaLnBrk="1" latinLnBrk="0">
            <a:lnSpc>
              <a:spcPct val="90000"/>
            </a:lnSpc>
            <a:spcBef>
              <a:spcPct val="0"/>
            </a:spcBef>
            <a:spcAft>
              <a:spcPct val="35000"/>
            </a:spcAft>
          </a:pPr>
          <a:r>
            <a:rPr lang="en-US" sz="1800" b="1" kern="1200" dirty="0"/>
            <a:t>Lignocellulosics</a:t>
          </a:r>
        </a:p>
      </dsp:txBody>
      <dsp:txXfrm>
        <a:off x="3205747" y="174906"/>
        <a:ext cx="2322008" cy="1030997"/>
      </dsp:txXfrm>
    </dsp:sp>
    <dsp:sp modelId="{BFE411DB-3389-4659-8BCC-BF0C08A371BC}">
      <dsp:nvSpPr>
        <dsp:cNvPr id="0" name=""/>
        <dsp:cNvSpPr/>
      </dsp:nvSpPr>
      <dsp:spPr>
        <a:xfrm>
          <a:off x="835777" y="1398937"/>
          <a:ext cx="1968089" cy="959763"/>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8D21ED9-A71E-44C7-99E7-F1818ABDD3E2}">
      <dsp:nvSpPr>
        <dsp:cNvPr id="0" name=""/>
        <dsp:cNvSpPr/>
      </dsp:nvSpPr>
      <dsp:spPr>
        <a:xfrm>
          <a:off x="1003715" y="1558478"/>
          <a:ext cx="1968089" cy="959763"/>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eaLnBrk="1" latinLnBrk="0">
            <a:lnSpc>
              <a:spcPct val="90000"/>
            </a:lnSpc>
            <a:spcBef>
              <a:spcPct val="0"/>
            </a:spcBef>
            <a:spcAft>
              <a:spcPct val="35000"/>
            </a:spcAft>
          </a:pPr>
          <a:r>
            <a:rPr lang="en-US" sz="2000" kern="1200" dirty="0"/>
            <a:t>Grazing </a:t>
          </a:r>
        </a:p>
      </dsp:txBody>
      <dsp:txXfrm>
        <a:off x="1003715" y="1558478"/>
        <a:ext cx="1968089" cy="959763"/>
      </dsp:txXfrm>
    </dsp:sp>
    <dsp:sp modelId="{3B3271B8-8125-43D9-8081-31821FEF644E}">
      <dsp:nvSpPr>
        <dsp:cNvPr id="0" name=""/>
        <dsp:cNvSpPr/>
      </dsp:nvSpPr>
      <dsp:spPr>
        <a:xfrm>
          <a:off x="5098220" y="1464556"/>
          <a:ext cx="2201168" cy="959763"/>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84EAEA9-AE23-4108-B5E9-7F125C6ADBF7}">
      <dsp:nvSpPr>
        <dsp:cNvPr id="0" name=""/>
        <dsp:cNvSpPr/>
      </dsp:nvSpPr>
      <dsp:spPr>
        <a:xfrm>
          <a:off x="5266157" y="1624097"/>
          <a:ext cx="2201168" cy="959763"/>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eaLnBrk="1" latinLnBrk="0">
            <a:lnSpc>
              <a:spcPct val="90000"/>
            </a:lnSpc>
            <a:spcBef>
              <a:spcPct val="0"/>
            </a:spcBef>
            <a:spcAft>
              <a:spcPct val="35000"/>
            </a:spcAft>
          </a:pPr>
          <a:r>
            <a:rPr lang="en-US" sz="2000" kern="1200" dirty="0"/>
            <a:t>Non-grazing </a:t>
          </a:r>
        </a:p>
      </dsp:txBody>
      <dsp:txXfrm>
        <a:off x="5266157" y="1624097"/>
        <a:ext cx="2201168" cy="95976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C770C8-4F67-4B51-8C90-F9964795B47C}">
      <dsp:nvSpPr>
        <dsp:cNvPr id="0" name=""/>
        <dsp:cNvSpPr/>
      </dsp:nvSpPr>
      <dsp:spPr>
        <a:xfrm rot="5400000">
          <a:off x="-184122" y="186055"/>
          <a:ext cx="1227482" cy="859237"/>
        </a:xfrm>
        <a:prstGeom prst="chevron">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p>
      </dsp:txBody>
      <dsp:txXfrm rot="5400000">
        <a:off x="-184122" y="186055"/>
        <a:ext cx="1227482" cy="859237"/>
      </dsp:txXfrm>
    </dsp:sp>
    <dsp:sp modelId="{035F5EF6-DCDB-4803-AFEC-08ED3D3FC4A6}">
      <dsp:nvSpPr>
        <dsp:cNvPr id="0" name=""/>
        <dsp:cNvSpPr/>
      </dsp:nvSpPr>
      <dsp:spPr>
        <a:xfrm rot="5400000">
          <a:off x="1630887" y="-769716"/>
          <a:ext cx="797863" cy="2341162"/>
        </a:xfrm>
        <a:prstGeom prst="round2SameRect">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Rice straw</a:t>
          </a:r>
          <a:endParaRPr lang="en-US" sz="2300" b="0" kern="1200" dirty="0">
            <a:solidFill>
              <a:schemeClr val="tx1"/>
            </a:solidFill>
          </a:endParaRPr>
        </a:p>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Maize straw</a:t>
          </a:r>
          <a:endParaRPr lang="en-US" sz="2300" b="0" kern="1200" dirty="0">
            <a:solidFill>
              <a:schemeClr val="tx1"/>
            </a:solidFill>
          </a:endParaRPr>
        </a:p>
      </dsp:txBody>
      <dsp:txXfrm rot="5400000">
        <a:off x="1630887" y="-769716"/>
        <a:ext cx="797863" cy="2341162"/>
      </dsp:txXfrm>
    </dsp:sp>
    <dsp:sp modelId="{B8DB19FB-4046-4842-AB9E-15D6B42654F6}">
      <dsp:nvSpPr>
        <dsp:cNvPr id="0" name=""/>
        <dsp:cNvSpPr/>
      </dsp:nvSpPr>
      <dsp:spPr>
        <a:xfrm rot="5400000">
          <a:off x="-184122" y="1213443"/>
          <a:ext cx="1227482" cy="859237"/>
        </a:xfrm>
        <a:prstGeom prst="chevron">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p>
      </dsp:txBody>
      <dsp:txXfrm rot="5400000">
        <a:off x="-184122" y="1213443"/>
        <a:ext cx="1227482" cy="859237"/>
      </dsp:txXfrm>
    </dsp:sp>
    <dsp:sp modelId="{A9480209-9BF5-46BF-AAB4-B42CDECDA955}">
      <dsp:nvSpPr>
        <dsp:cNvPr id="0" name=""/>
        <dsp:cNvSpPr/>
      </dsp:nvSpPr>
      <dsp:spPr>
        <a:xfrm rot="5400000">
          <a:off x="1630887" y="257671"/>
          <a:ext cx="797863" cy="2341162"/>
        </a:xfrm>
        <a:prstGeom prst="round2SameRect">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Wheat straw</a:t>
          </a:r>
          <a:endParaRPr lang="en-US" sz="2300" b="0" kern="1200" dirty="0">
            <a:solidFill>
              <a:schemeClr val="tx1"/>
            </a:solidFill>
          </a:endParaRPr>
        </a:p>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Rice husk</a:t>
          </a:r>
          <a:endParaRPr lang="en-US" sz="2300" b="0" kern="1200" dirty="0">
            <a:solidFill>
              <a:schemeClr val="tx1"/>
            </a:solidFill>
          </a:endParaRPr>
        </a:p>
      </dsp:txBody>
      <dsp:txXfrm rot="5400000">
        <a:off x="1630887" y="257671"/>
        <a:ext cx="797863" cy="2341162"/>
      </dsp:txXfrm>
    </dsp:sp>
    <dsp:sp modelId="{207CBF0F-4313-42C1-8E5D-01CCF3D2D7D2}">
      <dsp:nvSpPr>
        <dsp:cNvPr id="0" name=""/>
        <dsp:cNvSpPr/>
      </dsp:nvSpPr>
      <dsp:spPr>
        <a:xfrm rot="5400000">
          <a:off x="-184122" y="2240830"/>
          <a:ext cx="1227482" cy="859237"/>
        </a:xfrm>
        <a:prstGeom prst="chevron">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p>
      </dsp:txBody>
      <dsp:txXfrm rot="5400000">
        <a:off x="-184122" y="2240830"/>
        <a:ext cx="1227482" cy="859237"/>
      </dsp:txXfrm>
    </dsp:sp>
    <dsp:sp modelId="{169E50C3-6337-48A3-833B-2B1B8347C6B5}">
      <dsp:nvSpPr>
        <dsp:cNvPr id="0" name=""/>
        <dsp:cNvSpPr/>
      </dsp:nvSpPr>
      <dsp:spPr>
        <a:xfrm rot="5400000">
          <a:off x="1630887" y="1285059"/>
          <a:ext cx="797863" cy="2341162"/>
        </a:xfrm>
        <a:prstGeom prst="round2SameRect">
          <a:avLst/>
        </a:prstGeom>
        <a:gradFill rotWithShape="0">
          <a:gsLst>
            <a:gs pos="0">
              <a:srgbClr val="DDEBCF"/>
            </a:gs>
            <a:gs pos="50000">
              <a:srgbClr val="9CB86E"/>
            </a:gs>
            <a:gs pos="100000">
              <a:srgbClr val="156B13"/>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Jute waste</a:t>
          </a:r>
          <a:endParaRPr lang="en-US" sz="2300" b="0" kern="1200" dirty="0">
            <a:solidFill>
              <a:schemeClr val="tx1"/>
            </a:solidFill>
          </a:endParaRPr>
        </a:p>
        <a:p>
          <a:pPr marL="228600" lvl="1" indent="-228600" algn="l" defTabSz="1022350">
            <a:lnSpc>
              <a:spcPct val="90000"/>
            </a:lnSpc>
            <a:spcBef>
              <a:spcPct val="0"/>
            </a:spcBef>
            <a:spcAft>
              <a:spcPct val="15000"/>
            </a:spcAft>
            <a:buChar char="••"/>
          </a:pPr>
          <a:r>
            <a:rPr lang="en-US" sz="2300" b="0" kern="1200" dirty="0">
              <a:solidFill>
                <a:schemeClr val="tx1"/>
              </a:solidFill>
              <a:latin typeface="Times New Roman" pitchFamily="18" charset="0"/>
            </a:rPr>
            <a:t>Oil seed waste</a:t>
          </a:r>
          <a:endParaRPr lang="en-US" sz="2300" b="0" kern="1200" dirty="0">
            <a:solidFill>
              <a:schemeClr val="tx1"/>
            </a:solidFill>
          </a:endParaRPr>
        </a:p>
      </dsp:txBody>
      <dsp:txXfrm rot="5400000">
        <a:off x="1630887" y="1285059"/>
        <a:ext cx="797863" cy="234116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C770C8-4F67-4B51-8C90-F9964795B47C}">
      <dsp:nvSpPr>
        <dsp:cNvPr id="0" name=""/>
        <dsp:cNvSpPr/>
      </dsp:nvSpPr>
      <dsp:spPr>
        <a:xfrm rot="5400000">
          <a:off x="-184122" y="184128"/>
          <a:ext cx="1227482" cy="859237"/>
        </a:xfrm>
        <a:prstGeom prst="chevron">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solidFill>
              <a:schemeClr val="tx1"/>
            </a:solidFill>
          </a:endParaRPr>
        </a:p>
      </dsp:txBody>
      <dsp:txXfrm rot="5400000">
        <a:off x="-184122" y="184128"/>
        <a:ext cx="1227482" cy="859237"/>
      </dsp:txXfrm>
    </dsp:sp>
    <dsp:sp modelId="{035F5EF6-DCDB-4803-AFEC-08ED3D3FC4A6}">
      <dsp:nvSpPr>
        <dsp:cNvPr id="0" name=""/>
        <dsp:cNvSpPr/>
      </dsp:nvSpPr>
      <dsp:spPr>
        <a:xfrm rot="5400000">
          <a:off x="1780918" y="-919747"/>
          <a:ext cx="797863" cy="2641225"/>
        </a:xfrm>
        <a:prstGeom prst="round2Same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0" i="1" kern="1200" dirty="0" err="1">
              <a:solidFill>
                <a:schemeClr val="tx1"/>
              </a:solidFill>
              <a:latin typeface="Times New Roman" pitchFamily="18" charset="0"/>
            </a:rPr>
            <a:t>Ricinus</a:t>
          </a:r>
          <a:r>
            <a:rPr lang="en-US" sz="2000" b="0" i="1" kern="1200" dirty="0">
              <a:solidFill>
                <a:schemeClr val="tx1"/>
              </a:solidFill>
              <a:latin typeface="Times New Roman" pitchFamily="18" charset="0"/>
            </a:rPr>
            <a:t> </a:t>
          </a:r>
          <a:r>
            <a:rPr lang="en-US" sz="2000" b="0" i="1" kern="1200" dirty="0" err="1">
              <a:solidFill>
                <a:schemeClr val="tx1"/>
              </a:solidFill>
              <a:latin typeface="Times New Roman" pitchFamily="18" charset="0"/>
            </a:rPr>
            <a:t>communis</a:t>
          </a:r>
          <a:endParaRPr lang="en-US" sz="2000" b="0" kern="1200" dirty="0">
            <a:solidFill>
              <a:schemeClr val="tx1"/>
            </a:solidFill>
          </a:endParaRPr>
        </a:p>
        <a:p>
          <a:pPr marL="228600" lvl="1" indent="-228600" algn="l" defTabSz="889000">
            <a:lnSpc>
              <a:spcPct val="90000"/>
            </a:lnSpc>
            <a:spcBef>
              <a:spcPct val="0"/>
            </a:spcBef>
            <a:spcAft>
              <a:spcPct val="15000"/>
            </a:spcAft>
            <a:buChar char="••"/>
          </a:pPr>
          <a:r>
            <a:rPr lang="en-US" sz="2000" b="0" i="1" kern="1200" dirty="0">
              <a:solidFill>
                <a:schemeClr val="tx1"/>
              </a:solidFill>
              <a:latin typeface="Times New Roman" pitchFamily="18" charset="0"/>
            </a:rPr>
            <a:t>Lantana </a:t>
          </a:r>
          <a:r>
            <a:rPr lang="en-US" sz="2000" b="0" i="1" kern="1200" dirty="0" err="1">
              <a:solidFill>
                <a:schemeClr val="tx1"/>
              </a:solidFill>
              <a:latin typeface="Times New Roman" pitchFamily="18" charset="0"/>
            </a:rPr>
            <a:t>camara</a:t>
          </a:r>
          <a:endParaRPr lang="en-US" sz="2000" b="0" kern="1200" dirty="0">
            <a:solidFill>
              <a:schemeClr val="tx1"/>
            </a:solidFill>
          </a:endParaRPr>
        </a:p>
      </dsp:txBody>
      <dsp:txXfrm rot="5400000">
        <a:off x="1780918" y="-919747"/>
        <a:ext cx="797863" cy="2641225"/>
      </dsp:txXfrm>
    </dsp:sp>
    <dsp:sp modelId="{B8DB19FB-4046-4842-AB9E-15D6B42654F6}">
      <dsp:nvSpPr>
        <dsp:cNvPr id="0" name=""/>
        <dsp:cNvSpPr/>
      </dsp:nvSpPr>
      <dsp:spPr>
        <a:xfrm rot="5400000">
          <a:off x="-184122" y="1213443"/>
          <a:ext cx="1227482" cy="859237"/>
        </a:xfrm>
        <a:prstGeom prst="chevron">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solidFill>
              <a:schemeClr val="tx1"/>
            </a:solidFill>
          </a:endParaRPr>
        </a:p>
      </dsp:txBody>
      <dsp:txXfrm rot="5400000">
        <a:off x="-184122" y="1213443"/>
        <a:ext cx="1227482" cy="859237"/>
      </dsp:txXfrm>
    </dsp:sp>
    <dsp:sp modelId="{A9480209-9BF5-46BF-AAB4-B42CDECDA955}">
      <dsp:nvSpPr>
        <dsp:cNvPr id="0" name=""/>
        <dsp:cNvSpPr/>
      </dsp:nvSpPr>
      <dsp:spPr>
        <a:xfrm rot="5400000">
          <a:off x="1780918" y="107639"/>
          <a:ext cx="797863" cy="2641225"/>
        </a:xfrm>
        <a:prstGeom prst="round2Same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0" i="1" kern="1200" dirty="0" err="1">
              <a:solidFill>
                <a:schemeClr val="tx1"/>
              </a:solidFill>
              <a:latin typeface="Times New Roman" pitchFamily="18" charset="0"/>
            </a:rPr>
            <a:t>Jatropha</a:t>
          </a:r>
          <a:r>
            <a:rPr lang="en-US" sz="2000" b="0" i="1" kern="1200" dirty="0">
              <a:solidFill>
                <a:schemeClr val="tx1"/>
              </a:solidFill>
              <a:latin typeface="Times New Roman" pitchFamily="18" charset="0"/>
            </a:rPr>
            <a:t> </a:t>
          </a:r>
          <a:r>
            <a:rPr lang="en-US" sz="2000" b="0" i="1" kern="1200" dirty="0" err="1">
              <a:solidFill>
                <a:schemeClr val="tx1"/>
              </a:solidFill>
              <a:latin typeface="Times New Roman" pitchFamily="18" charset="0"/>
            </a:rPr>
            <a:t>curcas</a:t>
          </a:r>
          <a:endParaRPr lang="en-US" sz="2000" b="0" kern="1200" dirty="0">
            <a:solidFill>
              <a:schemeClr val="tx1"/>
            </a:solidFill>
          </a:endParaRPr>
        </a:p>
        <a:p>
          <a:pPr marL="228600" lvl="1" indent="-228600" algn="l" defTabSz="889000">
            <a:lnSpc>
              <a:spcPct val="90000"/>
            </a:lnSpc>
            <a:spcBef>
              <a:spcPct val="0"/>
            </a:spcBef>
            <a:spcAft>
              <a:spcPct val="15000"/>
            </a:spcAft>
            <a:buChar char="••"/>
          </a:pPr>
          <a:r>
            <a:rPr lang="en-US" sz="2000" b="0" i="1" kern="1200" dirty="0">
              <a:solidFill>
                <a:schemeClr val="tx1"/>
              </a:solidFill>
              <a:latin typeface="Times New Roman" pitchFamily="18" charset="0"/>
            </a:rPr>
            <a:t>Pineapple leaf wastes</a:t>
          </a:r>
          <a:endParaRPr lang="en-US" sz="2000" b="0" kern="1200" dirty="0">
            <a:solidFill>
              <a:schemeClr val="tx1"/>
            </a:solidFill>
          </a:endParaRPr>
        </a:p>
      </dsp:txBody>
      <dsp:txXfrm rot="5400000">
        <a:off x="1780918" y="107639"/>
        <a:ext cx="797863" cy="2641225"/>
      </dsp:txXfrm>
    </dsp:sp>
    <dsp:sp modelId="{207CBF0F-4313-42C1-8E5D-01CCF3D2D7D2}">
      <dsp:nvSpPr>
        <dsp:cNvPr id="0" name=""/>
        <dsp:cNvSpPr/>
      </dsp:nvSpPr>
      <dsp:spPr>
        <a:xfrm rot="5400000">
          <a:off x="-184122" y="2240830"/>
          <a:ext cx="1227482" cy="859237"/>
        </a:xfrm>
        <a:prstGeom prst="chevron">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endParaRPr lang="en-US" sz="2300" b="0" kern="1200" dirty="0">
            <a:solidFill>
              <a:schemeClr val="tx1"/>
            </a:solidFill>
          </a:endParaRPr>
        </a:p>
      </dsp:txBody>
      <dsp:txXfrm rot="5400000">
        <a:off x="-184122" y="2240830"/>
        <a:ext cx="1227482" cy="859237"/>
      </dsp:txXfrm>
    </dsp:sp>
    <dsp:sp modelId="{169E50C3-6337-48A3-833B-2B1B8347C6B5}">
      <dsp:nvSpPr>
        <dsp:cNvPr id="0" name=""/>
        <dsp:cNvSpPr/>
      </dsp:nvSpPr>
      <dsp:spPr>
        <a:xfrm rot="5400000">
          <a:off x="1780918" y="1135027"/>
          <a:ext cx="797863" cy="2641225"/>
        </a:xfrm>
        <a:prstGeom prst="round2Same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5400000" scaled="0"/>
        </a:gra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0" i="1" kern="1200" dirty="0" err="1">
              <a:solidFill>
                <a:schemeClr val="tx1"/>
              </a:solidFill>
              <a:latin typeface="Times New Roman" pitchFamily="18" charset="0"/>
            </a:rPr>
            <a:t>Bambusa</a:t>
          </a:r>
          <a:r>
            <a:rPr lang="en-US" sz="2000" b="0" i="1" kern="1200" dirty="0">
              <a:solidFill>
                <a:schemeClr val="tx1"/>
              </a:solidFill>
              <a:latin typeface="Times New Roman" pitchFamily="18" charset="0"/>
            </a:rPr>
            <a:t> </a:t>
          </a:r>
          <a:r>
            <a:rPr lang="en-US" sz="2000" b="0" i="1" kern="1200" dirty="0" err="1">
              <a:solidFill>
                <a:schemeClr val="tx1"/>
              </a:solidFill>
              <a:latin typeface="Times New Roman" pitchFamily="18" charset="0"/>
            </a:rPr>
            <a:t>bambos</a:t>
          </a:r>
          <a:endParaRPr lang="en-US" sz="2000" b="0" kern="1200" dirty="0">
            <a:solidFill>
              <a:schemeClr val="tx1"/>
            </a:solidFill>
          </a:endParaRPr>
        </a:p>
        <a:p>
          <a:pPr marL="228600" lvl="1" indent="-228600" algn="l" defTabSz="889000">
            <a:lnSpc>
              <a:spcPct val="90000"/>
            </a:lnSpc>
            <a:spcBef>
              <a:spcPct val="0"/>
            </a:spcBef>
            <a:spcAft>
              <a:spcPct val="15000"/>
            </a:spcAft>
            <a:buChar char="••"/>
          </a:pPr>
          <a:r>
            <a:rPr lang="en-US" sz="2000" b="0" i="1" kern="1200" dirty="0" err="1">
              <a:solidFill>
                <a:schemeClr val="tx1"/>
              </a:solidFill>
              <a:latin typeface="Times New Roman" pitchFamily="18" charset="0"/>
            </a:rPr>
            <a:t>Datura</a:t>
          </a:r>
          <a:r>
            <a:rPr lang="en-US" sz="2000" b="0" i="1" kern="1200" dirty="0">
              <a:solidFill>
                <a:schemeClr val="tx1"/>
              </a:solidFill>
              <a:latin typeface="Times New Roman" pitchFamily="18" charset="0"/>
            </a:rPr>
            <a:t> </a:t>
          </a:r>
          <a:r>
            <a:rPr lang="en-US" sz="2000" b="0" i="1" kern="1200" dirty="0" err="1">
              <a:solidFill>
                <a:schemeClr val="tx1"/>
              </a:solidFill>
              <a:latin typeface="Times New Roman" pitchFamily="18" charset="0"/>
            </a:rPr>
            <a:t>stramonium</a:t>
          </a:r>
          <a:endParaRPr lang="en-US" sz="2000" b="0" kern="1200" dirty="0">
            <a:solidFill>
              <a:schemeClr val="tx1"/>
            </a:solidFill>
          </a:endParaRPr>
        </a:p>
      </dsp:txBody>
      <dsp:txXfrm rot="5400000">
        <a:off x="1780918" y="1135027"/>
        <a:ext cx="797863" cy="264122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0D2066-A844-4DC9-AB64-DE13BB416EA6}">
      <dsp:nvSpPr>
        <dsp:cNvPr id="0" name=""/>
        <dsp:cNvSpPr/>
      </dsp:nvSpPr>
      <dsp:spPr>
        <a:xfrm>
          <a:off x="0" y="129481"/>
          <a:ext cx="2736304" cy="1710190"/>
        </a:xfrm>
        <a:prstGeom prst="swooshArrow">
          <a:avLst>
            <a:gd name="adj1" fmla="val 25000"/>
            <a:gd name="adj2" fmla="val 25000"/>
          </a:avLst>
        </a:prstGeom>
        <a:solidFill>
          <a:schemeClr val="accent2">
            <a:lumMod val="60000"/>
            <a:lumOff val="40000"/>
          </a:schemeClr>
        </a:solidFill>
        <a:ln>
          <a:noFill/>
        </a:ln>
        <a:effectLst/>
      </dsp:spPr>
      <dsp:style>
        <a:lnRef idx="0">
          <a:scrgbClr r="0" g="0" b="0"/>
        </a:lnRef>
        <a:fillRef idx="1">
          <a:scrgbClr r="0" g="0" b="0"/>
        </a:fillRef>
        <a:effectRef idx="0">
          <a:scrgbClr r="0" g="0" b="0"/>
        </a:effectRef>
        <a:fontRef idx="minor"/>
      </dsp:style>
    </dsp:sp>
    <dsp:sp modelId="{DCAB98CE-D996-400A-A050-0F5AE6293BBA}">
      <dsp:nvSpPr>
        <dsp:cNvPr id="0" name=""/>
        <dsp:cNvSpPr/>
      </dsp:nvSpPr>
      <dsp:spPr>
        <a:xfrm flipH="1" flipV="1">
          <a:off x="1955742" y="119745"/>
          <a:ext cx="780561" cy="828360"/>
        </a:xfrm>
        <a:prstGeom prst="ellipse">
          <a:avLst/>
        </a:prstGeom>
        <a:solidFill>
          <a:schemeClr val="accent4">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AF5F01-8B23-4279-907E-B1473E0D4C57}">
      <dsp:nvSpPr>
        <dsp:cNvPr id="0" name=""/>
        <dsp:cNvSpPr/>
      </dsp:nvSpPr>
      <dsp:spPr>
        <a:xfrm flipH="1">
          <a:off x="1517576" y="1080124"/>
          <a:ext cx="1201719" cy="50308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293" bIns="0" numCol="1" spcCol="1270" anchor="t" anchorCtr="0">
          <a:noAutofit/>
        </a:bodyPr>
        <a:lstStyle/>
        <a:p>
          <a:pPr lvl="0" algn="r" defTabSz="711200">
            <a:lnSpc>
              <a:spcPct val="90000"/>
            </a:lnSpc>
            <a:spcBef>
              <a:spcPct val="0"/>
            </a:spcBef>
            <a:spcAft>
              <a:spcPct val="35000"/>
            </a:spcAft>
          </a:pPr>
          <a:r>
            <a:rPr lang="en-IN" sz="1600" kern="1200" dirty="0">
              <a:latin typeface="Times New Roman" pitchFamily="18" charset="0"/>
              <a:cs typeface="Times New Roman" pitchFamily="18" charset="0"/>
            </a:rPr>
            <a:t>Plant cell</a:t>
          </a:r>
        </a:p>
      </dsp:txBody>
      <dsp:txXfrm flipH="1">
        <a:off x="1517576" y="1080124"/>
        <a:ext cx="1201719" cy="503081"/>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2893CF-2D35-4F01-BB16-63795CC58A70}">
      <dsp:nvSpPr>
        <dsp:cNvPr id="0" name=""/>
        <dsp:cNvSpPr/>
      </dsp:nvSpPr>
      <dsp:spPr>
        <a:xfrm>
          <a:off x="2990773" y="196973"/>
          <a:ext cx="2809153" cy="2040014"/>
        </a:xfrm>
        <a:prstGeom prst="ellipse">
          <a:avLst/>
        </a:prstGeom>
        <a:gradFill rotWithShape="0">
          <a:gsLst>
            <a:gs pos="0">
              <a:schemeClr val="accent3">
                <a:hueOff val="0"/>
                <a:satOff val="0"/>
                <a:lumOff val="0"/>
                <a:alphaOff val="0"/>
                <a:tint val="35000"/>
                <a:satMod val="260000"/>
              </a:schemeClr>
            </a:gs>
            <a:gs pos="30000">
              <a:schemeClr val="accent3">
                <a:hueOff val="0"/>
                <a:satOff val="0"/>
                <a:lumOff val="0"/>
                <a:alphaOff val="0"/>
                <a:tint val="38000"/>
                <a:satMod val="260000"/>
              </a:schemeClr>
            </a:gs>
            <a:gs pos="75000">
              <a:schemeClr val="accent3">
                <a:hueOff val="0"/>
                <a:satOff val="0"/>
                <a:lumOff val="0"/>
                <a:alphaOff val="0"/>
                <a:tint val="55000"/>
                <a:satMod val="255000"/>
              </a:schemeClr>
            </a:gs>
            <a:gs pos="100000">
              <a:schemeClr val="accent3">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b="1" kern="1200" dirty="0">
              <a:latin typeface="Times New Roman" pitchFamily="18" charset="0"/>
              <a:cs typeface="Times New Roman" pitchFamily="18" charset="0"/>
            </a:rPr>
            <a:t>Application of Lignin</a:t>
          </a:r>
        </a:p>
      </dsp:txBody>
      <dsp:txXfrm>
        <a:off x="2990773" y="196973"/>
        <a:ext cx="2809153" cy="2040014"/>
      </dsp:txXfrm>
    </dsp:sp>
    <dsp:sp modelId="{85DA8C1B-D320-4826-B4EA-B289A22AE422}">
      <dsp:nvSpPr>
        <dsp:cNvPr id="0" name=""/>
        <dsp:cNvSpPr/>
      </dsp:nvSpPr>
      <dsp:spPr>
        <a:xfrm rot="7282014">
          <a:off x="2567453" y="2865690"/>
          <a:ext cx="1289856" cy="583647"/>
        </a:xfrm>
        <a:prstGeom prst="rightArrow">
          <a:avLst>
            <a:gd name="adj1" fmla="val 60000"/>
            <a:gd name="adj2" fmla="val 50000"/>
          </a:avLst>
        </a:prstGeom>
        <a:gradFill rotWithShape="0">
          <a:gsLst>
            <a:gs pos="0">
              <a:schemeClr val="accent4">
                <a:hueOff val="0"/>
                <a:satOff val="0"/>
                <a:lumOff val="0"/>
                <a:alphaOff val="0"/>
                <a:tint val="35000"/>
                <a:satMod val="260000"/>
              </a:schemeClr>
            </a:gs>
            <a:gs pos="30000">
              <a:schemeClr val="accent4">
                <a:hueOff val="0"/>
                <a:satOff val="0"/>
                <a:lumOff val="0"/>
                <a:alphaOff val="0"/>
                <a:tint val="38000"/>
                <a:satMod val="260000"/>
              </a:schemeClr>
            </a:gs>
            <a:gs pos="75000">
              <a:schemeClr val="accent4">
                <a:hueOff val="0"/>
                <a:satOff val="0"/>
                <a:lumOff val="0"/>
                <a:alphaOff val="0"/>
                <a:tint val="55000"/>
                <a:satMod val="255000"/>
              </a:schemeClr>
            </a:gs>
            <a:gs pos="100000">
              <a:schemeClr val="accent4">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7282014">
        <a:off x="2567453" y="2865690"/>
        <a:ext cx="1289856" cy="583647"/>
      </dsp:txXfrm>
    </dsp:sp>
    <dsp:sp modelId="{7F0A04B2-97C7-4E50-B83D-AAFC28B4958F}">
      <dsp:nvSpPr>
        <dsp:cNvPr id="0" name=""/>
        <dsp:cNvSpPr/>
      </dsp:nvSpPr>
      <dsp:spPr>
        <a:xfrm>
          <a:off x="1385431" y="4114794"/>
          <a:ext cx="1544949" cy="1544949"/>
        </a:xfrm>
        <a:prstGeom prst="ellipse">
          <a:avLst/>
        </a:prstGeom>
        <a:gradFill rotWithShape="0">
          <a:gsLst>
            <a:gs pos="0">
              <a:schemeClr val="accent4">
                <a:hueOff val="0"/>
                <a:satOff val="0"/>
                <a:lumOff val="0"/>
                <a:alphaOff val="0"/>
                <a:tint val="35000"/>
                <a:satMod val="260000"/>
              </a:schemeClr>
            </a:gs>
            <a:gs pos="30000">
              <a:schemeClr val="accent4">
                <a:hueOff val="0"/>
                <a:satOff val="0"/>
                <a:lumOff val="0"/>
                <a:alphaOff val="0"/>
                <a:tint val="38000"/>
                <a:satMod val="260000"/>
              </a:schemeClr>
            </a:gs>
            <a:gs pos="75000">
              <a:schemeClr val="accent4">
                <a:hueOff val="0"/>
                <a:satOff val="0"/>
                <a:lumOff val="0"/>
                <a:alphaOff val="0"/>
                <a:tint val="55000"/>
                <a:satMod val="255000"/>
              </a:schemeClr>
            </a:gs>
            <a:gs pos="100000">
              <a:schemeClr val="accent4">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Enhances the tensile strength  of paper by 40%</a:t>
          </a:r>
        </a:p>
      </dsp:txBody>
      <dsp:txXfrm>
        <a:off x="1385431" y="4114794"/>
        <a:ext cx="1544949" cy="1544949"/>
      </dsp:txXfrm>
    </dsp:sp>
    <dsp:sp modelId="{9D842801-094B-462A-BAF7-753105195DFA}">
      <dsp:nvSpPr>
        <dsp:cNvPr id="0" name=""/>
        <dsp:cNvSpPr/>
      </dsp:nvSpPr>
      <dsp:spPr>
        <a:xfrm rot="551634">
          <a:off x="6108388" y="1271061"/>
          <a:ext cx="848170" cy="583647"/>
        </a:xfrm>
        <a:prstGeom prst="rightArrow">
          <a:avLst>
            <a:gd name="adj1" fmla="val 60000"/>
            <a:gd name="adj2" fmla="val 50000"/>
          </a:avLst>
        </a:prstGeom>
        <a:gradFill rotWithShape="0">
          <a:gsLst>
            <a:gs pos="0">
              <a:schemeClr val="accent4">
                <a:hueOff val="1487478"/>
                <a:satOff val="-8457"/>
                <a:lumOff val="2717"/>
                <a:alphaOff val="0"/>
                <a:tint val="35000"/>
                <a:satMod val="260000"/>
              </a:schemeClr>
            </a:gs>
            <a:gs pos="30000">
              <a:schemeClr val="accent4">
                <a:hueOff val="1487478"/>
                <a:satOff val="-8457"/>
                <a:lumOff val="2717"/>
                <a:alphaOff val="0"/>
                <a:tint val="38000"/>
                <a:satMod val="260000"/>
              </a:schemeClr>
            </a:gs>
            <a:gs pos="75000">
              <a:schemeClr val="accent4">
                <a:hueOff val="1487478"/>
                <a:satOff val="-8457"/>
                <a:lumOff val="2717"/>
                <a:alphaOff val="0"/>
                <a:tint val="55000"/>
                <a:satMod val="255000"/>
              </a:schemeClr>
            </a:gs>
            <a:gs pos="100000">
              <a:schemeClr val="accent4">
                <a:hueOff val="1487478"/>
                <a:satOff val="-8457"/>
                <a:lumOff val="2717"/>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551634">
        <a:off x="6108388" y="1271061"/>
        <a:ext cx="848170" cy="583647"/>
      </dsp:txXfrm>
    </dsp:sp>
    <dsp:sp modelId="{CF1B178A-3C9D-4185-A761-17CF8F9F8DA1}">
      <dsp:nvSpPr>
        <dsp:cNvPr id="0" name=""/>
        <dsp:cNvSpPr/>
      </dsp:nvSpPr>
      <dsp:spPr>
        <a:xfrm>
          <a:off x="7336146" y="859138"/>
          <a:ext cx="1807853" cy="1960262"/>
        </a:xfrm>
        <a:prstGeom prst="ellipse">
          <a:avLst/>
        </a:prstGeom>
        <a:gradFill rotWithShape="0">
          <a:gsLst>
            <a:gs pos="0">
              <a:schemeClr val="accent4">
                <a:hueOff val="1487478"/>
                <a:satOff val="-8457"/>
                <a:lumOff val="2717"/>
                <a:alphaOff val="0"/>
                <a:tint val="35000"/>
                <a:satMod val="260000"/>
              </a:schemeClr>
            </a:gs>
            <a:gs pos="30000">
              <a:schemeClr val="accent4">
                <a:hueOff val="1487478"/>
                <a:satOff val="-8457"/>
                <a:lumOff val="2717"/>
                <a:alphaOff val="0"/>
                <a:tint val="38000"/>
                <a:satMod val="260000"/>
              </a:schemeClr>
            </a:gs>
            <a:gs pos="75000">
              <a:schemeClr val="accent4">
                <a:hueOff val="1487478"/>
                <a:satOff val="-8457"/>
                <a:lumOff val="2717"/>
                <a:alphaOff val="0"/>
                <a:tint val="55000"/>
                <a:satMod val="255000"/>
              </a:schemeClr>
            </a:gs>
            <a:gs pos="100000">
              <a:schemeClr val="accent4">
                <a:hueOff val="1487478"/>
                <a:satOff val="-8457"/>
                <a:lumOff val="2717"/>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Antioxidant (free radical scavengers, used in cosmetic and topical formulation)</a:t>
          </a:r>
        </a:p>
      </dsp:txBody>
      <dsp:txXfrm>
        <a:off x="7336146" y="859138"/>
        <a:ext cx="1807853" cy="1960262"/>
      </dsp:txXfrm>
    </dsp:sp>
    <dsp:sp modelId="{8F05B670-3CAD-4012-874D-3D32F6E94022}">
      <dsp:nvSpPr>
        <dsp:cNvPr id="0" name=""/>
        <dsp:cNvSpPr/>
      </dsp:nvSpPr>
      <dsp:spPr>
        <a:xfrm rot="2028069">
          <a:off x="5752829" y="2251407"/>
          <a:ext cx="1247126" cy="583647"/>
        </a:xfrm>
        <a:prstGeom prst="rightArrow">
          <a:avLst>
            <a:gd name="adj1" fmla="val 60000"/>
            <a:gd name="adj2" fmla="val 50000"/>
          </a:avLst>
        </a:prstGeom>
        <a:gradFill rotWithShape="0">
          <a:gsLst>
            <a:gs pos="0">
              <a:schemeClr val="accent4">
                <a:hueOff val="2974957"/>
                <a:satOff val="-16915"/>
                <a:lumOff val="5434"/>
                <a:alphaOff val="0"/>
                <a:tint val="35000"/>
                <a:satMod val="260000"/>
              </a:schemeClr>
            </a:gs>
            <a:gs pos="30000">
              <a:schemeClr val="accent4">
                <a:hueOff val="2974957"/>
                <a:satOff val="-16915"/>
                <a:lumOff val="5434"/>
                <a:alphaOff val="0"/>
                <a:tint val="38000"/>
                <a:satMod val="260000"/>
              </a:schemeClr>
            </a:gs>
            <a:gs pos="75000">
              <a:schemeClr val="accent4">
                <a:hueOff val="2974957"/>
                <a:satOff val="-16915"/>
                <a:lumOff val="5434"/>
                <a:alphaOff val="0"/>
                <a:tint val="55000"/>
                <a:satMod val="255000"/>
              </a:schemeClr>
            </a:gs>
            <a:gs pos="100000">
              <a:schemeClr val="accent4">
                <a:hueOff val="2974957"/>
                <a:satOff val="-16915"/>
                <a:lumOff val="5434"/>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2028069">
        <a:off x="5752829" y="2251407"/>
        <a:ext cx="1247126" cy="583647"/>
      </dsp:txXfrm>
    </dsp:sp>
    <dsp:sp modelId="{5023332C-42F4-46C7-9773-C5616364CC70}">
      <dsp:nvSpPr>
        <dsp:cNvPr id="0" name=""/>
        <dsp:cNvSpPr/>
      </dsp:nvSpPr>
      <dsp:spPr>
        <a:xfrm>
          <a:off x="7252822" y="2874649"/>
          <a:ext cx="1544949" cy="1544949"/>
        </a:xfrm>
        <a:prstGeom prst="ellipse">
          <a:avLst/>
        </a:prstGeom>
        <a:gradFill rotWithShape="0">
          <a:gsLst>
            <a:gs pos="0">
              <a:schemeClr val="accent4">
                <a:hueOff val="2974957"/>
                <a:satOff val="-16915"/>
                <a:lumOff val="5434"/>
                <a:alphaOff val="0"/>
                <a:tint val="35000"/>
                <a:satMod val="260000"/>
              </a:schemeClr>
            </a:gs>
            <a:gs pos="30000">
              <a:schemeClr val="accent4">
                <a:hueOff val="2974957"/>
                <a:satOff val="-16915"/>
                <a:lumOff val="5434"/>
                <a:alphaOff val="0"/>
                <a:tint val="38000"/>
                <a:satMod val="260000"/>
              </a:schemeClr>
            </a:gs>
            <a:gs pos="75000">
              <a:schemeClr val="accent4">
                <a:hueOff val="2974957"/>
                <a:satOff val="-16915"/>
                <a:lumOff val="5434"/>
                <a:alphaOff val="0"/>
                <a:tint val="55000"/>
                <a:satMod val="255000"/>
              </a:schemeClr>
            </a:gs>
            <a:gs pos="100000">
              <a:schemeClr val="accent4">
                <a:hueOff val="2974957"/>
                <a:satOff val="-16915"/>
                <a:lumOff val="5434"/>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Used for carbon </a:t>
          </a:r>
          <a:r>
            <a:rPr lang="en-IN" sz="1600" kern="1200" dirty="0" err="1">
              <a:latin typeface="Times New Roman" pitchFamily="18" charset="0"/>
              <a:cs typeface="Times New Roman" pitchFamily="18" charset="0"/>
            </a:rPr>
            <a:t>fiber</a:t>
          </a:r>
          <a:r>
            <a:rPr lang="en-IN" sz="1600" kern="1200" dirty="0">
              <a:latin typeface="Times New Roman" pitchFamily="18" charset="0"/>
              <a:cs typeface="Times New Roman" pitchFamily="18" charset="0"/>
            </a:rPr>
            <a:t> and </a:t>
          </a:r>
          <a:r>
            <a:rPr lang="en-IN" sz="1600" kern="1200" dirty="0" err="1">
              <a:latin typeface="Times New Roman" pitchFamily="18" charset="0"/>
              <a:cs typeface="Times New Roman" pitchFamily="18" charset="0"/>
            </a:rPr>
            <a:t>nanotubes</a:t>
          </a:r>
          <a:endParaRPr lang="en-IN" sz="1600" kern="1200" dirty="0">
            <a:latin typeface="Times New Roman" pitchFamily="18" charset="0"/>
            <a:cs typeface="Times New Roman" pitchFamily="18" charset="0"/>
          </a:endParaRPr>
        </a:p>
      </dsp:txBody>
      <dsp:txXfrm>
        <a:off x="7252822" y="2874649"/>
        <a:ext cx="1544949" cy="1544949"/>
      </dsp:txXfrm>
    </dsp:sp>
    <dsp:sp modelId="{A2B09B37-449E-4272-AD8E-29611BD12066}">
      <dsp:nvSpPr>
        <dsp:cNvPr id="0" name=""/>
        <dsp:cNvSpPr/>
      </dsp:nvSpPr>
      <dsp:spPr>
        <a:xfrm rot="3368881">
          <a:off x="5022913" y="2814550"/>
          <a:ext cx="1279515" cy="583647"/>
        </a:xfrm>
        <a:prstGeom prst="rightArrow">
          <a:avLst>
            <a:gd name="adj1" fmla="val 60000"/>
            <a:gd name="adj2" fmla="val 50000"/>
          </a:avLst>
        </a:prstGeom>
        <a:gradFill rotWithShape="0">
          <a:gsLst>
            <a:gs pos="0">
              <a:schemeClr val="accent4">
                <a:hueOff val="4462435"/>
                <a:satOff val="-25372"/>
                <a:lumOff val="8151"/>
                <a:alphaOff val="0"/>
                <a:tint val="35000"/>
                <a:satMod val="260000"/>
              </a:schemeClr>
            </a:gs>
            <a:gs pos="30000">
              <a:schemeClr val="accent4">
                <a:hueOff val="4462435"/>
                <a:satOff val="-25372"/>
                <a:lumOff val="8151"/>
                <a:alphaOff val="0"/>
                <a:tint val="38000"/>
                <a:satMod val="260000"/>
              </a:schemeClr>
            </a:gs>
            <a:gs pos="75000">
              <a:schemeClr val="accent4">
                <a:hueOff val="4462435"/>
                <a:satOff val="-25372"/>
                <a:lumOff val="8151"/>
                <a:alphaOff val="0"/>
                <a:tint val="55000"/>
                <a:satMod val="255000"/>
              </a:schemeClr>
            </a:gs>
            <a:gs pos="100000">
              <a:schemeClr val="accent4">
                <a:hueOff val="4462435"/>
                <a:satOff val="-25372"/>
                <a:lumOff val="8151"/>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3368881">
        <a:off x="5022913" y="2814550"/>
        <a:ext cx="1279515" cy="583647"/>
      </dsp:txXfrm>
    </dsp:sp>
    <dsp:sp modelId="{DA1FEC18-3E35-4F3B-98A6-3A3D8356F473}">
      <dsp:nvSpPr>
        <dsp:cNvPr id="0" name=""/>
        <dsp:cNvSpPr/>
      </dsp:nvSpPr>
      <dsp:spPr>
        <a:xfrm>
          <a:off x="6033619" y="3983312"/>
          <a:ext cx="1544949" cy="1655474"/>
        </a:xfrm>
        <a:prstGeom prst="ellipse">
          <a:avLst/>
        </a:prstGeom>
        <a:gradFill rotWithShape="0">
          <a:gsLst>
            <a:gs pos="0">
              <a:schemeClr val="accent4">
                <a:hueOff val="4462435"/>
                <a:satOff val="-25372"/>
                <a:lumOff val="8151"/>
                <a:alphaOff val="0"/>
                <a:tint val="35000"/>
                <a:satMod val="260000"/>
              </a:schemeClr>
            </a:gs>
            <a:gs pos="30000">
              <a:schemeClr val="accent4">
                <a:hueOff val="4462435"/>
                <a:satOff val="-25372"/>
                <a:lumOff val="8151"/>
                <a:alphaOff val="0"/>
                <a:tint val="38000"/>
                <a:satMod val="260000"/>
              </a:schemeClr>
            </a:gs>
            <a:gs pos="75000">
              <a:schemeClr val="accent4">
                <a:hueOff val="4462435"/>
                <a:satOff val="-25372"/>
                <a:lumOff val="8151"/>
                <a:alphaOff val="0"/>
                <a:tint val="55000"/>
                <a:satMod val="255000"/>
              </a:schemeClr>
            </a:gs>
            <a:gs pos="100000">
              <a:schemeClr val="accent4">
                <a:hueOff val="4462435"/>
                <a:satOff val="-25372"/>
                <a:lumOff val="8151"/>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solidFill>
                <a:schemeClr val="tx1"/>
              </a:solidFill>
              <a:latin typeface="Times New Roman" pitchFamily="18" charset="0"/>
              <a:cs typeface="Times New Roman" pitchFamily="18" charset="0"/>
            </a:rPr>
            <a:t>Dispersant  in cement application, water formulation and textile dyes</a:t>
          </a:r>
        </a:p>
      </dsp:txBody>
      <dsp:txXfrm>
        <a:off x="6033619" y="3983312"/>
        <a:ext cx="1544949" cy="1655474"/>
      </dsp:txXfrm>
    </dsp:sp>
    <dsp:sp modelId="{C68CF68C-A5BC-4722-90AA-62643E6DCA97}">
      <dsp:nvSpPr>
        <dsp:cNvPr id="0" name=""/>
        <dsp:cNvSpPr/>
      </dsp:nvSpPr>
      <dsp:spPr>
        <a:xfrm rot="4664553">
          <a:off x="4171545" y="3227599"/>
          <a:ext cx="1448053" cy="583647"/>
        </a:xfrm>
        <a:prstGeom prst="rightArrow">
          <a:avLst>
            <a:gd name="adj1" fmla="val 60000"/>
            <a:gd name="adj2" fmla="val 50000"/>
          </a:avLst>
        </a:prstGeom>
        <a:gradFill rotWithShape="0">
          <a:gsLst>
            <a:gs pos="0">
              <a:schemeClr val="accent4">
                <a:hueOff val="5949914"/>
                <a:satOff val="-33830"/>
                <a:lumOff val="10869"/>
                <a:alphaOff val="0"/>
                <a:tint val="35000"/>
                <a:satMod val="260000"/>
              </a:schemeClr>
            </a:gs>
            <a:gs pos="30000">
              <a:schemeClr val="accent4">
                <a:hueOff val="5949914"/>
                <a:satOff val="-33830"/>
                <a:lumOff val="10869"/>
                <a:alphaOff val="0"/>
                <a:tint val="38000"/>
                <a:satMod val="260000"/>
              </a:schemeClr>
            </a:gs>
            <a:gs pos="75000">
              <a:schemeClr val="accent4">
                <a:hueOff val="5949914"/>
                <a:satOff val="-33830"/>
                <a:lumOff val="10869"/>
                <a:alphaOff val="0"/>
                <a:tint val="55000"/>
                <a:satMod val="255000"/>
              </a:schemeClr>
            </a:gs>
            <a:gs pos="100000">
              <a:schemeClr val="accent4">
                <a:hueOff val="5949914"/>
                <a:satOff val="-33830"/>
                <a:lumOff val="10869"/>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4664553">
        <a:off x="4171545" y="3227599"/>
        <a:ext cx="1448053" cy="583647"/>
      </dsp:txXfrm>
    </dsp:sp>
    <dsp:sp modelId="{4B669D51-98C4-48E7-BE59-EC4319C82211}">
      <dsp:nvSpPr>
        <dsp:cNvPr id="0" name=""/>
        <dsp:cNvSpPr/>
      </dsp:nvSpPr>
      <dsp:spPr>
        <a:xfrm>
          <a:off x="4585825" y="4876808"/>
          <a:ext cx="1544949" cy="1544949"/>
        </a:xfrm>
        <a:prstGeom prst="ellipse">
          <a:avLst/>
        </a:prstGeom>
        <a:gradFill rotWithShape="0">
          <a:gsLst>
            <a:gs pos="0">
              <a:schemeClr val="accent4">
                <a:hueOff val="5949914"/>
                <a:satOff val="-33830"/>
                <a:lumOff val="10869"/>
                <a:alphaOff val="0"/>
                <a:tint val="35000"/>
                <a:satMod val="260000"/>
              </a:schemeClr>
            </a:gs>
            <a:gs pos="30000">
              <a:schemeClr val="accent4">
                <a:hueOff val="5949914"/>
                <a:satOff val="-33830"/>
                <a:lumOff val="10869"/>
                <a:alphaOff val="0"/>
                <a:tint val="38000"/>
                <a:satMod val="260000"/>
              </a:schemeClr>
            </a:gs>
            <a:gs pos="75000">
              <a:schemeClr val="accent4">
                <a:hueOff val="5949914"/>
                <a:satOff val="-33830"/>
                <a:lumOff val="10869"/>
                <a:alphaOff val="0"/>
                <a:tint val="55000"/>
                <a:satMod val="255000"/>
              </a:schemeClr>
            </a:gs>
            <a:gs pos="100000">
              <a:schemeClr val="accent4">
                <a:hueOff val="5949914"/>
                <a:satOff val="-33830"/>
                <a:lumOff val="10869"/>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Foams-Plastics/ polymers </a:t>
          </a:r>
        </a:p>
      </dsp:txBody>
      <dsp:txXfrm>
        <a:off x="4585825" y="4876808"/>
        <a:ext cx="1544949" cy="1544949"/>
      </dsp:txXfrm>
    </dsp:sp>
    <dsp:sp modelId="{72E2D126-9320-4913-B479-0321885D8A9E}">
      <dsp:nvSpPr>
        <dsp:cNvPr id="0" name=""/>
        <dsp:cNvSpPr/>
      </dsp:nvSpPr>
      <dsp:spPr>
        <a:xfrm rot="5948657">
          <a:off x="3311840" y="3226679"/>
          <a:ext cx="1426080" cy="583647"/>
        </a:xfrm>
        <a:prstGeom prst="rightArrow">
          <a:avLst>
            <a:gd name="adj1" fmla="val 60000"/>
            <a:gd name="adj2" fmla="val 50000"/>
          </a:avLst>
        </a:prstGeom>
        <a:gradFill rotWithShape="0">
          <a:gsLst>
            <a:gs pos="0">
              <a:schemeClr val="accent4">
                <a:hueOff val="7437392"/>
                <a:satOff val="-42287"/>
                <a:lumOff val="13586"/>
                <a:alphaOff val="0"/>
                <a:tint val="35000"/>
                <a:satMod val="260000"/>
              </a:schemeClr>
            </a:gs>
            <a:gs pos="30000">
              <a:schemeClr val="accent4">
                <a:hueOff val="7437392"/>
                <a:satOff val="-42287"/>
                <a:lumOff val="13586"/>
                <a:alphaOff val="0"/>
                <a:tint val="38000"/>
                <a:satMod val="260000"/>
              </a:schemeClr>
            </a:gs>
            <a:gs pos="75000">
              <a:schemeClr val="accent4">
                <a:hueOff val="7437392"/>
                <a:satOff val="-42287"/>
                <a:lumOff val="13586"/>
                <a:alphaOff val="0"/>
                <a:tint val="55000"/>
                <a:satMod val="255000"/>
              </a:schemeClr>
            </a:gs>
            <a:gs pos="100000">
              <a:schemeClr val="accent4">
                <a:hueOff val="7437392"/>
                <a:satOff val="-42287"/>
                <a:lumOff val="13586"/>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5948657">
        <a:off x="3311840" y="3226679"/>
        <a:ext cx="1426080" cy="583647"/>
      </dsp:txXfrm>
    </dsp:sp>
    <dsp:sp modelId="{36A5614E-95EF-4187-A807-E417222866F7}">
      <dsp:nvSpPr>
        <dsp:cNvPr id="0" name=""/>
        <dsp:cNvSpPr/>
      </dsp:nvSpPr>
      <dsp:spPr>
        <a:xfrm>
          <a:off x="2909423" y="4876794"/>
          <a:ext cx="1544949" cy="1544949"/>
        </a:xfrm>
        <a:prstGeom prst="ellipse">
          <a:avLst/>
        </a:prstGeom>
        <a:gradFill rotWithShape="0">
          <a:gsLst>
            <a:gs pos="0">
              <a:schemeClr val="accent4">
                <a:hueOff val="7437392"/>
                <a:satOff val="-42287"/>
                <a:lumOff val="13586"/>
                <a:alphaOff val="0"/>
                <a:tint val="35000"/>
                <a:satMod val="260000"/>
              </a:schemeClr>
            </a:gs>
            <a:gs pos="30000">
              <a:schemeClr val="accent4">
                <a:hueOff val="7437392"/>
                <a:satOff val="-42287"/>
                <a:lumOff val="13586"/>
                <a:alphaOff val="0"/>
                <a:tint val="38000"/>
                <a:satMod val="260000"/>
              </a:schemeClr>
            </a:gs>
            <a:gs pos="75000">
              <a:schemeClr val="accent4">
                <a:hueOff val="7437392"/>
                <a:satOff val="-42287"/>
                <a:lumOff val="13586"/>
                <a:alphaOff val="0"/>
                <a:tint val="55000"/>
                <a:satMod val="255000"/>
              </a:schemeClr>
            </a:gs>
            <a:gs pos="100000">
              <a:schemeClr val="accent4">
                <a:hueOff val="7437392"/>
                <a:satOff val="-42287"/>
                <a:lumOff val="13586"/>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Dust suppression for roads</a:t>
          </a:r>
        </a:p>
      </dsp:txBody>
      <dsp:txXfrm>
        <a:off x="2909423" y="4876794"/>
        <a:ext cx="1544949" cy="1544949"/>
      </dsp:txXfrm>
    </dsp:sp>
    <dsp:sp modelId="{CED6A4AD-D98F-4611-9860-FB3C283D0C8E}">
      <dsp:nvSpPr>
        <dsp:cNvPr id="0" name=""/>
        <dsp:cNvSpPr/>
      </dsp:nvSpPr>
      <dsp:spPr>
        <a:xfrm rot="8648726">
          <a:off x="2226394" y="2151150"/>
          <a:ext cx="944964" cy="583647"/>
        </a:xfrm>
        <a:prstGeom prst="rightArrow">
          <a:avLst>
            <a:gd name="adj1" fmla="val 60000"/>
            <a:gd name="adj2" fmla="val 50000"/>
          </a:avLst>
        </a:prstGeom>
        <a:gradFill rotWithShape="0">
          <a:gsLst>
            <a:gs pos="0">
              <a:schemeClr val="accent4">
                <a:hueOff val="8924870"/>
                <a:satOff val="-50745"/>
                <a:lumOff val="16303"/>
                <a:alphaOff val="0"/>
                <a:tint val="35000"/>
                <a:satMod val="260000"/>
              </a:schemeClr>
            </a:gs>
            <a:gs pos="30000">
              <a:schemeClr val="accent4">
                <a:hueOff val="8924870"/>
                <a:satOff val="-50745"/>
                <a:lumOff val="16303"/>
                <a:alphaOff val="0"/>
                <a:tint val="38000"/>
                <a:satMod val="260000"/>
              </a:schemeClr>
            </a:gs>
            <a:gs pos="75000">
              <a:schemeClr val="accent4">
                <a:hueOff val="8924870"/>
                <a:satOff val="-50745"/>
                <a:lumOff val="16303"/>
                <a:alphaOff val="0"/>
                <a:tint val="55000"/>
                <a:satMod val="255000"/>
              </a:schemeClr>
            </a:gs>
            <a:gs pos="100000">
              <a:schemeClr val="accent4">
                <a:hueOff val="8924870"/>
                <a:satOff val="-50745"/>
                <a:lumOff val="16303"/>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8648726">
        <a:off x="2226394" y="2151150"/>
        <a:ext cx="944964" cy="583647"/>
      </dsp:txXfrm>
    </dsp:sp>
    <dsp:sp modelId="{CF93F058-575A-4BA4-B086-2B9F9ECD68D5}">
      <dsp:nvSpPr>
        <dsp:cNvPr id="0" name=""/>
        <dsp:cNvSpPr/>
      </dsp:nvSpPr>
      <dsp:spPr>
        <a:xfrm>
          <a:off x="291002" y="2722246"/>
          <a:ext cx="1905030" cy="1544949"/>
        </a:xfrm>
        <a:prstGeom prst="ellipse">
          <a:avLst/>
        </a:prstGeom>
        <a:gradFill rotWithShape="0">
          <a:gsLst>
            <a:gs pos="0">
              <a:schemeClr val="accent4">
                <a:hueOff val="8924870"/>
                <a:satOff val="-50745"/>
                <a:lumOff val="16303"/>
                <a:alphaOff val="0"/>
                <a:tint val="35000"/>
                <a:satMod val="260000"/>
              </a:schemeClr>
            </a:gs>
            <a:gs pos="30000">
              <a:schemeClr val="accent4">
                <a:hueOff val="8924870"/>
                <a:satOff val="-50745"/>
                <a:lumOff val="16303"/>
                <a:alphaOff val="0"/>
                <a:tint val="38000"/>
                <a:satMod val="260000"/>
              </a:schemeClr>
            </a:gs>
            <a:gs pos="75000">
              <a:schemeClr val="accent4">
                <a:hueOff val="8924870"/>
                <a:satOff val="-50745"/>
                <a:lumOff val="16303"/>
                <a:alphaOff val="0"/>
                <a:tint val="55000"/>
                <a:satMod val="255000"/>
              </a:schemeClr>
            </a:gs>
            <a:gs pos="100000">
              <a:schemeClr val="accent4">
                <a:hueOff val="8924870"/>
                <a:satOff val="-50745"/>
                <a:lumOff val="16303"/>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Acts as raw material for several chemicals like vanillin, </a:t>
          </a:r>
          <a:r>
            <a:rPr lang="en-IN" sz="1600" kern="1200" dirty="0" err="1">
              <a:latin typeface="Times New Roman" pitchFamily="18" charset="0"/>
              <a:cs typeface="Times New Roman" pitchFamily="18" charset="0"/>
            </a:rPr>
            <a:t>humic</a:t>
          </a:r>
          <a:r>
            <a:rPr lang="en-IN" sz="1600" kern="1200" dirty="0">
              <a:latin typeface="Times New Roman" pitchFamily="18" charset="0"/>
              <a:cs typeface="Times New Roman" pitchFamily="18" charset="0"/>
            </a:rPr>
            <a:t> acid</a:t>
          </a:r>
        </a:p>
      </dsp:txBody>
      <dsp:txXfrm>
        <a:off x="291002" y="2722246"/>
        <a:ext cx="1905030" cy="1544949"/>
      </dsp:txXfrm>
    </dsp:sp>
    <dsp:sp modelId="{5ECA58EC-98C6-453A-8CAC-0F878E8631A0}">
      <dsp:nvSpPr>
        <dsp:cNvPr id="0" name=""/>
        <dsp:cNvSpPr/>
      </dsp:nvSpPr>
      <dsp:spPr>
        <a:xfrm rot="10195986">
          <a:off x="2074107" y="1276625"/>
          <a:ext cx="682969" cy="583647"/>
        </a:xfrm>
        <a:prstGeom prst="rightArrow">
          <a:avLst>
            <a:gd name="adj1" fmla="val 60000"/>
            <a:gd name="adj2" fmla="val 50000"/>
          </a:avLst>
        </a:prstGeom>
        <a:gradFill rotWithShape="0">
          <a:gsLst>
            <a:gs pos="0">
              <a:schemeClr val="accent4">
                <a:hueOff val="10412348"/>
                <a:satOff val="-59202"/>
                <a:lumOff val="19020"/>
                <a:alphaOff val="0"/>
                <a:tint val="35000"/>
                <a:satMod val="260000"/>
              </a:schemeClr>
            </a:gs>
            <a:gs pos="30000">
              <a:schemeClr val="accent4">
                <a:hueOff val="10412348"/>
                <a:satOff val="-59202"/>
                <a:lumOff val="19020"/>
                <a:alphaOff val="0"/>
                <a:tint val="38000"/>
                <a:satMod val="260000"/>
              </a:schemeClr>
            </a:gs>
            <a:gs pos="75000">
              <a:schemeClr val="accent4">
                <a:hueOff val="10412348"/>
                <a:satOff val="-59202"/>
                <a:lumOff val="19020"/>
                <a:alphaOff val="0"/>
                <a:tint val="55000"/>
                <a:satMod val="255000"/>
              </a:schemeClr>
            </a:gs>
            <a:gs pos="100000">
              <a:schemeClr val="accent4">
                <a:hueOff val="10412348"/>
                <a:satOff val="-59202"/>
                <a:lumOff val="1902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IN" sz="2500" kern="1200"/>
        </a:p>
      </dsp:txBody>
      <dsp:txXfrm rot="10195986">
        <a:off x="2074107" y="1276625"/>
        <a:ext cx="682969" cy="583647"/>
      </dsp:txXfrm>
    </dsp:sp>
    <dsp:sp modelId="{F0738335-95C4-4876-86B8-B5A47031522B}">
      <dsp:nvSpPr>
        <dsp:cNvPr id="0" name=""/>
        <dsp:cNvSpPr/>
      </dsp:nvSpPr>
      <dsp:spPr>
        <a:xfrm>
          <a:off x="0" y="1066795"/>
          <a:ext cx="1780229" cy="1544949"/>
        </a:xfrm>
        <a:prstGeom prst="ellipse">
          <a:avLst/>
        </a:prstGeom>
        <a:gradFill rotWithShape="0">
          <a:gsLst>
            <a:gs pos="0">
              <a:schemeClr val="accent4">
                <a:hueOff val="10412348"/>
                <a:satOff val="-59202"/>
                <a:lumOff val="19020"/>
                <a:alphaOff val="0"/>
                <a:tint val="35000"/>
                <a:satMod val="260000"/>
              </a:schemeClr>
            </a:gs>
            <a:gs pos="30000">
              <a:schemeClr val="accent4">
                <a:hueOff val="10412348"/>
                <a:satOff val="-59202"/>
                <a:lumOff val="19020"/>
                <a:alphaOff val="0"/>
                <a:tint val="38000"/>
                <a:satMod val="260000"/>
              </a:schemeClr>
            </a:gs>
            <a:gs pos="75000">
              <a:schemeClr val="accent4">
                <a:hueOff val="10412348"/>
                <a:satOff val="-59202"/>
                <a:lumOff val="19020"/>
                <a:alphaOff val="0"/>
                <a:tint val="55000"/>
                <a:satMod val="255000"/>
              </a:schemeClr>
            </a:gs>
            <a:gs pos="100000">
              <a:schemeClr val="accent4">
                <a:hueOff val="10412348"/>
                <a:satOff val="-59202"/>
                <a:lumOff val="1902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a:latin typeface="Times New Roman" pitchFamily="18" charset="0"/>
              <a:cs typeface="Times New Roman" pitchFamily="18" charset="0"/>
            </a:rPr>
            <a:t>Catalytic conversion of lignin to green gasoline/ diesel</a:t>
          </a:r>
        </a:p>
      </dsp:txBody>
      <dsp:txXfrm>
        <a:off x="0" y="1066795"/>
        <a:ext cx="1780229" cy="154494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FDD05FC-F06A-4B3D-9D0A-1B2F3EC792E9}">
      <dsp:nvSpPr>
        <dsp:cNvPr id="0" name=""/>
        <dsp:cNvSpPr/>
      </dsp:nvSpPr>
      <dsp:spPr>
        <a:xfrm rot="10800000">
          <a:off x="852059" y="1477"/>
          <a:ext cx="5396340" cy="891251"/>
        </a:xfrm>
        <a:prstGeom prst="homePlate">
          <a:avLst/>
        </a:prstGeom>
        <a:gradFill rotWithShape="0">
          <a:gsLst>
            <a:gs pos="0">
              <a:schemeClr val="dk2">
                <a:hueOff val="0"/>
                <a:satOff val="0"/>
                <a:lumOff val="0"/>
                <a:alphaOff val="0"/>
                <a:shade val="63000"/>
                <a:satMod val="165000"/>
              </a:schemeClr>
            </a:gs>
            <a:gs pos="30000">
              <a:schemeClr val="dk2">
                <a:hueOff val="0"/>
                <a:satOff val="0"/>
                <a:lumOff val="0"/>
                <a:alphaOff val="0"/>
                <a:shade val="58000"/>
                <a:satMod val="165000"/>
              </a:schemeClr>
            </a:gs>
            <a:gs pos="75000">
              <a:schemeClr val="dk2">
                <a:hueOff val="0"/>
                <a:satOff val="0"/>
                <a:lumOff val="0"/>
                <a:alphaOff val="0"/>
                <a:shade val="30000"/>
                <a:satMod val="175000"/>
              </a:schemeClr>
            </a:gs>
            <a:gs pos="100000">
              <a:schemeClr val="dk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3017" tIns="76200" rIns="142240" bIns="76200" numCol="1" spcCol="1270" anchor="ctr" anchorCtr="0">
          <a:noAutofit/>
        </a:bodyPr>
        <a:lstStyle/>
        <a:p>
          <a:pPr lvl="0" algn="ctr" defTabSz="889000">
            <a:lnSpc>
              <a:spcPct val="90000"/>
            </a:lnSpc>
            <a:spcBef>
              <a:spcPct val="0"/>
            </a:spcBef>
            <a:spcAft>
              <a:spcPct val="35000"/>
            </a:spcAft>
          </a:pPr>
          <a:r>
            <a:rPr lang="en-US" sz="2000" kern="1200" dirty="0">
              <a:latin typeface="Times New Roman" pitchFamily="18" charset="0"/>
              <a:cs typeface="Times New Roman" pitchFamily="18" charset="0"/>
            </a:rPr>
            <a:t>Maximum lignin degradation with minimum loss of cellulose and </a:t>
          </a:r>
          <a:r>
            <a:rPr lang="en-US" sz="2000" kern="1200" dirty="0" err="1">
              <a:latin typeface="Times New Roman" pitchFamily="18" charset="0"/>
              <a:cs typeface="Times New Roman" pitchFamily="18" charset="0"/>
            </a:rPr>
            <a:t>hemicellulose</a:t>
          </a:r>
          <a:endParaRPr lang="en-US" sz="2000" kern="1200" dirty="0">
            <a:latin typeface="Times New Roman" pitchFamily="18" charset="0"/>
            <a:cs typeface="Times New Roman" pitchFamily="18" charset="0"/>
          </a:endParaRPr>
        </a:p>
      </dsp:txBody>
      <dsp:txXfrm rot="10800000">
        <a:off x="852059" y="1477"/>
        <a:ext cx="5396340" cy="891251"/>
      </dsp:txXfrm>
    </dsp:sp>
    <dsp:sp modelId="{E4F5DDCE-5D94-4C68-B22A-3F97BB796D49}">
      <dsp:nvSpPr>
        <dsp:cNvPr id="0" name=""/>
        <dsp:cNvSpPr/>
      </dsp:nvSpPr>
      <dsp:spPr>
        <a:xfrm>
          <a:off x="600981" y="1477"/>
          <a:ext cx="891251" cy="891251"/>
        </a:xfrm>
        <a:prstGeom prst="ellipse">
          <a:avLst/>
        </a:prstGeom>
        <a:gradFill rotWithShape="0">
          <a:gsLst>
            <a:gs pos="0">
              <a:schemeClr val="dk2">
                <a:tint val="50000"/>
                <a:hueOff val="0"/>
                <a:satOff val="0"/>
                <a:lumOff val="0"/>
                <a:alphaOff val="0"/>
                <a:shade val="63000"/>
                <a:satMod val="165000"/>
              </a:schemeClr>
            </a:gs>
            <a:gs pos="30000">
              <a:schemeClr val="dk2">
                <a:tint val="50000"/>
                <a:hueOff val="0"/>
                <a:satOff val="0"/>
                <a:lumOff val="0"/>
                <a:alphaOff val="0"/>
                <a:shade val="58000"/>
                <a:satMod val="165000"/>
              </a:schemeClr>
            </a:gs>
            <a:gs pos="75000">
              <a:schemeClr val="dk2">
                <a:tint val="50000"/>
                <a:hueOff val="0"/>
                <a:satOff val="0"/>
                <a:lumOff val="0"/>
                <a:alphaOff val="0"/>
                <a:shade val="30000"/>
                <a:satMod val="175000"/>
              </a:schemeClr>
            </a:gs>
            <a:gs pos="100000">
              <a:schemeClr val="dk2">
                <a:tint val="50000"/>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18BFDFA-5E45-47A6-AECE-945EB9DE14A9}">
      <dsp:nvSpPr>
        <dsp:cNvPr id="0" name=""/>
        <dsp:cNvSpPr/>
      </dsp:nvSpPr>
      <dsp:spPr>
        <a:xfrm rot="10800000">
          <a:off x="852059" y="1158774"/>
          <a:ext cx="5396340" cy="891251"/>
        </a:xfrm>
        <a:prstGeom prst="homePlate">
          <a:avLst/>
        </a:prstGeom>
        <a:gradFill rotWithShape="0">
          <a:gsLst>
            <a:gs pos="0">
              <a:schemeClr val="dk2">
                <a:hueOff val="0"/>
                <a:satOff val="0"/>
                <a:lumOff val="0"/>
                <a:alphaOff val="0"/>
                <a:shade val="63000"/>
                <a:satMod val="165000"/>
              </a:schemeClr>
            </a:gs>
            <a:gs pos="30000">
              <a:schemeClr val="dk2">
                <a:hueOff val="0"/>
                <a:satOff val="0"/>
                <a:lumOff val="0"/>
                <a:alphaOff val="0"/>
                <a:shade val="58000"/>
                <a:satMod val="165000"/>
              </a:schemeClr>
            </a:gs>
            <a:gs pos="75000">
              <a:schemeClr val="dk2">
                <a:hueOff val="0"/>
                <a:satOff val="0"/>
                <a:lumOff val="0"/>
                <a:alphaOff val="0"/>
                <a:shade val="30000"/>
                <a:satMod val="175000"/>
              </a:schemeClr>
            </a:gs>
            <a:gs pos="100000">
              <a:schemeClr val="dk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3017" tIns="76200" rIns="142240" bIns="76200" numCol="1" spcCol="1270" anchor="ctr" anchorCtr="0">
          <a:noAutofit/>
        </a:bodyPr>
        <a:lstStyle/>
        <a:p>
          <a:pPr lvl="0" algn="ctr" defTabSz="889000">
            <a:lnSpc>
              <a:spcPct val="90000"/>
            </a:lnSpc>
            <a:spcBef>
              <a:spcPct val="0"/>
            </a:spcBef>
            <a:spcAft>
              <a:spcPct val="35000"/>
            </a:spcAft>
          </a:pPr>
          <a:r>
            <a:rPr lang="en-IN" sz="2000" kern="1200" dirty="0">
              <a:latin typeface="Times New Roman" pitchFamily="18" charset="0"/>
              <a:cs typeface="Times New Roman" pitchFamily="18" charset="0"/>
            </a:rPr>
            <a:t>Efficient </a:t>
          </a:r>
          <a:r>
            <a:rPr lang="en-IN" sz="2000" kern="1200" dirty="0" err="1">
              <a:latin typeface="Times New Roman" pitchFamily="18" charset="0"/>
              <a:cs typeface="Times New Roman" pitchFamily="18" charset="0"/>
            </a:rPr>
            <a:t>depolymerization</a:t>
          </a:r>
          <a:r>
            <a:rPr lang="en-IN" sz="2000" kern="1200" dirty="0">
              <a:latin typeface="Times New Roman" pitchFamily="18" charset="0"/>
              <a:cs typeface="Times New Roman" pitchFamily="18" charset="0"/>
            </a:rPr>
            <a:t> of lignin without the production of furfurals and </a:t>
          </a:r>
          <a:r>
            <a:rPr lang="en-IN" sz="2000" kern="1200" dirty="0" err="1">
              <a:latin typeface="Times New Roman" pitchFamily="18" charset="0"/>
              <a:cs typeface="Times New Roman" pitchFamily="18" charset="0"/>
            </a:rPr>
            <a:t>hydroxymethyl</a:t>
          </a:r>
          <a:r>
            <a:rPr lang="en-IN" sz="2000" kern="1200" dirty="0">
              <a:latin typeface="Times New Roman" pitchFamily="18" charset="0"/>
              <a:cs typeface="Times New Roman" pitchFamily="18" charset="0"/>
            </a:rPr>
            <a:t> furfurals</a:t>
          </a:r>
          <a:endParaRPr lang="en-US" sz="2000" kern="1200" dirty="0">
            <a:latin typeface="Times New Roman" pitchFamily="18" charset="0"/>
            <a:cs typeface="Times New Roman" pitchFamily="18" charset="0"/>
          </a:endParaRPr>
        </a:p>
      </dsp:txBody>
      <dsp:txXfrm rot="10800000">
        <a:off x="852059" y="1158774"/>
        <a:ext cx="5396340" cy="891251"/>
      </dsp:txXfrm>
    </dsp:sp>
    <dsp:sp modelId="{97F442B7-AB9A-4E91-9119-9AB57D207766}">
      <dsp:nvSpPr>
        <dsp:cNvPr id="0" name=""/>
        <dsp:cNvSpPr/>
      </dsp:nvSpPr>
      <dsp:spPr>
        <a:xfrm>
          <a:off x="600981" y="1158774"/>
          <a:ext cx="891251" cy="891251"/>
        </a:xfrm>
        <a:prstGeom prst="ellipse">
          <a:avLst/>
        </a:prstGeom>
        <a:gradFill rotWithShape="0">
          <a:gsLst>
            <a:gs pos="0">
              <a:schemeClr val="dk2">
                <a:tint val="50000"/>
                <a:hueOff val="0"/>
                <a:satOff val="0"/>
                <a:lumOff val="0"/>
                <a:alphaOff val="0"/>
                <a:shade val="63000"/>
                <a:satMod val="165000"/>
              </a:schemeClr>
            </a:gs>
            <a:gs pos="30000">
              <a:schemeClr val="dk2">
                <a:tint val="50000"/>
                <a:hueOff val="0"/>
                <a:satOff val="0"/>
                <a:lumOff val="0"/>
                <a:alphaOff val="0"/>
                <a:shade val="58000"/>
                <a:satMod val="165000"/>
              </a:schemeClr>
            </a:gs>
            <a:gs pos="75000">
              <a:schemeClr val="dk2">
                <a:tint val="50000"/>
                <a:hueOff val="0"/>
                <a:satOff val="0"/>
                <a:lumOff val="0"/>
                <a:alphaOff val="0"/>
                <a:shade val="30000"/>
                <a:satMod val="175000"/>
              </a:schemeClr>
            </a:gs>
            <a:gs pos="100000">
              <a:schemeClr val="dk2">
                <a:tint val="50000"/>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EC6D318-8C6A-4824-80F0-6D326D5696F6}">
      <dsp:nvSpPr>
        <dsp:cNvPr id="0" name=""/>
        <dsp:cNvSpPr/>
      </dsp:nvSpPr>
      <dsp:spPr>
        <a:xfrm rot="10800000">
          <a:off x="852059" y="2316070"/>
          <a:ext cx="5396340" cy="891251"/>
        </a:xfrm>
        <a:prstGeom prst="homePlate">
          <a:avLst/>
        </a:prstGeom>
        <a:gradFill rotWithShape="0">
          <a:gsLst>
            <a:gs pos="0">
              <a:schemeClr val="dk2">
                <a:hueOff val="0"/>
                <a:satOff val="0"/>
                <a:lumOff val="0"/>
                <a:alphaOff val="0"/>
                <a:shade val="63000"/>
                <a:satMod val="165000"/>
              </a:schemeClr>
            </a:gs>
            <a:gs pos="30000">
              <a:schemeClr val="dk2">
                <a:hueOff val="0"/>
                <a:satOff val="0"/>
                <a:lumOff val="0"/>
                <a:alphaOff val="0"/>
                <a:shade val="58000"/>
                <a:satMod val="165000"/>
              </a:schemeClr>
            </a:gs>
            <a:gs pos="75000">
              <a:schemeClr val="dk2">
                <a:hueOff val="0"/>
                <a:satOff val="0"/>
                <a:lumOff val="0"/>
                <a:alphaOff val="0"/>
                <a:shade val="30000"/>
                <a:satMod val="175000"/>
              </a:schemeClr>
            </a:gs>
            <a:gs pos="100000">
              <a:schemeClr val="dk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3017" tIns="76200" rIns="142240" bIns="76200" numCol="1" spcCol="1270" anchor="ctr" anchorCtr="0">
          <a:noAutofit/>
        </a:bodyPr>
        <a:lstStyle/>
        <a:p>
          <a:pPr lvl="0" algn="ctr" defTabSz="889000">
            <a:lnSpc>
              <a:spcPct val="90000"/>
            </a:lnSpc>
            <a:spcBef>
              <a:spcPct val="0"/>
            </a:spcBef>
            <a:spcAft>
              <a:spcPct val="35000"/>
            </a:spcAft>
          </a:pPr>
          <a:r>
            <a:rPr lang="en-IN" sz="2000" kern="1200" dirty="0">
              <a:latin typeface="Times New Roman" pitchFamily="18" charset="0"/>
              <a:cs typeface="Times New Roman" pitchFamily="18" charset="0"/>
            </a:rPr>
            <a:t>Simultaneous utilization of Pentose and </a:t>
          </a:r>
          <a:r>
            <a:rPr lang="en-IN" sz="2000" kern="1200" dirty="0" err="1">
              <a:latin typeface="Times New Roman" pitchFamily="18" charset="0"/>
              <a:cs typeface="Times New Roman" pitchFamily="18" charset="0"/>
            </a:rPr>
            <a:t>Hexose</a:t>
          </a:r>
          <a:r>
            <a:rPr lang="en-IN" sz="2000" kern="1200" dirty="0">
              <a:latin typeface="Times New Roman" pitchFamily="18" charset="0"/>
              <a:cs typeface="Times New Roman" pitchFamily="18" charset="0"/>
            </a:rPr>
            <a:t> sugars</a:t>
          </a:r>
          <a:endParaRPr lang="en-US" sz="2000" kern="1200" dirty="0">
            <a:latin typeface="Times New Roman" pitchFamily="18" charset="0"/>
            <a:cs typeface="Times New Roman" pitchFamily="18" charset="0"/>
          </a:endParaRPr>
        </a:p>
      </dsp:txBody>
      <dsp:txXfrm rot="10800000">
        <a:off x="852059" y="2316070"/>
        <a:ext cx="5396340" cy="891251"/>
      </dsp:txXfrm>
    </dsp:sp>
    <dsp:sp modelId="{B59C58F2-C9AF-4FA4-B951-281A1DBCC066}">
      <dsp:nvSpPr>
        <dsp:cNvPr id="0" name=""/>
        <dsp:cNvSpPr/>
      </dsp:nvSpPr>
      <dsp:spPr>
        <a:xfrm>
          <a:off x="600981" y="2316070"/>
          <a:ext cx="891251" cy="891251"/>
        </a:xfrm>
        <a:prstGeom prst="ellipse">
          <a:avLst/>
        </a:prstGeom>
        <a:gradFill rotWithShape="0">
          <a:gsLst>
            <a:gs pos="0">
              <a:schemeClr val="dk2">
                <a:tint val="50000"/>
                <a:hueOff val="0"/>
                <a:satOff val="0"/>
                <a:lumOff val="0"/>
                <a:alphaOff val="0"/>
                <a:shade val="63000"/>
                <a:satMod val="165000"/>
              </a:schemeClr>
            </a:gs>
            <a:gs pos="30000">
              <a:schemeClr val="dk2">
                <a:tint val="50000"/>
                <a:hueOff val="0"/>
                <a:satOff val="0"/>
                <a:lumOff val="0"/>
                <a:alphaOff val="0"/>
                <a:shade val="58000"/>
                <a:satMod val="165000"/>
              </a:schemeClr>
            </a:gs>
            <a:gs pos="75000">
              <a:schemeClr val="dk2">
                <a:tint val="50000"/>
                <a:hueOff val="0"/>
                <a:satOff val="0"/>
                <a:lumOff val="0"/>
                <a:alphaOff val="0"/>
                <a:shade val="30000"/>
                <a:satMod val="175000"/>
              </a:schemeClr>
            </a:gs>
            <a:gs pos="100000">
              <a:schemeClr val="dk2">
                <a:tint val="50000"/>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CBE4B00-8EF0-4006-8C4D-5948DFD2416A}">
      <dsp:nvSpPr>
        <dsp:cNvPr id="0" name=""/>
        <dsp:cNvSpPr/>
      </dsp:nvSpPr>
      <dsp:spPr>
        <a:xfrm rot="10800000">
          <a:off x="852059" y="3473367"/>
          <a:ext cx="5396340" cy="891251"/>
        </a:xfrm>
        <a:prstGeom prst="homePlate">
          <a:avLst/>
        </a:prstGeom>
        <a:gradFill rotWithShape="0">
          <a:gsLst>
            <a:gs pos="0">
              <a:schemeClr val="dk2">
                <a:hueOff val="0"/>
                <a:satOff val="0"/>
                <a:lumOff val="0"/>
                <a:alphaOff val="0"/>
                <a:shade val="63000"/>
                <a:satMod val="165000"/>
              </a:schemeClr>
            </a:gs>
            <a:gs pos="30000">
              <a:schemeClr val="dk2">
                <a:hueOff val="0"/>
                <a:satOff val="0"/>
                <a:lumOff val="0"/>
                <a:alphaOff val="0"/>
                <a:shade val="58000"/>
                <a:satMod val="165000"/>
              </a:schemeClr>
            </a:gs>
            <a:gs pos="75000">
              <a:schemeClr val="dk2">
                <a:hueOff val="0"/>
                <a:satOff val="0"/>
                <a:lumOff val="0"/>
                <a:alphaOff val="0"/>
                <a:shade val="30000"/>
                <a:satMod val="175000"/>
              </a:schemeClr>
            </a:gs>
            <a:gs pos="100000">
              <a:schemeClr val="dk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3017" tIns="76200" rIns="142240" bIns="76200" numCol="1" spcCol="1270" anchor="ctr" anchorCtr="0">
          <a:noAutofit/>
        </a:bodyPr>
        <a:lstStyle/>
        <a:p>
          <a:pPr lvl="0" algn="ctr" defTabSz="889000">
            <a:lnSpc>
              <a:spcPct val="90000"/>
            </a:lnSpc>
            <a:spcBef>
              <a:spcPct val="0"/>
            </a:spcBef>
            <a:spcAft>
              <a:spcPct val="35000"/>
            </a:spcAft>
          </a:pPr>
          <a:r>
            <a:rPr lang="en-US" sz="2000" kern="1200">
              <a:latin typeface="Times New Roman" pitchFamily="18" charset="0"/>
              <a:cs typeface="Times New Roman" pitchFamily="18" charset="0"/>
            </a:rPr>
            <a:t>Less tolerance of yeast towards higher concentration of ethanol</a:t>
          </a:r>
          <a:endParaRPr lang="en-US" sz="2000" kern="1200" dirty="0">
            <a:latin typeface="Times New Roman" pitchFamily="18" charset="0"/>
            <a:cs typeface="Times New Roman" pitchFamily="18" charset="0"/>
          </a:endParaRPr>
        </a:p>
      </dsp:txBody>
      <dsp:txXfrm rot="10800000">
        <a:off x="852059" y="3473367"/>
        <a:ext cx="5396340" cy="891251"/>
      </dsp:txXfrm>
    </dsp:sp>
    <dsp:sp modelId="{5DF954C7-D6CE-4756-83FD-131AB18388F7}">
      <dsp:nvSpPr>
        <dsp:cNvPr id="0" name=""/>
        <dsp:cNvSpPr/>
      </dsp:nvSpPr>
      <dsp:spPr>
        <a:xfrm>
          <a:off x="600981" y="3473367"/>
          <a:ext cx="891251" cy="891251"/>
        </a:xfrm>
        <a:prstGeom prst="ellipse">
          <a:avLst/>
        </a:prstGeom>
        <a:gradFill rotWithShape="0">
          <a:gsLst>
            <a:gs pos="0">
              <a:schemeClr val="dk2">
                <a:tint val="50000"/>
                <a:hueOff val="0"/>
                <a:satOff val="0"/>
                <a:lumOff val="0"/>
                <a:alphaOff val="0"/>
                <a:shade val="63000"/>
                <a:satMod val="165000"/>
              </a:schemeClr>
            </a:gs>
            <a:gs pos="30000">
              <a:schemeClr val="dk2">
                <a:tint val="50000"/>
                <a:hueOff val="0"/>
                <a:satOff val="0"/>
                <a:lumOff val="0"/>
                <a:alphaOff val="0"/>
                <a:shade val="58000"/>
                <a:satMod val="165000"/>
              </a:schemeClr>
            </a:gs>
            <a:gs pos="75000">
              <a:schemeClr val="dk2">
                <a:tint val="50000"/>
                <a:hueOff val="0"/>
                <a:satOff val="0"/>
                <a:lumOff val="0"/>
                <a:alphaOff val="0"/>
                <a:shade val="30000"/>
                <a:satMod val="175000"/>
              </a:schemeClr>
            </a:gs>
            <a:gs pos="100000">
              <a:schemeClr val="dk2">
                <a:tint val="50000"/>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46D923-2371-4660-A354-A880CD1668F1}">
      <dsp:nvSpPr>
        <dsp:cNvPr id="0" name=""/>
        <dsp:cNvSpPr/>
      </dsp:nvSpPr>
      <dsp:spPr>
        <a:xfrm>
          <a:off x="920760" y="0"/>
          <a:ext cx="7302480" cy="2920992"/>
        </a:xfrm>
        <a:prstGeom prst="leftRightRibbon">
          <a:avLst/>
        </a:prstGeom>
        <a:gradFill rotWithShape="0">
          <a:gsLst>
            <a:gs pos="0">
              <a:schemeClr val="lt1">
                <a:hueOff val="0"/>
                <a:satOff val="0"/>
                <a:lumOff val="0"/>
                <a:alphaOff val="0"/>
                <a:tint val="35000"/>
                <a:satMod val="260000"/>
              </a:schemeClr>
            </a:gs>
            <a:gs pos="30000">
              <a:schemeClr val="lt1">
                <a:hueOff val="0"/>
                <a:satOff val="0"/>
                <a:lumOff val="0"/>
                <a:alphaOff val="0"/>
                <a:tint val="38000"/>
                <a:satMod val="260000"/>
              </a:schemeClr>
            </a:gs>
            <a:gs pos="75000">
              <a:schemeClr val="lt1">
                <a:hueOff val="0"/>
                <a:satOff val="0"/>
                <a:lumOff val="0"/>
                <a:alphaOff val="0"/>
                <a:tint val="55000"/>
                <a:satMod val="255000"/>
              </a:schemeClr>
            </a:gs>
            <a:gs pos="100000">
              <a:schemeClr val="lt1">
                <a:hueOff val="0"/>
                <a:satOff val="0"/>
                <a:lumOff val="0"/>
                <a:alphaOff val="0"/>
                <a:tint val="70000"/>
                <a:satMod val="255000"/>
              </a:schemeClr>
            </a:gs>
          </a:gsLst>
          <a:path path="circle">
            <a:fillToRect l="5000" t="100000" r="120000" b="10000"/>
          </a:path>
        </a:gradFill>
        <a:ln>
          <a:solidFill>
            <a:srgbClr val="41DF49"/>
          </a:solid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CCB9B03-53FA-49FB-AE43-02D53B86F89D}">
      <dsp:nvSpPr>
        <dsp:cNvPr id="0" name=""/>
        <dsp:cNvSpPr/>
      </dsp:nvSpPr>
      <dsp:spPr>
        <a:xfrm>
          <a:off x="1797057" y="511173"/>
          <a:ext cx="2409818" cy="1431286"/>
        </a:xfrm>
        <a:prstGeom prst="rect">
          <a:avLst/>
        </a:prstGeom>
        <a:noFill/>
        <a:ln>
          <a:noFill/>
        </a:ln>
        <a:effectLst>
          <a:outerShdw blurRad="50800" dist="25000" dir="5400000" rotWithShape="0">
            <a:srgbClr val="000000">
              <a:alpha val="40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en-US" altLang="ko-KR" sz="2500" b="1" kern="1200" dirty="0">
              <a:latin typeface="Times New Roman" pitchFamily="18" charset="0"/>
              <a:ea typeface="Gulim" pitchFamily="34" charset="-127"/>
            </a:rPr>
            <a:t>Microbial Pretreatment</a:t>
          </a:r>
          <a:endParaRPr lang="en-IN" sz="2500" kern="1200" dirty="0"/>
        </a:p>
      </dsp:txBody>
      <dsp:txXfrm>
        <a:off x="1797057" y="511173"/>
        <a:ext cx="2409818" cy="1431286"/>
      </dsp:txXfrm>
    </dsp:sp>
    <dsp:sp modelId="{3EC2A9F7-0905-493B-A0F0-03BB6F4247FE}">
      <dsp:nvSpPr>
        <dsp:cNvPr id="0" name=""/>
        <dsp:cNvSpPr/>
      </dsp:nvSpPr>
      <dsp:spPr>
        <a:xfrm>
          <a:off x="4572000" y="978532"/>
          <a:ext cx="2847967" cy="1431286"/>
        </a:xfrm>
        <a:prstGeom prst="rect">
          <a:avLst/>
        </a:prstGeom>
        <a:noFill/>
        <a:ln>
          <a:noFill/>
        </a:ln>
        <a:effectLst>
          <a:outerShdw blurRad="50800" dist="25000" dir="5400000" rotWithShape="0">
            <a:srgbClr val="000000">
              <a:alpha val="40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en-US" altLang="ko-KR" sz="2500" b="1" kern="1200" dirty="0">
              <a:latin typeface="Times New Roman" pitchFamily="18" charset="0"/>
              <a:ea typeface="Gulim" pitchFamily="34" charset="-127"/>
            </a:rPr>
            <a:t>Enzymatic </a:t>
          </a:r>
          <a:r>
            <a:rPr lang="en-US" altLang="ko-KR" sz="2500" b="1" kern="1200" dirty="0" err="1">
              <a:latin typeface="Times New Roman" pitchFamily="18" charset="0"/>
              <a:ea typeface="Gulim" pitchFamily="34" charset="-127"/>
            </a:rPr>
            <a:t>Biodepolymerization</a:t>
          </a:r>
          <a:r>
            <a:rPr lang="en-US" altLang="ko-KR" sz="2500" b="1" kern="1200" dirty="0">
              <a:latin typeface="Times New Roman" pitchFamily="18" charset="0"/>
              <a:ea typeface="Gulim" pitchFamily="34" charset="-127"/>
            </a:rPr>
            <a:t> of lignin</a:t>
          </a:r>
          <a:r>
            <a:rPr lang="en-US" altLang="ko-KR" sz="2500" kern="1200" dirty="0">
              <a:ea typeface="Gulim" pitchFamily="34" charset="-127"/>
            </a:rPr>
            <a:t> </a:t>
          </a:r>
          <a:endParaRPr lang="en-IN" sz="2500" kern="1200" dirty="0"/>
        </a:p>
      </dsp:txBody>
      <dsp:txXfrm>
        <a:off x="4572000" y="978532"/>
        <a:ext cx="2847967" cy="1431286"/>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069B46-9E49-4C30-A382-40BBCBB466EA}">
      <dsp:nvSpPr>
        <dsp:cNvPr id="0" name=""/>
        <dsp:cNvSpPr/>
      </dsp:nvSpPr>
      <dsp:spPr>
        <a:xfrm rot="10800000">
          <a:off x="533372" y="963"/>
          <a:ext cx="8534407" cy="2927030"/>
        </a:xfrm>
        <a:prstGeom prst="homePlate">
          <a:avLst/>
        </a:prstGeom>
        <a:solidFill>
          <a:schemeClr val="lt1">
            <a:hueOff val="0"/>
            <a:satOff val="0"/>
            <a:lumOff val="0"/>
            <a:alphaOff val="0"/>
          </a:schemeClr>
        </a:solidFill>
        <a:ln w="34925" cap="flat" cmpd="sng" algn="ctr">
          <a:solidFill>
            <a:srgbClr val="41DF49"/>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6163" tIns="76200" rIns="142240" bIns="76200" numCol="1" spcCol="1270" anchor="ctr" anchorCtr="0">
          <a:noAutofit/>
        </a:bodyPr>
        <a:lstStyle/>
        <a:p>
          <a:pPr lvl="0" algn="just" defTabSz="889000">
            <a:lnSpc>
              <a:spcPct val="90000"/>
            </a:lnSpc>
            <a:spcBef>
              <a:spcPct val="0"/>
            </a:spcBef>
            <a:spcAft>
              <a:spcPct val="35000"/>
            </a:spcAft>
          </a:pPr>
          <a:r>
            <a:rPr lang="en-US" altLang="ko-KR" sz="2000" b="0" kern="1200" dirty="0">
              <a:latin typeface="Times New Roman" pitchFamily="18" charset="0"/>
              <a:ea typeface="Gulim" pitchFamily="34" charset="-127"/>
            </a:rPr>
            <a:t>Done either by using microorganisms directly or by using the enzymes produced by various microorganisms </a:t>
          </a:r>
        </a:p>
        <a:p>
          <a:pPr lvl="0" algn="just" defTabSz="889000">
            <a:lnSpc>
              <a:spcPct val="90000"/>
            </a:lnSpc>
            <a:spcBef>
              <a:spcPct val="0"/>
            </a:spcBef>
            <a:spcAft>
              <a:spcPct val="35000"/>
            </a:spcAft>
          </a:pPr>
          <a:r>
            <a:rPr lang="en-US" sz="2000" b="0" kern="1200" dirty="0">
              <a:latin typeface="Times New Roman" pitchFamily="18" charset="0"/>
              <a:cs typeface="Times New Roman" pitchFamily="18" charset="0"/>
            </a:rPr>
            <a:t>Key Microorganisms: </a:t>
          </a:r>
          <a:r>
            <a:rPr lang="en-US" altLang="ko-KR" sz="2000" b="0" i="1" kern="1200" dirty="0">
              <a:latin typeface="Times New Roman" pitchFamily="18" charset="0"/>
              <a:ea typeface="Gulim" pitchFamily="34" charset="-127"/>
              <a:cs typeface="Times New Roman" pitchFamily="18" charset="0"/>
            </a:rPr>
            <a:t>Botrytis </a:t>
          </a:r>
          <a:r>
            <a:rPr lang="en-US" altLang="ko-KR" sz="2000" b="0" i="1" kern="1200" dirty="0" err="1">
              <a:latin typeface="Times New Roman" pitchFamily="18" charset="0"/>
              <a:ea typeface="Gulim" pitchFamily="34" charset="-127"/>
              <a:cs typeface="Times New Roman" pitchFamily="18" charset="0"/>
            </a:rPr>
            <a:t>cinerea</a:t>
          </a:r>
          <a:r>
            <a:rPr lang="hi-IN" altLang="ko-KR" sz="2000" b="0" kern="1200" dirty="0">
              <a:latin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Phanerochaete</a:t>
          </a:r>
          <a:r>
            <a:rPr lang="hi-IN" altLang="ko-KR" sz="2000" b="0" i="1" kern="1200" dirty="0">
              <a:latin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chrysosporium</a:t>
          </a:r>
          <a:r>
            <a:rPr lang="hi-IN" altLang="ko-KR" sz="2000" b="0" kern="1200" dirty="0">
              <a:latin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Stropharia</a:t>
          </a:r>
          <a:r>
            <a:rPr lang="en-US" altLang="ko-KR" sz="2000" b="0" i="1" kern="1200" dirty="0">
              <a:latin typeface="Times New Roman" pitchFamily="18" charset="0"/>
              <a:ea typeface="Gulim" pitchFamily="34" charset="-127"/>
              <a:cs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coronilla</a:t>
          </a:r>
          <a:r>
            <a:rPr lang="hi-IN" altLang="ko-KR" sz="2000" b="0" kern="1200" dirty="0">
              <a:latin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Pleurotus</a:t>
          </a:r>
          <a:r>
            <a:rPr lang="en-US" altLang="ko-KR" sz="2000" b="0" i="1" kern="1200" dirty="0">
              <a:latin typeface="Times New Roman" pitchFamily="18" charset="0"/>
              <a:ea typeface="Gulim" pitchFamily="34" charset="-127"/>
              <a:cs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ostreatus</a:t>
          </a:r>
          <a:r>
            <a:rPr lang="hi-IN" altLang="ko-KR" sz="2000" b="0" kern="1200" dirty="0">
              <a:latin typeface="Times New Roman" pitchFamily="18" charset="0"/>
            </a:rPr>
            <a:t> </a:t>
          </a:r>
          <a:r>
            <a:rPr lang="en-US" altLang="ko-KR" sz="2000" b="0" kern="1200" dirty="0">
              <a:latin typeface="Times New Roman" pitchFamily="18" charset="0"/>
              <a:ea typeface="Gulim" pitchFamily="34" charset="-127"/>
              <a:cs typeface="Times New Roman" pitchFamily="18" charset="0"/>
            </a:rPr>
            <a:t>and </a:t>
          </a:r>
          <a:r>
            <a:rPr lang="en-US" altLang="ko-KR" sz="2000" b="0" i="1" kern="1200" dirty="0" err="1">
              <a:latin typeface="Times New Roman" pitchFamily="18" charset="0"/>
              <a:ea typeface="Gulim" pitchFamily="34" charset="-127"/>
              <a:cs typeface="Times New Roman" pitchFamily="18" charset="0"/>
            </a:rPr>
            <a:t>Trametes</a:t>
          </a:r>
          <a:r>
            <a:rPr lang="en-US" altLang="ko-KR" sz="2000" b="0" i="1" kern="1200" dirty="0">
              <a:latin typeface="Times New Roman" pitchFamily="18" charset="0"/>
              <a:ea typeface="Gulim" pitchFamily="34" charset="-127"/>
              <a:cs typeface="Times New Roman" pitchFamily="18" charset="0"/>
            </a:rPr>
            <a:t> </a:t>
          </a:r>
          <a:r>
            <a:rPr lang="en-US" altLang="ko-KR" sz="2000" b="0" i="1" kern="1200" dirty="0" err="1">
              <a:latin typeface="Times New Roman" pitchFamily="18" charset="0"/>
              <a:ea typeface="Gulim" pitchFamily="34" charset="-127"/>
              <a:cs typeface="Times New Roman" pitchFamily="18" charset="0"/>
            </a:rPr>
            <a:t>versicolor</a:t>
          </a:r>
          <a:r>
            <a:rPr lang="en-US" altLang="ko-KR" sz="2000" b="0" kern="1200" dirty="0">
              <a:latin typeface="Times New Roman" pitchFamily="18" charset="0"/>
              <a:ea typeface="Gulim" pitchFamily="34" charset="-127"/>
              <a:cs typeface="Times New Roman" pitchFamily="18" charset="0"/>
            </a:rPr>
            <a:t> </a:t>
          </a:r>
        </a:p>
        <a:p>
          <a:pPr lvl="0" algn="just" defTabSz="889000">
            <a:lnSpc>
              <a:spcPct val="90000"/>
            </a:lnSpc>
            <a:spcBef>
              <a:spcPct val="0"/>
            </a:spcBef>
            <a:spcAft>
              <a:spcPct val="35000"/>
            </a:spcAft>
          </a:pPr>
          <a:r>
            <a:rPr lang="en-US" altLang="ko-KR" sz="2000" b="0" kern="1200" dirty="0">
              <a:latin typeface="Times New Roman" pitchFamily="18" charset="0"/>
              <a:ea typeface="Gulim" pitchFamily="34" charset="-127"/>
              <a:cs typeface="Times New Roman" pitchFamily="18" charset="0"/>
            </a:rPr>
            <a:t>Key Enzymes: Manganese </a:t>
          </a:r>
          <a:r>
            <a:rPr lang="en-US" altLang="ko-KR" sz="2000" b="0" kern="1200" dirty="0" err="1">
              <a:latin typeface="Times New Roman" pitchFamily="18" charset="0"/>
              <a:ea typeface="Gulim" pitchFamily="34" charset="-127"/>
              <a:cs typeface="Times New Roman" pitchFamily="18" charset="0"/>
            </a:rPr>
            <a:t>peroxidases</a:t>
          </a:r>
          <a:r>
            <a:rPr lang="en-US" altLang="ko-KR" sz="2000" b="0" kern="1200" dirty="0">
              <a:latin typeface="Times New Roman" pitchFamily="18" charset="0"/>
              <a:ea typeface="Gulim" pitchFamily="34" charset="-127"/>
              <a:cs typeface="Times New Roman" pitchFamily="18" charset="0"/>
            </a:rPr>
            <a:t>, Lignin </a:t>
          </a:r>
          <a:r>
            <a:rPr lang="en-US" altLang="ko-KR" sz="2000" b="0" kern="1200" dirty="0" err="1">
              <a:latin typeface="Times New Roman" pitchFamily="18" charset="0"/>
              <a:ea typeface="Gulim" pitchFamily="34" charset="-127"/>
              <a:cs typeface="Times New Roman" pitchFamily="18" charset="0"/>
            </a:rPr>
            <a:t>peroxidases</a:t>
          </a:r>
          <a:r>
            <a:rPr lang="en-US" altLang="ko-KR" sz="2000" b="0" kern="1200" dirty="0">
              <a:latin typeface="Times New Roman" pitchFamily="18" charset="0"/>
              <a:ea typeface="Gulim" pitchFamily="34" charset="-127"/>
              <a:cs typeface="Times New Roman" pitchFamily="18" charset="0"/>
            </a:rPr>
            <a:t>, </a:t>
          </a:r>
          <a:r>
            <a:rPr lang="en-US" altLang="ko-KR" sz="2000" b="0" kern="1200" dirty="0" err="1">
              <a:latin typeface="Times New Roman" pitchFamily="18" charset="0"/>
              <a:ea typeface="Gulim" pitchFamily="34" charset="-127"/>
              <a:cs typeface="Times New Roman" pitchFamily="18" charset="0"/>
            </a:rPr>
            <a:t>Laccases</a:t>
          </a:r>
          <a:r>
            <a:rPr lang="en-US" altLang="ko-KR" sz="2000" b="0" kern="1200" dirty="0">
              <a:latin typeface="Times New Roman" pitchFamily="18" charset="0"/>
              <a:ea typeface="Gulim" pitchFamily="34" charset="-127"/>
              <a:cs typeface="Times New Roman" pitchFamily="18" charset="0"/>
            </a:rPr>
            <a:t> </a:t>
          </a:r>
          <a:endParaRPr lang="en-IN" sz="2000" b="0" kern="1200" dirty="0">
            <a:latin typeface="Times New Roman" pitchFamily="18" charset="0"/>
            <a:cs typeface="Times New Roman" pitchFamily="18" charset="0"/>
          </a:endParaRPr>
        </a:p>
      </dsp:txBody>
      <dsp:txXfrm rot="10800000">
        <a:off x="533372" y="963"/>
        <a:ext cx="8534407" cy="2927030"/>
      </dsp:txXfrm>
    </dsp:sp>
    <dsp:sp modelId="{025DAA92-804A-4166-A36A-A3A34B4B2410}">
      <dsp:nvSpPr>
        <dsp:cNvPr id="0" name=""/>
        <dsp:cNvSpPr/>
      </dsp:nvSpPr>
      <dsp:spPr>
        <a:xfrm>
          <a:off x="0" y="527727"/>
          <a:ext cx="1873503" cy="1873503"/>
        </a:xfrm>
        <a:prstGeom prst="ellipse">
          <a:avLst/>
        </a:prstGeom>
        <a:blipFill rotWithShape="0">
          <a:blip xmlns:r="http://schemas.openxmlformats.org/officeDocument/2006/relationships" r:embed="rId1"/>
          <a:stretch>
            <a:fillRect/>
          </a:stretch>
        </a:blipFill>
        <a:ln w="34925" cap="flat" cmpd="sng" algn="ctr">
          <a:solidFill>
            <a:srgbClr val="41DF49"/>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dsp:style>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6DD107-958F-4112-9320-A93ACD6EFACD}">
      <dsp:nvSpPr>
        <dsp:cNvPr id="0" name=""/>
        <dsp:cNvSpPr/>
      </dsp:nvSpPr>
      <dsp:spPr>
        <a:xfrm>
          <a:off x="2602637" y="432053"/>
          <a:ext cx="3067406" cy="1746176"/>
        </a:xfrm>
        <a:prstGeom prst="ellips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IN" sz="3200" kern="1200" dirty="0">
              <a:solidFill>
                <a:schemeClr val="tx1"/>
              </a:solidFill>
            </a:rPr>
            <a:t>LACCASE</a:t>
          </a:r>
        </a:p>
      </dsp:txBody>
      <dsp:txXfrm>
        <a:off x="2602637" y="432053"/>
        <a:ext cx="3067406" cy="1746176"/>
      </dsp:txXfrm>
    </dsp:sp>
    <dsp:sp modelId="{535152B5-3713-42A5-9E9C-802DE469C110}">
      <dsp:nvSpPr>
        <dsp:cNvPr id="0" name=""/>
        <dsp:cNvSpPr/>
      </dsp:nvSpPr>
      <dsp:spPr>
        <a:xfrm rot="5364292">
          <a:off x="3906704" y="2288119"/>
          <a:ext cx="486661" cy="67082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IN" sz="2600" kern="1200"/>
        </a:p>
      </dsp:txBody>
      <dsp:txXfrm rot="5364292">
        <a:off x="3906704" y="2288119"/>
        <a:ext cx="486661" cy="670824"/>
      </dsp:txXfrm>
    </dsp:sp>
    <dsp:sp modelId="{F12BFE6B-D508-4B65-A692-2023B36FBE99}">
      <dsp:nvSpPr>
        <dsp:cNvPr id="0" name=""/>
        <dsp:cNvSpPr/>
      </dsp:nvSpPr>
      <dsp:spPr>
        <a:xfrm>
          <a:off x="3178686" y="3096340"/>
          <a:ext cx="1973014" cy="197301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b="1" kern="1200" dirty="0">
              <a:solidFill>
                <a:schemeClr val="tx1"/>
              </a:solidFill>
              <a:latin typeface="Times New Roman" pitchFamily="18" charset="0"/>
              <a:cs typeface="Times New Roman" pitchFamily="18" charset="0"/>
            </a:rPr>
            <a:t>Blue </a:t>
          </a:r>
          <a:r>
            <a:rPr lang="en-IN" sz="2400" b="1" kern="1200" dirty="0" err="1">
              <a:solidFill>
                <a:schemeClr val="tx1"/>
              </a:solidFill>
              <a:latin typeface="Times New Roman" pitchFamily="18" charset="0"/>
              <a:cs typeface="Times New Roman" pitchFamily="18" charset="0"/>
            </a:rPr>
            <a:t>laccase</a:t>
          </a:r>
          <a:endParaRPr lang="en-IN" sz="2400" b="1" kern="1200" dirty="0">
            <a:solidFill>
              <a:schemeClr val="tx1"/>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IN" sz="1900" i="1" kern="1200" dirty="0" err="1">
              <a:solidFill>
                <a:schemeClr val="tx1"/>
              </a:solidFill>
              <a:latin typeface="Times New Roman" pitchFamily="18" charset="0"/>
              <a:cs typeface="Times New Roman" pitchFamily="18" charset="0"/>
            </a:rPr>
            <a:t>Pleurotus</a:t>
          </a:r>
          <a:r>
            <a:rPr lang="en-IN" sz="1900" kern="1200" dirty="0">
              <a:solidFill>
                <a:schemeClr val="tx1"/>
              </a:solidFill>
              <a:latin typeface="Times New Roman" pitchFamily="18" charset="0"/>
              <a:cs typeface="Times New Roman" pitchFamily="18" charset="0"/>
            </a:rPr>
            <a:t> sp.</a:t>
          </a:r>
        </a:p>
      </dsp:txBody>
      <dsp:txXfrm>
        <a:off x="3178686" y="3096340"/>
        <a:ext cx="1973014" cy="1973014"/>
      </dsp:txXfrm>
    </dsp:sp>
    <dsp:sp modelId="{1EB36A82-0D2B-4949-A8EE-D004F028E642}">
      <dsp:nvSpPr>
        <dsp:cNvPr id="0" name=""/>
        <dsp:cNvSpPr/>
      </dsp:nvSpPr>
      <dsp:spPr>
        <a:xfrm rot="2252052">
          <a:off x="5254208" y="2177162"/>
          <a:ext cx="907491" cy="670824"/>
        </a:xfrm>
        <a:prstGeom prst="rightArrow">
          <a:avLst>
            <a:gd name="adj1" fmla="val 60000"/>
            <a:gd name="adj2" fmla="val 50000"/>
          </a:avLst>
        </a:prstGeom>
        <a:solidFill>
          <a:schemeClr val="accent2">
            <a:hueOff val="-6317677"/>
            <a:satOff val="10648"/>
            <a:lumOff val="-130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IN" sz="2600" kern="1200"/>
        </a:p>
      </dsp:txBody>
      <dsp:txXfrm rot="2252052">
        <a:off x="5254208" y="2177162"/>
        <a:ext cx="907491" cy="670824"/>
      </dsp:txXfrm>
    </dsp:sp>
    <dsp:sp modelId="{54014158-50AF-455F-9E6B-0164D6EADE71}">
      <dsp:nvSpPr>
        <dsp:cNvPr id="0" name=""/>
        <dsp:cNvSpPr/>
      </dsp:nvSpPr>
      <dsp:spPr>
        <a:xfrm>
          <a:off x="6203002" y="2664310"/>
          <a:ext cx="1973014" cy="1973014"/>
        </a:xfrm>
        <a:prstGeom prst="ellips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b="1" kern="1200" dirty="0">
              <a:solidFill>
                <a:schemeClr val="tx1"/>
              </a:solidFill>
              <a:latin typeface="Times New Roman" pitchFamily="18" charset="0"/>
              <a:cs typeface="Times New Roman" pitchFamily="18" charset="0"/>
            </a:rPr>
            <a:t>White </a:t>
          </a:r>
          <a:r>
            <a:rPr lang="en-IN" sz="2400" b="1" kern="1200" dirty="0" err="1">
              <a:solidFill>
                <a:schemeClr val="tx1"/>
              </a:solidFill>
              <a:latin typeface="Times New Roman" pitchFamily="18" charset="0"/>
              <a:cs typeface="Times New Roman" pitchFamily="18" charset="0"/>
            </a:rPr>
            <a:t>laccase</a:t>
          </a:r>
          <a:endParaRPr lang="en-IN" sz="2400" b="1" kern="1200" dirty="0">
            <a:solidFill>
              <a:schemeClr val="tx1"/>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IN" sz="1900" i="1" kern="1200" dirty="0" err="1">
              <a:solidFill>
                <a:schemeClr val="tx1"/>
              </a:solidFill>
              <a:latin typeface="Times New Roman" pitchFamily="18" charset="0"/>
              <a:cs typeface="Times New Roman" pitchFamily="18" charset="0"/>
            </a:rPr>
            <a:t>Myrothecium</a:t>
          </a:r>
          <a:r>
            <a:rPr lang="en-IN" sz="1900" i="1" kern="1200" dirty="0">
              <a:solidFill>
                <a:schemeClr val="tx1"/>
              </a:solidFill>
              <a:latin typeface="Times New Roman" pitchFamily="18" charset="0"/>
              <a:cs typeface="Times New Roman" pitchFamily="18" charset="0"/>
            </a:rPr>
            <a:t> </a:t>
          </a:r>
          <a:r>
            <a:rPr lang="en-IN" sz="1900" i="1" kern="1200" dirty="0" err="1">
              <a:solidFill>
                <a:schemeClr val="tx1"/>
              </a:solidFill>
              <a:latin typeface="Times New Roman" pitchFamily="18" charset="0"/>
              <a:cs typeface="Times New Roman" pitchFamily="18" charset="0"/>
            </a:rPr>
            <a:t>verrucaria</a:t>
          </a:r>
          <a:endParaRPr lang="en-IN" sz="1900" i="1" kern="1200" dirty="0">
            <a:solidFill>
              <a:schemeClr val="tx1"/>
            </a:solidFill>
            <a:latin typeface="Times New Roman" pitchFamily="18" charset="0"/>
            <a:cs typeface="Times New Roman" pitchFamily="18" charset="0"/>
          </a:endParaRPr>
        </a:p>
      </dsp:txBody>
      <dsp:txXfrm>
        <a:off x="6203002" y="2664310"/>
        <a:ext cx="1973014" cy="1973014"/>
      </dsp:txXfrm>
    </dsp:sp>
    <dsp:sp modelId="{5401D3D9-8BD3-4919-AF32-0E7670F666D0}">
      <dsp:nvSpPr>
        <dsp:cNvPr id="0" name=""/>
        <dsp:cNvSpPr/>
      </dsp:nvSpPr>
      <dsp:spPr>
        <a:xfrm rot="8555729">
          <a:off x="2018320" y="2014747"/>
          <a:ext cx="912720" cy="670824"/>
        </a:xfrm>
        <a:prstGeom prst="rightArrow">
          <a:avLst>
            <a:gd name="adj1" fmla="val 60000"/>
            <a:gd name="adj2" fmla="val 50000"/>
          </a:avLst>
        </a:prstGeom>
        <a:solidFill>
          <a:schemeClr val="accent2">
            <a:hueOff val="-12635355"/>
            <a:satOff val="21297"/>
            <a:lumOff val="-260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IN" sz="2600" kern="1200"/>
        </a:p>
      </dsp:txBody>
      <dsp:txXfrm rot="8555729">
        <a:off x="2018320" y="2014747"/>
        <a:ext cx="912720" cy="670824"/>
      </dsp:txXfrm>
    </dsp:sp>
    <dsp:sp modelId="{3DD63E9D-FAA7-49CE-9BB7-F35652A535BD}">
      <dsp:nvSpPr>
        <dsp:cNvPr id="0" name=""/>
        <dsp:cNvSpPr/>
      </dsp:nvSpPr>
      <dsp:spPr>
        <a:xfrm>
          <a:off x="82346" y="2664287"/>
          <a:ext cx="1973014" cy="1973014"/>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b="1" kern="1200" dirty="0">
              <a:solidFill>
                <a:schemeClr val="tx1"/>
              </a:solidFill>
              <a:latin typeface="Times New Roman" pitchFamily="18" charset="0"/>
              <a:cs typeface="Times New Roman" pitchFamily="18" charset="0"/>
            </a:rPr>
            <a:t>Yellow </a:t>
          </a:r>
          <a:r>
            <a:rPr lang="en-IN" sz="2400" b="1" kern="1200" dirty="0" err="1">
              <a:solidFill>
                <a:schemeClr val="tx1"/>
              </a:solidFill>
              <a:latin typeface="Times New Roman" pitchFamily="18" charset="0"/>
              <a:cs typeface="Times New Roman" pitchFamily="18" charset="0"/>
            </a:rPr>
            <a:t>laccase</a:t>
          </a:r>
          <a:endParaRPr lang="en-IN" sz="2400" b="1" kern="1200" dirty="0">
            <a:solidFill>
              <a:schemeClr val="tx1"/>
            </a:solidFill>
            <a:latin typeface="Times New Roman" pitchFamily="18" charset="0"/>
            <a:cs typeface="Times New Roman" pitchFamily="18" charset="0"/>
          </a:endParaRPr>
        </a:p>
        <a:p>
          <a:pPr lvl="0" algn="ctr" defTabSz="1066800">
            <a:lnSpc>
              <a:spcPct val="90000"/>
            </a:lnSpc>
            <a:spcBef>
              <a:spcPct val="0"/>
            </a:spcBef>
            <a:spcAft>
              <a:spcPct val="35000"/>
            </a:spcAft>
          </a:pPr>
          <a:r>
            <a:rPr lang="en-US" sz="1900" i="1" kern="1200" dirty="0" err="1">
              <a:solidFill>
                <a:schemeClr val="tx1"/>
              </a:solidFill>
              <a:latin typeface="Times New Roman" pitchFamily="18" charset="0"/>
              <a:cs typeface="Times New Roman" pitchFamily="18" charset="0"/>
            </a:rPr>
            <a:t>Lentinus</a:t>
          </a:r>
          <a:r>
            <a:rPr lang="en-US" sz="1900" i="1" kern="1200" dirty="0">
              <a:solidFill>
                <a:schemeClr val="tx1"/>
              </a:solidFill>
              <a:latin typeface="Times New Roman" pitchFamily="18" charset="0"/>
              <a:cs typeface="Times New Roman" pitchFamily="18" charset="0"/>
            </a:rPr>
            <a:t> </a:t>
          </a:r>
          <a:r>
            <a:rPr lang="en-US" sz="1900" i="1" kern="1200" dirty="0" err="1">
              <a:solidFill>
                <a:schemeClr val="tx1"/>
              </a:solidFill>
              <a:latin typeface="Times New Roman" pitchFamily="18" charset="0"/>
              <a:cs typeface="Times New Roman" pitchFamily="18" charset="0"/>
            </a:rPr>
            <a:t>squarrosulus</a:t>
          </a:r>
          <a:endParaRPr lang="en-IN" sz="1900" kern="1200" dirty="0">
            <a:solidFill>
              <a:schemeClr val="tx1"/>
            </a:solidFill>
            <a:latin typeface="Times New Roman" pitchFamily="18" charset="0"/>
            <a:cs typeface="Times New Roman" pitchFamily="18" charset="0"/>
          </a:endParaRPr>
        </a:p>
      </dsp:txBody>
      <dsp:txXfrm>
        <a:off x="82346" y="2664287"/>
        <a:ext cx="1973014" cy="1973014"/>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BF6BC07-FEC4-43B5-9917-C9A22856B501}">
      <dsp:nvSpPr>
        <dsp:cNvPr id="0" name=""/>
        <dsp:cNvSpPr/>
      </dsp:nvSpPr>
      <dsp:spPr>
        <a:xfrm>
          <a:off x="382962" y="640594"/>
          <a:ext cx="3312404" cy="3336356"/>
        </a:xfrm>
        <a:prstGeom prst="ellipse">
          <a:avLst/>
        </a:prstGeom>
        <a:solidFill>
          <a:schemeClr val="accent4">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6262DDAF-F471-4B29-97CE-51EF87F9FA06}">
      <dsp:nvSpPr>
        <dsp:cNvPr id="0" name=""/>
        <dsp:cNvSpPr/>
      </dsp:nvSpPr>
      <dsp:spPr>
        <a:xfrm>
          <a:off x="382959" y="928901"/>
          <a:ext cx="3085512" cy="2671492"/>
        </a:xfrm>
        <a:prstGeom prst="ellipse">
          <a:avLst/>
        </a:prstGeom>
        <a:solidFill>
          <a:schemeClr val="accent3">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3636EE6A-A28F-49A8-8606-6A71B1A5D1F9}">
      <dsp:nvSpPr>
        <dsp:cNvPr id="0" name=""/>
        <dsp:cNvSpPr/>
      </dsp:nvSpPr>
      <dsp:spPr>
        <a:xfrm>
          <a:off x="454977" y="808599"/>
          <a:ext cx="2757910" cy="2539486"/>
        </a:xfrm>
        <a:prstGeom prst="ellipse">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2C2FB10F-FD48-4078-981F-D17BB143445B}">
      <dsp:nvSpPr>
        <dsp:cNvPr id="0" name=""/>
        <dsp:cNvSpPr/>
      </dsp:nvSpPr>
      <dsp:spPr>
        <a:xfrm>
          <a:off x="670989" y="1080118"/>
          <a:ext cx="2288968" cy="2220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ctr" defTabSz="711200">
            <a:lnSpc>
              <a:spcPct val="90000"/>
            </a:lnSpc>
            <a:spcBef>
              <a:spcPct val="0"/>
            </a:spcBef>
            <a:spcAft>
              <a:spcPct val="35000"/>
            </a:spcAft>
          </a:pPr>
          <a:r>
            <a:rPr lang="en-US" sz="1600" b="1" kern="1200">
              <a:latin typeface="Times New Roman" panose="02020603050405020304" pitchFamily="18" charset="0"/>
            </a:rPr>
            <a:t>Microbial Biotechnology and DSP Laboratory, Department of AgFE, IIT Kharagpur </a:t>
          </a:r>
          <a:endParaRPr lang="en-US" sz="1600" b="1" kern="1200" dirty="0"/>
        </a:p>
      </dsp:txBody>
      <dsp:txXfrm>
        <a:off x="670989" y="1080118"/>
        <a:ext cx="2288968" cy="2220275"/>
      </dsp:txXfrm>
    </dsp:sp>
    <dsp:sp modelId="{3B7A8029-AEF1-4464-AACA-B66368405FE9}">
      <dsp:nvSpPr>
        <dsp:cNvPr id="0" name=""/>
        <dsp:cNvSpPr/>
      </dsp:nvSpPr>
      <dsp:spPr>
        <a:xfrm>
          <a:off x="3803551" y="1446888"/>
          <a:ext cx="378042"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 modelId="{3CD22408-3FFA-439F-9681-FFA297BC27DF}">
      <dsp:nvSpPr>
        <dsp:cNvPr id="0" name=""/>
        <dsp:cNvSpPr/>
      </dsp:nvSpPr>
      <dsp:spPr>
        <a:xfrm rot="5400000">
          <a:off x="3029054" y="1333468"/>
          <a:ext cx="643178" cy="908793"/>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 modelId="{147BAAFE-978B-4644-97C5-89BDA11ECE59}">
      <dsp:nvSpPr>
        <dsp:cNvPr id="0" name=""/>
        <dsp:cNvSpPr/>
      </dsp:nvSpPr>
      <dsp:spPr>
        <a:xfrm>
          <a:off x="3849362" y="1084635"/>
          <a:ext cx="4187420" cy="768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rPr>
            <a:t>Blue </a:t>
          </a:r>
          <a:r>
            <a:rPr lang="en-US" sz="1800" kern="1200" dirty="0" err="1">
              <a:latin typeface="Times New Roman" panose="02020603050405020304" pitchFamily="18" charset="0"/>
            </a:rPr>
            <a:t>laccase</a:t>
          </a:r>
          <a:r>
            <a:rPr lang="en-US" sz="1800" kern="1200" dirty="0">
              <a:latin typeface="Times New Roman" panose="02020603050405020304" pitchFamily="18" charset="0"/>
            </a:rPr>
            <a:t> from a hyperactive strain of </a:t>
          </a:r>
          <a:r>
            <a:rPr lang="en-US" sz="1800" i="1" kern="1200" dirty="0" err="1">
              <a:latin typeface="Times New Roman" panose="02020603050405020304" pitchFamily="18" charset="0"/>
            </a:rPr>
            <a:t>Pleurotus</a:t>
          </a:r>
          <a:r>
            <a:rPr lang="en-US" sz="1800" i="1" kern="1200" dirty="0">
              <a:latin typeface="Times New Roman" panose="02020603050405020304" pitchFamily="18" charset="0"/>
            </a:rPr>
            <a:t> </a:t>
          </a:r>
          <a:r>
            <a:rPr lang="en-US" sz="1800" i="1" kern="1200" dirty="0" err="1">
              <a:latin typeface="Times New Roman" panose="02020603050405020304" pitchFamily="18" charset="0"/>
            </a:rPr>
            <a:t>djamor</a:t>
          </a:r>
          <a:endParaRPr lang="en-US" sz="1800" kern="1200" dirty="0"/>
        </a:p>
      </dsp:txBody>
      <dsp:txXfrm>
        <a:off x="3849362" y="1084635"/>
        <a:ext cx="4187420" cy="768748"/>
      </dsp:txXfrm>
    </dsp:sp>
    <dsp:sp modelId="{69972D4F-85AE-46F1-8D92-3084424165DC}">
      <dsp:nvSpPr>
        <dsp:cNvPr id="0" name=""/>
        <dsp:cNvSpPr/>
      </dsp:nvSpPr>
      <dsp:spPr>
        <a:xfrm>
          <a:off x="3792599" y="1439986"/>
          <a:ext cx="378042" cy="0"/>
        </a:xfrm>
        <a:prstGeom prst="line">
          <a:avLst/>
        </a:prstGeom>
        <a:blipFill rotWithShape="0">
          <a:blip xmlns:r="http://schemas.openxmlformats.org/officeDocument/2006/relationships" r:embed="rId1"/>
          <a:stretch>
            <a:fillRect/>
          </a:stretch>
        </a:blip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 modelId="{B16A5AF2-E0AE-4CF5-BDBD-F25D90B9C540}">
      <dsp:nvSpPr>
        <dsp:cNvPr id="0" name=""/>
        <dsp:cNvSpPr/>
      </dsp:nvSpPr>
      <dsp:spPr>
        <a:xfrm rot="16200000" flipH="1">
          <a:off x="4157294" y="2070247"/>
          <a:ext cx="93966" cy="45359"/>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 modelId="{4BD7F22C-DF9A-4CD2-B6F7-0D8A47C18ED7}">
      <dsp:nvSpPr>
        <dsp:cNvPr id="0" name=""/>
        <dsp:cNvSpPr/>
      </dsp:nvSpPr>
      <dsp:spPr>
        <a:xfrm>
          <a:off x="4144076" y="2596802"/>
          <a:ext cx="3954107" cy="111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rPr>
            <a:t>Yellow </a:t>
          </a:r>
          <a:r>
            <a:rPr lang="en-US" sz="1800" kern="1200" dirty="0" err="1">
              <a:latin typeface="Times New Roman" panose="02020603050405020304" pitchFamily="18" charset="0"/>
            </a:rPr>
            <a:t>laccase</a:t>
          </a:r>
          <a:r>
            <a:rPr lang="en-US" sz="1800" kern="1200" dirty="0">
              <a:latin typeface="Times New Roman" panose="02020603050405020304" pitchFamily="18" charset="0"/>
            </a:rPr>
            <a:t> from </a:t>
          </a:r>
          <a:r>
            <a:rPr lang="en-US" sz="1800" i="1" kern="1200" dirty="0" err="1">
              <a:latin typeface="Times New Roman" panose="02020603050405020304" pitchFamily="18" charset="0"/>
            </a:rPr>
            <a:t>Lentinus</a:t>
          </a:r>
          <a:r>
            <a:rPr lang="en-US" sz="1800" i="1" kern="1200" dirty="0">
              <a:latin typeface="Times New Roman" panose="02020603050405020304" pitchFamily="18" charset="0"/>
            </a:rPr>
            <a:t> </a:t>
          </a:r>
          <a:r>
            <a:rPr lang="en-US" sz="1800" i="1" kern="1200" dirty="0" err="1">
              <a:latin typeface="Times New Roman" panose="02020603050405020304" pitchFamily="18" charset="0"/>
            </a:rPr>
            <a:t>squarrosulus</a:t>
          </a:r>
          <a:r>
            <a:rPr lang="en-IN" sz="1800" i="1" kern="1200" dirty="0">
              <a:latin typeface="Times New Roman" panose="02020603050405020304" pitchFamily="18" charset="0"/>
            </a:rPr>
            <a:t> </a:t>
          </a:r>
          <a:endParaRPr lang="en-US" sz="1800" kern="1200" dirty="0"/>
        </a:p>
      </dsp:txBody>
      <dsp:txXfrm>
        <a:off x="4144076" y="2596802"/>
        <a:ext cx="3954107" cy="1118367"/>
      </dsp:txXfrm>
    </dsp:sp>
    <dsp:sp modelId="{8C1667E8-584F-4D1C-9A9F-B90E8C1ACA2F}">
      <dsp:nvSpPr>
        <dsp:cNvPr id="0" name=""/>
        <dsp:cNvSpPr/>
      </dsp:nvSpPr>
      <dsp:spPr>
        <a:xfrm>
          <a:off x="4105985" y="3185683"/>
          <a:ext cx="378042"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 modelId="{076AB5B3-5599-4D10-902A-F75F140756D8}">
      <dsp:nvSpPr>
        <dsp:cNvPr id="0" name=""/>
        <dsp:cNvSpPr/>
      </dsp:nvSpPr>
      <dsp:spPr>
        <a:xfrm rot="5400000" flipH="1" flipV="1">
          <a:off x="3028542" y="2278042"/>
          <a:ext cx="481881" cy="1153285"/>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50800" dist="25000" dir="5400000" rotWithShape="0">
            <a:srgbClr val="000000">
              <a:alpha val="40000"/>
            </a:srgbClr>
          </a:outerShdw>
        </a:effectLst>
      </dsp:spPr>
      <dsp:style>
        <a:lnRef idx="2">
          <a:scrgbClr r="0" g="0" b="0"/>
        </a:lnRef>
        <a:fillRef idx="1">
          <a:scrgbClr r="0" g="0" b="0"/>
        </a:fillRef>
        <a:effectRef idx="1">
          <a:scrgbClr r="0" g="0" b="0"/>
        </a:effectRef>
        <a:fontRef idx="minor"/>
      </dsp:style>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4DA433-361A-48E0-9A32-9E4B35B1D4B5}">
      <dsp:nvSpPr>
        <dsp:cNvPr id="0" name=""/>
        <dsp:cNvSpPr/>
      </dsp:nvSpPr>
      <dsp:spPr>
        <a:xfrm>
          <a:off x="1244828" y="214318"/>
          <a:ext cx="2400423" cy="957134"/>
        </a:xfrm>
        <a:prstGeom prst="leftRightRibbon">
          <a:avLst/>
        </a:prstGeom>
        <a:solidFill>
          <a:schemeClr val="lt1">
            <a:hueOff val="0"/>
            <a:satOff val="0"/>
            <a:lumOff val="0"/>
            <a:alphaOff val="0"/>
          </a:schemeClr>
        </a:solidFill>
        <a:ln w="34925" cap="flat" cmpd="sng" algn="ctr">
          <a:solidFill>
            <a:schemeClr val="accent1">
              <a:shade val="80000"/>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57DF38C9-E752-4813-B574-4ECF4B7B3506}">
      <dsp:nvSpPr>
        <dsp:cNvPr id="0" name=""/>
        <dsp:cNvSpPr/>
      </dsp:nvSpPr>
      <dsp:spPr>
        <a:xfrm>
          <a:off x="1522216" y="358308"/>
          <a:ext cx="961452" cy="397664"/>
        </a:xfrm>
        <a:prstGeom prst="rect">
          <a:avLst/>
        </a:prstGeom>
        <a:noFill/>
        <a:ln w="34925" cap="flat" cmpd="sng" algn="ctr">
          <a:noFill/>
          <a:prstDash val="solid"/>
        </a:ln>
        <a:effectLst>
          <a:outerShdw blurRad="50800" dist="25000" dir="5400000" rotWithShape="0">
            <a:srgbClr val="000000">
              <a:alpha val="40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32004" rIns="0" bIns="34290" numCol="1" spcCol="1270" anchor="ctr" anchorCtr="0">
          <a:noAutofit/>
        </a:bodyPr>
        <a:lstStyle/>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Control </a:t>
          </a:r>
        </a:p>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Sugarcane top</a:t>
          </a:r>
        </a:p>
      </dsp:txBody>
      <dsp:txXfrm>
        <a:off x="1522216" y="358308"/>
        <a:ext cx="961452" cy="397664"/>
      </dsp:txXfrm>
    </dsp:sp>
    <dsp:sp modelId="{0B266B5E-502E-46B5-959D-541A7746AF1C}">
      <dsp:nvSpPr>
        <dsp:cNvPr id="0" name=""/>
        <dsp:cNvSpPr/>
      </dsp:nvSpPr>
      <dsp:spPr>
        <a:xfrm>
          <a:off x="2352689" y="485783"/>
          <a:ext cx="1097696" cy="631444"/>
        </a:xfrm>
        <a:prstGeom prst="rect">
          <a:avLst/>
        </a:prstGeom>
        <a:noFill/>
        <a:ln w="34925" cap="flat" cmpd="sng" algn="ctr">
          <a:noFill/>
          <a:prstDash val="solid"/>
        </a:ln>
        <a:effectLst>
          <a:outerShdw blurRad="50800" dist="25000" dir="5400000" rotWithShape="0">
            <a:srgbClr val="000000">
              <a:alpha val="40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32004" rIns="0" bIns="34290" numCol="1" spcCol="1270" anchor="ctr" anchorCtr="0">
          <a:noAutofit/>
        </a:bodyPr>
        <a:lstStyle/>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Pretreated</a:t>
          </a:r>
        </a:p>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Sugarcane top</a:t>
          </a:r>
          <a:endParaRPr lang="en-US" sz="900" kern="1200" dirty="0"/>
        </a:p>
      </dsp:txBody>
      <dsp:txXfrm>
        <a:off x="2352689" y="485783"/>
        <a:ext cx="1097696" cy="631444"/>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4DA433-361A-48E0-9A32-9E4B35B1D4B5}">
      <dsp:nvSpPr>
        <dsp:cNvPr id="0" name=""/>
        <dsp:cNvSpPr/>
      </dsp:nvSpPr>
      <dsp:spPr>
        <a:xfrm>
          <a:off x="707688" y="214318"/>
          <a:ext cx="2318320" cy="957134"/>
        </a:xfrm>
        <a:prstGeom prst="leftRightRibbon">
          <a:avLst/>
        </a:prstGeom>
        <a:solidFill>
          <a:schemeClr val="lt1">
            <a:hueOff val="0"/>
            <a:satOff val="0"/>
            <a:lumOff val="0"/>
            <a:alphaOff val="0"/>
          </a:schemeClr>
        </a:solidFill>
        <a:ln w="34925" cap="flat" cmpd="sng" algn="ctr">
          <a:solidFill>
            <a:schemeClr val="accent1">
              <a:shade val="80000"/>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57DF38C9-E752-4813-B574-4ECF4B7B3506}">
      <dsp:nvSpPr>
        <dsp:cNvPr id="0" name=""/>
        <dsp:cNvSpPr/>
      </dsp:nvSpPr>
      <dsp:spPr>
        <a:xfrm>
          <a:off x="944024" y="358308"/>
          <a:ext cx="961452" cy="397664"/>
        </a:xfrm>
        <a:prstGeom prst="rect">
          <a:avLst/>
        </a:prstGeom>
        <a:noFill/>
        <a:ln w="34925" cap="flat" cmpd="sng" algn="ctr">
          <a:noFill/>
          <a:prstDash val="solid"/>
        </a:ln>
        <a:effectLst>
          <a:outerShdw blurRad="50800" dist="25000" dir="5400000" rotWithShape="0">
            <a:srgbClr val="000000">
              <a:alpha val="40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32004" rIns="0" bIns="34290" numCol="1" spcCol="1270" anchor="ctr" anchorCtr="0">
          <a:noAutofit/>
        </a:bodyPr>
        <a:lstStyle/>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Control </a:t>
          </a:r>
        </a:p>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Sugarcane top</a:t>
          </a:r>
        </a:p>
      </dsp:txBody>
      <dsp:txXfrm>
        <a:off x="944024" y="358308"/>
        <a:ext cx="961452" cy="397664"/>
      </dsp:txXfrm>
    </dsp:sp>
    <dsp:sp modelId="{0B266B5E-502E-46B5-959D-541A7746AF1C}">
      <dsp:nvSpPr>
        <dsp:cNvPr id="0" name=""/>
        <dsp:cNvSpPr/>
      </dsp:nvSpPr>
      <dsp:spPr>
        <a:xfrm>
          <a:off x="1780064" y="408541"/>
          <a:ext cx="1097696" cy="631444"/>
        </a:xfrm>
        <a:prstGeom prst="rect">
          <a:avLst/>
        </a:prstGeom>
        <a:noFill/>
        <a:ln w="34925" cap="flat" cmpd="sng" algn="ctr">
          <a:noFill/>
          <a:prstDash val="solid"/>
        </a:ln>
        <a:effectLst>
          <a:outerShdw blurRad="50800" dist="25000" dir="5400000" rotWithShape="0">
            <a:srgbClr val="000000">
              <a:alpha val="40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32004" rIns="0" bIns="34290" numCol="1" spcCol="1270" anchor="ctr" anchorCtr="0">
          <a:noAutofit/>
        </a:bodyPr>
        <a:lstStyle/>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Pretreated</a:t>
          </a:r>
        </a:p>
        <a:p>
          <a:pPr lvl="0" algn="ctr" defTabSz="400050">
            <a:lnSpc>
              <a:spcPct val="90000"/>
            </a:lnSpc>
            <a:spcBef>
              <a:spcPct val="0"/>
            </a:spcBef>
            <a:spcAft>
              <a:spcPct val="35000"/>
            </a:spcAft>
          </a:pPr>
          <a:r>
            <a:rPr lang="en-US" sz="900" b="1" kern="1200" dirty="0">
              <a:latin typeface="Times New Roman" panose="02020603050405020304" pitchFamily="18" charset="0"/>
              <a:cs typeface="Times New Roman" panose="02020603050405020304" pitchFamily="18" charset="0"/>
            </a:rPr>
            <a:t>Sugarcane top</a:t>
          </a:r>
          <a:endParaRPr lang="en-US" sz="900" kern="1200" dirty="0"/>
        </a:p>
      </dsp:txBody>
      <dsp:txXfrm>
        <a:off x="1780064" y="408541"/>
        <a:ext cx="1097696" cy="63144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5.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230500-B425-4832-94C5-798F3ECDCC56}" type="datetimeFigureOut">
              <a:rPr lang="en-US" smtClean="0"/>
              <a:pPr/>
              <a:t>6/13/2016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908F88-D56B-4FD7-867F-38F82F84C6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N"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8478EC-BA45-41EB-BB5D-4A3B0234D181}"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SG" smtClean="0"/>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FACC28-79F1-4E74-820C-5535A1478589}" type="slidenum">
              <a:rPr lang="en-SG"/>
              <a:pPr fontAlgn="base">
                <a:spcBef>
                  <a:spcPct val="0"/>
                </a:spcBef>
                <a:spcAft>
                  <a:spcPct val="0"/>
                </a:spcAft>
              </a:pPr>
              <a:t>21</a:t>
            </a:fld>
            <a:endParaRPr lang="en-S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3F66CF-E07A-4A8E-BD57-1479E6DD75AF}" type="slidenum">
              <a:rPr lang="en-US" smtClean="0"/>
              <a:pPr fontAlgn="base">
                <a:spcBef>
                  <a:spcPct val="0"/>
                </a:spcBef>
                <a:spcAft>
                  <a:spcPct val="0"/>
                </a:spcAft>
                <a:defRPr/>
              </a:pPr>
              <a:t>23</a:t>
            </a:fld>
            <a:endParaRPr lang="en-US" smtClean="0"/>
          </a:p>
        </p:txBody>
      </p:sp>
      <p:sp>
        <p:nvSpPr>
          <p:cNvPr id="38915"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3891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r>
              <a:rPr lang="en-US" smtClean="0"/>
              <a:t>Pretreatment changes the physical structure of the cellulose portion (black lines) as well as disrupting the lignin (a glue like material) that protects the cellulose from hydrolysis (pink line).  The structure – once disrupted by pretreatment is opened up and is amenable to hydrolysis since the catalysts that cause hydrolysis to occur can get into the cellulose structure.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IN" smtClean="0"/>
          </a:p>
        </p:txBody>
      </p:sp>
      <p:sp>
        <p:nvSpPr>
          <p:cNvPr id="4" name="Slide Number Placeholder 3"/>
          <p:cNvSpPr>
            <a:spLocks noGrp="1"/>
          </p:cNvSpPr>
          <p:nvPr>
            <p:ph type="sldNum" sz="quarter" idx="5"/>
          </p:nvPr>
        </p:nvSpPr>
        <p:spPr/>
        <p:txBody>
          <a:bodyPr/>
          <a:lstStyle/>
          <a:p>
            <a:pPr>
              <a:defRPr/>
            </a:pPr>
            <a:fld id="{3EB7B755-E3D9-44AE-89D2-B1CA7F568518}" type="slidenum">
              <a:rPr lang="en-IN" smtClean="0"/>
              <a:pPr>
                <a:defRPr/>
              </a:pPr>
              <a:t>31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6/13/2016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6/13/2016</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6/13/2016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6/13/2016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6/13/2016</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6/13/2016</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6/13/2016</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B052D1EC-4C8C-47DC-BF06-BBD97CBE380B}" type="datetimeFigureOut">
              <a:rPr lang="en-US"/>
              <a:pPr>
                <a:defRPr/>
              </a:pPr>
              <a:t>6/13/2016</a:t>
            </a:fld>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5C1524CA-9D5A-4408-B2A0-2EB41FBC7E5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6/13/2016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Layout" Target="../diagrams/layout4.xml"/><Relationship Id="rId7" Type="http://schemas.openxmlformats.org/officeDocument/2006/relationships/image" Target="../media/image9.png"/><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diagramData" Target="../diagrams/data4.xml"/><Relationship Id="rId16" Type="http://schemas.openxmlformats.org/officeDocument/2006/relationships/diagramColors" Target="../diagrams/colors6.xml"/><Relationship Id="rId1" Type="http://schemas.openxmlformats.org/officeDocument/2006/relationships/slideLayout" Target="../slideLayouts/slideLayout6.xml"/><Relationship Id="rId6" Type="http://schemas.microsoft.com/office/2007/relationships/diagramDrawing" Target="../diagrams/drawing4.xml"/><Relationship Id="rId11" Type="http://schemas.openxmlformats.org/officeDocument/2006/relationships/diagramColors" Target="../diagrams/colors5.xml"/><Relationship Id="rId5" Type="http://schemas.openxmlformats.org/officeDocument/2006/relationships/diagramColors" Target="../diagrams/colors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QuickStyle" Target="../diagrams/quickStyle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9.pn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diagramColors" Target="../diagrams/colors7.xml"/><Relationship Id="rId11" Type="http://schemas.openxmlformats.org/officeDocument/2006/relationships/image" Target="../media/image17.png"/><Relationship Id="rId5" Type="http://schemas.openxmlformats.org/officeDocument/2006/relationships/diagramQuickStyle" Target="../diagrams/quickStyle7.xml"/><Relationship Id="rId10" Type="http://schemas.openxmlformats.org/officeDocument/2006/relationships/image" Target="../media/image16.jpeg"/><Relationship Id="rId4" Type="http://schemas.openxmlformats.org/officeDocument/2006/relationships/diagramLayout" Target="../diagrams/layout7.xml"/><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9.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2.png"/><Relationship Id="rId7" Type="http://schemas.openxmlformats.org/officeDocument/2006/relationships/image" Target="../media/image32.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1.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6.jpeg"/><Relationship Id="rId7" Type="http://schemas.openxmlformats.org/officeDocument/2006/relationships/diagramColors" Target="../diagrams/colors9.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9.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9.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3.xml"/><Relationship Id="rId7" Type="http://schemas.openxmlformats.org/officeDocument/2006/relationships/image" Target="../media/image48.pn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50.jpeg"/><Relationship Id="rId7" Type="http://schemas.openxmlformats.org/officeDocument/2006/relationships/diagramColors" Target="../diagrams/colors14.xml"/><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9.png"/><Relationship Id="rId7" Type="http://schemas.openxmlformats.org/officeDocument/2006/relationships/diagramLayout" Target="../diagrams/layout15.xml"/><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diagramData" Target="../diagrams/data15.xml"/><Relationship Id="rId5" Type="http://schemas.openxmlformats.org/officeDocument/2006/relationships/image" Target="../media/image55.jpeg"/><Relationship Id="rId10" Type="http://schemas.microsoft.com/office/2007/relationships/diagramDrawing" Target="../diagrams/drawing15.xml"/><Relationship Id="rId4" Type="http://schemas.openxmlformats.org/officeDocument/2006/relationships/image" Target="../media/image54.jpeg"/><Relationship Id="rId9" Type="http://schemas.openxmlformats.org/officeDocument/2006/relationships/diagramColors" Target="../diagrams/colors15.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9.emf"/></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990600" y="381000"/>
            <a:ext cx="7239000" cy="1676400"/>
          </a:xfrm>
        </p:spPr>
        <p:txBody>
          <a:bodyPr>
            <a:normAutofit/>
          </a:bodyPr>
          <a:lstStyle/>
          <a:p>
            <a:pPr eaLnBrk="1" hangingPunct="1"/>
            <a:r>
              <a:rPr lang="en-IN" sz="2000" b="1" dirty="0">
                <a:solidFill>
                  <a:srgbClr val="000000"/>
                </a:solidFill>
                <a:effectLst>
                  <a:outerShdw blurRad="38100" dist="38100" dir="2700000" algn="tl">
                    <a:srgbClr val="000000">
                      <a:alpha val="43137"/>
                    </a:srgbClr>
                  </a:outerShdw>
                </a:effectLst>
                <a:latin typeface="Palatino Linotype" pitchFamily="18" charset="0"/>
                <a:cs typeface="Times New Roman" pitchFamily="18" charset="0"/>
              </a:rPr>
              <a:t>YELLOW    LACCASE    MEDIATED    DELIGNIFICATION </a:t>
            </a:r>
            <a:r>
              <a:rPr lang="en-IN" sz="2000" dirty="0">
                <a:effectLst>
                  <a:outerShdw blurRad="38100" dist="38100" dir="2700000" algn="tl">
                    <a:srgbClr val="000000">
                      <a:alpha val="43137"/>
                    </a:srgbClr>
                  </a:outerShdw>
                </a:effectLst>
                <a:latin typeface="Palatino Linotype" pitchFamily="18" charset="0"/>
                <a:cs typeface="Times New Roman" pitchFamily="18" charset="0"/>
              </a:rPr>
              <a:t/>
            </a:r>
            <a:br>
              <a:rPr lang="en-IN" sz="2000" dirty="0">
                <a:effectLst>
                  <a:outerShdw blurRad="38100" dist="38100" dir="2700000" algn="tl">
                    <a:srgbClr val="000000">
                      <a:alpha val="43137"/>
                    </a:srgbClr>
                  </a:outerShdw>
                </a:effectLst>
                <a:latin typeface="Palatino Linotype" pitchFamily="18" charset="0"/>
                <a:cs typeface="Times New Roman" pitchFamily="18" charset="0"/>
              </a:rPr>
            </a:br>
            <a:r>
              <a:rPr lang="en-IN" sz="2000" dirty="0">
                <a:effectLst>
                  <a:outerShdw blurRad="38100" dist="38100" dir="2700000" algn="tl">
                    <a:srgbClr val="000000">
                      <a:alpha val="43137"/>
                    </a:srgbClr>
                  </a:outerShdw>
                </a:effectLst>
                <a:latin typeface="Palatino Linotype" pitchFamily="18" charset="0"/>
                <a:cs typeface="Times New Roman" pitchFamily="18" charset="0"/>
              </a:rPr>
              <a:t>- </a:t>
            </a:r>
            <a:r>
              <a:rPr lang="en-IN" sz="2000" i="1" dirty="0">
                <a:solidFill>
                  <a:srgbClr val="0070C0"/>
                </a:solidFill>
                <a:latin typeface="Palatino Linotype" pitchFamily="18" charset="0"/>
                <a:cs typeface="Times New Roman" pitchFamily="18" charset="0"/>
              </a:rPr>
              <a:t>An attempt towards eco-friendly </a:t>
            </a:r>
            <a:r>
              <a:rPr lang="en-IN" sz="2000" i="1" dirty="0" err="1">
                <a:solidFill>
                  <a:srgbClr val="0070C0"/>
                </a:solidFill>
                <a:latin typeface="Palatino Linotype" pitchFamily="18" charset="0"/>
                <a:cs typeface="Times New Roman" pitchFamily="18" charset="0"/>
              </a:rPr>
              <a:t>pretreatment</a:t>
            </a:r>
            <a:r>
              <a:rPr lang="en-IN" sz="2000" i="1" dirty="0">
                <a:solidFill>
                  <a:srgbClr val="0070C0"/>
                </a:solidFill>
                <a:latin typeface="Palatino Linotype" pitchFamily="18" charset="0"/>
                <a:cs typeface="Times New Roman" pitchFamily="18" charset="0"/>
              </a:rPr>
              <a:t> of </a:t>
            </a:r>
            <a:r>
              <a:rPr lang="en-IN" sz="2000" i="1" dirty="0" err="1">
                <a:solidFill>
                  <a:srgbClr val="0070C0"/>
                </a:solidFill>
                <a:latin typeface="Palatino Linotype" pitchFamily="18" charset="0"/>
                <a:cs typeface="Times New Roman" pitchFamily="18" charset="0"/>
              </a:rPr>
              <a:t>lignocellulosics</a:t>
            </a:r>
            <a:endParaRPr lang="en-IN" sz="2000" i="1" dirty="0">
              <a:solidFill>
                <a:srgbClr val="0070C0"/>
              </a:solidFill>
              <a:latin typeface="Palatino Linotype" pitchFamily="18" charset="0"/>
              <a:cs typeface="Times New Roman" pitchFamily="18" charset="0"/>
            </a:endParaRPr>
          </a:p>
        </p:txBody>
      </p:sp>
      <p:sp>
        <p:nvSpPr>
          <p:cNvPr id="4099" name="Subtitle 2"/>
          <p:cNvSpPr>
            <a:spLocks noGrp="1"/>
          </p:cNvSpPr>
          <p:nvPr>
            <p:ph type="subTitle" idx="1"/>
          </p:nvPr>
        </p:nvSpPr>
        <p:spPr>
          <a:xfrm>
            <a:off x="1143000" y="5022850"/>
            <a:ext cx="7315200" cy="2520950"/>
          </a:xfrm>
        </p:spPr>
        <p:txBody>
          <a:bodyPr rtlCol="0">
            <a:normAutofit/>
          </a:bodyPr>
          <a:lstStyle/>
          <a:p>
            <a:pPr eaLnBrk="1" fontAlgn="auto" hangingPunct="1">
              <a:spcAft>
                <a:spcPts val="0"/>
              </a:spcAft>
              <a:buFont typeface="Wingdings 2"/>
              <a:buNone/>
              <a:defRPr/>
            </a:pPr>
            <a:endParaRPr lang="en-US" dirty="0">
              <a:solidFill>
                <a:schemeClr val="tx1"/>
              </a:solidFill>
              <a:latin typeface="Monotype Corsiva" pitchFamily="66" charset="0"/>
              <a:cs typeface="Times New Roman" pitchFamily="18" charset="0"/>
            </a:endParaRPr>
          </a:p>
          <a:p>
            <a:pPr algn="ctr" eaLnBrk="1" fontAlgn="auto" hangingPunct="1">
              <a:spcAft>
                <a:spcPts val="0"/>
              </a:spcAft>
              <a:buFont typeface="Wingdings 2"/>
              <a:buNone/>
              <a:defRPr/>
            </a:pPr>
            <a:r>
              <a:rPr lang="en-US" sz="2000" b="1" dirty="0">
                <a:solidFill>
                  <a:schemeClr val="tx1"/>
                </a:solidFill>
                <a:latin typeface="Monotype Corsiva" pitchFamily="66" charset="0"/>
                <a:cs typeface="Times New Roman" pitchFamily="18" charset="0"/>
              </a:rPr>
              <a:t>Prof. </a:t>
            </a:r>
            <a:r>
              <a:rPr lang="en-US" sz="2000" b="1" dirty="0" err="1">
                <a:solidFill>
                  <a:schemeClr val="tx1"/>
                </a:solidFill>
                <a:latin typeface="Monotype Corsiva" pitchFamily="66" charset="0"/>
                <a:cs typeface="Times New Roman" pitchFamily="18" charset="0"/>
              </a:rPr>
              <a:t>Rintu</a:t>
            </a:r>
            <a:r>
              <a:rPr lang="en-US" sz="2000" b="1" dirty="0">
                <a:solidFill>
                  <a:schemeClr val="tx1"/>
                </a:solidFill>
                <a:latin typeface="Monotype Corsiva" pitchFamily="66" charset="0"/>
                <a:cs typeface="Times New Roman" pitchFamily="18" charset="0"/>
              </a:rPr>
              <a:t> </a:t>
            </a:r>
            <a:r>
              <a:rPr lang="en-US" sz="2000" b="1" dirty="0" err="1">
                <a:solidFill>
                  <a:schemeClr val="tx1"/>
                </a:solidFill>
                <a:latin typeface="Monotype Corsiva" pitchFamily="66" charset="0"/>
                <a:cs typeface="Times New Roman" pitchFamily="18" charset="0"/>
              </a:rPr>
              <a:t>Banerjee</a:t>
            </a:r>
            <a:r>
              <a:rPr lang="en-US" sz="2000" b="1" dirty="0">
                <a:solidFill>
                  <a:schemeClr val="tx1"/>
                </a:solidFill>
                <a:latin typeface="Monotype Corsiva" pitchFamily="66" charset="0"/>
                <a:cs typeface="Times New Roman" pitchFamily="18" charset="0"/>
              </a:rPr>
              <a:t>, </a:t>
            </a:r>
            <a:r>
              <a:rPr lang="en-IN" sz="2000" b="1" i="1" dirty="0">
                <a:solidFill>
                  <a:schemeClr val="tx1"/>
                </a:solidFill>
                <a:latin typeface="Monotype Corsiva" pitchFamily="66" charset="0"/>
                <a:cs typeface="Times New Roman" pitchFamily="18" charset="0"/>
              </a:rPr>
              <a:t>FNAAS, FBRS, FBRIAT</a:t>
            </a:r>
            <a:endParaRPr lang="en-US" sz="2000" b="1" dirty="0">
              <a:solidFill>
                <a:schemeClr val="tx1"/>
              </a:solidFill>
              <a:latin typeface="Monotype Corsiva" pitchFamily="66" charset="0"/>
              <a:cs typeface="Times New Roman" pitchFamily="18" charset="0"/>
            </a:endParaRPr>
          </a:p>
          <a:p>
            <a:pPr algn="ctr" eaLnBrk="1" fontAlgn="auto" hangingPunct="1">
              <a:spcAft>
                <a:spcPts val="0"/>
              </a:spcAft>
              <a:buFont typeface="Wingdings 2"/>
              <a:buNone/>
              <a:defRPr/>
            </a:pPr>
            <a:r>
              <a:rPr lang="en-IN" sz="2000" b="0" dirty="0">
                <a:solidFill>
                  <a:schemeClr val="tx1"/>
                </a:solidFill>
                <a:latin typeface="Monotype Corsiva" pitchFamily="66" charset="0"/>
                <a:cs typeface="Times New Roman" pitchFamily="18" charset="0"/>
              </a:rPr>
              <a:t>Professor, Agricultural &amp; Food Engineering Department</a:t>
            </a:r>
          </a:p>
          <a:p>
            <a:pPr algn="ctr" eaLnBrk="1" fontAlgn="auto" hangingPunct="1">
              <a:spcAft>
                <a:spcPts val="0"/>
              </a:spcAft>
              <a:buFont typeface="Wingdings 2"/>
              <a:buNone/>
              <a:defRPr/>
            </a:pPr>
            <a:r>
              <a:rPr lang="en-IN" sz="2000" b="0" dirty="0">
                <a:solidFill>
                  <a:schemeClr val="tx1"/>
                </a:solidFill>
                <a:latin typeface="Monotype Corsiva" pitchFamily="66" charset="0"/>
                <a:cs typeface="Times New Roman" pitchFamily="18" charset="0"/>
              </a:rPr>
              <a:t> Indian Institute of Technology, </a:t>
            </a:r>
            <a:r>
              <a:rPr lang="en-IN" sz="2000" b="0" dirty="0" err="1">
                <a:solidFill>
                  <a:schemeClr val="tx1"/>
                </a:solidFill>
                <a:latin typeface="Monotype Corsiva" pitchFamily="66" charset="0"/>
                <a:cs typeface="Times New Roman" pitchFamily="18" charset="0"/>
              </a:rPr>
              <a:t>Kharagpur</a:t>
            </a:r>
            <a:endParaRPr lang="en-IN" sz="2000" b="0" dirty="0">
              <a:solidFill>
                <a:schemeClr val="tx1"/>
              </a:solidFill>
              <a:latin typeface="Monotype Corsiva" pitchFamily="66" charset="0"/>
              <a:cs typeface="Times New Roman" pitchFamily="18" charset="0"/>
            </a:endParaRPr>
          </a:p>
          <a:p>
            <a:pPr algn="ctr" eaLnBrk="1" fontAlgn="auto" hangingPunct="1">
              <a:spcAft>
                <a:spcPts val="0"/>
              </a:spcAft>
              <a:buFont typeface="Wingdings 2"/>
              <a:buNone/>
              <a:defRPr/>
            </a:pPr>
            <a:r>
              <a:rPr lang="en-IN" sz="2000" b="0" dirty="0">
                <a:solidFill>
                  <a:schemeClr val="tx1"/>
                </a:solidFill>
                <a:latin typeface="Monotype Corsiva" pitchFamily="66" charset="0"/>
                <a:cs typeface="Times New Roman" pitchFamily="18" charset="0"/>
              </a:rPr>
              <a:t>India</a:t>
            </a:r>
          </a:p>
          <a:p>
            <a:pPr eaLnBrk="1" fontAlgn="auto" hangingPunct="1">
              <a:spcAft>
                <a:spcPts val="0"/>
              </a:spcAft>
              <a:buFont typeface="Wingdings 2"/>
              <a:buNone/>
              <a:defRPr/>
            </a:pPr>
            <a:endParaRPr lang="en-IN" dirty="0">
              <a:solidFill>
                <a:schemeClr val="tx1"/>
              </a:solidFill>
              <a:latin typeface="Monotype Corsiva" pitchFamily="66" charset="0"/>
              <a:cs typeface="Times New Roman" pitchFamily="18" charset="0"/>
            </a:endParaRPr>
          </a:p>
        </p:txBody>
      </p:sp>
      <p:sp>
        <p:nvSpPr>
          <p:cNvPr id="2052" name="AutoShape 2" descr="Image result for iit kharagpur logo"/>
          <p:cNvSpPr>
            <a:spLocks noChangeAspect="1" noChangeArrowheads="1"/>
          </p:cNvSpPr>
          <p:nvPr/>
        </p:nvSpPr>
        <p:spPr bwMode="auto">
          <a:xfrm>
            <a:off x="173038" y="-144463"/>
            <a:ext cx="304800" cy="304801"/>
          </a:xfrm>
          <a:prstGeom prst="rect">
            <a:avLst/>
          </a:prstGeom>
          <a:noFill/>
          <a:ln w="9525">
            <a:noFill/>
            <a:miter lim="800000"/>
            <a:headEnd/>
            <a:tailEnd/>
          </a:ln>
        </p:spPr>
        <p:txBody>
          <a:bodyPr/>
          <a:lstStyle/>
          <a:p>
            <a:endParaRPr lang="en-IN">
              <a:latin typeface="Franklin Gothic Book" pitchFamily="34" charset="0"/>
            </a:endParaRPr>
          </a:p>
        </p:txBody>
      </p:sp>
      <p:pic>
        <p:nvPicPr>
          <p:cNvPr id="2053" name="Picture 8" descr="iitkgp.png"/>
          <p:cNvPicPr>
            <a:picLocks noChangeAspect="1"/>
          </p:cNvPicPr>
          <p:nvPr/>
        </p:nvPicPr>
        <p:blipFill>
          <a:blip r:embed="rId3" cstate="print"/>
          <a:srcRect/>
          <a:stretch>
            <a:fillRect/>
          </a:stretch>
        </p:blipFill>
        <p:spPr bwMode="auto">
          <a:xfrm>
            <a:off x="4191000" y="4191000"/>
            <a:ext cx="1143000" cy="1143000"/>
          </a:xfrm>
          <a:prstGeom prst="rect">
            <a:avLst/>
          </a:prstGeom>
          <a:noFill/>
          <a:ln w="9525">
            <a:noFill/>
            <a:miter lim="800000"/>
            <a:headEnd/>
            <a:tailEnd/>
          </a:ln>
        </p:spPr>
      </p:pic>
      <p:pic>
        <p:nvPicPr>
          <p:cNvPr id="6" name="Picture 5" descr="1428310452.27e82c07ed24426ca17105028cb66daf.jpg"/>
          <p:cNvPicPr>
            <a:picLocks noChangeAspect="1"/>
          </p:cNvPicPr>
          <p:nvPr/>
        </p:nvPicPr>
        <p:blipFill>
          <a:blip r:embed="rId4" cstate="print"/>
          <a:stretch>
            <a:fillRect/>
          </a:stretch>
        </p:blipFill>
        <p:spPr>
          <a:xfrm>
            <a:off x="2057400" y="2514600"/>
            <a:ext cx="2133600" cy="1524000"/>
          </a:xfrm>
          <a:prstGeom prst="rect">
            <a:avLst/>
          </a:prstGeom>
        </p:spPr>
      </p:pic>
      <p:pic>
        <p:nvPicPr>
          <p:cNvPr id="7" name="Picture 6" descr="Arabidopsis2CopyrightJennyMortimerUofCambs.gif"/>
          <p:cNvPicPr>
            <a:picLocks noChangeAspect="1"/>
          </p:cNvPicPr>
          <p:nvPr/>
        </p:nvPicPr>
        <p:blipFill>
          <a:blip r:embed="rId5" cstate="print"/>
          <a:stretch>
            <a:fillRect/>
          </a:stretch>
        </p:blipFill>
        <p:spPr>
          <a:xfrm>
            <a:off x="0" y="2514600"/>
            <a:ext cx="2079812" cy="1523999"/>
          </a:xfrm>
          <a:prstGeom prst="rect">
            <a:avLst/>
          </a:prstGeom>
        </p:spPr>
      </p:pic>
      <p:pic>
        <p:nvPicPr>
          <p:cNvPr id="8" name="Picture 7" descr="download.jpg"/>
          <p:cNvPicPr>
            <a:picLocks noChangeAspect="1"/>
          </p:cNvPicPr>
          <p:nvPr/>
        </p:nvPicPr>
        <p:blipFill>
          <a:blip r:embed="rId6" cstate="print"/>
          <a:stretch>
            <a:fillRect/>
          </a:stretch>
        </p:blipFill>
        <p:spPr>
          <a:xfrm>
            <a:off x="6553200" y="2514601"/>
            <a:ext cx="2590800" cy="1523999"/>
          </a:xfrm>
          <a:prstGeom prst="rect">
            <a:avLst/>
          </a:prstGeom>
          <a:solidFill>
            <a:schemeClr val="tx2">
              <a:lumMod val="40000"/>
              <a:lumOff val="60000"/>
            </a:schemeClr>
          </a:solidFill>
          <a:ln>
            <a:solidFill>
              <a:schemeClr val="accent6">
                <a:lumMod val="40000"/>
                <a:lumOff val="60000"/>
              </a:schemeClr>
            </a:solidFill>
          </a:ln>
        </p:spPr>
      </p:pic>
      <p:pic>
        <p:nvPicPr>
          <p:cNvPr id="9" name="Picture 8" descr="Capture.JPG"/>
          <p:cNvPicPr>
            <a:picLocks noChangeAspect="1"/>
          </p:cNvPicPr>
          <p:nvPr/>
        </p:nvPicPr>
        <p:blipFill>
          <a:blip r:embed="rId7" cstate="print"/>
          <a:stretch>
            <a:fillRect/>
          </a:stretch>
        </p:blipFill>
        <p:spPr>
          <a:xfrm>
            <a:off x="4191000" y="2514600"/>
            <a:ext cx="2362200" cy="1524000"/>
          </a:xfrm>
          <a:prstGeom prst="rect">
            <a:avLst/>
          </a:prstGeom>
        </p:spPr>
      </p:pic>
      <p:pic>
        <p:nvPicPr>
          <p:cNvPr id="10" name="Picture 9" descr="zTXodk5Ec.png"/>
          <p:cNvPicPr>
            <a:picLocks noChangeAspect="1"/>
          </p:cNvPicPr>
          <p:nvPr/>
        </p:nvPicPr>
        <p:blipFill>
          <a:blip r:embed="rId8" cstate="print"/>
          <a:stretch>
            <a:fillRect/>
          </a:stretch>
        </p:blipFill>
        <p:spPr>
          <a:xfrm>
            <a:off x="8001000" y="1371600"/>
            <a:ext cx="900336" cy="919186"/>
          </a:xfrm>
          <a:prstGeom prst="rect">
            <a:avLst/>
          </a:prstGeom>
        </p:spPr>
      </p:pic>
      <p:sp>
        <p:nvSpPr>
          <p:cNvPr id="11" name="Flowchart: Connector 10"/>
          <p:cNvSpPr/>
          <p:nvPr/>
        </p:nvSpPr>
        <p:spPr>
          <a:xfrm>
            <a:off x="8534400" y="838200"/>
            <a:ext cx="381000" cy="381000"/>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2" name="Flowchart: Connector 11"/>
          <p:cNvSpPr/>
          <p:nvPr/>
        </p:nvSpPr>
        <p:spPr>
          <a:xfrm>
            <a:off x="8001000" y="228600"/>
            <a:ext cx="228600" cy="228600"/>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3" name="Flowchart: Connector 12"/>
          <p:cNvSpPr/>
          <p:nvPr/>
        </p:nvSpPr>
        <p:spPr>
          <a:xfrm>
            <a:off x="7696200" y="381000"/>
            <a:ext cx="152400" cy="152400"/>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4" name="Flowchart: Connector 13"/>
          <p:cNvSpPr/>
          <p:nvPr/>
        </p:nvSpPr>
        <p:spPr>
          <a:xfrm>
            <a:off x="7467600" y="685800"/>
            <a:ext cx="76200" cy="76200"/>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5" name="Flowchart: Connector 14"/>
          <p:cNvSpPr/>
          <p:nvPr/>
        </p:nvSpPr>
        <p:spPr>
          <a:xfrm>
            <a:off x="8305800" y="381000"/>
            <a:ext cx="304800" cy="304800"/>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nawang\Downloads\chart.png"/>
          <p:cNvPicPr>
            <a:picLocks noChangeAspect="1" noChangeArrowheads="1"/>
          </p:cNvPicPr>
          <p:nvPr/>
        </p:nvPicPr>
        <p:blipFill>
          <a:blip r:embed="rId2" cstate="print"/>
          <a:srcRect b="8022"/>
          <a:stretch>
            <a:fillRect/>
          </a:stretch>
        </p:blipFill>
        <p:spPr bwMode="auto">
          <a:xfrm>
            <a:off x="612775" y="1149350"/>
            <a:ext cx="7921625" cy="4032250"/>
          </a:xfrm>
          <a:prstGeom prst="rect">
            <a:avLst/>
          </a:prstGeom>
          <a:noFill/>
          <a:ln w="9525">
            <a:noFill/>
            <a:miter lim="800000"/>
            <a:headEnd/>
            <a:tailEnd/>
          </a:ln>
        </p:spPr>
      </p:pic>
      <p:sp>
        <p:nvSpPr>
          <p:cNvPr id="3075" name="TextBox 4"/>
          <p:cNvSpPr txBox="1">
            <a:spLocks noChangeArrowheads="1"/>
          </p:cNvSpPr>
          <p:nvPr/>
        </p:nvSpPr>
        <p:spPr bwMode="auto">
          <a:xfrm>
            <a:off x="144463" y="5537200"/>
            <a:ext cx="8748712" cy="1108075"/>
          </a:xfrm>
          <a:prstGeom prst="rect">
            <a:avLst/>
          </a:prstGeom>
          <a:noFill/>
          <a:ln w="9525">
            <a:noFill/>
            <a:miter lim="800000"/>
            <a:headEnd/>
            <a:tailEnd/>
          </a:ln>
        </p:spPr>
        <p:txBody>
          <a:bodyPr>
            <a:spAutoFit/>
          </a:bodyPr>
          <a:lstStyle/>
          <a:p>
            <a:pPr algn="just">
              <a:buFont typeface="Arial" charset="0"/>
              <a:buChar char="•"/>
            </a:pPr>
            <a:r>
              <a:rPr lang="en-IN" sz="2200" dirty="0">
                <a:latin typeface="Times New Roman" pitchFamily="18" charset="0"/>
                <a:cs typeface="Times New Roman" pitchFamily="18" charset="0"/>
              </a:rPr>
              <a:t>EIA estimates that global consumption of petroleum and other liquid fuels grew by 1.4 million barrels/day which is expected to grow by </a:t>
            </a:r>
            <a:r>
              <a:rPr lang="en-IN" sz="2200" dirty="0" smtClean="0">
                <a:latin typeface="Times New Roman" pitchFamily="18" charset="0"/>
                <a:cs typeface="Times New Roman" pitchFamily="18" charset="0"/>
              </a:rPr>
              <a:t>1.5 </a:t>
            </a:r>
            <a:r>
              <a:rPr lang="en-IN" sz="2200" dirty="0">
                <a:latin typeface="Times New Roman" pitchFamily="18" charset="0"/>
                <a:cs typeface="Times New Roman" pitchFamily="18" charset="0"/>
              </a:rPr>
              <a:t>million barrels/day in 2017</a:t>
            </a:r>
          </a:p>
        </p:txBody>
      </p:sp>
      <p:sp>
        <p:nvSpPr>
          <p:cNvPr id="3076" name="TextBox 3"/>
          <p:cNvSpPr txBox="1">
            <a:spLocks noChangeArrowheads="1"/>
          </p:cNvSpPr>
          <p:nvPr/>
        </p:nvSpPr>
        <p:spPr bwMode="auto">
          <a:xfrm>
            <a:off x="0" y="192088"/>
            <a:ext cx="9144000" cy="646112"/>
          </a:xfrm>
          <a:prstGeom prst="rect">
            <a:avLst/>
          </a:prstGeom>
          <a:noFill/>
          <a:ln w="9525">
            <a:noFill/>
            <a:miter lim="800000"/>
            <a:headEnd/>
            <a:tailEnd/>
          </a:ln>
        </p:spPr>
        <p:txBody>
          <a:bodyPr>
            <a:spAutoFit/>
          </a:bodyPr>
          <a:lstStyle/>
          <a:p>
            <a:pPr algn="ctr"/>
            <a:r>
              <a:rPr lang="en-IN" sz="3600" b="1" dirty="0">
                <a:latin typeface="Monotype Corsiva" pitchFamily="66" charset="0"/>
                <a:cs typeface="Times New Roman" pitchFamily="18" charset="0"/>
              </a:rPr>
              <a:t>World  Scenario  for  Liquid  Fuels</a:t>
            </a:r>
          </a:p>
        </p:txBody>
      </p:sp>
      <p:sp>
        <p:nvSpPr>
          <p:cNvPr id="3077" name="TextBox 5"/>
          <p:cNvSpPr txBox="1">
            <a:spLocks noChangeArrowheads="1"/>
          </p:cNvSpPr>
          <p:nvPr/>
        </p:nvSpPr>
        <p:spPr bwMode="auto">
          <a:xfrm>
            <a:off x="552450" y="5178425"/>
            <a:ext cx="4705350" cy="307975"/>
          </a:xfrm>
          <a:prstGeom prst="rect">
            <a:avLst/>
          </a:prstGeom>
          <a:noFill/>
          <a:ln w="9525">
            <a:noFill/>
            <a:miter lim="800000"/>
            <a:headEnd/>
            <a:tailEnd/>
          </a:ln>
        </p:spPr>
        <p:txBody>
          <a:bodyPr>
            <a:spAutoFit/>
          </a:bodyPr>
          <a:lstStyle/>
          <a:p>
            <a:r>
              <a:rPr lang="en-IN" sz="1400">
                <a:latin typeface="Times New Roman" pitchFamily="18" charset="0"/>
                <a:cs typeface="Times New Roman" pitchFamily="18" charset="0"/>
              </a:rPr>
              <a:t>Source: Energy Information Administration (EIA), USA</a:t>
            </a:r>
          </a:p>
        </p:txBody>
      </p:sp>
      <p:pic>
        <p:nvPicPr>
          <p:cNvPr id="3078"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l="5630" t="14459" r="25587" b="9760"/>
          <a:stretch>
            <a:fillRect/>
          </a:stretch>
        </p:blipFill>
        <p:spPr bwMode="auto">
          <a:xfrm>
            <a:off x="323850" y="981075"/>
            <a:ext cx="3960813" cy="3600450"/>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l="8672" t="13982" r="22621" b="8531"/>
          <a:stretch>
            <a:fillRect/>
          </a:stretch>
        </p:blipFill>
        <p:spPr bwMode="auto">
          <a:xfrm>
            <a:off x="4643438" y="981075"/>
            <a:ext cx="4176712" cy="3600450"/>
          </a:xfrm>
          <a:prstGeom prst="rect">
            <a:avLst/>
          </a:prstGeom>
          <a:noFill/>
          <a:ln w="9525">
            <a:noFill/>
            <a:miter lim="800000"/>
            <a:headEnd/>
            <a:tailEnd/>
          </a:ln>
        </p:spPr>
      </p:pic>
      <p:sp>
        <p:nvSpPr>
          <p:cNvPr id="6" name="TextBox 5"/>
          <p:cNvSpPr txBox="1">
            <a:spLocks noChangeArrowheads="1"/>
          </p:cNvSpPr>
          <p:nvPr/>
        </p:nvSpPr>
        <p:spPr bwMode="auto">
          <a:xfrm>
            <a:off x="323850" y="4652963"/>
            <a:ext cx="3887788" cy="338137"/>
          </a:xfrm>
          <a:prstGeom prst="rect">
            <a:avLst/>
          </a:prstGeom>
          <a:noFill/>
          <a:ln w="9525">
            <a:noFill/>
            <a:miter lim="800000"/>
            <a:headEnd/>
            <a:tailEnd/>
          </a:ln>
        </p:spPr>
        <p:txBody>
          <a:bodyPr>
            <a:spAutoFit/>
          </a:bodyPr>
          <a:lstStyle/>
          <a:p>
            <a:pPr algn="ctr"/>
            <a:r>
              <a:rPr lang="en-IN" sz="1600" dirty="0">
                <a:latin typeface="Times New Roman" pitchFamily="18" charset="0"/>
                <a:cs typeface="Times New Roman" pitchFamily="18" charset="0"/>
              </a:rPr>
              <a:t>Global ethanol demand forecast</a:t>
            </a:r>
          </a:p>
        </p:txBody>
      </p:sp>
      <p:sp>
        <p:nvSpPr>
          <p:cNvPr id="7" name="TextBox 6"/>
          <p:cNvSpPr txBox="1">
            <a:spLocks noChangeArrowheads="1"/>
          </p:cNvSpPr>
          <p:nvPr/>
        </p:nvSpPr>
        <p:spPr bwMode="auto">
          <a:xfrm>
            <a:off x="4643438" y="4581525"/>
            <a:ext cx="4500562" cy="338138"/>
          </a:xfrm>
          <a:prstGeom prst="rect">
            <a:avLst/>
          </a:prstGeom>
          <a:noFill/>
          <a:ln w="9525">
            <a:noFill/>
            <a:miter lim="800000"/>
            <a:headEnd/>
            <a:tailEnd/>
          </a:ln>
        </p:spPr>
        <p:txBody>
          <a:bodyPr>
            <a:spAutoFit/>
          </a:bodyPr>
          <a:lstStyle/>
          <a:p>
            <a:pPr algn="ctr"/>
            <a:r>
              <a:rPr lang="en-IN" sz="1600">
                <a:latin typeface="Times New Roman" pitchFamily="18" charset="0"/>
                <a:cs typeface="Times New Roman" pitchFamily="18" charset="0"/>
              </a:rPr>
              <a:t>Overall and 2G ethanol production forecast</a:t>
            </a:r>
          </a:p>
        </p:txBody>
      </p:sp>
      <p:sp>
        <p:nvSpPr>
          <p:cNvPr id="8" name="Content Placeholder 7"/>
          <p:cNvSpPr txBox="1">
            <a:spLocks noGrp="1" noChangeArrowheads="1"/>
          </p:cNvSpPr>
          <p:nvPr>
            <p:ph sz="quarter" idx="1"/>
          </p:nvPr>
        </p:nvSpPr>
        <p:spPr bwMode="auto">
          <a:xfrm>
            <a:off x="304800" y="5075128"/>
            <a:ext cx="7696200" cy="1554272"/>
          </a:xfrm>
          <a:prstGeom prst="rect">
            <a:avLst/>
          </a:prstGeom>
          <a:noFill/>
          <a:ln w="9525">
            <a:noFill/>
            <a:miter lim="800000"/>
            <a:headEnd/>
            <a:tailEnd/>
          </a:ln>
        </p:spPr>
        <p:txBody>
          <a:bodyPr wrap="square">
            <a:spAutoFit/>
          </a:bodyPr>
          <a:lstStyle/>
          <a:p>
            <a:pPr algn="just">
              <a:buFont typeface="Arial" charset="0"/>
              <a:buChar char="•"/>
            </a:pPr>
            <a:r>
              <a:rPr lang="en-IN" sz="1800" dirty="0">
                <a:latin typeface="Times New Roman" pitchFamily="18" charset="0"/>
                <a:cs typeface="Times New Roman" pitchFamily="18" charset="0"/>
              </a:rPr>
              <a:t> Review of ethanol policies across major countries projected that global ethanol demand is expected to grow from 23 billion gallons in 2013 to 35 billion gallons in 2022</a:t>
            </a:r>
          </a:p>
          <a:p>
            <a:pPr algn="just">
              <a:buFont typeface="Arial" charset="0"/>
              <a:buChar char="•"/>
            </a:pPr>
            <a:r>
              <a:rPr lang="en-IN" sz="1800" dirty="0">
                <a:latin typeface="Times New Roman" pitchFamily="18" charset="0"/>
                <a:cs typeface="Times New Roman" pitchFamily="18" charset="0"/>
              </a:rPr>
              <a:t> It is expected that  global 2G ethanol  to increase to ~0.15 million gallons by 2017 &amp; 5 billion gallons by 2022 </a:t>
            </a:r>
          </a:p>
        </p:txBody>
      </p:sp>
      <p:sp>
        <p:nvSpPr>
          <p:cNvPr id="10" name="TextBox 4"/>
          <p:cNvSpPr txBox="1">
            <a:spLocks noChangeArrowheads="1"/>
          </p:cNvSpPr>
          <p:nvPr/>
        </p:nvSpPr>
        <p:spPr bwMode="auto">
          <a:xfrm>
            <a:off x="762000" y="152400"/>
            <a:ext cx="7696200" cy="646331"/>
          </a:xfrm>
          <a:prstGeom prst="rect">
            <a:avLst/>
          </a:prstGeom>
          <a:noFill/>
          <a:ln w="9525">
            <a:noFill/>
            <a:miter lim="800000"/>
            <a:headEnd/>
            <a:tailEnd/>
          </a:ln>
        </p:spPr>
        <p:txBody>
          <a:bodyPr wrap="square">
            <a:spAutoFit/>
          </a:bodyPr>
          <a:lstStyle/>
          <a:p>
            <a:pPr algn="ctr" eaLnBrk="0" hangingPunct="0"/>
            <a:r>
              <a:rPr lang="en-IN" sz="3200" b="1" dirty="0">
                <a:latin typeface="Monotype Corsiva" pitchFamily="66" charset="0"/>
              </a:rPr>
              <a:t>Projection</a:t>
            </a:r>
            <a:r>
              <a:rPr lang="en-IN" sz="3600" b="1" dirty="0">
                <a:latin typeface="Monotype Corsiva" pitchFamily="66" charset="0"/>
              </a:rPr>
              <a:t> Status On Global Ethanol Demand</a:t>
            </a:r>
            <a:endParaRPr lang="en-US" sz="3600" b="1" dirty="0">
              <a:latin typeface="Monotype Corsiva" pitchFamily="66" charset="0"/>
              <a:cs typeface="Times New Roman" pitchFamily="18" charset="0"/>
            </a:endParaRPr>
          </a:p>
        </p:txBody>
      </p:sp>
      <p:pic>
        <p:nvPicPr>
          <p:cNvPr id="12" name="il_fi" descr="http://upload.wikimedia.org/wikipedia/en/thumb/1/1c/IIT_Kharagpur_Logo.svg/268px-IIT_Kharagpur_Logo.svg.png"/>
          <p:cNvPicPr>
            <a:picLocks noChangeAspect="1" noChangeArrowheads="1"/>
          </p:cNvPicPr>
          <p:nvPr/>
        </p:nvPicPr>
        <p:blipFill>
          <a:blip r:embed="rId4"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4"/>
          <p:cNvSpPr txBox="1">
            <a:spLocks noChangeArrowheads="1"/>
          </p:cNvSpPr>
          <p:nvPr/>
        </p:nvSpPr>
        <p:spPr bwMode="auto">
          <a:xfrm>
            <a:off x="1905000" y="228600"/>
            <a:ext cx="5349875" cy="646113"/>
          </a:xfrm>
          <a:prstGeom prst="rect">
            <a:avLst/>
          </a:prstGeom>
          <a:noFill/>
          <a:ln w="9525">
            <a:noFill/>
            <a:miter lim="800000"/>
            <a:headEnd/>
            <a:tailEnd/>
          </a:ln>
        </p:spPr>
        <p:txBody>
          <a:bodyPr>
            <a:spAutoFit/>
          </a:bodyPr>
          <a:lstStyle/>
          <a:p>
            <a:pPr algn="ctr" eaLnBrk="0" hangingPunct="0"/>
            <a:r>
              <a:rPr lang="en-US" sz="3600" b="1" dirty="0">
                <a:latin typeface="Monotype Corsiva" pitchFamily="66" charset="0"/>
                <a:cs typeface="Times New Roman" pitchFamily="18" charset="0"/>
              </a:rPr>
              <a:t>Classification of </a:t>
            </a:r>
            <a:r>
              <a:rPr lang="en-US" sz="3600" b="1" dirty="0" err="1">
                <a:latin typeface="Monotype Corsiva" pitchFamily="66" charset="0"/>
                <a:cs typeface="Times New Roman" pitchFamily="18" charset="0"/>
              </a:rPr>
              <a:t>Biofuels</a:t>
            </a:r>
            <a:endParaRPr lang="en-US" sz="3600" b="1" dirty="0">
              <a:latin typeface="Monotype Corsiva" pitchFamily="66" charset="0"/>
              <a:cs typeface="Times New Roman" pitchFamily="18" charset="0"/>
            </a:endParaRPr>
          </a:p>
        </p:txBody>
      </p:sp>
      <p:pic>
        <p:nvPicPr>
          <p:cNvPr id="5123"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graphicFrame>
        <p:nvGraphicFramePr>
          <p:cNvPr id="13" name="Diagram 12"/>
          <p:cNvGraphicFramePr/>
          <p:nvPr/>
        </p:nvGraphicFramePr>
        <p:xfrm>
          <a:off x="27112" y="914400"/>
          <a:ext cx="8964488"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38" name="Group 38"/>
          <p:cNvGraphicFramePr>
            <a:graphicFrameLocks noGrp="1"/>
          </p:cNvGraphicFramePr>
          <p:nvPr>
            <p:ph idx="4294967295"/>
          </p:nvPr>
        </p:nvGraphicFramePr>
        <p:xfrm>
          <a:off x="381000" y="1981200"/>
          <a:ext cx="8153399" cy="3467793"/>
        </p:xfrm>
        <a:graphic>
          <a:graphicData uri="http://schemas.openxmlformats.org/drawingml/2006/table">
            <a:tbl>
              <a:tblPr/>
              <a:tblGrid>
                <a:gridCol w="2349283"/>
                <a:gridCol w="1451029"/>
                <a:gridCol w="1495914"/>
                <a:gridCol w="1463430"/>
                <a:gridCol w="1393743"/>
              </a:tblGrid>
              <a:tr h="374073">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300" b="1" i="0" u="none" strike="noStrike" cap="none" normalizeH="0" baseline="0" dirty="0">
                          <a:ln>
                            <a:noFill/>
                          </a:ln>
                          <a:solidFill>
                            <a:schemeClr val="accent2">
                              <a:lumMod val="50000"/>
                            </a:schemeClr>
                          </a:solidFill>
                          <a:effectLst/>
                          <a:latin typeface="Times New Roman" pitchFamily="18" charset="0"/>
                          <a:cs typeface="Times New Roman" pitchFamily="18" charset="0"/>
                        </a:rPr>
                        <a:t>Parameter</a:t>
                      </a:r>
                      <a:endParaRPr kumimoji="0" lang="en-US" sz="2300" b="1" i="0" u="none" strike="noStrike" cap="none" normalizeH="0" baseline="0" dirty="0">
                        <a:ln>
                          <a:noFill/>
                        </a:ln>
                        <a:solidFill>
                          <a:schemeClr val="accent2">
                            <a:lumMod val="50000"/>
                          </a:schemeClr>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300" b="1" i="0" u="none" strike="noStrike" cap="none" normalizeH="0" baseline="0" dirty="0">
                          <a:ln>
                            <a:noFill/>
                          </a:ln>
                          <a:solidFill>
                            <a:schemeClr val="accent2">
                              <a:lumMod val="50000"/>
                            </a:schemeClr>
                          </a:solidFill>
                          <a:effectLst/>
                          <a:latin typeface="Times New Roman" pitchFamily="18" charset="0"/>
                          <a:cs typeface="Times New Roman" pitchFamily="18" charset="0"/>
                        </a:rPr>
                        <a:t>2015-2016</a:t>
                      </a:r>
                      <a:endParaRPr kumimoji="0" lang="en-US" sz="2300" b="1" i="0" u="none" strike="noStrike" cap="none" normalizeH="0" baseline="0" dirty="0">
                        <a:ln>
                          <a:noFill/>
                        </a:ln>
                        <a:solidFill>
                          <a:schemeClr val="accent2">
                            <a:lumMod val="50000"/>
                          </a:schemeClr>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300" b="1" i="0" u="none" strike="noStrike" cap="none" normalizeH="0" baseline="0" dirty="0">
                          <a:ln>
                            <a:noFill/>
                          </a:ln>
                          <a:solidFill>
                            <a:schemeClr val="accent2">
                              <a:lumMod val="50000"/>
                            </a:schemeClr>
                          </a:solidFill>
                          <a:effectLst/>
                          <a:latin typeface="Times New Roman" pitchFamily="18" charset="0"/>
                          <a:cs typeface="Times New Roman" pitchFamily="18" charset="0"/>
                        </a:rPr>
                        <a:t>2020-21</a:t>
                      </a:r>
                      <a:endParaRPr kumimoji="0" lang="en-US" sz="2300" b="1" i="0" u="none" strike="noStrike" cap="none" normalizeH="0" baseline="0" dirty="0">
                        <a:ln>
                          <a:noFill/>
                        </a:ln>
                        <a:solidFill>
                          <a:schemeClr val="accent2">
                            <a:lumMod val="50000"/>
                          </a:schemeClr>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300" b="1" i="0" u="none" strike="noStrike" cap="none" normalizeH="0" baseline="0" dirty="0">
                          <a:ln>
                            <a:noFill/>
                          </a:ln>
                          <a:solidFill>
                            <a:schemeClr val="accent2">
                              <a:lumMod val="50000"/>
                            </a:schemeClr>
                          </a:solidFill>
                          <a:effectLst/>
                          <a:latin typeface="Times New Roman" pitchFamily="18" charset="0"/>
                          <a:cs typeface="Arial" pitchFamily="34" charset="0"/>
                        </a:rPr>
                        <a:t>2025-26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300" b="1" i="0" u="none" strike="noStrike" cap="none" normalizeH="0" baseline="0" dirty="0">
                          <a:ln>
                            <a:noFill/>
                          </a:ln>
                          <a:solidFill>
                            <a:schemeClr val="accent2">
                              <a:lumMod val="50000"/>
                            </a:schemeClr>
                          </a:solidFill>
                          <a:effectLst/>
                          <a:latin typeface="Times New Roman" pitchFamily="18" charset="0"/>
                          <a:cs typeface="Arial" pitchFamily="34" charset="0"/>
                        </a:rPr>
                        <a:t>2030-31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673331">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Gasoline demand </a:t>
                      </a:r>
                      <a:endParaRPr kumimoji="0" lang="en-US" sz="2000" b="0" i="0" u="none" strike="noStrike" cap="none" normalizeH="0" baseline="0" dirty="0">
                        <a:ln>
                          <a:noFill/>
                        </a:ln>
                        <a:solidFill>
                          <a:schemeClr val="tx1"/>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23.8</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33.5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39.5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45.6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673331">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Ethanol demand (for 20% blending  target)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4.77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6.7</a:t>
                      </a:r>
                      <a:endParaRPr kumimoji="0" lang="en-US" sz="2000" b="0" i="0" u="none" strike="noStrike" cap="none" normalizeH="0" baseline="0" dirty="0">
                        <a:ln>
                          <a:noFill/>
                        </a:ln>
                        <a:solidFill>
                          <a:schemeClr val="tx1"/>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7.91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9.11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673331">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Times New Roman" pitchFamily="18" charset="0"/>
                        </a:rPr>
                        <a:t>10%  Blending target</a:t>
                      </a:r>
                      <a:endParaRPr kumimoji="0" lang="en-US" sz="2000" b="0" i="0" u="none" strike="noStrike" cap="none" normalizeH="0" baseline="0" dirty="0">
                        <a:ln>
                          <a:noFill/>
                        </a:ln>
                        <a:solidFill>
                          <a:schemeClr val="tx1"/>
                        </a:solidFill>
                        <a:effectLst/>
                        <a:latin typeface="Times New Roman" pitchFamily="18" charset="0"/>
                        <a:cs typeface="Arial"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4.5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5.9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6.9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7.9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673331">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5% Blending target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3.3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4.2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4.9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tx2"/>
                        </a:buClr>
                        <a:buSzPct val="115000"/>
                        <a:buFont typeface="Wingdings" pitchFamily="2" charset="2"/>
                        <a:buNone/>
                        <a:tabLst/>
                      </a:pPr>
                      <a:r>
                        <a:rPr kumimoji="0" lang="en-US" sz="2000" b="0" i="0" u="none" strike="noStrike" cap="none" normalizeH="0" baseline="0" dirty="0">
                          <a:ln>
                            <a:noFill/>
                          </a:ln>
                          <a:solidFill>
                            <a:schemeClr val="tx1"/>
                          </a:solidFill>
                          <a:effectLst/>
                          <a:latin typeface="Times New Roman" pitchFamily="18" charset="0"/>
                          <a:cs typeface="Arial" pitchFamily="34" charset="0"/>
                        </a:rPr>
                        <a:t>5.7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185"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0" y="0"/>
            <a:ext cx="990600" cy="762000"/>
          </a:xfrm>
          <a:prstGeom prst="rect">
            <a:avLst/>
          </a:prstGeom>
          <a:noFill/>
          <a:ln w="6350">
            <a:noFill/>
            <a:miter lim="800000"/>
            <a:headEnd/>
            <a:tailEnd/>
          </a:ln>
        </p:spPr>
      </p:pic>
      <p:sp>
        <p:nvSpPr>
          <p:cNvPr id="6186" name="TextBox 5"/>
          <p:cNvSpPr txBox="1">
            <a:spLocks noChangeArrowheads="1"/>
          </p:cNvSpPr>
          <p:nvPr/>
        </p:nvSpPr>
        <p:spPr bwMode="auto">
          <a:xfrm>
            <a:off x="381000" y="5486400"/>
            <a:ext cx="7086600" cy="338138"/>
          </a:xfrm>
          <a:prstGeom prst="rect">
            <a:avLst/>
          </a:prstGeom>
          <a:noFill/>
          <a:ln w="9525">
            <a:noFill/>
            <a:miter lim="800000"/>
            <a:headEnd/>
            <a:tailEnd/>
          </a:ln>
        </p:spPr>
        <p:txBody>
          <a:bodyPr>
            <a:spAutoFit/>
          </a:bodyPr>
          <a:lstStyle/>
          <a:p>
            <a:r>
              <a:rPr lang="en-IN" sz="1600" dirty="0">
                <a:latin typeface="Times New Roman" pitchFamily="18" charset="0"/>
                <a:cs typeface="Times New Roman" pitchFamily="18" charset="0"/>
              </a:rPr>
              <a:t>Source: United Nations Environment Programme (UNEP)</a:t>
            </a:r>
          </a:p>
        </p:txBody>
      </p:sp>
      <p:sp>
        <p:nvSpPr>
          <p:cNvPr id="6" name="TextBox 4"/>
          <p:cNvSpPr txBox="1">
            <a:spLocks noChangeArrowheads="1"/>
          </p:cNvSpPr>
          <p:nvPr/>
        </p:nvSpPr>
        <p:spPr bwMode="auto">
          <a:xfrm>
            <a:off x="990600" y="152400"/>
            <a:ext cx="7696200" cy="1200329"/>
          </a:xfrm>
          <a:prstGeom prst="rect">
            <a:avLst/>
          </a:prstGeom>
          <a:noFill/>
          <a:ln w="9525">
            <a:noFill/>
            <a:miter lim="800000"/>
            <a:headEnd/>
            <a:tailEnd/>
          </a:ln>
        </p:spPr>
        <p:txBody>
          <a:bodyPr wrap="square">
            <a:spAutoFit/>
          </a:bodyPr>
          <a:lstStyle/>
          <a:p>
            <a:pPr algn="ctr" eaLnBrk="0" hangingPunct="0"/>
            <a:r>
              <a:rPr lang="en-US" sz="3600" b="1" dirty="0">
                <a:latin typeface="Monotype Corsiva" pitchFamily="66" charset="0"/>
                <a:cs typeface="Times New Roman" pitchFamily="18" charset="0"/>
              </a:rPr>
              <a:t>Ethanol  Demand With Blending Targets  (%) In India  - </a:t>
            </a:r>
            <a:r>
              <a:rPr lang="en-US" sz="2400" dirty="0">
                <a:latin typeface="Monotype Corsiva" pitchFamily="66" charset="0"/>
                <a:cs typeface="Times New Roman" pitchFamily="18" charset="0"/>
              </a:rPr>
              <a:t>(in billion </a:t>
            </a:r>
            <a:r>
              <a:rPr lang="en-US" sz="2400" dirty="0" err="1">
                <a:latin typeface="Monotype Corsiva" pitchFamily="66" charset="0"/>
                <a:cs typeface="Times New Roman" pitchFamily="18" charset="0"/>
              </a:rPr>
              <a:t>litres</a:t>
            </a:r>
            <a:r>
              <a:rPr lang="en-US" sz="2400" dirty="0">
                <a:latin typeface="Monotype Corsiva" pitchFamily="66" charset="0"/>
                <a:cs typeface="Times New Roman" pitchFamily="18" charset="0"/>
              </a:rPr>
              <a:t>).</a:t>
            </a:r>
            <a:endParaRPr lang="en-US" sz="3600" dirty="0">
              <a:latin typeface="Monotype Corsiva"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IN">
              <a:latin typeface="Times New Roman" pitchFamily="18" charset="0"/>
              <a:cs typeface="Times New Roman" pitchFamily="18" charset="0"/>
            </a:endParaRPr>
          </a:p>
        </p:txBody>
      </p:sp>
      <p:graphicFrame>
        <p:nvGraphicFramePr>
          <p:cNvPr id="6" name="Content Placeholder 5"/>
          <p:cNvGraphicFramePr>
            <a:graphicFrameLocks noGrp="1"/>
          </p:cNvGraphicFramePr>
          <p:nvPr>
            <p:ph sz="quarter" idx="1"/>
          </p:nvPr>
        </p:nvGraphicFramePr>
        <p:xfrm>
          <a:off x="0" y="0"/>
          <a:ext cx="9144000" cy="6309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2" name="il_fi" descr="http://upload.wikimedia.org/wikipedia/en/thumb/1/1c/IIT_Kharagpur_Logo.svg/268px-IIT_Kharagpur_Logo.svg.png"/>
          <p:cNvPicPr>
            <a:picLocks noChangeAspect="1" noChangeArrowheads="1"/>
          </p:cNvPicPr>
          <p:nvPr/>
        </p:nvPicPr>
        <p:blipFill>
          <a:blip r:embed="rId7"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1750" y="2941638"/>
            <a:ext cx="9036050" cy="3382962"/>
          </a:xfrm>
        </p:spPr>
        <p:txBody>
          <a:bodyPr rtlCol="0">
            <a:normAutofit/>
          </a:bodyPr>
          <a:lstStyle/>
          <a:p>
            <a:pPr eaLnBrk="1" fontAlgn="auto" hangingPunct="1">
              <a:spcAft>
                <a:spcPts val="0"/>
              </a:spcAft>
              <a:buFont typeface="Wingdings" pitchFamily="2" charset="2"/>
              <a:buChar char="Ø"/>
              <a:defRPr/>
            </a:pPr>
            <a:r>
              <a:rPr lang="en-IN" sz="2000" dirty="0">
                <a:latin typeface="Times New Roman" pitchFamily="18" charset="0"/>
                <a:cs typeface="Times New Roman" pitchFamily="18" charset="0"/>
              </a:rPr>
              <a:t>High prices of oil</a:t>
            </a:r>
          </a:p>
          <a:p>
            <a:pPr eaLnBrk="1" fontAlgn="auto" hangingPunct="1">
              <a:spcAft>
                <a:spcPts val="0"/>
              </a:spcAft>
              <a:buFont typeface="Wingdings" pitchFamily="2" charset="2"/>
              <a:buChar char="Ø"/>
              <a:defRPr/>
            </a:pPr>
            <a:r>
              <a:rPr lang="en-IN" sz="2000" dirty="0">
                <a:latin typeface="Times New Roman" pitchFamily="18" charset="0"/>
                <a:cs typeface="Times New Roman" pitchFamily="18" charset="0"/>
              </a:rPr>
              <a:t>Petroleum supply dependability</a:t>
            </a:r>
          </a:p>
          <a:p>
            <a:pPr eaLnBrk="1" fontAlgn="auto" hangingPunct="1">
              <a:spcAft>
                <a:spcPts val="0"/>
              </a:spcAft>
              <a:buFont typeface="Wingdings" pitchFamily="2" charset="2"/>
              <a:buChar char="Ø"/>
              <a:defRPr/>
            </a:pPr>
            <a:r>
              <a:rPr lang="en-IN" sz="2000" dirty="0">
                <a:latin typeface="Times New Roman" pitchFamily="18" charset="0"/>
                <a:cs typeface="Times New Roman" pitchFamily="18" charset="0"/>
              </a:rPr>
              <a:t>Environmental concerns (carbon emissions)</a:t>
            </a:r>
          </a:p>
          <a:p>
            <a:pPr eaLnBrk="1" fontAlgn="auto" hangingPunct="1">
              <a:spcAft>
                <a:spcPts val="0"/>
              </a:spcAft>
              <a:buFont typeface="Wingdings" pitchFamily="2" charset="2"/>
              <a:buChar char="Ø"/>
              <a:defRPr/>
            </a:pPr>
            <a:r>
              <a:rPr lang="en-US" sz="2000" dirty="0">
                <a:latin typeface="Times New Roman" pitchFamily="18" charset="0"/>
                <a:cs typeface="Times New Roman" pitchFamily="18" charset="0"/>
              </a:rPr>
              <a:t>Present renewable fuel sources (grains and oilseeds) insufficient to meet future demands</a:t>
            </a:r>
          </a:p>
          <a:p>
            <a:pPr eaLnBrk="1" fontAlgn="auto" hangingPunct="1">
              <a:spcAft>
                <a:spcPts val="0"/>
              </a:spcAft>
              <a:buFont typeface="Wingdings" pitchFamily="2" charset="2"/>
              <a:buChar char="Ø"/>
              <a:defRPr/>
            </a:pPr>
            <a:r>
              <a:rPr lang="en-IN" sz="2000" dirty="0" err="1">
                <a:latin typeface="Times New Roman" pitchFamily="18" charset="0"/>
                <a:cs typeface="Times New Roman" pitchFamily="18" charset="0"/>
              </a:rPr>
              <a:t>Biofuels</a:t>
            </a:r>
            <a:r>
              <a:rPr lang="en-IN" sz="2000" dirty="0">
                <a:latin typeface="Times New Roman" pitchFamily="18" charset="0"/>
                <a:cs typeface="Times New Roman" pitchFamily="18" charset="0"/>
              </a:rPr>
              <a:t> can support economic development by creating new sources of income in rural areas.</a:t>
            </a:r>
            <a:endParaRPr lang="en-US" sz="2000" dirty="0">
              <a:latin typeface="Times New Roman" pitchFamily="18" charset="0"/>
              <a:cs typeface="Times New Roman" pitchFamily="18" charset="0"/>
            </a:endParaRPr>
          </a:p>
          <a:p>
            <a:pPr eaLnBrk="1" fontAlgn="auto" hangingPunct="1">
              <a:spcAft>
                <a:spcPts val="0"/>
              </a:spcAft>
              <a:buFont typeface="Wingdings" pitchFamily="2" charset="2"/>
              <a:buChar char="Ø"/>
              <a:defRPr/>
            </a:pPr>
            <a:r>
              <a:rPr lang="en-US" sz="2000" dirty="0">
                <a:latin typeface="Times New Roman" pitchFamily="18" charset="0"/>
                <a:cs typeface="Times New Roman" pitchFamily="18" charset="0"/>
              </a:rPr>
              <a:t>There are major incentives to develop a broader resource base and processing technologies to support a broader role for </a:t>
            </a:r>
            <a:r>
              <a:rPr lang="en-US" sz="2000" dirty="0" err="1">
                <a:latin typeface="Times New Roman" pitchFamily="18" charset="0"/>
                <a:cs typeface="Times New Roman" pitchFamily="18" charset="0"/>
              </a:rPr>
              <a:t>bioenergy</a:t>
            </a:r>
            <a:endParaRPr lang="en-US" sz="2000" dirty="0">
              <a:latin typeface="Times New Roman" pitchFamily="18" charset="0"/>
              <a:cs typeface="Times New Roman" pitchFamily="18" charset="0"/>
            </a:endParaRPr>
          </a:p>
          <a:p>
            <a:pPr eaLnBrk="1" fontAlgn="auto" hangingPunct="1">
              <a:spcAft>
                <a:spcPts val="0"/>
              </a:spcAft>
              <a:buFont typeface="Wingdings 2"/>
              <a:buChar char=""/>
              <a:defRPr/>
            </a:pPr>
            <a:endParaRPr lang="en-IN" sz="2000" dirty="0"/>
          </a:p>
        </p:txBody>
      </p:sp>
      <p:pic>
        <p:nvPicPr>
          <p:cNvPr id="5" name="Picture 4"/>
          <p:cNvPicPr/>
          <p:nvPr/>
        </p:nvPicPr>
        <p:blipFill>
          <a:blip r:embed="rId2" cstate="print"/>
          <a:srcRect l="1192" t="23466" r="28637" b="7796"/>
          <a:stretch>
            <a:fillRect/>
          </a:stretch>
        </p:blipFill>
        <p:spPr bwMode="auto">
          <a:xfrm>
            <a:off x="3352800" y="914400"/>
            <a:ext cx="5255840" cy="2667000"/>
          </a:xfrm>
          <a:prstGeom prst="rect">
            <a:avLst/>
          </a:prstGeom>
          <a:ln>
            <a:noFill/>
          </a:ln>
          <a:effectLst>
            <a:softEdge rad="112500"/>
          </a:effectLst>
        </p:spPr>
      </p:pic>
      <p:pic>
        <p:nvPicPr>
          <p:cNvPr id="8197"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736600"/>
          </a:xfrm>
          <a:prstGeom prst="rect">
            <a:avLst/>
          </a:prstGeom>
          <a:noFill/>
          <a:ln w="6350">
            <a:noFill/>
            <a:miter lim="800000"/>
            <a:headEnd/>
            <a:tailEnd/>
          </a:ln>
        </p:spPr>
      </p:pic>
      <p:sp>
        <p:nvSpPr>
          <p:cNvPr id="6" name="TextBox 4"/>
          <p:cNvSpPr txBox="1">
            <a:spLocks noChangeArrowheads="1"/>
          </p:cNvSpPr>
          <p:nvPr/>
        </p:nvSpPr>
        <p:spPr bwMode="auto">
          <a:xfrm>
            <a:off x="914400" y="76200"/>
            <a:ext cx="7696200" cy="646331"/>
          </a:xfrm>
          <a:prstGeom prst="rect">
            <a:avLst/>
          </a:prstGeom>
          <a:noFill/>
          <a:ln w="9525">
            <a:noFill/>
            <a:miter lim="800000"/>
            <a:headEnd/>
            <a:tailEnd/>
          </a:ln>
        </p:spPr>
        <p:txBody>
          <a:bodyPr wrap="square">
            <a:spAutoFit/>
          </a:bodyPr>
          <a:lstStyle/>
          <a:p>
            <a:pPr algn="ctr" eaLnBrk="0" hangingPunct="0"/>
            <a:r>
              <a:rPr lang="en-IN" sz="3600" b="1" dirty="0">
                <a:latin typeface="Monotype Corsiva" pitchFamily="66" charset="0"/>
                <a:ea typeface="Calibri"/>
                <a:cs typeface="Times New Roman" pitchFamily="18" charset="0"/>
              </a:rPr>
              <a:t>Rationale for </a:t>
            </a:r>
            <a:r>
              <a:rPr lang="en-IN" sz="3600" b="1" dirty="0" err="1">
                <a:latin typeface="Monotype Corsiva" pitchFamily="66" charset="0"/>
                <a:ea typeface="Calibri"/>
                <a:cs typeface="Times New Roman" pitchFamily="18" charset="0"/>
              </a:rPr>
              <a:t>Biofuels</a:t>
            </a:r>
            <a:r>
              <a:rPr lang="en-IN" sz="3600" b="1" dirty="0">
                <a:latin typeface="Monotype Corsiva" pitchFamily="66" charset="0"/>
                <a:ea typeface="Calibri"/>
                <a:cs typeface="Times New Roman" pitchFamily="18" charset="0"/>
              </a:rPr>
              <a:t> from Biomass</a:t>
            </a:r>
            <a:endParaRPr lang="en-US" sz="3600" b="1" dirty="0">
              <a:latin typeface="Monotype Corsiva"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endParaRPr lang="en-IN">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0" y="0"/>
          <a:ext cx="8991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ounded Rectangle 8"/>
          <p:cNvSpPr/>
          <p:nvPr/>
        </p:nvSpPr>
        <p:spPr>
          <a:xfrm>
            <a:off x="381000" y="5410200"/>
            <a:ext cx="8153400" cy="45720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buFont typeface="Arial" charset="0"/>
              <a:buChar char="•"/>
              <a:defRPr/>
            </a:pPr>
            <a:r>
              <a:rPr lang="en-US" sz="2000" dirty="0">
                <a:solidFill>
                  <a:schemeClr val="tx1"/>
                </a:solidFill>
                <a:latin typeface="Times New Roman" pitchFamily="18" charset="0"/>
                <a:cs typeface="Times New Roman" pitchFamily="18" charset="0"/>
              </a:rPr>
              <a:t>Agricultural residues are the low cost agricultural source of biomass</a:t>
            </a:r>
          </a:p>
        </p:txBody>
      </p:sp>
      <p:cxnSp>
        <p:nvCxnSpPr>
          <p:cNvPr id="13" name="Straight Connector 12"/>
          <p:cNvCxnSpPr/>
          <p:nvPr/>
        </p:nvCxnSpPr>
        <p:spPr>
          <a:xfrm>
            <a:off x="4343400" y="1600200"/>
            <a:ext cx="0" cy="1066800"/>
          </a:xfrm>
          <a:prstGeom prst="line">
            <a:avLst/>
          </a:prstGeom>
          <a:ln>
            <a:tailEnd w="lg" len="sm"/>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1219200" y="2667000"/>
            <a:ext cx="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3124200" y="2667000"/>
            <a:ext cx="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5334000" y="2667000"/>
            <a:ext cx="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a:off x="7467600" y="2667000"/>
            <a:ext cx="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a:off x="1219200" y="2667000"/>
            <a:ext cx="6248400" cy="0"/>
          </a:xfrm>
          <a:prstGeom prst="line">
            <a:avLst/>
          </a:prstGeom>
          <a:ln/>
        </p:spPr>
        <p:style>
          <a:lnRef idx="2">
            <a:schemeClr val="dk1"/>
          </a:lnRef>
          <a:fillRef idx="0">
            <a:schemeClr val="dk1"/>
          </a:fillRef>
          <a:effectRef idx="1">
            <a:schemeClr val="dk1"/>
          </a:effectRef>
          <a:fontRef idx="minor">
            <a:schemeClr val="tx1"/>
          </a:fontRef>
        </p:style>
      </p:cxnSp>
      <p:pic>
        <p:nvPicPr>
          <p:cNvPr id="10251" name="il_fi" descr="http://upload.wikimedia.org/wikipedia/en/thumb/1/1c/IIT_Kharagpur_Logo.svg/268px-IIT_Kharagpur_Logo.svg.png"/>
          <p:cNvPicPr>
            <a:picLocks noChangeAspect="1" noChangeArrowheads="1"/>
          </p:cNvPicPr>
          <p:nvPr/>
        </p:nvPicPr>
        <p:blipFill>
          <a:blip r:embed="rId7"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Diagram 31"/>
          <p:cNvGraphicFramePr/>
          <p:nvPr/>
        </p:nvGraphicFramePr>
        <p:xfrm>
          <a:off x="533400" y="838200"/>
          <a:ext cx="8534400" cy="259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267" name="il_fi" descr="http://upload.wikimedia.org/wikipedia/en/thumb/1/1c/IIT_Kharagpur_Logo.svg/268px-IIT_Kharagpur_Logo.svg.png"/>
          <p:cNvPicPr>
            <a:picLocks noChangeAspect="1" noChangeArrowheads="1"/>
          </p:cNvPicPr>
          <p:nvPr/>
        </p:nvPicPr>
        <p:blipFill>
          <a:blip r:embed="rId7" cstate="print"/>
          <a:srcRect/>
          <a:stretch>
            <a:fillRect/>
          </a:stretch>
        </p:blipFill>
        <p:spPr bwMode="auto">
          <a:xfrm>
            <a:off x="71438" y="49213"/>
            <a:ext cx="857250" cy="736600"/>
          </a:xfrm>
          <a:prstGeom prst="rect">
            <a:avLst/>
          </a:prstGeom>
          <a:noFill/>
          <a:ln w="6350">
            <a:noFill/>
            <a:miter lim="800000"/>
            <a:headEnd/>
            <a:tailEnd/>
          </a:ln>
        </p:spPr>
      </p:pic>
      <p:graphicFrame>
        <p:nvGraphicFramePr>
          <p:cNvPr id="34" name="Diagram 33"/>
          <p:cNvGraphicFramePr/>
          <p:nvPr/>
        </p:nvGraphicFramePr>
        <p:xfrm>
          <a:off x="685800" y="3581400"/>
          <a:ext cx="3200400" cy="328612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8" name="Diagram 37"/>
          <p:cNvGraphicFramePr/>
          <p:nvPr/>
        </p:nvGraphicFramePr>
        <p:xfrm>
          <a:off x="5214942" y="3495676"/>
          <a:ext cx="3500463" cy="328612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ectangle 6"/>
          <p:cNvSpPr/>
          <p:nvPr/>
        </p:nvSpPr>
        <p:spPr>
          <a:xfrm>
            <a:off x="2667000" y="76200"/>
            <a:ext cx="3635932" cy="707886"/>
          </a:xfrm>
          <a:prstGeom prst="rect">
            <a:avLst/>
          </a:prstGeom>
        </p:spPr>
        <p:txBody>
          <a:bodyPr wrap="none">
            <a:spAutoFit/>
          </a:bodyPr>
          <a:lstStyle/>
          <a:p>
            <a:r>
              <a:rPr lang="en-US" sz="4000" b="1" dirty="0">
                <a:latin typeface="Monotype Corsiva" pitchFamily="66" charset="0"/>
                <a:ea typeface="Trebuchet MS" pitchFamily="34" charset="0"/>
                <a:cs typeface="Trebuchet MS" pitchFamily="34" charset="0"/>
              </a:rPr>
              <a:t> Biomass  Selection</a:t>
            </a:r>
            <a:endParaRPr lang="en-US"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l="1054" t="14222" r="25587" b="7086"/>
          <a:stretch>
            <a:fillRect/>
          </a:stretch>
        </p:blipFill>
        <p:spPr bwMode="auto">
          <a:xfrm>
            <a:off x="251521" y="2492895"/>
            <a:ext cx="1872207" cy="15121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315" name="TextBox 3"/>
          <p:cNvSpPr txBox="1">
            <a:spLocks noChangeArrowheads="1"/>
          </p:cNvSpPr>
          <p:nvPr/>
        </p:nvSpPr>
        <p:spPr bwMode="auto">
          <a:xfrm>
            <a:off x="250825" y="4149725"/>
            <a:ext cx="2017713" cy="646113"/>
          </a:xfrm>
          <a:prstGeom prst="rect">
            <a:avLst/>
          </a:prstGeom>
          <a:noFill/>
          <a:ln w="9525">
            <a:noFill/>
            <a:miter lim="800000"/>
            <a:headEnd/>
            <a:tailEnd/>
          </a:ln>
        </p:spPr>
        <p:txBody>
          <a:bodyPr>
            <a:spAutoFit/>
          </a:bodyPr>
          <a:lstStyle/>
          <a:p>
            <a:pPr algn="ctr"/>
            <a:r>
              <a:rPr lang="en-IN">
                <a:latin typeface="Times New Roman" pitchFamily="18" charset="0"/>
                <a:cs typeface="Times New Roman" pitchFamily="18" charset="0"/>
              </a:rPr>
              <a:t>Lignocellulosic biomass</a:t>
            </a:r>
          </a:p>
        </p:txBody>
      </p:sp>
      <p:sp>
        <p:nvSpPr>
          <p:cNvPr id="13316" name="TextBox 31"/>
          <p:cNvSpPr txBox="1">
            <a:spLocks noChangeArrowheads="1"/>
          </p:cNvSpPr>
          <p:nvPr/>
        </p:nvSpPr>
        <p:spPr bwMode="auto">
          <a:xfrm>
            <a:off x="1979613" y="5178425"/>
            <a:ext cx="1079500" cy="369888"/>
          </a:xfrm>
          <a:prstGeom prst="rect">
            <a:avLst/>
          </a:prstGeom>
          <a:noFill/>
          <a:ln w="9525">
            <a:noFill/>
            <a:miter lim="800000"/>
            <a:headEnd/>
            <a:tailEnd/>
          </a:ln>
        </p:spPr>
        <p:txBody>
          <a:bodyPr>
            <a:spAutoFit/>
          </a:bodyPr>
          <a:lstStyle/>
          <a:p>
            <a:r>
              <a:rPr lang="en-IN" b="1">
                <a:latin typeface="Times New Roman" pitchFamily="18" charset="0"/>
                <a:cs typeface="Times New Roman" pitchFamily="18" charset="0"/>
              </a:rPr>
              <a:t>Cellulose</a:t>
            </a:r>
          </a:p>
        </p:txBody>
      </p:sp>
      <p:sp>
        <p:nvSpPr>
          <p:cNvPr id="13317" name="TextBox 34"/>
          <p:cNvSpPr txBox="1">
            <a:spLocks noChangeArrowheads="1"/>
          </p:cNvSpPr>
          <p:nvPr/>
        </p:nvSpPr>
        <p:spPr bwMode="auto">
          <a:xfrm>
            <a:off x="3708400" y="2700338"/>
            <a:ext cx="1655763" cy="368300"/>
          </a:xfrm>
          <a:prstGeom prst="rect">
            <a:avLst/>
          </a:prstGeom>
          <a:noFill/>
          <a:ln w="9525">
            <a:noFill/>
            <a:miter lim="800000"/>
            <a:headEnd/>
            <a:tailEnd/>
          </a:ln>
        </p:spPr>
        <p:txBody>
          <a:bodyPr>
            <a:spAutoFit/>
          </a:bodyPr>
          <a:lstStyle/>
          <a:p>
            <a:r>
              <a:rPr lang="en-IN" b="1">
                <a:latin typeface="Times New Roman" pitchFamily="18" charset="0"/>
                <a:cs typeface="Times New Roman" pitchFamily="18" charset="0"/>
              </a:rPr>
              <a:t>Hemicellulose</a:t>
            </a:r>
          </a:p>
        </p:txBody>
      </p:sp>
      <p:sp>
        <p:nvSpPr>
          <p:cNvPr id="13318" name="TextBox 36"/>
          <p:cNvSpPr txBox="1">
            <a:spLocks noChangeArrowheads="1"/>
          </p:cNvSpPr>
          <p:nvPr/>
        </p:nvSpPr>
        <p:spPr bwMode="auto">
          <a:xfrm>
            <a:off x="7524750" y="4170363"/>
            <a:ext cx="935038" cy="369887"/>
          </a:xfrm>
          <a:prstGeom prst="rect">
            <a:avLst/>
          </a:prstGeom>
          <a:noFill/>
          <a:ln w="9525">
            <a:noFill/>
            <a:miter lim="800000"/>
            <a:headEnd/>
            <a:tailEnd/>
          </a:ln>
        </p:spPr>
        <p:txBody>
          <a:bodyPr>
            <a:spAutoFit/>
          </a:bodyPr>
          <a:lstStyle/>
          <a:p>
            <a:r>
              <a:rPr lang="en-IN" b="1">
                <a:latin typeface="Times New Roman" pitchFamily="18" charset="0"/>
                <a:cs typeface="Times New Roman" pitchFamily="18" charset="0"/>
              </a:rPr>
              <a:t>Lignin</a:t>
            </a:r>
          </a:p>
        </p:txBody>
      </p:sp>
      <p:graphicFrame>
        <p:nvGraphicFramePr>
          <p:cNvPr id="39" name="Diagram 38"/>
          <p:cNvGraphicFramePr/>
          <p:nvPr/>
        </p:nvGraphicFramePr>
        <p:xfrm>
          <a:off x="1331640" y="1196752"/>
          <a:ext cx="2736304" cy="2232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320" name="Picture 39"/>
          <p:cNvPicPr>
            <a:picLocks noChangeAspect="1" noChangeArrowheads="1"/>
          </p:cNvPicPr>
          <p:nvPr/>
        </p:nvPicPr>
        <p:blipFill>
          <a:blip r:embed="rId8" cstate="print"/>
          <a:srcRect l="1472" t="14227" r="65379" b="19856"/>
          <a:stretch>
            <a:fillRect/>
          </a:stretch>
        </p:blipFill>
        <p:spPr bwMode="auto">
          <a:xfrm rot="-586767">
            <a:off x="3130550" y="1265238"/>
            <a:ext cx="946150" cy="912812"/>
          </a:xfrm>
          <a:prstGeom prst="rect">
            <a:avLst/>
          </a:prstGeom>
          <a:noFill/>
          <a:ln w="9525">
            <a:noFill/>
            <a:miter lim="800000"/>
            <a:headEnd/>
            <a:tailEnd/>
          </a:ln>
        </p:spPr>
      </p:pic>
      <p:sp>
        <p:nvSpPr>
          <p:cNvPr id="42" name=" 3"/>
          <p:cNvSpPr/>
          <p:nvPr/>
        </p:nvSpPr>
        <p:spPr>
          <a:xfrm rot="3073821">
            <a:off x="4127500" y="1154113"/>
            <a:ext cx="4189413" cy="2560637"/>
          </a:xfrm>
          <a:prstGeom prst="swooshArrow">
            <a:avLst>
              <a:gd name="adj1" fmla="val 25000"/>
              <a:gd name="adj2" fmla="val 25000"/>
            </a:avLst>
          </a:prstGeom>
          <a:solidFill>
            <a:schemeClr val="accent2">
              <a:lumMod val="60000"/>
              <a:lumOff val="40000"/>
            </a:schemeClr>
          </a:solidFill>
        </p:spPr>
        <p:style>
          <a:lnRef idx="0">
            <a:schemeClr val="dk1">
              <a:hueOff val="0"/>
              <a:satOff val="0"/>
              <a:lumOff val="0"/>
              <a:alphaOff val="0"/>
            </a:schemeClr>
          </a:lnRef>
          <a:fillRef idx="1">
            <a:schemeClr val="accent4">
              <a:tint val="55000"/>
              <a:hueOff val="0"/>
              <a:satOff val="0"/>
              <a:lumOff val="0"/>
              <a:alphaOff val="0"/>
            </a:schemeClr>
          </a:fillRef>
          <a:effectRef idx="0">
            <a:schemeClr val="accent4">
              <a:tint val="55000"/>
              <a:hueOff val="0"/>
              <a:satOff val="0"/>
              <a:lumOff val="0"/>
              <a:alphaOff val="0"/>
            </a:schemeClr>
          </a:effectRef>
          <a:fontRef idx="minor">
            <a:schemeClr val="dk1">
              <a:hueOff val="0"/>
              <a:satOff val="0"/>
              <a:lumOff val="0"/>
              <a:alphaOff val="0"/>
            </a:schemeClr>
          </a:fontRef>
        </p:style>
      </p:sp>
      <p:pic>
        <p:nvPicPr>
          <p:cNvPr id="43" name="Picture 2" descr="C:\Users\knawang\Downloads\Capture 3 (1).JPG"/>
          <p:cNvPicPr>
            <a:picLocks noChangeAspect="1" noChangeArrowheads="1"/>
          </p:cNvPicPr>
          <p:nvPr/>
        </p:nvPicPr>
        <p:blipFill>
          <a:blip r:embed="rId9" cstate="print"/>
          <a:srcRect/>
          <a:stretch>
            <a:fillRect/>
          </a:stretch>
        </p:blipFill>
        <p:spPr bwMode="auto">
          <a:xfrm>
            <a:off x="5615608" y="1268760"/>
            <a:ext cx="3492896" cy="2664296"/>
          </a:xfrm>
          <a:prstGeom prst="ellipse">
            <a:avLst/>
          </a:prstGeom>
          <a:ln>
            <a:noFill/>
          </a:ln>
          <a:effectLst>
            <a:softEdge rad="112500"/>
          </a:effectLst>
        </p:spPr>
      </p:pic>
      <p:cxnSp>
        <p:nvCxnSpPr>
          <p:cNvPr id="46" name="Straight Arrow Connector 45"/>
          <p:cNvCxnSpPr/>
          <p:nvPr/>
        </p:nvCxnSpPr>
        <p:spPr>
          <a:xfrm flipH="1">
            <a:off x="5076825" y="2133600"/>
            <a:ext cx="1150938" cy="719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5724525" y="2852738"/>
            <a:ext cx="1223963" cy="1368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7885113" y="2636838"/>
            <a:ext cx="71437" cy="15128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3326" name="Picture 60" descr="http://www.davidmoore.org.uk/Assets/Mostly_Mycology/Lucy_Goodeve-Docker_bioremediation_website/images/monolignols.jpg"/>
          <p:cNvPicPr>
            <a:picLocks noChangeAspect="1" noChangeArrowheads="1"/>
          </p:cNvPicPr>
          <p:nvPr/>
        </p:nvPicPr>
        <p:blipFill>
          <a:blip r:embed="rId10" cstate="print"/>
          <a:srcRect/>
          <a:stretch>
            <a:fillRect/>
          </a:stretch>
        </p:blipFill>
        <p:spPr bwMode="auto">
          <a:xfrm>
            <a:off x="6156325" y="4724400"/>
            <a:ext cx="2808288" cy="1152525"/>
          </a:xfrm>
          <a:prstGeom prst="rect">
            <a:avLst/>
          </a:prstGeom>
          <a:noFill/>
          <a:ln w="9525">
            <a:solidFill>
              <a:schemeClr val="accent1"/>
            </a:solidFill>
            <a:miter lim="800000"/>
            <a:headEnd/>
            <a:tailEnd/>
          </a:ln>
        </p:spPr>
      </p:pic>
      <p:pic>
        <p:nvPicPr>
          <p:cNvPr id="13327" name="Picture 61" descr="https://upload.wikimedia.org/wikipedia/commons/6/69/Hemicellulose.png"/>
          <p:cNvPicPr>
            <a:picLocks noChangeAspect="1" noChangeArrowheads="1"/>
          </p:cNvPicPr>
          <p:nvPr/>
        </p:nvPicPr>
        <p:blipFill>
          <a:blip r:embed="rId11" cstate="print"/>
          <a:srcRect b="7887"/>
          <a:stretch>
            <a:fillRect/>
          </a:stretch>
        </p:blipFill>
        <p:spPr bwMode="auto">
          <a:xfrm>
            <a:off x="3276600" y="3146425"/>
            <a:ext cx="2374900" cy="1003300"/>
          </a:xfrm>
          <a:prstGeom prst="rect">
            <a:avLst/>
          </a:prstGeom>
          <a:noFill/>
          <a:ln w="9525">
            <a:solidFill>
              <a:schemeClr val="accent1"/>
            </a:solidFill>
            <a:miter lim="800000"/>
            <a:headEnd/>
            <a:tailEnd/>
          </a:ln>
        </p:spPr>
      </p:pic>
      <p:pic>
        <p:nvPicPr>
          <p:cNvPr id="13328" name="Picture 66" descr="http://www.intechopen.com/source/html/45624/media/image2_w.jpg"/>
          <p:cNvPicPr>
            <a:picLocks noChangeAspect="1" noChangeArrowheads="1"/>
          </p:cNvPicPr>
          <p:nvPr/>
        </p:nvPicPr>
        <p:blipFill>
          <a:blip r:embed="rId12" cstate="print"/>
          <a:srcRect/>
          <a:stretch>
            <a:fillRect/>
          </a:stretch>
        </p:blipFill>
        <p:spPr bwMode="auto">
          <a:xfrm>
            <a:off x="684213" y="5578475"/>
            <a:ext cx="3167062" cy="946150"/>
          </a:xfrm>
          <a:prstGeom prst="rect">
            <a:avLst/>
          </a:prstGeom>
          <a:noFill/>
          <a:ln w="9525">
            <a:solidFill>
              <a:schemeClr val="accent1"/>
            </a:solidFill>
            <a:miter lim="800000"/>
            <a:headEnd/>
            <a:tailEnd/>
          </a:ln>
        </p:spPr>
      </p:pic>
      <p:sp>
        <p:nvSpPr>
          <p:cNvPr id="13329" name="TextBox 67"/>
          <p:cNvSpPr txBox="1">
            <a:spLocks noChangeArrowheads="1"/>
          </p:cNvSpPr>
          <p:nvPr/>
        </p:nvSpPr>
        <p:spPr bwMode="auto">
          <a:xfrm>
            <a:off x="838200" y="192088"/>
            <a:ext cx="8153400" cy="646112"/>
          </a:xfrm>
          <a:prstGeom prst="rect">
            <a:avLst/>
          </a:prstGeom>
          <a:noFill/>
          <a:ln w="9525">
            <a:noFill/>
            <a:miter lim="800000"/>
            <a:headEnd/>
            <a:tailEnd/>
          </a:ln>
        </p:spPr>
        <p:txBody>
          <a:bodyPr>
            <a:spAutoFit/>
          </a:bodyPr>
          <a:lstStyle/>
          <a:p>
            <a:pPr algn="ctr"/>
            <a:r>
              <a:rPr lang="en-IN" sz="3600" b="1">
                <a:latin typeface="Monotype Corsiva" pitchFamily="66" charset="0"/>
              </a:rPr>
              <a:t>Biochemistry of Lignocellulosic Biomass</a:t>
            </a:r>
          </a:p>
        </p:txBody>
      </p:sp>
      <p:sp>
        <p:nvSpPr>
          <p:cNvPr id="13330" name="TextBox 68"/>
          <p:cNvSpPr txBox="1">
            <a:spLocks noChangeArrowheads="1"/>
          </p:cNvSpPr>
          <p:nvPr/>
        </p:nvSpPr>
        <p:spPr bwMode="auto">
          <a:xfrm>
            <a:off x="4932363" y="4221163"/>
            <a:ext cx="1295400" cy="369887"/>
          </a:xfrm>
          <a:prstGeom prst="rect">
            <a:avLst/>
          </a:prstGeom>
          <a:noFill/>
          <a:ln w="9525">
            <a:noFill/>
            <a:miter lim="800000"/>
            <a:headEnd/>
            <a:tailEnd/>
          </a:ln>
        </p:spPr>
        <p:txBody>
          <a:bodyPr>
            <a:spAutoFit/>
          </a:bodyPr>
          <a:lstStyle/>
          <a:p>
            <a:r>
              <a:rPr lang="en-IN">
                <a:latin typeface="Times New Roman" pitchFamily="18" charset="0"/>
                <a:cs typeface="Times New Roman" pitchFamily="18" charset="0"/>
              </a:rPr>
              <a:t>Macrofibril</a:t>
            </a:r>
          </a:p>
        </p:txBody>
      </p:sp>
      <p:sp>
        <p:nvSpPr>
          <p:cNvPr id="13331" name="TextBox 69"/>
          <p:cNvSpPr txBox="1">
            <a:spLocks noChangeArrowheads="1"/>
          </p:cNvSpPr>
          <p:nvPr/>
        </p:nvSpPr>
        <p:spPr bwMode="auto">
          <a:xfrm>
            <a:off x="3924300" y="4818063"/>
            <a:ext cx="1223963" cy="369887"/>
          </a:xfrm>
          <a:prstGeom prst="rect">
            <a:avLst/>
          </a:prstGeom>
          <a:noFill/>
          <a:ln w="9525">
            <a:noFill/>
            <a:miter lim="800000"/>
            <a:headEnd/>
            <a:tailEnd/>
          </a:ln>
        </p:spPr>
        <p:txBody>
          <a:bodyPr>
            <a:spAutoFit/>
          </a:bodyPr>
          <a:lstStyle/>
          <a:p>
            <a:r>
              <a:rPr lang="en-IN">
                <a:latin typeface="Times New Roman" pitchFamily="18" charset="0"/>
                <a:cs typeface="Times New Roman" pitchFamily="18" charset="0"/>
              </a:rPr>
              <a:t>Microfibril</a:t>
            </a:r>
          </a:p>
        </p:txBody>
      </p:sp>
      <p:cxnSp>
        <p:nvCxnSpPr>
          <p:cNvPr id="73" name="Straight Arrow Connector 72"/>
          <p:cNvCxnSpPr/>
          <p:nvPr/>
        </p:nvCxnSpPr>
        <p:spPr>
          <a:xfrm flipH="1">
            <a:off x="4859338" y="4581525"/>
            <a:ext cx="288925"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endCxn id="13316" idx="3"/>
          </p:cNvCxnSpPr>
          <p:nvPr/>
        </p:nvCxnSpPr>
        <p:spPr>
          <a:xfrm flipH="1">
            <a:off x="3059113" y="5084763"/>
            <a:ext cx="865187" cy="277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34" name="TextBox 77"/>
          <p:cNvSpPr txBox="1">
            <a:spLocks noChangeArrowheads="1"/>
          </p:cNvSpPr>
          <p:nvPr/>
        </p:nvSpPr>
        <p:spPr bwMode="auto">
          <a:xfrm>
            <a:off x="4356100" y="1855788"/>
            <a:ext cx="1079500" cy="277812"/>
          </a:xfrm>
          <a:prstGeom prst="rect">
            <a:avLst/>
          </a:prstGeom>
          <a:noFill/>
          <a:ln w="9525">
            <a:noFill/>
            <a:miter lim="800000"/>
            <a:headEnd/>
            <a:tailEnd/>
          </a:ln>
        </p:spPr>
        <p:txBody>
          <a:bodyPr>
            <a:spAutoFit/>
          </a:bodyPr>
          <a:lstStyle/>
          <a:p>
            <a:r>
              <a:rPr lang="en-IN" sz="1200">
                <a:latin typeface="Times New Roman" pitchFamily="18" charset="0"/>
                <a:cs typeface="Times New Roman" pitchFamily="18" charset="0"/>
              </a:rPr>
              <a:t>Plant cell wall</a:t>
            </a:r>
          </a:p>
        </p:txBody>
      </p:sp>
      <p:pic>
        <p:nvPicPr>
          <p:cNvPr id="13335" name="il_fi" descr="http://upload.wikimedia.org/wikipedia/en/thumb/1/1c/IIT_Kharagpur_Logo.svg/268px-IIT_Kharagpur_Logo.svg.png"/>
          <p:cNvPicPr>
            <a:picLocks noChangeAspect="1" noChangeArrowheads="1"/>
          </p:cNvPicPr>
          <p:nvPr/>
        </p:nvPicPr>
        <p:blipFill>
          <a:blip r:embed="rId13"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363" name="il_fi" descr="http://upload.wikimedia.org/wikipedia/en/thumb/1/1c/IIT_Kharagpur_Logo.svg/268px-IIT_Kharagpur_Logo.svg.png"/>
          <p:cNvPicPr>
            <a:picLocks noChangeAspect="1" noChangeArrowheads="1"/>
          </p:cNvPicPr>
          <p:nvPr/>
        </p:nvPicPr>
        <p:blipFill>
          <a:blip r:embed="rId7"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76800" y="1219200"/>
            <a:ext cx="3810000" cy="535531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290513" indent="-290513" algn="ctr" fontAlgn="auto">
              <a:lnSpc>
                <a:spcPct val="150000"/>
              </a:lnSpc>
              <a:spcBef>
                <a:spcPts val="0"/>
              </a:spcBef>
              <a:spcAft>
                <a:spcPts val="0"/>
              </a:spcAft>
              <a:defRPr/>
            </a:pPr>
            <a:r>
              <a:rPr lang="en-US" b="1" dirty="0"/>
              <a:t>WHY ONLY LIGNOCELLULOSICS?</a:t>
            </a:r>
          </a:p>
          <a:p>
            <a:pPr marL="290513" indent="-290513"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Can be grown on barren uncultivable land</a:t>
            </a:r>
          </a:p>
          <a:p>
            <a:pPr marL="290513" indent="-290513"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Need less amount of water to grow</a:t>
            </a:r>
          </a:p>
          <a:p>
            <a:pPr marL="290513" indent="-290513"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Does not interfere with food chain</a:t>
            </a:r>
          </a:p>
          <a:p>
            <a:pPr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  Available in ample amount</a:t>
            </a:r>
          </a:p>
          <a:p>
            <a:pPr marL="290513" indent="-290513"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 Mixture of </a:t>
            </a:r>
            <a:r>
              <a:rPr lang="en-US" sz="1600" dirty="0" err="1">
                <a:solidFill>
                  <a:schemeClr val="tx1"/>
                </a:solidFill>
                <a:latin typeface="Times New Roman" pitchFamily="18" charset="0"/>
                <a:cs typeface="Times New Roman" pitchFamily="18" charset="0"/>
              </a:rPr>
              <a:t>lignocellulosic</a:t>
            </a:r>
            <a:r>
              <a:rPr lang="en-US" sz="1600" dirty="0">
                <a:solidFill>
                  <a:schemeClr val="tx1"/>
                </a:solidFill>
                <a:latin typeface="Times New Roman" pitchFamily="18" charset="0"/>
                <a:cs typeface="Times New Roman" pitchFamily="18" charset="0"/>
              </a:rPr>
              <a:t> biomass circumvent the problem of round the year biomass availability</a:t>
            </a:r>
          </a:p>
          <a:p>
            <a:pPr marL="290513" indent="-290513" algn="just" fontAlgn="auto">
              <a:lnSpc>
                <a:spcPct val="150000"/>
              </a:lnSpc>
              <a:spcBef>
                <a:spcPts val="0"/>
              </a:spcBef>
              <a:spcAft>
                <a:spcPts val="0"/>
              </a:spcAft>
              <a:buFont typeface="Wingdings" pitchFamily="2" charset="2"/>
              <a:buChar char="v"/>
              <a:defRPr/>
            </a:pPr>
            <a:r>
              <a:rPr lang="en-US" sz="1600" dirty="0">
                <a:solidFill>
                  <a:schemeClr val="tx1"/>
                </a:solidFill>
                <a:latin typeface="Times New Roman" pitchFamily="18" charset="0"/>
                <a:cs typeface="Times New Roman" pitchFamily="18" charset="0"/>
              </a:rPr>
              <a:t>Higher yields per hectare, either by using fast-growing </a:t>
            </a:r>
            <a:r>
              <a:rPr lang="en-US" sz="1600" dirty="0" err="1">
                <a:solidFill>
                  <a:schemeClr val="tx1"/>
                </a:solidFill>
                <a:latin typeface="Times New Roman" pitchFamily="18" charset="0"/>
                <a:cs typeface="Times New Roman" pitchFamily="18" charset="0"/>
              </a:rPr>
              <a:t>lignocellulosic</a:t>
            </a:r>
            <a:r>
              <a:rPr lang="en-US" sz="1600" dirty="0">
                <a:solidFill>
                  <a:schemeClr val="tx1"/>
                </a:solidFill>
                <a:latin typeface="Times New Roman" pitchFamily="18" charset="0"/>
                <a:cs typeface="Times New Roman" pitchFamily="18" charset="0"/>
              </a:rPr>
              <a:t> plants</a:t>
            </a:r>
          </a:p>
          <a:p>
            <a:pPr marL="290513" indent="-290513" algn="just" fontAlgn="auto">
              <a:lnSpc>
                <a:spcPct val="150000"/>
              </a:lnSpc>
              <a:spcBef>
                <a:spcPts val="0"/>
              </a:spcBef>
              <a:spcAft>
                <a:spcPts val="0"/>
              </a:spcAft>
              <a:buFont typeface="Wingdings" pitchFamily="2" charset="2"/>
              <a:buChar char="v"/>
              <a:defRPr/>
            </a:pPr>
            <a:endParaRPr lang="en-US" sz="1600" dirty="0">
              <a:latin typeface="+mj-lt"/>
            </a:endParaRPr>
          </a:p>
          <a:p>
            <a:pPr marL="290513" indent="-290513" algn="just" fontAlgn="auto">
              <a:lnSpc>
                <a:spcPct val="150000"/>
              </a:lnSpc>
              <a:spcBef>
                <a:spcPts val="0"/>
              </a:spcBef>
              <a:spcAft>
                <a:spcPts val="0"/>
              </a:spcAft>
              <a:buFont typeface="Wingdings" pitchFamily="2" charset="2"/>
              <a:buChar char="v"/>
              <a:defRPr/>
            </a:pPr>
            <a:endParaRPr lang="en-IN" sz="1600" dirty="0">
              <a:latin typeface="+mj-lt"/>
            </a:endParaRPr>
          </a:p>
        </p:txBody>
      </p:sp>
      <p:pic>
        <p:nvPicPr>
          <p:cNvPr id="16388"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grpSp>
        <p:nvGrpSpPr>
          <p:cNvPr id="20" name="Group 19"/>
          <p:cNvGrpSpPr/>
          <p:nvPr/>
        </p:nvGrpSpPr>
        <p:grpSpPr>
          <a:xfrm>
            <a:off x="403412" y="1281953"/>
            <a:ext cx="4419600" cy="5195888"/>
            <a:chOff x="228600" y="1341438"/>
            <a:chExt cx="5041900" cy="5149850"/>
          </a:xfrm>
        </p:grpSpPr>
        <p:sp>
          <p:nvSpPr>
            <p:cNvPr id="16389" name="TextBox 5"/>
            <p:cNvSpPr txBox="1">
              <a:spLocks noChangeArrowheads="1"/>
            </p:cNvSpPr>
            <p:nvPr/>
          </p:nvSpPr>
          <p:spPr bwMode="auto">
            <a:xfrm>
              <a:off x="373063" y="1557338"/>
              <a:ext cx="4824412" cy="368300"/>
            </a:xfrm>
            <a:prstGeom prst="rect">
              <a:avLst/>
            </a:prstGeom>
            <a:noFill/>
            <a:ln w="9525">
              <a:noFill/>
              <a:miter lim="800000"/>
              <a:headEnd/>
              <a:tailEnd/>
            </a:ln>
          </p:spPr>
          <p:txBody>
            <a:bodyPr>
              <a:spAutoFit/>
            </a:bodyPr>
            <a:lstStyle/>
            <a:p>
              <a:endParaRPr lang="en-IN">
                <a:latin typeface="Calibri" pitchFamily="34" charset="0"/>
              </a:endParaRPr>
            </a:p>
          </p:txBody>
        </p:sp>
        <p:pic>
          <p:nvPicPr>
            <p:cNvPr id="13" name="Picture 2"/>
            <p:cNvPicPr>
              <a:picLocks noChangeAspect="1" noChangeArrowheads="1"/>
            </p:cNvPicPr>
            <p:nvPr/>
          </p:nvPicPr>
          <p:blipFill>
            <a:blip r:embed="rId3" cstate="print"/>
            <a:srcRect/>
            <a:stretch>
              <a:fillRect/>
            </a:stretch>
          </p:blipFill>
          <p:spPr bwMode="auto">
            <a:xfrm>
              <a:off x="228600" y="1341438"/>
              <a:ext cx="2527300" cy="1931987"/>
            </a:xfrm>
            <a:prstGeom prst="rect">
              <a:avLst/>
            </a:prstGeom>
            <a:ln>
              <a:noFill/>
            </a:ln>
            <a:effectLst>
              <a:softEdge rad="112500"/>
            </a:effectLst>
          </p:spPr>
        </p:pic>
        <p:pic>
          <p:nvPicPr>
            <p:cNvPr id="14" name="Picture 3"/>
            <p:cNvPicPr>
              <a:picLocks noChangeAspect="1" noChangeArrowheads="1"/>
            </p:cNvPicPr>
            <p:nvPr/>
          </p:nvPicPr>
          <p:blipFill>
            <a:blip r:embed="rId4" cstate="print"/>
            <a:srcRect/>
            <a:stretch>
              <a:fillRect/>
            </a:stretch>
          </p:blipFill>
          <p:spPr bwMode="auto">
            <a:xfrm>
              <a:off x="2741613" y="1341438"/>
              <a:ext cx="2528887" cy="1871662"/>
            </a:xfrm>
            <a:prstGeom prst="rect">
              <a:avLst/>
            </a:prstGeom>
            <a:ln>
              <a:noFill/>
            </a:ln>
            <a:effectLst>
              <a:softEdge rad="112500"/>
            </a:effectLst>
          </p:spPr>
        </p:pic>
        <p:pic>
          <p:nvPicPr>
            <p:cNvPr id="15" name="Picture 6"/>
            <p:cNvPicPr>
              <a:picLocks noChangeAspect="1" noChangeArrowheads="1"/>
            </p:cNvPicPr>
            <p:nvPr/>
          </p:nvPicPr>
          <p:blipFill>
            <a:blip r:embed="rId5" cstate="print"/>
            <a:srcRect/>
            <a:stretch>
              <a:fillRect/>
            </a:stretch>
          </p:blipFill>
          <p:spPr bwMode="auto">
            <a:xfrm>
              <a:off x="228600" y="3213100"/>
              <a:ext cx="2527300" cy="1635125"/>
            </a:xfrm>
            <a:prstGeom prst="rect">
              <a:avLst/>
            </a:prstGeom>
            <a:ln>
              <a:noFill/>
            </a:ln>
            <a:effectLst>
              <a:softEdge rad="112500"/>
            </a:effectLst>
          </p:spPr>
        </p:pic>
        <p:pic>
          <p:nvPicPr>
            <p:cNvPr id="16" name="Picture 4"/>
            <p:cNvPicPr>
              <a:picLocks noChangeAspect="1" noChangeArrowheads="1"/>
            </p:cNvPicPr>
            <p:nvPr/>
          </p:nvPicPr>
          <p:blipFill>
            <a:blip r:embed="rId6" cstate="print"/>
            <a:srcRect/>
            <a:stretch>
              <a:fillRect/>
            </a:stretch>
          </p:blipFill>
          <p:spPr bwMode="auto">
            <a:xfrm>
              <a:off x="2743200" y="3140075"/>
              <a:ext cx="2527300" cy="1709738"/>
            </a:xfrm>
            <a:prstGeom prst="rect">
              <a:avLst/>
            </a:prstGeom>
            <a:ln>
              <a:noFill/>
            </a:ln>
            <a:effectLst>
              <a:softEdge rad="112500"/>
            </a:effectLst>
          </p:spPr>
        </p:pic>
        <p:pic>
          <p:nvPicPr>
            <p:cNvPr id="17" name="Picture 5"/>
            <p:cNvPicPr>
              <a:picLocks noChangeAspect="1" noChangeArrowheads="1"/>
            </p:cNvPicPr>
            <p:nvPr/>
          </p:nvPicPr>
          <p:blipFill>
            <a:blip r:embed="rId7" cstate="print"/>
            <a:srcRect/>
            <a:stretch>
              <a:fillRect/>
            </a:stretch>
          </p:blipFill>
          <p:spPr bwMode="auto">
            <a:xfrm>
              <a:off x="228600" y="4797425"/>
              <a:ext cx="2527300" cy="1693863"/>
            </a:xfrm>
            <a:prstGeom prst="rect">
              <a:avLst/>
            </a:prstGeom>
            <a:ln>
              <a:noFill/>
            </a:ln>
            <a:effectLst>
              <a:softEdge rad="112500"/>
            </a:effectLst>
          </p:spPr>
        </p:pic>
        <p:pic>
          <p:nvPicPr>
            <p:cNvPr id="18" name="Picture 7"/>
            <p:cNvPicPr>
              <a:picLocks noChangeAspect="1" noChangeArrowheads="1"/>
            </p:cNvPicPr>
            <p:nvPr/>
          </p:nvPicPr>
          <p:blipFill>
            <a:blip r:embed="rId8" cstate="print"/>
            <a:srcRect/>
            <a:stretch>
              <a:fillRect/>
            </a:stretch>
          </p:blipFill>
          <p:spPr bwMode="auto">
            <a:xfrm>
              <a:off x="2743200" y="4797425"/>
              <a:ext cx="2527300" cy="1693863"/>
            </a:xfrm>
            <a:prstGeom prst="rect">
              <a:avLst/>
            </a:prstGeom>
            <a:ln>
              <a:noFill/>
            </a:ln>
            <a:effectLst>
              <a:softEdge rad="112500"/>
            </a:effectLst>
          </p:spPr>
        </p:pic>
      </p:grpSp>
      <p:sp>
        <p:nvSpPr>
          <p:cNvPr id="12" name="Rectangle 11"/>
          <p:cNvSpPr/>
          <p:nvPr/>
        </p:nvSpPr>
        <p:spPr>
          <a:xfrm>
            <a:off x="1066800" y="238780"/>
            <a:ext cx="7640233" cy="553998"/>
          </a:xfrm>
          <a:prstGeom prst="rect">
            <a:avLst/>
          </a:prstGeom>
        </p:spPr>
        <p:txBody>
          <a:bodyPr wrap="none">
            <a:spAutoFit/>
          </a:bodyPr>
          <a:lstStyle/>
          <a:p>
            <a:r>
              <a:rPr lang="en-US" sz="3000" b="1" dirty="0">
                <a:latin typeface="Monotype Corsiva" pitchFamily="66" charset="0"/>
              </a:rPr>
              <a:t>Second Generation Substrates: </a:t>
            </a:r>
            <a:r>
              <a:rPr lang="en-US" sz="3000" b="1" dirty="0" err="1">
                <a:latin typeface="Monotype Corsiva" pitchFamily="66" charset="0"/>
              </a:rPr>
              <a:t>Lignocellulosic</a:t>
            </a:r>
            <a:r>
              <a:rPr lang="en-US" sz="3000" b="1" dirty="0">
                <a:latin typeface="Monotype Corsiva" pitchFamily="66" charset="0"/>
              </a:rPr>
              <a:t> Biomass</a:t>
            </a:r>
            <a:endParaRPr lang="en-US" sz="3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Documents and Settings\jacob\My Documents\Downloads\IMG_3856(1).JPG"/>
          <p:cNvPicPr>
            <a:picLocks noChangeAspect="1" noChangeArrowheads="1"/>
          </p:cNvPicPr>
          <p:nvPr/>
        </p:nvPicPr>
        <p:blipFill>
          <a:blip r:embed="rId2" cstate="print"/>
          <a:srcRect/>
          <a:stretch>
            <a:fillRect/>
          </a:stretch>
        </p:blipFill>
        <p:spPr bwMode="auto">
          <a:xfrm>
            <a:off x="0" y="0"/>
            <a:ext cx="9144000" cy="7208838"/>
          </a:xfrm>
          <a:prstGeom prst="rect">
            <a:avLst/>
          </a:prstGeom>
          <a:noFill/>
          <a:ln w="9525">
            <a:noFill/>
            <a:miter lim="800000"/>
            <a:headEnd/>
            <a:tailEnd/>
          </a:ln>
        </p:spPr>
      </p:pic>
      <p:pic>
        <p:nvPicPr>
          <p:cNvPr id="17411" name="Picture 2" descr="D:\Documents and Settings\jacob\Desktop\IITKgp-PKSinha1.jpg"/>
          <p:cNvPicPr>
            <a:picLocks noChangeAspect="1" noChangeArrowheads="1"/>
          </p:cNvPicPr>
          <p:nvPr/>
        </p:nvPicPr>
        <p:blipFill>
          <a:blip r:embed="rId3" cstate="print">
            <a:lum bright="-20000" contrast="30000"/>
          </a:blip>
          <a:srcRect l="12387" t="16733" r="12386" b="71387"/>
          <a:stretch>
            <a:fillRect/>
          </a:stretch>
        </p:blipFill>
        <p:spPr bwMode="auto">
          <a:xfrm>
            <a:off x="539750" y="260350"/>
            <a:ext cx="8064500" cy="990600"/>
          </a:xfrm>
          <a:prstGeom prst="rect">
            <a:avLst/>
          </a:prstGeom>
          <a:noFill/>
          <a:ln w="9525">
            <a:noFill/>
            <a:miter lim="800000"/>
            <a:headEnd/>
            <a:tailEnd/>
          </a:ln>
        </p:spPr>
      </p:pic>
      <p:sp>
        <p:nvSpPr>
          <p:cNvPr id="17412" name="Title 7"/>
          <p:cNvSpPr>
            <a:spLocks noGrp="1"/>
          </p:cNvSpPr>
          <p:nvPr>
            <p:ph type="ctrTitle"/>
          </p:nvPr>
        </p:nvSpPr>
        <p:spPr/>
        <p:txBody>
          <a:bodyPr/>
          <a:lstStyle/>
          <a:p>
            <a:pPr eaLnBrk="1" hangingPunct="1"/>
            <a:r>
              <a:rPr lang="en-IN"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C:\Users\Lohit\AppData\Local\Microsoft\Windows\Temporary Internet Files\Content.IE5\CRIJFO14\biofuels_Biobutanol_2012_375x130.jpg"/>
          <p:cNvPicPr>
            <a:picLocks noChangeAspect="1" noChangeArrowheads="1"/>
          </p:cNvPicPr>
          <p:nvPr/>
        </p:nvPicPr>
        <p:blipFill>
          <a:blip r:embed="rId2" cstate="print"/>
          <a:srcRect/>
          <a:stretch>
            <a:fillRect/>
          </a:stretch>
        </p:blipFill>
        <p:spPr bwMode="auto">
          <a:xfrm>
            <a:off x="5500688" y="3786188"/>
            <a:ext cx="3143250" cy="3071812"/>
          </a:xfrm>
          <a:prstGeom prst="rect">
            <a:avLst/>
          </a:prstGeom>
          <a:noFill/>
          <a:ln w="9525">
            <a:noFill/>
            <a:miter lim="800000"/>
            <a:headEnd/>
            <a:tailEnd/>
          </a:ln>
        </p:spPr>
      </p:pic>
      <p:sp>
        <p:nvSpPr>
          <p:cNvPr id="18435" name="Title 1"/>
          <p:cNvSpPr>
            <a:spLocks noGrp="1"/>
          </p:cNvSpPr>
          <p:nvPr>
            <p:ph type="ctrTitle"/>
          </p:nvPr>
        </p:nvSpPr>
        <p:spPr>
          <a:xfrm>
            <a:off x="381000" y="4852988"/>
            <a:ext cx="8458200" cy="1222375"/>
          </a:xfrm>
        </p:spPr>
        <p:txBody>
          <a:bodyPr/>
          <a:lstStyle/>
          <a:p>
            <a:pPr eaLnBrk="1" hangingPunct="1"/>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a:latin typeface="Times New Roman" pitchFamily="18" charset="0"/>
              <a:cs typeface="Times New Roman" pitchFamily="18" charset="0"/>
            </a:endParaRPr>
          </a:p>
        </p:txBody>
      </p:sp>
      <p:pic>
        <p:nvPicPr>
          <p:cNvPr id="1026" name="Picture 2" descr="C:\Documents and Settings\Prof Rintu Banerjee\Desktop\ppt\30951-Clipart-Illustration-Of-A-Yellow-Gas-Nozzle-Dripping-Over-An-Ear-Of-Corn-In-A-Green-And-Yellow-Circle.jpg"/>
          <p:cNvPicPr preferRelativeResize="0">
            <a:picLocks noChangeArrowheads="1"/>
          </p:cNvPicPr>
          <p:nvPr/>
        </p:nvPicPr>
        <p:blipFill>
          <a:blip r:embed="rId3" cstate="print">
            <a:lum bright="62000" contrast="-44000"/>
          </a:blip>
          <a:srcRect r="5639"/>
          <a:stretch>
            <a:fillRect/>
          </a:stretch>
        </p:blipFill>
        <p:spPr bwMode="auto">
          <a:xfrm>
            <a:off x="762000" y="0"/>
            <a:ext cx="2948014" cy="3505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366" name="Picture 3" descr="C:\Documents and Settings\Prof Rintu Banerjee\Desktop\ppt\blue-flame.jpg"/>
          <p:cNvPicPr>
            <a:picLocks noChangeAspect="1" noChangeArrowheads="1"/>
          </p:cNvPicPr>
          <p:nvPr/>
        </p:nvPicPr>
        <p:blipFill>
          <a:blip r:embed="rId4" cstate="print">
            <a:lum bright="76000" contrast="18000"/>
          </a:blip>
          <a:srcRect/>
          <a:stretch>
            <a:fillRect/>
          </a:stretch>
        </p:blipFill>
        <p:spPr bwMode="auto">
          <a:xfrm>
            <a:off x="642910" y="3505200"/>
            <a:ext cx="3124200" cy="3352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367" name="Picture 4" descr="C:\Documents and Settings\Prof Rintu Banerjee\Desktop\ppt\biodiesel_titlephoto.jpg"/>
          <p:cNvPicPr>
            <a:picLocks noChangeAspect="1" noChangeArrowheads="1"/>
          </p:cNvPicPr>
          <p:nvPr/>
        </p:nvPicPr>
        <p:blipFill>
          <a:blip r:embed="rId5" cstate="print">
            <a:lum bright="76000" contrast="-72000"/>
          </a:blip>
          <a:srcRect/>
          <a:stretch>
            <a:fillRect/>
          </a:stretch>
        </p:blipFill>
        <p:spPr bwMode="auto">
          <a:xfrm>
            <a:off x="5572132" y="0"/>
            <a:ext cx="3048000" cy="3505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8" name="Down Arrow 57"/>
          <p:cNvSpPr/>
          <p:nvPr/>
        </p:nvSpPr>
        <p:spPr>
          <a:xfrm rot="8244161">
            <a:off x="2617788" y="1795463"/>
            <a:ext cx="381000" cy="1804987"/>
          </a:xfrm>
          <a:prstGeom prst="down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itchFamily="18" charset="0"/>
              <a:cs typeface="Times New Roman" pitchFamily="18" charset="0"/>
            </a:endParaRPr>
          </a:p>
        </p:txBody>
      </p:sp>
      <p:sp>
        <p:nvSpPr>
          <p:cNvPr id="56" name="Down Arrow 55"/>
          <p:cNvSpPr/>
          <p:nvPr/>
        </p:nvSpPr>
        <p:spPr>
          <a:xfrm rot="18930913">
            <a:off x="6208713" y="3421063"/>
            <a:ext cx="381000" cy="1792287"/>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itchFamily="18" charset="0"/>
              <a:cs typeface="Times New Roman" pitchFamily="18" charset="0"/>
            </a:endParaRPr>
          </a:p>
        </p:txBody>
      </p:sp>
      <p:sp>
        <p:nvSpPr>
          <p:cNvPr id="59" name="Down Arrow 58"/>
          <p:cNvSpPr/>
          <p:nvPr/>
        </p:nvSpPr>
        <p:spPr>
          <a:xfrm rot="2669003">
            <a:off x="2655888" y="3486150"/>
            <a:ext cx="381000" cy="161766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itchFamily="18" charset="0"/>
              <a:cs typeface="Times New Roman" pitchFamily="18" charset="0"/>
            </a:endParaRPr>
          </a:p>
        </p:txBody>
      </p:sp>
      <p:sp>
        <p:nvSpPr>
          <p:cNvPr id="60" name="Down Arrow 59"/>
          <p:cNvSpPr/>
          <p:nvPr/>
        </p:nvSpPr>
        <p:spPr>
          <a:xfrm rot="13230987">
            <a:off x="6203950" y="1709738"/>
            <a:ext cx="381000" cy="1920875"/>
          </a:xfrm>
          <a:prstGeom prst="down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itchFamily="18" charset="0"/>
              <a:cs typeface="Times New Roman" pitchFamily="18" charset="0"/>
            </a:endParaRPr>
          </a:p>
        </p:txBody>
      </p:sp>
      <p:sp>
        <p:nvSpPr>
          <p:cNvPr id="61" name="TextBox 60"/>
          <p:cNvSpPr txBox="1"/>
          <p:nvPr/>
        </p:nvSpPr>
        <p:spPr>
          <a:xfrm>
            <a:off x="714375" y="1357313"/>
            <a:ext cx="2743200" cy="584200"/>
          </a:xfrm>
          <a:prstGeom prst="rect">
            <a:avLst/>
          </a:prstGeom>
          <a:noFill/>
        </p:spPr>
        <p:txBody>
          <a:bodyPr>
            <a:spAutoFit/>
          </a:bodyPr>
          <a:lstStyle/>
          <a:p>
            <a:pPr fontAlgn="auto">
              <a:spcBef>
                <a:spcPts val="0"/>
              </a:spcBef>
              <a:spcAft>
                <a:spcPts val="0"/>
              </a:spcAft>
              <a:defRPr/>
            </a:pPr>
            <a:r>
              <a:rPr lang="en-US" sz="3200" b="1" dirty="0">
                <a:solidFill>
                  <a:schemeClr val="tx2">
                    <a:lumMod val="75000"/>
                  </a:schemeClr>
                </a:solidFill>
                <a:latin typeface="Times New Roman" pitchFamily="18" charset="0"/>
                <a:cs typeface="Times New Roman" pitchFamily="18" charset="0"/>
              </a:rPr>
              <a:t>Bio-ethanol</a:t>
            </a:r>
          </a:p>
        </p:txBody>
      </p:sp>
      <p:sp>
        <p:nvSpPr>
          <p:cNvPr id="18445" name="TextBox 63"/>
          <p:cNvSpPr txBox="1">
            <a:spLocks noChangeArrowheads="1"/>
          </p:cNvSpPr>
          <p:nvPr/>
        </p:nvSpPr>
        <p:spPr bwMode="auto">
          <a:xfrm>
            <a:off x="928688" y="4929188"/>
            <a:ext cx="2438400" cy="584200"/>
          </a:xfrm>
          <a:prstGeom prst="rect">
            <a:avLst/>
          </a:prstGeom>
          <a:noFill/>
          <a:ln w="9525">
            <a:noFill/>
            <a:miter lim="800000"/>
            <a:headEnd/>
            <a:tailEnd/>
          </a:ln>
        </p:spPr>
        <p:txBody>
          <a:bodyPr>
            <a:spAutoFit/>
          </a:bodyPr>
          <a:lstStyle/>
          <a:p>
            <a:r>
              <a:rPr lang="en-US" sz="3200" b="1" dirty="0">
                <a:latin typeface="Times New Roman" pitchFamily="18" charset="0"/>
                <a:cs typeface="Times New Roman" pitchFamily="18" charset="0"/>
              </a:rPr>
              <a:t>Bio-methane</a:t>
            </a:r>
          </a:p>
        </p:txBody>
      </p:sp>
      <p:sp>
        <p:nvSpPr>
          <p:cNvPr id="65" name="TextBox 64"/>
          <p:cNvSpPr txBox="1"/>
          <p:nvPr/>
        </p:nvSpPr>
        <p:spPr>
          <a:xfrm>
            <a:off x="5791200" y="4929188"/>
            <a:ext cx="3352800" cy="584200"/>
          </a:xfrm>
          <a:prstGeom prst="rect">
            <a:avLst/>
          </a:prstGeom>
          <a:noFill/>
        </p:spPr>
        <p:txBody>
          <a:bodyPr>
            <a:spAutoFit/>
          </a:bodyPr>
          <a:lstStyle/>
          <a:p>
            <a:pPr fontAlgn="auto">
              <a:spcBef>
                <a:spcPts val="0"/>
              </a:spcBef>
              <a:spcAft>
                <a:spcPts val="0"/>
              </a:spcAft>
              <a:defRPr/>
            </a:pPr>
            <a:r>
              <a:rPr lang="en-US" sz="3200" b="1" dirty="0">
                <a:solidFill>
                  <a:schemeClr val="accent3">
                    <a:lumMod val="50000"/>
                  </a:schemeClr>
                </a:solidFill>
                <a:latin typeface="Times New Roman" pitchFamily="18" charset="0"/>
                <a:cs typeface="Times New Roman" pitchFamily="18" charset="0"/>
              </a:rPr>
              <a:t>Bio </a:t>
            </a:r>
            <a:r>
              <a:rPr lang="en-US" sz="3200" b="1" dirty="0" err="1">
                <a:solidFill>
                  <a:schemeClr val="accent3">
                    <a:lumMod val="50000"/>
                  </a:schemeClr>
                </a:solidFill>
                <a:latin typeface="Times New Roman" pitchFamily="18" charset="0"/>
                <a:cs typeface="Times New Roman" pitchFamily="18" charset="0"/>
              </a:rPr>
              <a:t>butanol</a:t>
            </a:r>
            <a:endParaRPr lang="en-US" sz="3200" b="1" dirty="0">
              <a:solidFill>
                <a:schemeClr val="accent3">
                  <a:lumMod val="50000"/>
                </a:schemeClr>
              </a:solidFill>
              <a:latin typeface="Times New Roman" pitchFamily="18" charset="0"/>
              <a:cs typeface="Times New Roman" pitchFamily="18" charset="0"/>
            </a:endParaRPr>
          </a:p>
        </p:txBody>
      </p:sp>
      <p:sp>
        <p:nvSpPr>
          <p:cNvPr id="66" name="TextBox 65"/>
          <p:cNvSpPr txBox="1"/>
          <p:nvPr/>
        </p:nvSpPr>
        <p:spPr>
          <a:xfrm>
            <a:off x="6072188" y="1447800"/>
            <a:ext cx="2286000" cy="584200"/>
          </a:xfrm>
          <a:prstGeom prst="rect">
            <a:avLst/>
          </a:prstGeom>
          <a:noFill/>
        </p:spPr>
        <p:txBody>
          <a:bodyPr>
            <a:spAutoFit/>
          </a:bodyPr>
          <a:lstStyle/>
          <a:p>
            <a:pPr fontAlgn="auto">
              <a:spcBef>
                <a:spcPts val="0"/>
              </a:spcBef>
              <a:spcAft>
                <a:spcPts val="0"/>
              </a:spcAft>
              <a:defRPr/>
            </a:pPr>
            <a:r>
              <a:rPr lang="en-US" sz="3200" b="1" dirty="0">
                <a:solidFill>
                  <a:schemeClr val="accent2">
                    <a:lumMod val="50000"/>
                  </a:schemeClr>
                </a:solidFill>
                <a:latin typeface="Times New Roman" pitchFamily="18" charset="0"/>
                <a:cs typeface="Times New Roman" pitchFamily="18" charset="0"/>
              </a:rPr>
              <a:t>Bio-diesel</a:t>
            </a:r>
          </a:p>
        </p:txBody>
      </p:sp>
      <p:sp>
        <p:nvSpPr>
          <p:cNvPr id="13334" name="TextBox 52"/>
          <p:cNvSpPr txBox="1">
            <a:spLocks noChangeArrowheads="1"/>
          </p:cNvSpPr>
          <p:nvPr/>
        </p:nvSpPr>
        <p:spPr bwMode="auto">
          <a:xfrm>
            <a:off x="2943225" y="3265488"/>
            <a:ext cx="3429000" cy="523875"/>
          </a:xfrm>
          <a:prstGeom prst="rect">
            <a:avLst/>
          </a:prstGeom>
          <a:solidFill>
            <a:schemeClr val="bg2">
              <a:lumMod val="75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fontAlgn="auto">
              <a:spcBef>
                <a:spcPts val="0"/>
              </a:spcBef>
              <a:spcAft>
                <a:spcPts val="0"/>
              </a:spcAft>
              <a:defRPr/>
            </a:pPr>
            <a:r>
              <a:rPr lang="en-IN" sz="2800" b="1" dirty="0">
                <a:latin typeface="Times New Roman" pitchFamily="18" charset="0"/>
                <a:cs typeface="Times New Roman" pitchFamily="18" charset="0"/>
              </a:rPr>
              <a:t>Bio energy Activities</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04800" y="457200"/>
            <a:ext cx="8686800" cy="838200"/>
          </a:xfrm>
          <a:prstGeom prst="rect">
            <a:avLst/>
          </a:prstGeom>
        </p:spPr>
        <p:txBody>
          <a:bodyPr/>
          <a:lstStyle/>
          <a:p>
            <a:pPr algn="ctr" fontAlgn="auto">
              <a:spcBef>
                <a:spcPts val="0"/>
              </a:spcBef>
              <a:spcAft>
                <a:spcPts val="0"/>
              </a:spcAft>
              <a:defRPr/>
            </a:pPr>
            <a:r>
              <a:rPr lang="en-IN" sz="4400">
                <a:latin typeface="+mj-lt"/>
                <a:ea typeface="+mj-ea"/>
                <a:cs typeface="+mj-cs"/>
              </a:rPr>
              <a:t> </a:t>
            </a:r>
            <a:endParaRPr lang="en-IN" sz="4400" dirty="0">
              <a:latin typeface="+mj-lt"/>
              <a:ea typeface="+mj-ea"/>
              <a:cs typeface="+mj-cs"/>
            </a:endParaRPr>
          </a:p>
        </p:txBody>
      </p:sp>
      <p:sp>
        <p:nvSpPr>
          <p:cNvPr id="27651" name="Content Placeholder 2"/>
          <p:cNvSpPr txBox="1">
            <a:spLocks/>
          </p:cNvSpPr>
          <p:nvPr/>
        </p:nvSpPr>
        <p:spPr bwMode="auto">
          <a:xfrm>
            <a:off x="304800" y="1554163"/>
            <a:ext cx="8686800" cy="4525962"/>
          </a:xfrm>
          <a:prstGeom prst="rect">
            <a:avLst/>
          </a:prstGeom>
          <a:noFill/>
          <a:ln w="9525">
            <a:noFill/>
            <a:miter lim="800000"/>
            <a:headEnd/>
            <a:tailEnd/>
          </a:ln>
          <a:effectLst>
            <a:glow rad="63500">
              <a:schemeClr val="accent2">
                <a:satMod val="175000"/>
                <a:alpha val="40000"/>
              </a:schemeClr>
            </a:glow>
          </a:effectLst>
        </p:spPr>
        <p:txBody>
          <a:bodyPr/>
          <a:lstStyle/>
          <a:p>
            <a:pPr marL="342900" indent="-342900" fontAlgn="auto">
              <a:spcBef>
                <a:spcPct val="20000"/>
              </a:spcBef>
              <a:spcAft>
                <a:spcPts val="0"/>
              </a:spcAft>
              <a:buFont typeface="Wingdings 2" pitchFamily="18" charset="2"/>
              <a:buNone/>
              <a:defRPr/>
            </a:pPr>
            <a:r>
              <a:rPr lang="en-IN" sz="3200">
                <a:latin typeface="Calibri" pitchFamily="34" charset="0"/>
                <a:cs typeface="+mn-cs"/>
              </a:rPr>
              <a:t> </a:t>
            </a:r>
          </a:p>
        </p:txBody>
      </p:sp>
      <p:sp>
        <p:nvSpPr>
          <p:cNvPr id="8" name="Title 1"/>
          <p:cNvSpPr txBox="1">
            <a:spLocks/>
          </p:cNvSpPr>
          <p:nvPr/>
        </p:nvSpPr>
        <p:spPr>
          <a:xfrm>
            <a:off x="457200" y="0"/>
            <a:ext cx="8686800" cy="1143000"/>
          </a:xfrm>
          <a:prstGeom prst="rect">
            <a:avLst/>
          </a:prstGeom>
        </p:spPr>
        <p:txBody>
          <a:bodyPr anchor="ctr">
            <a:normAutofit/>
          </a:bodyPr>
          <a:lstStyle/>
          <a:p>
            <a:pPr algn="ctr" fontAlgn="auto">
              <a:spcBef>
                <a:spcPts val="0"/>
              </a:spcBef>
              <a:spcAft>
                <a:spcPts val="0"/>
              </a:spcAft>
              <a:defRPr/>
            </a:pPr>
            <a:endParaRPr lang="en-IN" sz="3600" b="1" dirty="0">
              <a:effectLst>
                <a:reflection blurRad="12700" stA="48000" endA="300" endPos="55000" dir="5400000" sy="-90000" algn="bl" rotWithShape="0"/>
              </a:effectLst>
              <a:latin typeface="Times New Roman" pitchFamily="18" charset="0"/>
              <a:ea typeface="+mj-ea"/>
              <a:cs typeface="Times New Roman" pitchFamily="18" charset="0"/>
            </a:endParaRPr>
          </a:p>
        </p:txBody>
      </p:sp>
      <p:pic>
        <p:nvPicPr>
          <p:cNvPr id="27653" name="Picture 2"/>
          <p:cNvPicPr>
            <a:picLocks noChangeAspect="1" noChangeArrowheads="1"/>
          </p:cNvPicPr>
          <p:nvPr/>
        </p:nvPicPr>
        <p:blipFill>
          <a:blip r:embed="rId2" cstate="print"/>
          <a:srcRect/>
          <a:stretch>
            <a:fillRect/>
          </a:stretch>
        </p:blipFill>
        <p:spPr bwMode="auto">
          <a:xfrm>
            <a:off x="6084168" y="3284984"/>
            <a:ext cx="2699792" cy="1542256"/>
          </a:xfrm>
          <a:prstGeom prst="rect">
            <a:avLst/>
          </a:prstGeom>
          <a:ln>
            <a:noFill/>
          </a:ln>
          <a:effectLst>
            <a:softEdge rad="112500"/>
          </a:effectLst>
        </p:spPr>
      </p:pic>
      <p:pic>
        <p:nvPicPr>
          <p:cNvPr id="27655" name="Picture 4"/>
          <p:cNvPicPr>
            <a:picLocks noChangeAspect="1" noChangeArrowheads="1"/>
          </p:cNvPicPr>
          <p:nvPr/>
        </p:nvPicPr>
        <p:blipFill>
          <a:blip r:embed="rId3" cstate="print"/>
          <a:srcRect/>
          <a:stretch>
            <a:fillRect/>
          </a:stretch>
        </p:blipFill>
        <p:spPr bwMode="auto">
          <a:xfrm>
            <a:off x="6084168" y="1124744"/>
            <a:ext cx="2699792" cy="1807840"/>
          </a:xfrm>
          <a:prstGeom prst="rect">
            <a:avLst/>
          </a:prstGeom>
          <a:ln>
            <a:noFill/>
          </a:ln>
          <a:effectLst>
            <a:softEdge rad="112500"/>
          </a:effectLst>
        </p:spPr>
      </p:pic>
      <p:pic>
        <p:nvPicPr>
          <p:cNvPr id="27656" name="Picture 5"/>
          <p:cNvPicPr>
            <a:picLocks noChangeAspect="1" noChangeArrowheads="1"/>
          </p:cNvPicPr>
          <p:nvPr/>
        </p:nvPicPr>
        <p:blipFill>
          <a:blip r:embed="rId4" cstate="print"/>
          <a:srcRect/>
          <a:stretch>
            <a:fillRect/>
          </a:stretch>
        </p:blipFill>
        <p:spPr bwMode="auto">
          <a:xfrm>
            <a:off x="175220" y="1045096"/>
            <a:ext cx="2668588" cy="1807840"/>
          </a:xfrm>
          <a:prstGeom prst="rect">
            <a:avLst/>
          </a:prstGeom>
          <a:ln>
            <a:noFill/>
          </a:ln>
          <a:effectLst>
            <a:softEdge rad="112500"/>
          </a:effectLst>
        </p:spPr>
      </p:pic>
      <p:pic>
        <p:nvPicPr>
          <p:cNvPr id="27657" name="Picture 6"/>
          <p:cNvPicPr>
            <a:picLocks noChangeAspect="1" noChangeArrowheads="1"/>
          </p:cNvPicPr>
          <p:nvPr/>
        </p:nvPicPr>
        <p:blipFill>
          <a:blip r:embed="rId5" cstate="print"/>
          <a:srcRect/>
          <a:stretch>
            <a:fillRect/>
          </a:stretch>
        </p:blipFill>
        <p:spPr bwMode="auto">
          <a:xfrm>
            <a:off x="3203848" y="1124744"/>
            <a:ext cx="2736850" cy="1626394"/>
          </a:xfrm>
          <a:prstGeom prst="rect">
            <a:avLst/>
          </a:prstGeom>
          <a:ln>
            <a:noFill/>
          </a:ln>
          <a:effectLst>
            <a:softEdge rad="112500"/>
          </a:effectLst>
        </p:spPr>
      </p:pic>
      <p:sp>
        <p:nvSpPr>
          <p:cNvPr id="19467" name="Text Box 29"/>
          <p:cNvSpPr txBox="1">
            <a:spLocks noChangeArrowheads="1"/>
          </p:cNvSpPr>
          <p:nvPr/>
        </p:nvSpPr>
        <p:spPr bwMode="auto">
          <a:xfrm>
            <a:off x="6588125" y="4797425"/>
            <a:ext cx="1797050" cy="369888"/>
          </a:xfrm>
          <a:prstGeom prst="rect">
            <a:avLst/>
          </a:prstGeom>
          <a:noFill/>
          <a:ln w="9525">
            <a:noFill/>
            <a:miter lim="800000"/>
            <a:headEnd/>
            <a:tailEnd/>
          </a:ln>
        </p:spPr>
        <p:txBody>
          <a:bodyPr wrap="none">
            <a:spAutoFit/>
          </a:bodyPr>
          <a:lstStyle/>
          <a:p>
            <a:r>
              <a:rPr lang="en-US" b="1">
                <a:latin typeface="Times New Roman" pitchFamily="18" charset="0"/>
              </a:rPr>
              <a:t>Sugarcane Tops</a:t>
            </a:r>
          </a:p>
        </p:txBody>
      </p:sp>
      <p:sp>
        <p:nvSpPr>
          <p:cNvPr id="19468" name="Text Box 30"/>
          <p:cNvSpPr txBox="1">
            <a:spLocks noChangeArrowheads="1"/>
          </p:cNvSpPr>
          <p:nvPr/>
        </p:nvSpPr>
        <p:spPr bwMode="auto">
          <a:xfrm>
            <a:off x="539750" y="4859338"/>
            <a:ext cx="1871663" cy="369887"/>
          </a:xfrm>
          <a:prstGeom prst="rect">
            <a:avLst/>
          </a:prstGeom>
          <a:noFill/>
          <a:ln w="9525">
            <a:noFill/>
            <a:miter lim="800000"/>
            <a:headEnd/>
            <a:tailEnd/>
          </a:ln>
        </p:spPr>
        <p:txBody>
          <a:bodyPr wrap="none">
            <a:spAutoFit/>
          </a:bodyPr>
          <a:lstStyle/>
          <a:p>
            <a:r>
              <a:rPr lang="en-US" b="1" i="1">
                <a:latin typeface="Times New Roman" pitchFamily="18" charset="0"/>
              </a:rPr>
              <a:t>Bambusa bambos</a:t>
            </a:r>
          </a:p>
        </p:txBody>
      </p:sp>
      <p:sp>
        <p:nvSpPr>
          <p:cNvPr id="19469" name="Text Box 28"/>
          <p:cNvSpPr txBox="1">
            <a:spLocks noChangeArrowheads="1"/>
          </p:cNvSpPr>
          <p:nvPr/>
        </p:nvSpPr>
        <p:spPr bwMode="auto">
          <a:xfrm>
            <a:off x="3708400" y="2781300"/>
            <a:ext cx="1768475" cy="369888"/>
          </a:xfrm>
          <a:prstGeom prst="rect">
            <a:avLst/>
          </a:prstGeom>
          <a:noFill/>
          <a:ln w="9525">
            <a:noFill/>
            <a:miter lim="800000"/>
            <a:headEnd/>
            <a:tailEnd/>
          </a:ln>
        </p:spPr>
        <p:txBody>
          <a:bodyPr wrap="none">
            <a:spAutoFit/>
          </a:bodyPr>
          <a:lstStyle/>
          <a:p>
            <a:r>
              <a:rPr lang="en-US" b="1" i="1">
                <a:latin typeface="Times New Roman" pitchFamily="18" charset="0"/>
              </a:rPr>
              <a:t>Lantana camara</a:t>
            </a:r>
          </a:p>
        </p:txBody>
      </p:sp>
      <p:sp>
        <p:nvSpPr>
          <p:cNvPr id="19470" name="Text Box 30"/>
          <p:cNvSpPr txBox="1">
            <a:spLocks noChangeArrowheads="1"/>
          </p:cNvSpPr>
          <p:nvPr/>
        </p:nvSpPr>
        <p:spPr bwMode="auto">
          <a:xfrm>
            <a:off x="6804025" y="2852738"/>
            <a:ext cx="1331913" cy="369887"/>
          </a:xfrm>
          <a:prstGeom prst="rect">
            <a:avLst/>
          </a:prstGeom>
          <a:noFill/>
          <a:ln w="9525">
            <a:noFill/>
            <a:miter lim="800000"/>
            <a:headEnd/>
            <a:tailEnd/>
          </a:ln>
        </p:spPr>
        <p:txBody>
          <a:bodyPr wrap="none">
            <a:spAutoFit/>
          </a:bodyPr>
          <a:lstStyle/>
          <a:p>
            <a:r>
              <a:rPr lang="en-US" b="1">
                <a:latin typeface="Times New Roman" pitchFamily="18" charset="0"/>
              </a:rPr>
              <a:t>Kans Grass</a:t>
            </a:r>
          </a:p>
        </p:txBody>
      </p:sp>
      <p:sp>
        <p:nvSpPr>
          <p:cNvPr id="19471" name="Text Box 27"/>
          <p:cNvSpPr txBox="1">
            <a:spLocks noChangeArrowheads="1"/>
          </p:cNvSpPr>
          <p:nvPr/>
        </p:nvSpPr>
        <p:spPr bwMode="auto">
          <a:xfrm>
            <a:off x="539750" y="2708275"/>
            <a:ext cx="1960563" cy="369888"/>
          </a:xfrm>
          <a:prstGeom prst="rect">
            <a:avLst/>
          </a:prstGeom>
          <a:noFill/>
          <a:ln w="9525">
            <a:noFill/>
            <a:miter lim="800000"/>
            <a:headEnd/>
            <a:tailEnd/>
          </a:ln>
        </p:spPr>
        <p:txBody>
          <a:bodyPr wrap="none">
            <a:spAutoFit/>
          </a:bodyPr>
          <a:lstStyle/>
          <a:p>
            <a:r>
              <a:rPr lang="en-US" b="1" i="1">
                <a:latin typeface="Times New Roman" pitchFamily="18" charset="0"/>
              </a:rPr>
              <a:t>Ricinus communis</a:t>
            </a:r>
          </a:p>
        </p:txBody>
      </p:sp>
      <p:sp>
        <p:nvSpPr>
          <p:cNvPr id="19472" name="Text Box 30"/>
          <p:cNvSpPr txBox="1">
            <a:spLocks noChangeArrowheads="1"/>
          </p:cNvSpPr>
          <p:nvPr/>
        </p:nvSpPr>
        <p:spPr bwMode="auto">
          <a:xfrm>
            <a:off x="3352800" y="4964113"/>
            <a:ext cx="2185988" cy="369887"/>
          </a:xfrm>
          <a:prstGeom prst="rect">
            <a:avLst/>
          </a:prstGeom>
          <a:noFill/>
          <a:ln w="9525">
            <a:noFill/>
            <a:miter lim="800000"/>
            <a:headEnd/>
            <a:tailEnd/>
          </a:ln>
        </p:spPr>
        <p:txBody>
          <a:bodyPr wrap="none">
            <a:spAutoFit/>
          </a:bodyPr>
          <a:lstStyle/>
          <a:p>
            <a:r>
              <a:rPr lang="en-US" b="1">
                <a:latin typeface="Times New Roman" pitchFamily="18" charset="0"/>
              </a:rPr>
              <a:t>Pineapple leaf waste</a:t>
            </a:r>
          </a:p>
        </p:txBody>
      </p:sp>
      <p:sp>
        <p:nvSpPr>
          <p:cNvPr id="19473" name="Rectangle 24"/>
          <p:cNvSpPr>
            <a:spLocks noChangeArrowheads="1"/>
          </p:cNvSpPr>
          <p:nvPr/>
        </p:nvSpPr>
        <p:spPr bwMode="auto">
          <a:xfrm>
            <a:off x="928688" y="44450"/>
            <a:ext cx="8215312" cy="1138238"/>
          </a:xfrm>
          <a:prstGeom prst="rect">
            <a:avLst/>
          </a:prstGeom>
          <a:noFill/>
          <a:ln w="9525">
            <a:noFill/>
            <a:miter lim="800000"/>
            <a:headEnd/>
            <a:tailEnd/>
          </a:ln>
        </p:spPr>
        <p:txBody>
          <a:bodyPr>
            <a:spAutoFit/>
          </a:bodyPr>
          <a:lstStyle/>
          <a:p>
            <a:pPr algn="ctr"/>
            <a:r>
              <a:rPr lang="en-IN" sz="3400" b="1">
                <a:latin typeface="Monotype Corsiva" pitchFamily="66" charset="0"/>
                <a:cs typeface="Times New Roman" pitchFamily="18" charset="0"/>
              </a:rPr>
              <a:t>Lignocellulosics Selected for Study at IIT Kharagpur for Bioethanol Production </a:t>
            </a:r>
          </a:p>
        </p:txBody>
      </p:sp>
      <p:sp>
        <p:nvSpPr>
          <p:cNvPr id="19" name="TextBox 18"/>
          <p:cNvSpPr txBox="1"/>
          <p:nvPr/>
        </p:nvSpPr>
        <p:spPr>
          <a:xfrm>
            <a:off x="152400" y="5334000"/>
            <a:ext cx="8839200" cy="1477963"/>
          </a:xfrm>
          <a:prstGeom prst="rect">
            <a:avLst/>
          </a:prstGeom>
          <a:ln/>
        </p:spPr>
        <p:style>
          <a:lnRef idx="2">
            <a:schemeClr val="accent5"/>
          </a:lnRef>
          <a:fillRef idx="1">
            <a:schemeClr val="lt1"/>
          </a:fillRef>
          <a:effectRef idx="0">
            <a:schemeClr val="accent5"/>
          </a:effectRef>
          <a:fontRef idx="minor">
            <a:schemeClr val="dk1"/>
          </a:fontRef>
        </p:style>
        <p:txBody>
          <a:bodyPr>
            <a:spAutoFit/>
          </a:bodyPr>
          <a:lstStyle/>
          <a:p>
            <a:pPr fontAlgn="auto">
              <a:spcBef>
                <a:spcPts val="0"/>
              </a:spcBef>
              <a:spcAft>
                <a:spcPts val="0"/>
              </a:spcAft>
              <a:buFont typeface="Wingdings" pitchFamily="2" charset="2"/>
              <a:buChar char="Ø"/>
              <a:defRPr/>
            </a:pPr>
            <a:r>
              <a:rPr lang="en-US" dirty="0">
                <a:latin typeface="Times New Roman" pitchFamily="18" charset="0"/>
                <a:cs typeface="Times New Roman" pitchFamily="18" charset="0"/>
              </a:rPr>
              <a:t>These species are mostly non-edible due to high toxin content (</a:t>
            </a:r>
            <a:r>
              <a:rPr lang="en-US" dirty="0" err="1">
                <a:latin typeface="Times New Roman" pitchFamily="18" charset="0"/>
                <a:cs typeface="Times New Roman" pitchFamily="18" charset="0"/>
              </a:rPr>
              <a:t>eg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Lantadene</a:t>
            </a:r>
            <a:r>
              <a:rPr lang="en-US" dirty="0">
                <a:latin typeface="Times New Roman" pitchFamily="18" charset="0"/>
                <a:cs typeface="Times New Roman" pitchFamily="18" charset="0"/>
              </a:rPr>
              <a:t> A , B, </a:t>
            </a:r>
            <a:r>
              <a:rPr lang="en-US" dirty="0" err="1">
                <a:latin typeface="Times New Roman" pitchFamily="18" charset="0"/>
                <a:cs typeface="Times New Roman" pitchFamily="18" charset="0"/>
              </a:rPr>
              <a:t>ricin</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triterpene</a:t>
            </a:r>
            <a:r>
              <a:rPr lang="en-US" dirty="0">
                <a:latin typeface="Times New Roman" pitchFamily="18" charset="0"/>
                <a:cs typeface="Times New Roman" pitchFamily="18" charset="0"/>
              </a:rPr>
              <a:t> acid) and have been found to be toxic to animals</a:t>
            </a:r>
          </a:p>
          <a:p>
            <a:pPr fontAlgn="auto">
              <a:spcBef>
                <a:spcPts val="0"/>
              </a:spcBef>
              <a:spcAft>
                <a:spcPts val="0"/>
              </a:spcAft>
              <a:buFont typeface="Wingdings" pitchFamily="2" charset="2"/>
              <a:buChar char="Ø"/>
              <a:defRPr/>
            </a:pPr>
            <a:endParaRPr lang="en-US" dirty="0">
              <a:latin typeface="Times New Roman" pitchFamily="18" charset="0"/>
              <a:cs typeface="Times New Roman" pitchFamily="18" charset="0"/>
            </a:endParaRPr>
          </a:p>
          <a:p>
            <a:pPr fontAlgn="auto">
              <a:spcBef>
                <a:spcPts val="0"/>
              </a:spcBef>
              <a:spcAft>
                <a:spcPts val="0"/>
              </a:spcAft>
              <a:buFont typeface="Wingdings" pitchFamily="2" charset="2"/>
              <a:buChar char="Ø"/>
              <a:defRPr/>
            </a:pPr>
            <a:r>
              <a:rPr lang="en-US" dirty="0">
                <a:latin typeface="Times New Roman" pitchFamily="18" charset="0"/>
                <a:cs typeface="Times New Roman" pitchFamily="18" charset="0"/>
              </a:rPr>
              <a:t>Such species would not compete for land use with food crops and could be grown at relatively dry zones</a:t>
            </a:r>
            <a:endParaRPr lang="en-US" dirty="0"/>
          </a:p>
        </p:txBody>
      </p:sp>
      <p:pic>
        <p:nvPicPr>
          <p:cNvPr id="20" name="Picture 19" descr="Bambusa_bambos,I_PAO3733.jpg"/>
          <p:cNvPicPr>
            <a:picLocks noChangeAspect="1"/>
          </p:cNvPicPr>
          <p:nvPr/>
        </p:nvPicPr>
        <p:blipFill>
          <a:blip r:embed="rId6" cstate="print"/>
          <a:stretch>
            <a:fillRect/>
          </a:stretch>
        </p:blipFill>
        <p:spPr>
          <a:xfrm>
            <a:off x="251520" y="3356992"/>
            <a:ext cx="2520280" cy="1512168"/>
          </a:xfrm>
          <a:prstGeom prst="rect">
            <a:avLst/>
          </a:prstGeom>
          <a:ln>
            <a:noFill/>
          </a:ln>
          <a:effectLst>
            <a:softEdge rad="112500"/>
          </a:effectLst>
        </p:spPr>
      </p:pic>
      <p:pic>
        <p:nvPicPr>
          <p:cNvPr id="21" name="Picture 20" descr="http://www.xn--22c6buahm7b6c3b8g.com/wp-content/uploads/2013/02/leaf-pineapple.png"/>
          <p:cNvPicPr/>
          <p:nvPr/>
        </p:nvPicPr>
        <p:blipFill>
          <a:blip r:embed="rId7" cstate="print"/>
          <a:srcRect/>
          <a:stretch>
            <a:fillRect/>
          </a:stretch>
        </p:blipFill>
        <p:spPr bwMode="auto">
          <a:xfrm>
            <a:off x="3200400" y="3276600"/>
            <a:ext cx="2456953" cy="1729883"/>
          </a:xfrm>
          <a:prstGeom prst="rect">
            <a:avLst/>
          </a:prstGeom>
          <a:ln>
            <a:noFill/>
          </a:ln>
          <a:effectLst>
            <a:softEdge rad="112500"/>
          </a:effectLst>
        </p:spPr>
      </p:pic>
      <p:pic>
        <p:nvPicPr>
          <p:cNvPr id="19477" name="il_fi" descr="http://upload.wikimedia.org/wikipedia/en/thumb/1/1c/IIT_Kharagpur_Logo.svg/268px-IIT_Kharagpur_Logo.svg.png"/>
          <p:cNvPicPr>
            <a:picLocks noChangeAspect="1" noChangeArrowheads="1"/>
          </p:cNvPicPr>
          <p:nvPr/>
        </p:nvPicPr>
        <p:blipFill>
          <a:blip r:embed="rId8"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76"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
        <p:nvSpPr>
          <p:cNvPr id="6" name="Rectangle 5"/>
          <p:cNvSpPr/>
          <p:nvPr/>
        </p:nvSpPr>
        <p:spPr>
          <a:xfrm>
            <a:off x="2438400" y="228600"/>
            <a:ext cx="4572000" cy="584775"/>
          </a:xfrm>
          <a:prstGeom prst="rect">
            <a:avLst/>
          </a:prstGeom>
        </p:spPr>
        <p:txBody>
          <a:bodyPr>
            <a:spAutoFit/>
          </a:bodyPr>
          <a:lstStyle/>
          <a:p>
            <a:r>
              <a:rPr lang="en-US" sz="3200" b="1" dirty="0">
                <a:latin typeface="Monotype Corsiva" pitchFamily="66" charset="0"/>
                <a:cs typeface="Times New Roman" pitchFamily="18" charset="0"/>
              </a:rPr>
              <a:t>Biochemical Characterization</a:t>
            </a:r>
            <a:endParaRPr lang="en-US" sz="3200" dirty="0"/>
          </a:p>
        </p:txBody>
      </p:sp>
      <p:graphicFrame>
        <p:nvGraphicFramePr>
          <p:cNvPr id="9" name="Table 8"/>
          <p:cNvGraphicFramePr>
            <a:graphicFrameLocks noGrp="1"/>
          </p:cNvGraphicFramePr>
          <p:nvPr/>
        </p:nvGraphicFramePr>
        <p:xfrm>
          <a:off x="457200" y="1413768"/>
          <a:ext cx="8077200" cy="4453632"/>
        </p:xfrm>
        <a:graphic>
          <a:graphicData uri="http://schemas.openxmlformats.org/drawingml/2006/table">
            <a:tbl>
              <a:tblPr/>
              <a:tblGrid>
                <a:gridCol w="2680218"/>
                <a:gridCol w="1798993"/>
                <a:gridCol w="1955971"/>
                <a:gridCol w="1642018"/>
              </a:tblGrid>
              <a:tr h="556704">
                <a:tc>
                  <a:txBody>
                    <a:bodyPr/>
                    <a:lstStyle/>
                    <a:p>
                      <a:pPr marL="0" marR="0" algn="ctr">
                        <a:lnSpc>
                          <a:spcPct val="200000"/>
                        </a:lnSpc>
                        <a:spcBef>
                          <a:spcPts val="0"/>
                        </a:spcBef>
                        <a:spcAft>
                          <a:spcPts val="0"/>
                        </a:spcAft>
                      </a:pPr>
                      <a:r>
                        <a:rPr lang="en-IN" sz="1800" b="1" kern="1200" dirty="0">
                          <a:solidFill>
                            <a:srgbClr val="000000"/>
                          </a:solidFill>
                          <a:latin typeface="Times New Roman" pitchFamily="18" charset="0"/>
                          <a:ea typeface="Times New Roman"/>
                          <a:cs typeface="Times New Roman" pitchFamily="18" charset="0"/>
                        </a:rPr>
                        <a:t>Biochemical composition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IN" sz="1800" b="1" kern="1200">
                          <a:solidFill>
                            <a:srgbClr val="000000"/>
                          </a:solidFill>
                          <a:latin typeface="Times New Roman" pitchFamily="18" charset="0"/>
                          <a:ea typeface="Times New Roman"/>
                          <a:cs typeface="Times New Roman" pitchFamily="18" charset="0"/>
                        </a:rPr>
                        <a:t>Cellulose (%)</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IN" sz="1800" b="1" kern="1200" dirty="0" err="1">
                          <a:solidFill>
                            <a:srgbClr val="000000"/>
                          </a:solidFill>
                          <a:latin typeface="Times New Roman" pitchFamily="18" charset="0"/>
                          <a:ea typeface="Times New Roman"/>
                          <a:cs typeface="Times New Roman" pitchFamily="18" charset="0"/>
                        </a:rPr>
                        <a:t>Hemicellulose</a:t>
                      </a:r>
                      <a:r>
                        <a:rPr lang="en-IN" sz="1800" b="1" kern="1200" dirty="0">
                          <a:solidFill>
                            <a:srgbClr val="000000"/>
                          </a:solidFill>
                          <a:latin typeface="Times New Roman" pitchFamily="18" charset="0"/>
                          <a:ea typeface="Times New Roman"/>
                          <a:cs typeface="Times New Roman" pitchFamily="18" charset="0"/>
                        </a:rPr>
                        <a:t> (%)</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IN" sz="1800" b="1" kern="1200" dirty="0">
                          <a:solidFill>
                            <a:srgbClr val="000000"/>
                          </a:solidFill>
                          <a:latin typeface="Times New Roman" pitchFamily="18" charset="0"/>
                          <a:ea typeface="Times New Roman"/>
                          <a:cs typeface="Times New Roman" pitchFamily="18" charset="0"/>
                        </a:rPr>
                        <a:t>Lignin (%)</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556704">
                <a:tc>
                  <a:txBody>
                    <a:bodyPr/>
                    <a:lstStyle/>
                    <a:p>
                      <a:pPr marL="0" marR="0" algn="ctr">
                        <a:lnSpc>
                          <a:spcPct val="200000"/>
                        </a:lnSpc>
                        <a:spcBef>
                          <a:spcPts val="0"/>
                        </a:spcBef>
                        <a:spcAft>
                          <a:spcPts val="0"/>
                        </a:spcAft>
                      </a:pPr>
                      <a:r>
                        <a:rPr lang="en-IN" sz="1800" i="1" kern="1200" dirty="0">
                          <a:solidFill>
                            <a:srgbClr val="000000"/>
                          </a:solidFill>
                          <a:latin typeface="Times New Roman" pitchFamily="18" charset="0"/>
                          <a:ea typeface="Times New Roman"/>
                          <a:cs typeface="Times New Roman" pitchFamily="18" charset="0"/>
                        </a:rPr>
                        <a:t>Lantana </a:t>
                      </a:r>
                      <a:r>
                        <a:rPr lang="en-IN" sz="1800" i="1" kern="1200" dirty="0" err="1">
                          <a:solidFill>
                            <a:srgbClr val="000000"/>
                          </a:solidFill>
                          <a:latin typeface="Times New Roman" pitchFamily="18" charset="0"/>
                          <a:ea typeface="Times New Roman"/>
                          <a:cs typeface="Times New Roman" pitchFamily="18" charset="0"/>
                        </a:rPr>
                        <a:t>camara</a:t>
                      </a:r>
                      <a:r>
                        <a:rPr lang="en-IN" sz="1800" b="1" i="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a:noFill/>
                    </a:lnB>
                    <a:solidFill>
                      <a:srgbClr val="FFEDE8"/>
                    </a:solidFill>
                  </a:tcPr>
                </a:tc>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47.25</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a:noFill/>
                    </a:lnB>
                    <a:solidFill>
                      <a:srgbClr val="FFEDE8"/>
                    </a:solidFill>
                  </a:tcPr>
                </a:tc>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16.4</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17.26</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w="12700" cap="flat" cmpd="sng" algn="ctr">
                      <a:solidFill>
                        <a:srgbClr val="000000"/>
                      </a:solidFill>
                      <a:prstDash val="solid"/>
                      <a:round/>
                      <a:headEnd type="none" w="med" len="med"/>
                      <a:tailEnd type="none" w="med" len="med"/>
                    </a:lnT>
                    <a:lnB>
                      <a:noFill/>
                    </a:lnB>
                    <a:solidFill>
                      <a:srgbClr val="FFEDE8"/>
                    </a:solidFill>
                  </a:tcPr>
                </a:tc>
              </a:tr>
              <a:tr h="556704">
                <a:tc>
                  <a:txBody>
                    <a:bodyPr/>
                    <a:lstStyle/>
                    <a:p>
                      <a:pPr marL="0" marR="0" algn="ctr">
                        <a:lnSpc>
                          <a:spcPct val="200000"/>
                        </a:lnSpc>
                        <a:spcBef>
                          <a:spcPts val="0"/>
                        </a:spcBef>
                        <a:spcAft>
                          <a:spcPts val="0"/>
                        </a:spcAft>
                      </a:pPr>
                      <a:r>
                        <a:rPr lang="en-IN" sz="1800" i="1" kern="1200" dirty="0" err="1">
                          <a:solidFill>
                            <a:srgbClr val="000000"/>
                          </a:solidFill>
                          <a:latin typeface="Times New Roman" pitchFamily="18" charset="0"/>
                          <a:ea typeface="Times New Roman"/>
                          <a:cs typeface="Times New Roman" pitchFamily="18" charset="0"/>
                        </a:rPr>
                        <a:t>Ricinus</a:t>
                      </a:r>
                      <a:r>
                        <a:rPr lang="en-IN" sz="1800" i="1" kern="1200" dirty="0">
                          <a:solidFill>
                            <a:srgbClr val="000000"/>
                          </a:solidFill>
                          <a:latin typeface="Times New Roman" pitchFamily="18" charset="0"/>
                          <a:ea typeface="Times New Roman"/>
                          <a:cs typeface="Times New Roman" pitchFamily="18" charset="0"/>
                        </a:rPr>
                        <a:t> </a:t>
                      </a:r>
                      <a:r>
                        <a:rPr lang="en-IN" sz="1800" i="1" kern="1200" dirty="0" err="1">
                          <a:solidFill>
                            <a:srgbClr val="000000"/>
                          </a:solidFill>
                          <a:latin typeface="Times New Roman" pitchFamily="18" charset="0"/>
                          <a:ea typeface="Times New Roman"/>
                          <a:cs typeface="Times New Roman" pitchFamily="18" charset="0"/>
                        </a:rPr>
                        <a:t>communis</a:t>
                      </a:r>
                      <a:r>
                        <a:rPr lang="en-IN" sz="1800" b="1" i="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42.00</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18.02</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19.88</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r>
              <a:tr h="556704">
                <a:tc>
                  <a:txBody>
                    <a:bodyPr/>
                    <a:lstStyle/>
                    <a:p>
                      <a:pPr marL="0" marR="0" algn="ctr">
                        <a:lnSpc>
                          <a:spcPct val="200000"/>
                        </a:lnSpc>
                        <a:spcBef>
                          <a:spcPts val="0"/>
                        </a:spcBef>
                        <a:spcAft>
                          <a:spcPts val="0"/>
                        </a:spcAft>
                      </a:pPr>
                      <a:r>
                        <a:rPr lang="en-IN" sz="1800" i="1" kern="1200">
                          <a:solidFill>
                            <a:srgbClr val="000000"/>
                          </a:solidFill>
                          <a:latin typeface="Times New Roman" pitchFamily="18" charset="0"/>
                          <a:ea typeface="Times New Roman"/>
                          <a:cs typeface="Times New Roman" pitchFamily="18" charset="0"/>
                        </a:rPr>
                        <a:t>Bambusa bambos</a:t>
                      </a:r>
                      <a:r>
                        <a:rPr lang="en-IN" sz="1800" b="1" i="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45.00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17.00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19.20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r>
              <a:tr h="556704">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Sugarcane Tops</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33.00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22.76</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13.45</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r>
              <a:tr h="556704">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Kans Grass</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38.70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29.00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17.46</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r>
              <a:tr h="556704">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Pineapple  leaf  waste</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42.00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25.00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13.00</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a:noFill/>
                    </a:lnB>
                    <a:solidFill>
                      <a:srgbClr val="FFEDE8"/>
                    </a:solidFill>
                  </a:tcPr>
                </a:tc>
              </a:tr>
              <a:tr h="556704">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Mixture</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w="12700" cap="flat" cmpd="sng" algn="ctr">
                      <a:solidFill>
                        <a:srgbClr val="000000"/>
                      </a:solidFill>
                      <a:prstDash val="solid"/>
                      <a:round/>
                      <a:headEnd type="none" w="med" len="med"/>
                      <a:tailEnd type="none" w="med" len="med"/>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43.02</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w="12700" cap="flat" cmpd="sng" algn="ctr">
                      <a:solidFill>
                        <a:srgbClr val="000000"/>
                      </a:solidFill>
                      <a:prstDash val="solid"/>
                      <a:round/>
                      <a:headEnd type="none" w="med" len="med"/>
                      <a:tailEnd type="none" w="med" len="med"/>
                    </a:lnB>
                    <a:solidFill>
                      <a:srgbClr val="FFEDE8"/>
                    </a:solidFill>
                  </a:tcPr>
                </a:tc>
                <a:tc>
                  <a:txBody>
                    <a:bodyPr/>
                    <a:lstStyle/>
                    <a:p>
                      <a:pPr marL="0" marR="0" algn="ctr">
                        <a:lnSpc>
                          <a:spcPct val="200000"/>
                        </a:lnSpc>
                        <a:spcBef>
                          <a:spcPts val="0"/>
                        </a:spcBef>
                        <a:spcAft>
                          <a:spcPts val="0"/>
                        </a:spcAft>
                      </a:pPr>
                      <a:r>
                        <a:rPr lang="en-IN" sz="1800" kern="1200">
                          <a:solidFill>
                            <a:srgbClr val="000000"/>
                          </a:solidFill>
                          <a:latin typeface="Times New Roman" pitchFamily="18" charset="0"/>
                          <a:ea typeface="Times New Roman"/>
                          <a:cs typeface="Times New Roman" pitchFamily="18" charset="0"/>
                        </a:rPr>
                        <a:t>24</a:t>
                      </a:r>
                      <a:r>
                        <a:rPr lang="en-IN" sz="1800" b="1" kern="1200">
                          <a:solidFill>
                            <a:srgbClr val="000000"/>
                          </a:solidFill>
                          <a:latin typeface="Times New Roman" pitchFamily="18" charset="0"/>
                          <a:ea typeface="Calibri"/>
                          <a:cs typeface="Times New Roman" pitchFamily="18" charset="0"/>
                        </a:rPr>
                        <a:t> </a:t>
                      </a:r>
                      <a:endParaRPr lang="en-US" sz="1000">
                        <a:latin typeface="Times New Roman" pitchFamily="18" charset="0"/>
                        <a:ea typeface="Calibri"/>
                        <a:cs typeface="Times New Roman" pitchFamily="18" charset="0"/>
                      </a:endParaRPr>
                    </a:p>
                  </a:txBody>
                  <a:tcPr marL="16141" marR="16141" marT="5905" marB="0">
                    <a:lnL>
                      <a:noFill/>
                    </a:lnL>
                    <a:lnR>
                      <a:noFill/>
                    </a:lnR>
                    <a:lnT>
                      <a:noFill/>
                    </a:lnT>
                    <a:lnB w="12700" cap="flat" cmpd="sng" algn="ctr">
                      <a:solidFill>
                        <a:srgbClr val="000000"/>
                      </a:solidFill>
                      <a:prstDash val="solid"/>
                      <a:round/>
                      <a:headEnd type="none" w="med" len="med"/>
                      <a:tailEnd type="none" w="med" len="med"/>
                    </a:lnB>
                    <a:solidFill>
                      <a:srgbClr val="FFEDE8"/>
                    </a:solidFill>
                  </a:tcPr>
                </a:tc>
                <a:tc>
                  <a:txBody>
                    <a:bodyPr/>
                    <a:lstStyle/>
                    <a:p>
                      <a:pPr marL="0" marR="0" algn="ctr">
                        <a:lnSpc>
                          <a:spcPct val="200000"/>
                        </a:lnSpc>
                        <a:spcBef>
                          <a:spcPts val="0"/>
                        </a:spcBef>
                        <a:spcAft>
                          <a:spcPts val="0"/>
                        </a:spcAft>
                      </a:pPr>
                      <a:r>
                        <a:rPr lang="en-IN" sz="1800" kern="1200" dirty="0">
                          <a:solidFill>
                            <a:srgbClr val="000000"/>
                          </a:solidFill>
                          <a:latin typeface="Times New Roman" pitchFamily="18" charset="0"/>
                          <a:ea typeface="Times New Roman"/>
                          <a:cs typeface="Times New Roman" pitchFamily="18" charset="0"/>
                        </a:rPr>
                        <a:t>14.57</a:t>
                      </a:r>
                      <a:r>
                        <a:rPr lang="en-IN" sz="1800" b="1" kern="1200" dirty="0">
                          <a:solidFill>
                            <a:srgbClr val="000000"/>
                          </a:solidFill>
                          <a:latin typeface="Times New Roman" pitchFamily="18" charset="0"/>
                          <a:ea typeface="Calibri"/>
                          <a:cs typeface="Times New Roman" pitchFamily="18" charset="0"/>
                        </a:rPr>
                        <a:t> </a:t>
                      </a:r>
                      <a:endParaRPr lang="en-US" sz="1000" dirty="0">
                        <a:latin typeface="Times New Roman" pitchFamily="18" charset="0"/>
                        <a:ea typeface="Calibri"/>
                        <a:cs typeface="Times New Roman" pitchFamily="18" charset="0"/>
                      </a:endParaRPr>
                    </a:p>
                  </a:txBody>
                  <a:tcPr marL="16141" marR="16141" marT="5905" marB="0">
                    <a:lnL>
                      <a:noFill/>
                    </a:lnL>
                    <a:lnR>
                      <a:noFill/>
                    </a:lnR>
                    <a:lnT>
                      <a:noFill/>
                    </a:lnT>
                    <a:lnB w="12700" cap="flat" cmpd="sng" algn="ctr">
                      <a:solidFill>
                        <a:srgbClr val="000000"/>
                      </a:solidFill>
                      <a:prstDash val="solid"/>
                      <a:round/>
                      <a:headEnd type="none" w="med" len="med"/>
                      <a:tailEnd type="none" w="med" len="med"/>
                    </a:lnB>
                    <a:solidFill>
                      <a:srgbClr val="FFEDE8"/>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p:cNvSpPr>
          <p:nvPr>
            <p:ph type="body" sz="half" idx="1"/>
          </p:nvPr>
        </p:nvSpPr>
        <p:spPr>
          <a:xfrm>
            <a:off x="152400" y="685800"/>
            <a:ext cx="5181600" cy="6172200"/>
          </a:xfrm>
        </p:spPr>
        <p:txBody>
          <a:bodyPr>
            <a:normAutofit fontScale="85000" lnSpcReduction="10000"/>
          </a:bodyPr>
          <a:lstStyle/>
          <a:p>
            <a:pPr algn="just" fontAlgn="auto">
              <a:lnSpc>
                <a:spcPct val="150000"/>
              </a:lnSpc>
              <a:spcBef>
                <a:spcPts val="600"/>
              </a:spcBef>
              <a:spcAft>
                <a:spcPts val="0"/>
              </a:spcAft>
              <a:buFont typeface="Wingdings" pitchFamily="2" charset="2"/>
              <a:buChar char="Ø"/>
              <a:defRPr/>
            </a:pPr>
            <a:r>
              <a:rPr lang="en-US" sz="1900" dirty="0" smtClean="0">
                <a:solidFill>
                  <a:schemeClr val="tx1"/>
                </a:solidFill>
                <a:latin typeface="Times New Roman" pitchFamily="18" charset="0"/>
                <a:cs typeface="Times New Roman" pitchFamily="18" charset="0"/>
              </a:rPr>
              <a:t>Sugarcane is a tropical perennial grass belonging to </a:t>
            </a:r>
            <a:r>
              <a:rPr lang="en-US" sz="1900" dirty="0" err="1" smtClean="0">
                <a:solidFill>
                  <a:schemeClr val="tx1"/>
                </a:solidFill>
                <a:latin typeface="Times New Roman" pitchFamily="18" charset="0"/>
                <a:cs typeface="Times New Roman" pitchFamily="18" charset="0"/>
              </a:rPr>
              <a:t>Poaceae</a:t>
            </a:r>
            <a:r>
              <a:rPr lang="en-US" sz="1900" dirty="0" smtClean="0">
                <a:solidFill>
                  <a:schemeClr val="tx1"/>
                </a:solidFill>
                <a:latin typeface="Times New Roman" pitchFamily="18" charset="0"/>
                <a:cs typeface="Times New Roman" pitchFamily="18" charset="0"/>
              </a:rPr>
              <a:t> </a:t>
            </a:r>
            <a:r>
              <a:rPr lang="en-US" sz="1900" dirty="0" smtClean="0">
                <a:solidFill>
                  <a:schemeClr val="tx1"/>
                </a:solidFill>
                <a:latin typeface="Times New Roman" pitchFamily="18" charset="0"/>
                <a:cs typeface="Times New Roman" pitchFamily="18" charset="0"/>
              </a:rPr>
              <a:t>family</a:t>
            </a:r>
          </a:p>
          <a:p>
            <a:pPr algn="just" fontAlgn="auto">
              <a:lnSpc>
                <a:spcPct val="150000"/>
              </a:lnSpc>
              <a:spcBef>
                <a:spcPts val="600"/>
              </a:spcBef>
              <a:spcAft>
                <a:spcPts val="0"/>
              </a:spcAft>
              <a:buFont typeface="Wingdings" pitchFamily="2" charset="2"/>
              <a:buChar char="Ø"/>
              <a:defRPr/>
            </a:pPr>
            <a:endParaRPr lang="en-US" sz="1900" dirty="0" smtClean="0">
              <a:solidFill>
                <a:schemeClr val="tx1"/>
              </a:solidFill>
              <a:latin typeface="Times New Roman" pitchFamily="18" charset="0"/>
              <a:cs typeface="Times New Roman" pitchFamily="18" charset="0"/>
            </a:endParaRPr>
          </a:p>
          <a:p>
            <a:pPr algn="just" fontAlgn="auto">
              <a:lnSpc>
                <a:spcPct val="150000"/>
              </a:lnSpc>
              <a:spcBef>
                <a:spcPts val="600"/>
              </a:spcBef>
              <a:spcAft>
                <a:spcPts val="0"/>
              </a:spcAft>
              <a:buFont typeface="Wingdings" pitchFamily="2" charset="2"/>
              <a:buChar char="Ø"/>
              <a:defRPr/>
            </a:pPr>
            <a:r>
              <a:rPr lang="en-US" sz="1900" dirty="0" smtClean="0">
                <a:solidFill>
                  <a:schemeClr val="tx1"/>
                </a:solidFill>
                <a:latin typeface="Times New Roman" pitchFamily="18" charset="0"/>
                <a:cs typeface="Times New Roman" pitchFamily="18" charset="0"/>
              </a:rPr>
              <a:t> Sugarcane is an important cash crop. Cultivated over a large area with a production of  more than </a:t>
            </a:r>
            <a:r>
              <a:rPr lang="en-US" sz="1900" b="1" dirty="0" smtClean="0">
                <a:solidFill>
                  <a:schemeClr val="tx1"/>
                </a:solidFill>
                <a:latin typeface="Times New Roman" pitchFamily="18" charset="0"/>
                <a:cs typeface="Times New Roman" pitchFamily="18" charset="0"/>
              </a:rPr>
              <a:t>199.1 MMT</a:t>
            </a:r>
            <a:r>
              <a:rPr lang="en-US" sz="1900" dirty="0" smtClean="0">
                <a:solidFill>
                  <a:schemeClr val="tx1"/>
                </a:solidFill>
                <a:latin typeface="Times New Roman" pitchFamily="18" charset="0"/>
                <a:cs typeface="Times New Roman" pitchFamily="18" charset="0"/>
              </a:rPr>
              <a:t> in India ( </a:t>
            </a:r>
            <a:r>
              <a:rPr lang="en-US" sz="1900" dirty="0" err="1" smtClean="0">
                <a:solidFill>
                  <a:schemeClr val="tx1"/>
                </a:solidFill>
                <a:latin typeface="Times New Roman" pitchFamily="18" charset="0"/>
                <a:cs typeface="Times New Roman" pitchFamily="18" charset="0"/>
              </a:rPr>
              <a:t>Sukumaran</a:t>
            </a:r>
            <a:r>
              <a:rPr lang="en-US" sz="1900" dirty="0" smtClean="0">
                <a:solidFill>
                  <a:schemeClr val="tx1"/>
                </a:solidFill>
                <a:latin typeface="Times New Roman" pitchFamily="18" charset="0"/>
                <a:cs typeface="Times New Roman" pitchFamily="18" charset="0"/>
              </a:rPr>
              <a:t> </a:t>
            </a:r>
            <a:r>
              <a:rPr lang="en-US" sz="1900" i="1" dirty="0" smtClean="0">
                <a:solidFill>
                  <a:schemeClr val="tx1"/>
                </a:solidFill>
                <a:latin typeface="Times New Roman" pitchFamily="18" charset="0"/>
                <a:cs typeface="Times New Roman" pitchFamily="18" charset="0"/>
              </a:rPr>
              <a:t>et al</a:t>
            </a:r>
            <a:r>
              <a:rPr lang="en-US" sz="1900" dirty="0" smtClean="0">
                <a:solidFill>
                  <a:schemeClr val="tx1"/>
                </a:solidFill>
                <a:latin typeface="Times New Roman" pitchFamily="18" charset="0"/>
                <a:cs typeface="Times New Roman" pitchFamily="18" charset="0"/>
              </a:rPr>
              <a:t>., 2010</a:t>
            </a:r>
            <a:r>
              <a:rPr lang="en-US" sz="1900" dirty="0" smtClean="0">
                <a:solidFill>
                  <a:schemeClr val="tx1"/>
                </a:solidFill>
                <a:latin typeface="Times New Roman" pitchFamily="18" charset="0"/>
                <a:cs typeface="Times New Roman" pitchFamily="18" charset="0"/>
              </a:rPr>
              <a:t>)</a:t>
            </a:r>
          </a:p>
          <a:p>
            <a:pPr algn="just" fontAlgn="auto">
              <a:lnSpc>
                <a:spcPct val="150000"/>
              </a:lnSpc>
              <a:spcBef>
                <a:spcPts val="600"/>
              </a:spcBef>
              <a:spcAft>
                <a:spcPts val="0"/>
              </a:spcAft>
              <a:buFont typeface="Wingdings" pitchFamily="2" charset="2"/>
              <a:buChar char="Ø"/>
              <a:defRPr/>
            </a:pPr>
            <a:endParaRPr lang="en-US" sz="1900" dirty="0" smtClean="0">
              <a:solidFill>
                <a:schemeClr val="tx1"/>
              </a:solidFill>
              <a:latin typeface="Times New Roman" pitchFamily="18" charset="0"/>
              <a:cs typeface="Times New Roman" pitchFamily="18" charset="0"/>
            </a:endParaRPr>
          </a:p>
          <a:p>
            <a:pPr algn="just" fontAlgn="auto">
              <a:lnSpc>
                <a:spcPct val="150000"/>
              </a:lnSpc>
              <a:spcBef>
                <a:spcPts val="600"/>
              </a:spcBef>
              <a:spcAft>
                <a:spcPts val="0"/>
              </a:spcAft>
              <a:buFont typeface="Wingdings" pitchFamily="2" charset="2"/>
              <a:buChar char="Ø"/>
              <a:defRPr/>
            </a:pPr>
            <a:r>
              <a:rPr lang="en-US" sz="1900" dirty="0" smtClean="0">
                <a:solidFill>
                  <a:schemeClr val="tx1"/>
                </a:solidFill>
                <a:latin typeface="Times New Roman" pitchFamily="18" charset="0"/>
                <a:cs typeface="Times New Roman" pitchFamily="18" charset="0"/>
              </a:rPr>
              <a:t>Sugarcane gives two main residue </a:t>
            </a:r>
            <a:r>
              <a:rPr lang="en-US" sz="1900" dirty="0" err="1" smtClean="0">
                <a:solidFill>
                  <a:schemeClr val="tx1"/>
                </a:solidFill>
                <a:latin typeface="Times New Roman" pitchFamily="18" charset="0"/>
                <a:cs typeface="Times New Roman" pitchFamily="18" charset="0"/>
              </a:rPr>
              <a:t>i.e</a:t>
            </a:r>
            <a:r>
              <a:rPr lang="en-US" sz="1900" dirty="0" smtClean="0">
                <a:solidFill>
                  <a:schemeClr val="tx1"/>
                </a:solidFill>
                <a:latin typeface="Times New Roman" pitchFamily="18" charset="0"/>
                <a:cs typeface="Times New Roman" pitchFamily="18" charset="0"/>
              </a:rPr>
              <a:t>, the top portion of the plant (</a:t>
            </a:r>
            <a:r>
              <a:rPr lang="en-US" sz="1900" dirty="0" smtClean="0">
                <a:latin typeface="Times New Roman" pitchFamily="18" charset="0"/>
                <a:cs typeface="Times New Roman" pitchFamily="18" charset="0"/>
              </a:rPr>
              <a:t>sugarcane tops) </a:t>
            </a:r>
            <a:r>
              <a:rPr lang="en-US" sz="1900" dirty="0" smtClean="0">
                <a:solidFill>
                  <a:schemeClr val="tx1"/>
                </a:solidFill>
                <a:latin typeface="Times New Roman" pitchFamily="18" charset="0"/>
                <a:cs typeface="Times New Roman" pitchFamily="18" charset="0"/>
              </a:rPr>
              <a:t>removed during harvesting and </a:t>
            </a:r>
            <a:r>
              <a:rPr lang="en-US" sz="1900" dirty="0" err="1" smtClean="0">
                <a:solidFill>
                  <a:schemeClr val="tx1"/>
                </a:solidFill>
                <a:latin typeface="Times New Roman" pitchFamily="18" charset="0"/>
                <a:cs typeface="Times New Roman" pitchFamily="18" charset="0"/>
              </a:rPr>
              <a:t>bagasse</a:t>
            </a:r>
            <a:endParaRPr lang="en-US" sz="1900" dirty="0" smtClean="0">
              <a:solidFill>
                <a:schemeClr val="tx1"/>
              </a:solidFill>
              <a:latin typeface="Times New Roman" pitchFamily="18" charset="0"/>
              <a:cs typeface="Times New Roman" pitchFamily="18" charset="0"/>
            </a:endParaRPr>
          </a:p>
          <a:p>
            <a:pPr algn="just" fontAlgn="auto">
              <a:lnSpc>
                <a:spcPct val="150000"/>
              </a:lnSpc>
              <a:spcBef>
                <a:spcPts val="600"/>
              </a:spcBef>
              <a:spcAft>
                <a:spcPts val="0"/>
              </a:spcAft>
              <a:buFont typeface="Wingdings" pitchFamily="2" charset="2"/>
              <a:buChar char="Ø"/>
              <a:defRPr/>
            </a:pPr>
            <a:endParaRPr lang="en-US" sz="1900" dirty="0" smtClean="0">
              <a:solidFill>
                <a:schemeClr val="tx1"/>
              </a:solidFill>
              <a:latin typeface="Times New Roman" pitchFamily="18" charset="0"/>
              <a:cs typeface="Times New Roman" pitchFamily="18" charset="0"/>
            </a:endParaRPr>
          </a:p>
          <a:p>
            <a:pPr algn="just" fontAlgn="auto">
              <a:lnSpc>
                <a:spcPct val="150000"/>
              </a:lnSpc>
              <a:spcAft>
                <a:spcPts val="0"/>
              </a:spcAft>
              <a:buFont typeface="Wingdings" pitchFamily="2" charset="2"/>
              <a:buChar char="Ø"/>
              <a:defRPr/>
            </a:pPr>
            <a:r>
              <a:rPr lang="en-US" sz="1900" dirty="0" smtClean="0">
                <a:solidFill>
                  <a:schemeClr val="tx1"/>
                </a:solidFill>
                <a:latin typeface="Times New Roman" pitchFamily="18" charset="0"/>
                <a:cs typeface="Times New Roman" pitchFamily="18" charset="0"/>
              </a:rPr>
              <a:t>SCT, a post harvest residue which does not find any suitable application. It is usually stored in open fields and burnt. It can also be used as animal fodder before the leaves start rotting</a:t>
            </a:r>
          </a:p>
          <a:p>
            <a:pPr fontAlgn="auto">
              <a:lnSpc>
                <a:spcPct val="150000"/>
              </a:lnSpc>
              <a:spcAft>
                <a:spcPts val="0"/>
              </a:spcAft>
              <a:buFont typeface="Wingdings 2" pitchFamily="18" charset="2"/>
              <a:buNone/>
              <a:defRPr/>
            </a:pPr>
            <a:r>
              <a:rPr lang="en-US" sz="1900" b="1" dirty="0" smtClean="0">
                <a:solidFill>
                  <a:schemeClr val="tx1"/>
                </a:solidFill>
                <a:latin typeface="Times New Roman" pitchFamily="18" charset="0"/>
                <a:cs typeface="Times New Roman" pitchFamily="18" charset="0"/>
              </a:rPr>
              <a:t> </a:t>
            </a:r>
          </a:p>
        </p:txBody>
      </p:sp>
      <p:pic>
        <p:nvPicPr>
          <p:cNvPr id="1026" name="Picture 2" descr="C:\Users\USER\Desktop\965369-sugar-cane-fields-culture-tropical-and-planetary-stake-on-biocarburant-Stock-Photo.jpg"/>
          <p:cNvPicPr>
            <a:picLocks noChangeAspect="1" noChangeArrowheads="1"/>
          </p:cNvPicPr>
          <p:nvPr/>
        </p:nvPicPr>
        <p:blipFill>
          <a:blip r:embed="rId2" cstate="print"/>
          <a:srcRect/>
          <a:stretch>
            <a:fillRect/>
          </a:stretch>
        </p:blipFill>
        <p:spPr bwMode="auto">
          <a:xfrm>
            <a:off x="5638800" y="3304032"/>
            <a:ext cx="3124200" cy="2487168"/>
          </a:xfrm>
          <a:prstGeom prst="rect">
            <a:avLst/>
          </a:prstGeom>
          <a:noFill/>
        </p:spPr>
      </p:pic>
      <p:sp>
        <p:nvSpPr>
          <p:cNvPr id="5" name="TextBox 4"/>
          <p:cNvSpPr txBox="1"/>
          <p:nvPr/>
        </p:nvSpPr>
        <p:spPr>
          <a:xfrm>
            <a:off x="6172200" y="5726668"/>
            <a:ext cx="2438400" cy="369332"/>
          </a:xfrm>
          <a:prstGeom prst="rect">
            <a:avLst/>
          </a:prstGeom>
          <a:noFill/>
        </p:spPr>
        <p:txBody>
          <a:bodyPr wrap="square" rtlCol="0">
            <a:spAutoFit/>
          </a:bodyPr>
          <a:lstStyle/>
          <a:p>
            <a:r>
              <a:rPr lang="en-US" dirty="0" smtClean="0"/>
              <a:t>Sugarcane </a:t>
            </a:r>
            <a:endParaRPr lang="en-US" dirty="0"/>
          </a:p>
        </p:txBody>
      </p:sp>
      <p:pic>
        <p:nvPicPr>
          <p:cNvPr id="1027" name="Picture 3" descr="C:\Users\USER\Desktop\1.jpg"/>
          <p:cNvPicPr>
            <a:picLocks noChangeAspect="1" noChangeArrowheads="1"/>
          </p:cNvPicPr>
          <p:nvPr/>
        </p:nvPicPr>
        <p:blipFill>
          <a:blip r:embed="rId3" cstate="print"/>
          <a:srcRect/>
          <a:stretch>
            <a:fillRect/>
          </a:stretch>
        </p:blipFill>
        <p:spPr bwMode="auto">
          <a:xfrm>
            <a:off x="5638800" y="1219200"/>
            <a:ext cx="3048000" cy="1600200"/>
          </a:xfrm>
          <a:prstGeom prst="rect">
            <a:avLst/>
          </a:prstGeom>
          <a:noFill/>
        </p:spPr>
      </p:pic>
      <p:sp>
        <p:nvSpPr>
          <p:cNvPr id="7" name="TextBox 6"/>
          <p:cNvSpPr txBox="1"/>
          <p:nvPr/>
        </p:nvSpPr>
        <p:spPr>
          <a:xfrm>
            <a:off x="5867400" y="2816423"/>
            <a:ext cx="2667000" cy="307777"/>
          </a:xfrm>
          <a:prstGeom prst="rect">
            <a:avLst/>
          </a:prstGeom>
          <a:noFill/>
        </p:spPr>
        <p:txBody>
          <a:bodyPr wrap="square" rtlCol="0">
            <a:spAutoFit/>
          </a:bodyPr>
          <a:lstStyle/>
          <a:p>
            <a:r>
              <a:rPr lang="en-US" sz="1400" dirty="0" smtClean="0"/>
              <a:t>Sugarcane Tops (SCT)  </a:t>
            </a:r>
            <a:endParaRPr lang="en-US" sz="1400" dirty="0"/>
          </a:p>
        </p:txBody>
      </p:sp>
      <p:sp>
        <p:nvSpPr>
          <p:cNvPr id="10" name="Rectangle 9"/>
          <p:cNvSpPr/>
          <p:nvPr/>
        </p:nvSpPr>
        <p:spPr>
          <a:xfrm>
            <a:off x="2362200" y="0"/>
            <a:ext cx="4572000" cy="584775"/>
          </a:xfrm>
          <a:prstGeom prst="rect">
            <a:avLst/>
          </a:prstGeom>
        </p:spPr>
        <p:txBody>
          <a:bodyPr wrap="square">
            <a:spAutoFit/>
          </a:bodyPr>
          <a:lstStyle/>
          <a:p>
            <a:r>
              <a:rPr lang="en-US" sz="3200" b="1" dirty="0" smtClean="0">
                <a:latin typeface="Monotype Corsiva" pitchFamily="66" charset="0"/>
                <a:cs typeface="Times New Roman" pitchFamily="18" charset="0"/>
              </a:rPr>
              <a:t>Sugarcane Tops (SCT)</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4"/>
          <p:cNvSpPr>
            <a:spLocks noChangeArrowheads="1"/>
          </p:cNvSpPr>
          <p:nvPr/>
        </p:nvSpPr>
        <p:spPr bwMode="auto">
          <a:xfrm>
            <a:off x="228600" y="914400"/>
            <a:ext cx="8686800" cy="2292350"/>
          </a:xfrm>
          <a:prstGeom prst="rect">
            <a:avLst/>
          </a:prstGeom>
          <a:noFill/>
          <a:ln w="9525">
            <a:noFill/>
            <a:miter lim="800000"/>
            <a:headEnd/>
            <a:tailEnd/>
          </a:ln>
        </p:spPr>
        <p:txBody>
          <a:bodyPr>
            <a:spAutoFit/>
          </a:bodyPr>
          <a:lstStyle/>
          <a:p>
            <a:pPr marL="350838" indent="-350838" algn="just">
              <a:lnSpc>
                <a:spcPct val="150000"/>
              </a:lnSpc>
              <a:buFont typeface="Wingdings" pitchFamily="2" charset="2"/>
              <a:buChar char="Ø"/>
            </a:pPr>
            <a:r>
              <a:rPr lang="en-US" sz="2200" dirty="0" smtClean="0">
                <a:latin typeface="Times New Roman" pitchFamily="18" charset="0"/>
                <a:cs typeface="Times New Roman" pitchFamily="18" charset="0"/>
              </a:rPr>
              <a:t>Sugarcane </a:t>
            </a:r>
            <a:r>
              <a:rPr lang="en-US" sz="2200" dirty="0">
                <a:latin typeface="Times New Roman" pitchFamily="18" charset="0"/>
                <a:cs typeface="Times New Roman" pitchFamily="18" charset="0"/>
              </a:rPr>
              <a:t>top is the most surplus residue </a:t>
            </a:r>
            <a:r>
              <a:rPr lang="en-US" sz="2200" b="1" dirty="0">
                <a:latin typeface="Times New Roman" pitchFamily="18" charset="0"/>
                <a:cs typeface="Times New Roman" pitchFamily="18" charset="0"/>
              </a:rPr>
              <a:t>(79.4 MMT) </a:t>
            </a:r>
            <a:r>
              <a:rPr lang="en-US" sz="2200" dirty="0">
                <a:latin typeface="Times New Roman" pitchFamily="18" charset="0"/>
                <a:cs typeface="Times New Roman" pitchFamily="18" charset="0"/>
              </a:rPr>
              <a:t>available in India. 1 MT of sugarcane produced gives </a:t>
            </a:r>
            <a:r>
              <a:rPr lang="en-US" sz="2200" b="1" dirty="0">
                <a:latin typeface="Times New Roman" pitchFamily="18" charset="0"/>
                <a:cs typeface="Times New Roman" pitchFamily="18" charset="0"/>
              </a:rPr>
              <a:t>0.25-0.3 MT </a:t>
            </a:r>
            <a:r>
              <a:rPr lang="en-US" sz="2200" dirty="0">
                <a:latin typeface="Times New Roman" pitchFamily="18" charset="0"/>
                <a:cs typeface="Times New Roman" pitchFamily="18" charset="0"/>
              </a:rPr>
              <a:t>of </a:t>
            </a:r>
            <a:r>
              <a:rPr lang="en-US" sz="2200" dirty="0" smtClean="0">
                <a:latin typeface="Times New Roman" pitchFamily="18" charset="0"/>
                <a:cs typeface="Times New Roman" pitchFamily="18" charset="0"/>
              </a:rPr>
              <a:t>SCT</a:t>
            </a:r>
            <a:endParaRPr lang="en-US" sz="2200" dirty="0">
              <a:latin typeface="Times New Roman" pitchFamily="18" charset="0"/>
              <a:cs typeface="Times New Roman" pitchFamily="18" charset="0"/>
            </a:endParaRPr>
          </a:p>
          <a:p>
            <a:pPr algn="just">
              <a:lnSpc>
                <a:spcPct val="150000"/>
              </a:lnSpc>
            </a:pPr>
            <a:endParaRPr lang="en-US" sz="2200" b="1" dirty="0">
              <a:solidFill>
                <a:schemeClr val="bg1"/>
              </a:solidFill>
              <a:latin typeface="Times New Roman" pitchFamily="18" charset="0"/>
              <a:cs typeface="Times New Roman" pitchFamily="18" charset="0"/>
            </a:endParaRPr>
          </a:p>
          <a:p>
            <a:pPr algn="just">
              <a:buFont typeface="Wingdings" pitchFamily="2" charset="2"/>
              <a:buChar char="Ø"/>
            </a:pPr>
            <a:endParaRPr lang="en-US" sz="2200" b="1" dirty="0">
              <a:solidFill>
                <a:schemeClr val="bg1"/>
              </a:solidFill>
              <a:latin typeface="Times New Roman" pitchFamily="18" charset="0"/>
              <a:cs typeface="Times New Roman" pitchFamily="18" charset="0"/>
            </a:endParaRPr>
          </a:p>
          <a:p>
            <a:pPr algn="just"/>
            <a:endParaRPr lang="en-US" sz="2200" b="1" dirty="0">
              <a:solidFill>
                <a:schemeClr val="bg1"/>
              </a:solidFill>
              <a:latin typeface="Times New Roman" pitchFamily="18" charset="0"/>
              <a:cs typeface="Times New Roman" pitchFamily="18" charset="0"/>
            </a:endParaRPr>
          </a:p>
        </p:txBody>
      </p:sp>
      <p:pic>
        <p:nvPicPr>
          <p:cNvPr id="17412" name="Picture 3"/>
          <p:cNvPicPr>
            <a:picLocks noChangeAspect="1" noChangeArrowheads="1"/>
          </p:cNvPicPr>
          <p:nvPr/>
        </p:nvPicPr>
        <p:blipFill>
          <a:blip r:embed="rId2" cstate="print"/>
          <a:srcRect l="6139" t="14139" r="21469" b="14395"/>
          <a:stretch>
            <a:fillRect/>
          </a:stretch>
        </p:blipFill>
        <p:spPr bwMode="auto">
          <a:xfrm>
            <a:off x="457200" y="2133600"/>
            <a:ext cx="8077200" cy="3962400"/>
          </a:xfrm>
          <a:prstGeom prst="rect">
            <a:avLst/>
          </a:prstGeom>
          <a:noFill/>
          <a:ln w="9525">
            <a:solidFill>
              <a:schemeClr val="bg1"/>
            </a:solidFill>
            <a:miter lim="800000"/>
            <a:headEnd/>
            <a:tailEnd/>
          </a:ln>
        </p:spPr>
      </p:pic>
      <p:sp>
        <p:nvSpPr>
          <p:cNvPr id="17413" name="TextBox 4"/>
          <p:cNvSpPr txBox="1">
            <a:spLocks noChangeArrowheads="1"/>
          </p:cNvSpPr>
          <p:nvPr/>
        </p:nvSpPr>
        <p:spPr bwMode="auto">
          <a:xfrm>
            <a:off x="1295400" y="6019800"/>
            <a:ext cx="7924800" cy="400050"/>
          </a:xfrm>
          <a:prstGeom prst="rect">
            <a:avLst/>
          </a:prstGeom>
          <a:noFill/>
          <a:ln w="9525">
            <a:noFill/>
            <a:miter lim="800000"/>
            <a:headEnd/>
            <a:tailEnd/>
          </a:ln>
        </p:spPr>
        <p:txBody>
          <a:bodyPr>
            <a:spAutoFit/>
          </a:bodyPr>
          <a:lstStyle/>
          <a:p>
            <a:r>
              <a:rPr lang="en-IN" sz="2000" dirty="0" smtClean="0">
                <a:latin typeface="Times New Roman" pitchFamily="18" charset="0"/>
                <a:cs typeface="Times New Roman" pitchFamily="18" charset="0"/>
              </a:rPr>
              <a:t>Annual </a:t>
            </a:r>
            <a:r>
              <a:rPr lang="en-IN" sz="2000" dirty="0">
                <a:latin typeface="Times New Roman" pitchFamily="18" charset="0"/>
                <a:cs typeface="Times New Roman" pitchFamily="18" charset="0"/>
              </a:rPr>
              <a:t>crop residue generation in India (</a:t>
            </a:r>
            <a:r>
              <a:rPr lang="en-IN" sz="2000" dirty="0" err="1">
                <a:latin typeface="Times New Roman" pitchFamily="18" charset="0"/>
                <a:cs typeface="Times New Roman" pitchFamily="18" charset="0"/>
              </a:rPr>
              <a:t>Sukumaran</a:t>
            </a:r>
            <a:r>
              <a:rPr lang="en-IN" sz="2000" dirty="0">
                <a:latin typeface="Times New Roman" pitchFamily="18" charset="0"/>
                <a:cs typeface="Times New Roman" pitchFamily="18" charset="0"/>
              </a:rPr>
              <a:t> et al., 2010)</a:t>
            </a:r>
          </a:p>
        </p:txBody>
      </p:sp>
      <p:sp>
        <p:nvSpPr>
          <p:cNvPr id="7" name="TextBox 6"/>
          <p:cNvSpPr txBox="1"/>
          <p:nvPr/>
        </p:nvSpPr>
        <p:spPr>
          <a:xfrm>
            <a:off x="533400" y="228600"/>
            <a:ext cx="8229600" cy="584775"/>
          </a:xfrm>
          <a:prstGeom prst="rect">
            <a:avLst/>
          </a:prstGeom>
          <a:noFill/>
        </p:spPr>
        <p:txBody>
          <a:bodyPr wrap="square" rtlCol="0">
            <a:spAutoFit/>
          </a:bodyPr>
          <a:lstStyle/>
          <a:p>
            <a:r>
              <a:rPr lang="en-US" sz="3200" dirty="0" smtClean="0">
                <a:latin typeface="Monotype Corsiva" pitchFamily="66" charset="0"/>
              </a:rPr>
              <a:t>Cont…</a:t>
            </a:r>
            <a:endParaRPr lang="en-US" sz="3200" dirty="0">
              <a:latin typeface="Monotype Corsiva"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
          <p:cNvSpPr txBox="1">
            <a:spLocks noChangeArrowheads="1"/>
          </p:cNvSpPr>
          <p:nvPr/>
        </p:nvSpPr>
        <p:spPr bwMode="auto">
          <a:xfrm>
            <a:off x="762000" y="44450"/>
            <a:ext cx="8382000" cy="1200150"/>
          </a:xfrm>
          <a:prstGeom prst="rect">
            <a:avLst/>
          </a:prstGeom>
          <a:noFill/>
          <a:ln w="9525">
            <a:noFill/>
            <a:miter lim="800000"/>
            <a:headEnd/>
            <a:tailEnd/>
          </a:ln>
        </p:spPr>
        <p:txBody>
          <a:bodyPr>
            <a:spAutoFit/>
          </a:bodyPr>
          <a:lstStyle/>
          <a:p>
            <a:pPr algn="ctr"/>
            <a:r>
              <a:rPr lang="en-IN" sz="3600" b="1" dirty="0">
                <a:latin typeface="Monotype Corsiva" pitchFamily="66" charset="0"/>
              </a:rPr>
              <a:t>Major Bottlenecks in </a:t>
            </a:r>
            <a:r>
              <a:rPr lang="en-IN" sz="3600" b="1" dirty="0" err="1">
                <a:latin typeface="Monotype Corsiva" pitchFamily="66" charset="0"/>
              </a:rPr>
              <a:t>Lignocellulosic</a:t>
            </a:r>
            <a:r>
              <a:rPr lang="en-IN" sz="3600" b="1" dirty="0">
                <a:latin typeface="Monotype Corsiva" pitchFamily="66" charset="0"/>
              </a:rPr>
              <a:t> </a:t>
            </a:r>
            <a:r>
              <a:rPr lang="en-IN" sz="3600" b="1" dirty="0" err="1">
                <a:latin typeface="Monotype Corsiva" pitchFamily="66" charset="0"/>
              </a:rPr>
              <a:t>Bioethanol</a:t>
            </a:r>
            <a:r>
              <a:rPr lang="en-IN" sz="3600" b="1" dirty="0">
                <a:latin typeface="Monotype Corsiva" pitchFamily="66" charset="0"/>
              </a:rPr>
              <a:t> Production</a:t>
            </a:r>
          </a:p>
        </p:txBody>
      </p:sp>
      <p:pic>
        <p:nvPicPr>
          <p:cNvPr id="21507"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pic>
        <p:nvPicPr>
          <p:cNvPr id="21508" name="Picture 2" descr="http://images.rigzone.com/images/home/article/hf_141902_article.jpg"/>
          <p:cNvPicPr>
            <a:picLocks noChangeAspect="1" noChangeArrowheads="1"/>
          </p:cNvPicPr>
          <p:nvPr/>
        </p:nvPicPr>
        <p:blipFill>
          <a:blip r:embed="rId3" cstate="print"/>
          <a:srcRect/>
          <a:stretch>
            <a:fillRect/>
          </a:stretch>
        </p:blipFill>
        <p:spPr bwMode="auto">
          <a:xfrm>
            <a:off x="0" y="1447800"/>
            <a:ext cx="3276600" cy="4724400"/>
          </a:xfrm>
          <a:prstGeom prst="rect">
            <a:avLst/>
          </a:prstGeom>
          <a:noFill/>
          <a:ln w="9525">
            <a:noFill/>
            <a:miter lim="800000"/>
            <a:headEnd/>
            <a:tailEnd/>
          </a:ln>
        </p:spPr>
      </p:pic>
      <p:graphicFrame>
        <p:nvGraphicFramePr>
          <p:cNvPr id="8" name="Diagram 7"/>
          <p:cNvGraphicFramePr/>
          <p:nvPr/>
        </p:nvGraphicFramePr>
        <p:xfrm>
          <a:off x="2590800" y="1727200"/>
          <a:ext cx="6248400" cy="4366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6512" y="868048"/>
          <a:ext cx="9144000" cy="2920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p:cNvGraphicFramePr/>
          <p:nvPr/>
        </p:nvGraphicFramePr>
        <p:xfrm>
          <a:off x="0" y="3717032"/>
          <a:ext cx="9144000" cy="292895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5604" name="TextBox 3"/>
          <p:cNvSpPr txBox="1">
            <a:spLocks noChangeArrowheads="1"/>
          </p:cNvSpPr>
          <p:nvPr/>
        </p:nvSpPr>
        <p:spPr bwMode="auto">
          <a:xfrm>
            <a:off x="0" y="0"/>
            <a:ext cx="9144000" cy="646113"/>
          </a:xfrm>
          <a:prstGeom prst="rect">
            <a:avLst/>
          </a:prstGeom>
          <a:noFill/>
          <a:ln w="9525">
            <a:noFill/>
            <a:miter lim="800000"/>
            <a:headEnd/>
            <a:tailEnd/>
          </a:ln>
        </p:spPr>
        <p:txBody>
          <a:bodyPr>
            <a:spAutoFit/>
          </a:bodyPr>
          <a:lstStyle/>
          <a:p>
            <a:pPr algn="ctr">
              <a:spcBef>
                <a:spcPct val="50000"/>
              </a:spcBef>
            </a:pPr>
            <a:r>
              <a:rPr lang="en-US" sz="3600" b="1" dirty="0">
                <a:latin typeface="Monotype Corsiva" pitchFamily="66" charset="0"/>
              </a:rPr>
              <a:t>Biological Processing Strategies</a:t>
            </a:r>
            <a:endParaRPr lang="en-IN" sz="3600" b="1" dirty="0">
              <a:latin typeface="Monotype Corsiva" pitchFamily="66" charset="0"/>
            </a:endParaRPr>
          </a:p>
        </p:txBody>
      </p:sp>
      <p:pic>
        <p:nvPicPr>
          <p:cNvPr id="25605" name="il_fi" descr="http://upload.wikimedia.org/wikipedia/en/thumb/1/1c/IIT_Kharagpur_Logo.svg/268px-IIT_Kharagpur_Logo.svg.png"/>
          <p:cNvPicPr>
            <a:picLocks noChangeAspect="1" noChangeArrowheads="1"/>
          </p:cNvPicPr>
          <p:nvPr/>
        </p:nvPicPr>
        <p:blipFill>
          <a:blip r:embed="rId12"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1979712" y="1844823"/>
            <a:ext cx="6984776" cy="1152130"/>
          </a:xfrm>
          <a:custGeom>
            <a:avLst/>
            <a:gdLst>
              <a:gd name="connsiteX0" fmla="*/ 0 w 6984776"/>
              <a:gd name="connsiteY0" fmla="*/ 1152128 h 1152128"/>
              <a:gd name="connsiteX1" fmla="*/ 873094 w 6984776"/>
              <a:gd name="connsiteY1" fmla="*/ 0 h 1152128"/>
              <a:gd name="connsiteX2" fmla="*/ 6111682 w 6984776"/>
              <a:gd name="connsiteY2" fmla="*/ 0 h 1152128"/>
              <a:gd name="connsiteX3" fmla="*/ 6984776 w 6984776"/>
              <a:gd name="connsiteY3" fmla="*/ 1152128 h 1152128"/>
              <a:gd name="connsiteX4" fmla="*/ 0 w 6984776"/>
              <a:gd name="connsiteY4" fmla="*/ 1152128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76" h="1152128">
                <a:moveTo>
                  <a:pt x="6984776" y="1"/>
                </a:moveTo>
                <a:lnTo>
                  <a:pt x="6111682" y="1152127"/>
                </a:lnTo>
                <a:lnTo>
                  <a:pt x="873094" y="1152127"/>
                </a:lnTo>
                <a:lnTo>
                  <a:pt x="0" y="1"/>
                </a:lnTo>
                <a:lnTo>
                  <a:pt x="6984776" y="1"/>
                </a:lnTo>
                <a:close/>
              </a:path>
            </a:pathLst>
          </a:custGeom>
          <a:solidFill>
            <a:srgbClr val="10A433"/>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lIns="1247735" tIns="25401" rIns="1247737" bIns="25401" spcCol="1270" anchor="ctr"/>
          <a:lstStyle/>
          <a:p>
            <a:pPr algn="ctr" defTabSz="889000" fontAlgn="auto">
              <a:lnSpc>
                <a:spcPct val="90000"/>
              </a:lnSpc>
              <a:spcBef>
                <a:spcPts val="0"/>
              </a:spcBef>
              <a:spcAft>
                <a:spcPct val="35000"/>
              </a:spcAft>
              <a:defRPr/>
            </a:pPr>
            <a:r>
              <a:rPr lang="en-SG" dirty="0"/>
              <a:t>Enzymatic Delignification: Enzyme mediated degradation of lignin without much altering the native structure of cellulose and </a:t>
            </a:r>
            <a:r>
              <a:rPr lang="en-SG" dirty="0" err="1"/>
              <a:t>hemicellulose</a:t>
            </a:r>
            <a:endParaRPr lang="en-SG" dirty="0"/>
          </a:p>
        </p:txBody>
      </p:sp>
      <p:sp>
        <p:nvSpPr>
          <p:cNvPr id="9" name="Freeform 8"/>
          <p:cNvSpPr/>
          <p:nvPr/>
        </p:nvSpPr>
        <p:spPr>
          <a:xfrm>
            <a:off x="2852809" y="2996950"/>
            <a:ext cx="5238582" cy="1152129"/>
          </a:xfrm>
          <a:custGeom>
            <a:avLst/>
            <a:gdLst>
              <a:gd name="connsiteX0" fmla="*/ 0 w 5238582"/>
              <a:gd name="connsiteY0" fmla="*/ 1152128 h 1152128"/>
              <a:gd name="connsiteX1" fmla="*/ 873094 w 5238582"/>
              <a:gd name="connsiteY1" fmla="*/ 0 h 1152128"/>
              <a:gd name="connsiteX2" fmla="*/ 4365488 w 5238582"/>
              <a:gd name="connsiteY2" fmla="*/ 0 h 1152128"/>
              <a:gd name="connsiteX3" fmla="*/ 5238582 w 5238582"/>
              <a:gd name="connsiteY3" fmla="*/ 1152128 h 1152128"/>
              <a:gd name="connsiteX4" fmla="*/ 0 w 5238582"/>
              <a:gd name="connsiteY4" fmla="*/ 1152128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582" h="1152128">
                <a:moveTo>
                  <a:pt x="5238582" y="1"/>
                </a:moveTo>
                <a:lnTo>
                  <a:pt x="4365488" y="1152127"/>
                </a:lnTo>
                <a:lnTo>
                  <a:pt x="873094" y="1152127"/>
                </a:lnTo>
                <a:lnTo>
                  <a:pt x="0" y="1"/>
                </a:lnTo>
                <a:lnTo>
                  <a:pt x="5238582" y="1"/>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702088"/>
              <a:satOff val="-5790"/>
              <a:lumOff val="17189"/>
              <a:alphaOff val="0"/>
            </a:schemeClr>
          </a:fillRef>
          <a:effectRef idx="2">
            <a:schemeClr val="accent4">
              <a:hueOff val="-702088"/>
              <a:satOff val="-5790"/>
              <a:lumOff val="17189"/>
              <a:alphaOff val="0"/>
            </a:schemeClr>
          </a:effectRef>
          <a:fontRef idx="minor">
            <a:schemeClr val="lt1"/>
          </a:fontRef>
        </p:style>
        <p:txBody>
          <a:bodyPr lIns="942151" tIns="25401" rIns="942153" bIns="25400" spcCol="1270" anchor="ctr"/>
          <a:lstStyle/>
          <a:p>
            <a:pPr algn="ctr" defTabSz="889000" fontAlgn="auto">
              <a:lnSpc>
                <a:spcPct val="90000"/>
              </a:lnSpc>
              <a:spcBef>
                <a:spcPts val="0"/>
              </a:spcBef>
              <a:spcAft>
                <a:spcPct val="35000"/>
              </a:spcAft>
              <a:defRPr/>
            </a:pPr>
            <a:r>
              <a:rPr lang="en-US" sz="2000" dirty="0"/>
              <a:t>Increases accessibility of cellulose</a:t>
            </a:r>
            <a:endParaRPr lang="en-SG" sz="2000" dirty="0"/>
          </a:p>
        </p:txBody>
      </p:sp>
      <p:sp>
        <p:nvSpPr>
          <p:cNvPr id="10" name="Freeform 9"/>
          <p:cNvSpPr/>
          <p:nvPr/>
        </p:nvSpPr>
        <p:spPr>
          <a:xfrm>
            <a:off x="3725906" y="4149080"/>
            <a:ext cx="3492388" cy="1152129"/>
          </a:xfrm>
          <a:custGeom>
            <a:avLst/>
            <a:gdLst>
              <a:gd name="connsiteX0" fmla="*/ 0 w 3492388"/>
              <a:gd name="connsiteY0" fmla="*/ 1152128 h 1152128"/>
              <a:gd name="connsiteX1" fmla="*/ 873094 w 3492388"/>
              <a:gd name="connsiteY1" fmla="*/ 0 h 1152128"/>
              <a:gd name="connsiteX2" fmla="*/ 2619294 w 3492388"/>
              <a:gd name="connsiteY2" fmla="*/ 0 h 1152128"/>
              <a:gd name="connsiteX3" fmla="*/ 3492388 w 3492388"/>
              <a:gd name="connsiteY3" fmla="*/ 1152128 h 1152128"/>
              <a:gd name="connsiteX4" fmla="*/ 0 w 3492388"/>
              <a:gd name="connsiteY4" fmla="*/ 1152128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388" h="1152128">
                <a:moveTo>
                  <a:pt x="3492388" y="1"/>
                </a:moveTo>
                <a:lnTo>
                  <a:pt x="2619294" y="1152127"/>
                </a:lnTo>
                <a:lnTo>
                  <a:pt x="873094" y="1152127"/>
                </a:lnTo>
                <a:lnTo>
                  <a:pt x="0" y="1"/>
                </a:lnTo>
                <a:lnTo>
                  <a:pt x="3492388" y="1"/>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1404177"/>
              <a:satOff val="-11581"/>
              <a:lumOff val="34378"/>
              <a:alphaOff val="0"/>
            </a:schemeClr>
          </a:fillRef>
          <a:effectRef idx="2">
            <a:schemeClr val="accent4">
              <a:hueOff val="-1404177"/>
              <a:satOff val="-11581"/>
              <a:lumOff val="34378"/>
              <a:alphaOff val="0"/>
            </a:schemeClr>
          </a:effectRef>
          <a:fontRef idx="minor">
            <a:schemeClr val="lt1"/>
          </a:fontRef>
        </p:style>
        <p:txBody>
          <a:bodyPr lIns="636567" tIns="25400" rIns="636569" bIns="25401" spcCol="1270" anchor="ctr"/>
          <a:lstStyle/>
          <a:p>
            <a:pPr algn="ctr" defTabSz="889000" fontAlgn="auto">
              <a:lnSpc>
                <a:spcPct val="90000"/>
              </a:lnSpc>
              <a:spcBef>
                <a:spcPts val="0"/>
              </a:spcBef>
              <a:spcAft>
                <a:spcPct val="35000"/>
              </a:spcAft>
              <a:defRPr/>
            </a:pPr>
            <a:r>
              <a:rPr lang="en-US" sz="2000" dirty="0"/>
              <a:t>Enhances rate of hydrolysis</a:t>
            </a:r>
            <a:endParaRPr lang="en-SG" sz="2000" dirty="0"/>
          </a:p>
        </p:txBody>
      </p:sp>
      <p:grpSp>
        <p:nvGrpSpPr>
          <p:cNvPr id="2" name="Group 11"/>
          <p:cNvGrpSpPr>
            <a:grpSpLocks/>
          </p:cNvGrpSpPr>
          <p:nvPr/>
        </p:nvGrpSpPr>
        <p:grpSpPr bwMode="auto">
          <a:xfrm>
            <a:off x="4598988" y="5300663"/>
            <a:ext cx="1746250" cy="1152525"/>
            <a:chOff x="4599002" y="5301208"/>
            <a:chExt cx="1746195" cy="1152128"/>
          </a:xfrm>
        </p:grpSpPr>
        <p:sp>
          <p:nvSpPr>
            <p:cNvPr id="11" name="Freeform 10"/>
            <p:cNvSpPr/>
            <p:nvPr/>
          </p:nvSpPr>
          <p:spPr>
            <a:xfrm>
              <a:off x="4599002" y="5301208"/>
              <a:ext cx="1746195" cy="1152128"/>
            </a:xfrm>
            <a:custGeom>
              <a:avLst/>
              <a:gdLst>
                <a:gd name="connsiteX0" fmla="*/ 0 w 1746194"/>
                <a:gd name="connsiteY0" fmla="*/ 1152128 h 1152128"/>
                <a:gd name="connsiteX1" fmla="*/ 873094 w 1746194"/>
                <a:gd name="connsiteY1" fmla="*/ 0 h 1152128"/>
                <a:gd name="connsiteX2" fmla="*/ 873100 w 1746194"/>
                <a:gd name="connsiteY2" fmla="*/ 0 h 1152128"/>
                <a:gd name="connsiteX3" fmla="*/ 1746194 w 1746194"/>
                <a:gd name="connsiteY3" fmla="*/ 1152128 h 1152128"/>
                <a:gd name="connsiteX4" fmla="*/ 0 w 1746194"/>
                <a:gd name="connsiteY4" fmla="*/ 1152128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194" h="1152128">
                  <a:moveTo>
                    <a:pt x="1746194" y="0"/>
                  </a:moveTo>
                  <a:lnTo>
                    <a:pt x="873100" y="1152128"/>
                  </a:lnTo>
                  <a:lnTo>
                    <a:pt x="873094" y="1152128"/>
                  </a:lnTo>
                  <a:lnTo>
                    <a:pt x="0" y="0"/>
                  </a:lnTo>
                  <a:lnTo>
                    <a:pt x="1746194"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2106265"/>
                <a:satOff val="-17371"/>
                <a:lumOff val="51567"/>
                <a:alphaOff val="0"/>
              </a:schemeClr>
            </a:fillRef>
            <a:effectRef idx="2">
              <a:schemeClr val="accent4">
                <a:hueOff val="-2106265"/>
                <a:satOff val="-17371"/>
                <a:lumOff val="51567"/>
                <a:alphaOff val="0"/>
              </a:schemeClr>
            </a:effectRef>
            <a:fontRef idx="minor">
              <a:schemeClr val="lt1"/>
            </a:fontRef>
          </p:style>
          <p:txBody>
            <a:bodyPr lIns="25401" tIns="25400" rIns="25400" bIns="25400" spcCol="1270" anchor="ctr"/>
            <a:lstStyle/>
            <a:p>
              <a:pPr algn="ctr" defTabSz="889000" fontAlgn="auto">
                <a:lnSpc>
                  <a:spcPct val="90000"/>
                </a:lnSpc>
                <a:spcBef>
                  <a:spcPts val="0"/>
                </a:spcBef>
                <a:spcAft>
                  <a:spcPct val="35000"/>
                </a:spcAft>
                <a:defRPr/>
              </a:pPr>
              <a:endParaRPr lang="en-SG" sz="2000" dirty="0"/>
            </a:p>
          </p:txBody>
        </p:sp>
        <p:sp>
          <p:nvSpPr>
            <p:cNvPr id="9234" name="TextBox 4"/>
            <p:cNvSpPr txBox="1">
              <a:spLocks noChangeArrowheads="1"/>
            </p:cNvSpPr>
            <p:nvPr/>
          </p:nvSpPr>
          <p:spPr bwMode="auto">
            <a:xfrm>
              <a:off x="4898132" y="5339308"/>
              <a:ext cx="1194366" cy="707886"/>
            </a:xfrm>
            <a:prstGeom prst="rect">
              <a:avLst/>
            </a:prstGeom>
            <a:noFill/>
            <a:ln w="9525">
              <a:noFill/>
              <a:miter lim="800000"/>
              <a:headEnd/>
              <a:tailEnd/>
            </a:ln>
          </p:spPr>
          <p:txBody>
            <a:bodyPr wrap="none">
              <a:spAutoFit/>
            </a:bodyPr>
            <a:lstStyle/>
            <a:p>
              <a:pPr algn="ctr"/>
              <a:r>
                <a:rPr lang="en-US" sz="2000">
                  <a:solidFill>
                    <a:schemeClr val="bg1"/>
                  </a:solidFill>
                  <a:latin typeface="Calibri" pitchFamily="34" charset="0"/>
                </a:rPr>
                <a:t>Increased</a:t>
              </a:r>
            </a:p>
            <a:p>
              <a:pPr algn="ctr"/>
              <a:r>
                <a:rPr lang="en-US" sz="2000">
                  <a:solidFill>
                    <a:schemeClr val="bg1"/>
                  </a:solidFill>
                  <a:latin typeface="Calibri" pitchFamily="34" charset="0"/>
                </a:rPr>
                <a:t>Yield</a:t>
              </a:r>
              <a:endParaRPr lang="en-SG" sz="2000">
                <a:solidFill>
                  <a:schemeClr val="bg1"/>
                </a:solidFill>
                <a:latin typeface="Calibri" pitchFamily="34" charset="0"/>
              </a:endParaRPr>
            </a:p>
          </p:txBody>
        </p:sp>
      </p:grpSp>
      <p:pic>
        <p:nvPicPr>
          <p:cNvPr id="16387" name="Picture 3"/>
          <p:cNvPicPr>
            <a:picLocks noChangeAspect="1" noChangeArrowheads="1"/>
          </p:cNvPicPr>
          <p:nvPr/>
        </p:nvPicPr>
        <p:blipFill>
          <a:blip r:embed="rId3" cstate="print"/>
          <a:srcRect/>
          <a:stretch>
            <a:fillRect/>
          </a:stretch>
        </p:blipFill>
        <p:spPr bwMode="auto">
          <a:xfrm>
            <a:off x="179388" y="4437063"/>
            <a:ext cx="3730625" cy="2087562"/>
          </a:xfrm>
          <a:prstGeom prst="rect">
            <a:avLst/>
          </a:prstGeom>
          <a:noFill/>
          <a:ln w="9525">
            <a:noFill/>
            <a:miter lim="800000"/>
            <a:headEnd/>
            <a:tailEnd/>
          </a:ln>
        </p:spPr>
      </p:pic>
      <p:sp>
        <p:nvSpPr>
          <p:cNvPr id="12" name="TextBox 4"/>
          <p:cNvSpPr txBox="1">
            <a:spLocks noChangeArrowheads="1"/>
          </p:cNvSpPr>
          <p:nvPr/>
        </p:nvSpPr>
        <p:spPr bwMode="auto">
          <a:xfrm>
            <a:off x="990600" y="152400"/>
            <a:ext cx="7696200" cy="646331"/>
          </a:xfrm>
          <a:prstGeom prst="rect">
            <a:avLst/>
          </a:prstGeom>
          <a:noFill/>
          <a:ln w="9525">
            <a:noFill/>
            <a:miter lim="800000"/>
            <a:headEnd/>
            <a:tailEnd/>
          </a:ln>
        </p:spPr>
        <p:txBody>
          <a:bodyPr wrap="square">
            <a:spAutoFit/>
          </a:bodyPr>
          <a:lstStyle/>
          <a:p>
            <a:pPr algn="ctr" eaLnBrk="0" hangingPunct="0"/>
            <a:r>
              <a:rPr lang="en-US" sz="3600" b="1" dirty="0">
                <a:latin typeface="Monotype Corsiva" pitchFamily="66" charset="0"/>
                <a:cs typeface="Times New Roman" pitchFamily="18" charset="0"/>
              </a:rPr>
              <a:t>Enzymatic Delignification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6387"/>
                                        </p:tgtEl>
                                        <p:attrNameLst>
                                          <p:attrName>style.visibility</p:attrName>
                                        </p:attrNameLst>
                                      </p:cBhvr>
                                      <p:to>
                                        <p:strVal val="visible"/>
                                      </p:to>
                                    </p:set>
                                    <p:animEffect transition="in" filter="box(in)">
                                      <p:cBhvr>
                                        <p:cTn id="13" dur="500"/>
                                        <p:tgtEl>
                                          <p:spTgt spid="1638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23" name="TextBox 4"/>
          <p:cNvSpPr txBox="1">
            <a:spLocks noChangeArrowheads="1"/>
          </p:cNvSpPr>
          <p:nvPr/>
        </p:nvSpPr>
        <p:spPr bwMode="auto">
          <a:xfrm>
            <a:off x="1547813" y="0"/>
            <a:ext cx="5976937" cy="707886"/>
          </a:xfrm>
          <a:prstGeom prst="rect">
            <a:avLst/>
          </a:prstGeom>
          <a:noFill/>
          <a:ln w="9525">
            <a:noFill/>
            <a:miter lim="800000"/>
            <a:headEnd/>
            <a:tailEnd/>
          </a:ln>
        </p:spPr>
        <p:txBody>
          <a:bodyPr>
            <a:spAutoFit/>
          </a:bodyPr>
          <a:lstStyle/>
          <a:p>
            <a:pPr algn="ctr"/>
            <a:r>
              <a:rPr lang="en-IN" sz="4000" b="1" dirty="0">
                <a:latin typeface="Monotype Corsiva" pitchFamily="66" charset="0"/>
                <a:cs typeface="Times New Roman" pitchFamily="18" charset="0"/>
              </a:rPr>
              <a:t>Classification of </a:t>
            </a:r>
            <a:r>
              <a:rPr lang="en-IN" sz="4000" b="1" dirty="0" err="1">
                <a:latin typeface="Monotype Corsiva" pitchFamily="66" charset="0"/>
                <a:cs typeface="Times New Roman" pitchFamily="18" charset="0"/>
              </a:rPr>
              <a:t>laccase</a:t>
            </a:r>
            <a:endParaRPr lang="en-IN" sz="4000" b="1" dirty="0">
              <a:latin typeface="Monotype Corsiva" pitchFamily="66" charset="0"/>
              <a:cs typeface="Times New Roman" pitchFamily="18" charset="0"/>
            </a:endParaRPr>
          </a:p>
        </p:txBody>
      </p:sp>
      <p:sp>
        <p:nvSpPr>
          <p:cNvPr id="7" name="Rounded Rectangle 6"/>
          <p:cNvSpPr/>
          <p:nvPr/>
        </p:nvSpPr>
        <p:spPr>
          <a:xfrm>
            <a:off x="323850" y="5013325"/>
            <a:ext cx="2303463"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IN" dirty="0">
                <a:solidFill>
                  <a:schemeClr val="tx1"/>
                </a:solidFill>
                <a:latin typeface="Times New Roman" pitchFamily="18" charset="0"/>
                <a:cs typeface="Times New Roman" pitchFamily="18" charset="0"/>
              </a:rPr>
              <a:t>yellow </a:t>
            </a:r>
            <a:r>
              <a:rPr lang="en-IN" dirty="0" err="1">
                <a:solidFill>
                  <a:schemeClr val="tx1"/>
                </a:solidFill>
                <a:latin typeface="Times New Roman" pitchFamily="18" charset="0"/>
                <a:cs typeface="Times New Roman" pitchFamily="18" charset="0"/>
              </a:rPr>
              <a:t>laccases</a:t>
            </a:r>
            <a:r>
              <a:rPr lang="en-IN" dirty="0">
                <a:solidFill>
                  <a:schemeClr val="tx1"/>
                </a:solidFill>
                <a:latin typeface="Times New Roman" pitchFamily="18" charset="0"/>
                <a:cs typeface="Times New Roman" pitchFamily="18" charset="0"/>
              </a:rPr>
              <a:t> catalyze reactions using non-</a:t>
            </a:r>
            <a:r>
              <a:rPr lang="en-IN" dirty="0" err="1">
                <a:solidFill>
                  <a:schemeClr val="tx1"/>
                </a:solidFill>
                <a:latin typeface="Times New Roman" pitchFamily="18" charset="0"/>
                <a:cs typeface="Times New Roman" pitchFamily="18" charset="0"/>
              </a:rPr>
              <a:t>phenolic</a:t>
            </a:r>
            <a:r>
              <a:rPr lang="en-IN" dirty="0">
                <a:solidFill>
                  <a:schemeClr val="tx1"/>
                </a:solidFill>
                <a:latin typeface="Times New Roman" pitchFamily="18" charset="0"/>
                <a:cs typeface="Times New Roman" pitchFamily="18" charset="0"/>
              </a:rPr>
              <a:t> substrates without mediators</a:t>
            </a:r>
          </a:p>
        </p:txBody>
      </p:sp>
      <p:sp>
        <p:nvSpPr>
          <p:cNvPr id="8" name="Rounded Rectangle 7"/>
          <p:cNvSpPr/>
          <p:nvPr/>
        </p:nvSpPr>
        <p:spPr>
          <a:xfrm>
            <a:off x="3492500" y="5445125"/>
            <a:ext cx="2303463" cy="12969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solidFill>
                <a:schemeClr val="tx1"/>
              </a:solidFill>
              <a:latin typeface="Times New Roman" pitchFamily="18" charset="0"/>
              <a:cs typeface="Times New Roman" pitchFamily="18" charset="0"/>
            </a:endParaRPr>
          </a:p>
          <a:p>
            <a:pPr>
              <a:defRPr/>
            </a:pPr>
            <a:r>
              <a:rPr lang="en-US" dirty="0">
                <a:solidFill>
                  <a:schemeClr val="tx1"/>
                </a:solidFill>
                <a:latin typeface="Times New Roman" pitchFamily="18" charset="0"/>
                <a:cs typeface="Times New Roman" pitchFamily="18" charset="0"/>
              </a:rPr>
              <a:t>Catalyze </a:t>
            </a:r>
            <a:r>
              <a:rPr lang="en-US" dirty="0" err="1">
                <a:solidFill>
                  <a:schemeClr val="tx1"/>
                </a:solidFill>
                <a:latin typeface="Times New Roman" pitchFamily="18" charset="0"/>
                <a:cs typeface="Times New Roman" pitchFamily="18" charset="0"/>
              </a:rPr>
              <a:t>phenolics</a:t>
            </a:r>
            <a:r>
              <a:rPr lang="en-US" dirty="0">
                <a:solidFill>
                  <a:schemeClr val="tx1"/>
                </a:solidFill>
                <a:latin typeface="Times New Roman" pitchFamily="18" charset="0"/>
                <a:cs typeface="Times New Roman" pitchFamily="18" charset="0"/>
              </a:rPr>
              <a:t>, and lignin with the presence of mediator in reaction mixture</a:t>
            </a:r>
            <a:endParaRPr lang="en-IN" dirty="0">
              <a:solidFill>
                <a:schemeClr val="tx1"/>
              </a:solidFill>
              <a:latin typeface="Times New Roman" pitchFamily="18" charset="0"/>
              <a:cs typeface="Times New Roman" pitchFamily="18" charset="0"/>
            </a:endParaRPr>
          </a:p>
          <a:p>
            <a:pPr>
              <a:defRPr/>
            </a:pPr>
            <a:endParaRPr lang="en-IN" dirty="0">
              <a:latin typeface="Times New Roman" pitchFamily="18" charset="0"/>
              <a:cs typeface="Times New Roman" pitchFamily="18" charset="0"/>
            </a:endParaRPr>
          </a:p>
        </p:txBody>
      </p:sp>
      <p:sp>
        <p:nvSpPr>
          <p:cNvPr id="9" name="Rounded Rectangle 8"/>
          <p:cNvSpPr/>
          <p:nvPr/>
        </p:nvSpPr>
        <p:spPr>
          <a:xfrm>
            <a:off x="6553200" y="5013325"/>
            <a:ext cx="2411413" cy="1484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dirty="0">
                <a:solidFill>
                  <a:schemeClr val="tx1"/>
                </a:solidFill>
                <a:latin typeface="Times New Roman" pitchFamily="18" charset="0"/>
                <a:cs typeface="Times New Roman" pitchFamily="18" charset="0"/>
              </a:rPr>
              <a:t>Contains one copper, two zinc, and one iron atom instead of 4 and 3 copper atoms in blue and yellow </a:t>
            </a:r>
            <a:r>
              <a:rPr lang="en-IN" dirty="0" err="1">
                <a:solidFill>
                  <a:schemeClr val="tx1"/>
                </a:solidFill>
                <a:latin typeface="Times New Roman" pitchFamily="18" charset="0"/>
                <a:cs typeface="Times New Roman" pitchFamily="18" charset="0"/>
              </a:rPr>
              <a:t>laccase</a:t>
            </a:r>
            <a:endParaRPr lang="en-IN" dirty="0">
              <a:solidFill>
                <a:schemeClr val="tx1"/>
              </a:solidFill>
              <a:latin typeface="Times New Roman" pitchFamily="18" charset="0"/>
              <a:cs typeface="Times New Roman" pitchFamily="18" charset="0"/>
            </a:endParaRPr>
          </a:p>
        </p:txBody>
      </p:sp>
      <p:pic>
        <p:nvPicPr>
          <p:cNvPr id="10" name="il_fi" descr="http://upload.wikimedia.org/wikipedia/en/thumb/1/1c/IIT_Kharagpur_Logo.svg/268px-IIT_Kharagpur_Logo.svg.png"/>
          <p:cNvPicPr>
            <a:picLocks noChangeAspect="1" noChangeArrowheads="1"/>
          </p:cNvPicPr>
          <p:nvPr/>
        </p:nvPicPr>
        <p:blipFill>
          <a:blip r:embed="rId7"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89175" y="2360613"/>
            <a:ext cx="1069975" cy="3352800"/>
            <a:chOff x="3438" y="1584"/>
            <a:chExt cx="674" cy="2112"/>
          </a:xfrm>
        </p:grpSpPr>
        <p:sp>
          <p:nvSpPr>
            <p:cNvPr id="32839" name="Line 3"/>
            <p:cNvSpPr>
              <a:spLocks noChangeShapeType="1"/>
            </p:cNvSpPr>
            <p:nvPr/>
          </p:nvSpPr>
          <p:spPr bwMode="auto">
            <a:xfrm>
              <a:off x="3487" y="1584"/>
              <a:ext cx="0" cy="528"/>
            </a:xfrm>
            <a:prstGeom prst="line">
              <a:avLst/>
            </a:prstGeom>
            <a:noFill/>
            <a:ln w="38100">
              <a:solidFill>
                <a:srgbClr val="000000"/>
              </a:solidFill>
              <a:round/>
              <a:headEnd/>
              <a:tailEnd/>
            </a:ln>
          </p:spPr>
          <p:txBody>
            <a:bodyPr wrap="none" anchor="ctr"/>
            <a:lstStyle/>
            <a:p>
              <a:endParaRPr lang="en-US"/>
            </a:p>
          </p:txBody>
        </p:sp>
        <p:sp>
          <p:nvSpPr>
            <p:cNvPr id="32840" name="Line 4"/>
            <p:cNvSpPr>
              <a:spLocks noChangeShapeType="1"/>
            </p:cNvSpPr>
            <p:nvPr/>
          </p:nvSpPr>
          <p:spPr bwMode="auto">
            <a:xfrm>
              <a:off x="3583" y="1584"/>
              <a:ext cx="0" cy="528"/>
            </a:xfrm>
            <a:prstGeom prst="line">
              <a:avLst/>
            </a:prstGeom>
            <a:noFill/>
            <a:ln w="38100">
              <a:solidFill>
                <a:srgbClr val="000000"/>
              </a:solidFill>
              <a:round/>
              <a:headEnd/>
              <a:tailEnd/>
            </a:ln>
          </p:spPr>
          <p:txBody>
            <a:bodyPr wrap="none" anchor="ctr"/>
            <a:lstStyle/>
            <a:p>
              <a:endParaRPr lang="en-US"/>
            </a:p>
          </p:txBody>
        </p:sp>
        <p:sp>
          <p:nvSpPr>
            <p:cNvPr id="32841" name="Line 5"/>
            <p:cNvSpPr>
              <a:spLocks noChangeShapeType="1"/>
            </p:cNvSpPr>
            <p:nvPr/>
          </p:nvSpPr>
          <p:spPr bwMode="auto">
            <a:xfrm>
              <a:off x="3679" y="1584"/>
              <a:ext cx="0" cy="672"/>
            </a:xfrm>
            <a:prstGeom prst="line">
              <a:avLst/>
            </a:prstGeom>
            <a:noFill/>
            <a:ln w="38100">
              <a:solidFill>
                <a:srgbClr val="000000"/>
              </a:solidFill>
              <a:round/>
              <a:headEnd/>
              <a:tailEnd/>
            </a:ln>
          </p:spPr>
          <p:txBody>
            <a:bodyPr wrap="none" anchor="ctr"/>
            <a:lstStyle/>
            <a:p>
              <a:endParaRPr lang="en-US"/>
            </a:p>
          </p:txBody>
        </p:sp>
        <p:sp>
          <p:nvSpPr>
            <p:cNvPr id="32842" name="Line 6"/>
            <p:cNvSpPr>
              <a:spLocks noChangeShapeType="1"/>
            </p:cNvSpPr>
            <p:nvPr/>
          </p:nvSpPr>
          <p:spPr bwMode="auto">
            <a:xfrm>
              <a:off x="3794" y="1584"/>
              <a:ext cx="0" cy="528"/>
            </a:xfrm>
            <a:prstGeom prst="line">
              <a:avLst/>
            </a:prstGeom>
            <a:noFill/>
            <a:ln w="38100">
              <a:solidFill>
                <a:srgbClr val="000000"/>
              </a:solidFill>
              <a:round/>
              <a:headEnd/>
              <a:tailEnd/>
            </a:ln>
          </p:spPr>
          <p:txBody>
            <a:bodyPr wrap="none" anchor="ctr"/>
            <a:lstStyle/>
            <a:p>
              <a:endParaRPr lang="en-US"/>
            </a:p>
          </p:txBody>
        </p:sp>
        <p:sp>
          <p:nvSpPr>
            <p:cNvPr id="32843" name="Line 7"/>
            <p:cNvSpPr>
              <a:spLocks noChangeShapeType="1"/>
            </p:cNvSpPr>
            <p:nvPr/>
          </p:nvSpPr>
          <p:spPr bwMode="auto">
            <a:xfrm>
              <a:off x="3871" y="1584"/>
              <a:ext cx="0" cy="528"/>
            </a:xfrm>
            <a:prstGeom prst="line">
              <a:avLst/>
            </a:prstGeom>
            <a:noFill/>
            <a:ln w="38100">
              <a:solidFill>
                <a:srgbClr val="000000"/>
              </a:solidFill>
              <a:round/>
              <a:headEnd/>
              <a:tailEnd/>
            </a:ln>
          </p:spPr>
          <p:txBody>
            <a:bodyPr wrap="none" anchor="ctr"/>
            <a:lstStyle/>
            <a:p>
              <a:endParaRPr lang="en-US"/>
            </a:p>
          </p:txBody>
        </p:sp>
        <p:sp>
          <p:nvSpPr>
            <p:cNvPr id="32844" name="Line 8"/>
            <p:cNvSpPr>
              <a:spLocks noChangeShapeType="1"/>
            </p:cNvSpPr>
            <p:nvPr/>
          </p:nvSpPr>
          <p:spPr bwMode="auto">
            <a:xfrm>
              <a:off x="3978" y="1584"/>
              <a:ext cx="0" cy="672"/>
            </a:xfrm>
            <a:prstGeom prst="line">
              <a:avLst/>
            </a:prstGeom>
            <a:noFill/>
            <a:ln w="38100">
              <a:solidFill>
                <a:srgbClr val="000000"/>
              </a:solidFill>
              <a:round/>
              <a:headEnd/>
              <a:tailEnd/>
            </a:ln>
          </p:spPr>
          <p:txBody>
            <a:bodyPr wrap="none" anchor="ctr"/>
            <a:lstStyle/>
            <a:p>
              <a:endParaRPr lang="en-US"/>
            </a:p>
          </p:txBody>
        </p:sp>
        <p:sp>
          <p:nvSpPr>
            <p:cNvPr id="32845" name="Line 9"/>
            <p:cNvSpPr>
              <a:spLocks noChangeShapeType="1"/>
            </p:cNvSpPr>
            <p:nvPr/>
          </p:nvSpPr>
          <p:spPr bwMode="auto">
            <a:xfrm>
              <a:off x="4063" y="1584"/>
              <a:ext cx="0" cy="528"/>
            </a:xfrm>
            <a:prstGeom prst="line">
              <a:avLst/>
            </a:prstGeom>
            <a:noFill/>
            <a:ln w="38100">
              <a:solidFill>
                <a:srgbClr val="000000"/>
              </a:solidFill>
              <a:round/>
              <a:headEnd/>
              <a:tailEnd/>
            </a:ln>
          </p:spPr>
          <p:txBody>
            <a:bodyPr wrap="none" anchor="ctr"/>
            <a:lstStyle/>
            <a:p>
              <a:endParaRPr lang="en-US"/>
            </a:p>
          </p:txBody>
        </p:sp>
        <p:sp>
          <p:nvSpPr>
            <p:cNvPr id="32846" name="Freeform 10"/>
            <p:cNvSpPr>
              <a:spLocks/>
            </p:cNvSpPr>
            <p:nvPr/>
          </p:nvSpPr>
          <p:spPr bwMode="auto">
            <a:xfrm>
              <a:off x="3438" y="2123"/>
              <a:ext cx="87" cy="600"/>
            </a:xfrm>
            <a:custGeom>
              <a:avLst/>
              <a:gdLst>
                <a:gd name="T0" fmla="*/ 49 w 87"/>
                <a:gd name="T1" fmla="*/ 0 h 600"/>
                <a:gd name="T2" fmla="*/ 41 w 87"/>
                <a:gd name="T3" fmla="*/ 84 h 600"/>
                <a:gd name="T4" fmla="*/ 72 w 87"/>
                <a:gd name="T5" fmla="*/ 177 h 600"/>
                <a:gd name="T6" fmla="*/ 26 w 87"/>
                <a:gd name="T7" fmla="*/ 223 h 600"/>
                <a:gd name="T8" fmla="*/ 26 w 87"/>
                <a:gd name="T9" fmla="*/ 269 h 600"/>
                <a:gd name="T10" fmla="*/ 72 w 87"/>
                <a:gd name="T11" fmla="*/ 300 h 600"/>
                <a:gd name="T12" fmla="*/ 34 w 87"/>
                <a:gd name="T13" fmla="*/ 384 h 600"/>
                <a:gd name="T14" fmla="*/ 49 w 87"/>
                <a:gd name="T15" fmla="*/ 400 h 600"/>
                <a:gd name="T16" fmla="*/ 87 w 87"/>
                <a:gd name="T17" fmla="*/ 407 h 600"/>
                <a:gd name="T18" fmla="*/ 18 w 87"/>
                <a:gd name="T19" fmla="*/ 454 h 600"/>
                <a:gd name="T20" fmla="*/ 3 w 87"/>
                <a:gd name="T21" fmla="*/ 477 h 600"/>
                <a:gd name="T22" fmla="*/ 10 w 87"/>
                <a:gd name="T23" fmla="*/ 515 h 600"/>
                <a:gd name="T24" fmla="*/ 18 w 87"/>
                <a:gd name="T25" fmla="*/ 554 h 600"/>
                <a:gd name="T26" fmla="*/ 26 w 87"/>
                <a:gd name="T27" fmla="*/ 577 h 600"/>
                <a:gd name="T28" fmla="*/ 10 w 87"/>
                <a:gd name="T29" fmla="*/ 600 h 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7"/>
                <a:gd name="T46" fmla="*/ 0 h 600"/>
                <a:gd name="T47" fmla="*/ 87 w 87"/>
                <a:gd name="T48" fmla="*/ 600 h 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7" h="600">
                  <a:moveTo>
                    <a:pt x="49" y="0"/>
                  </a:moveTo>
                  <a:cubicBezTo>
                    <a:pt x="0" y="17"/>
                    <a:pt x="29" y="46"/>
                    <a:pt x="41" y="84"/>
                  </a:cubicBezTo>
                  <a:cubicBezTo>
                    <a:pt x="47" y="125"/>
                    <a:pt x="45" y="148"/>
                    <a:pt x="72" y="177"/>
                  </a:cubicBezTo>
                  <a:cubicBezTo>
                    <a:pt x="59" y="214"/>
                    <a:pt x="51" y="196"/>
                    <a:pt x="26" y="223"/>
                  </a:cubicBezTo>
                  <a:cubicBezTo>
                    <a:pt x="20" y="239"/>
                    <a:pt x="10" y="253"/>
                    <a:pt x="26" y="269"/>
                  </a:cubicBezTo>
                  <a:cubicBezTo>
                    <a:pt x="39" y="282"/>
                    <a:pt x="72" y="300"/>
                    <a:pt x="72" y="300"/>
                  </a:cubicBezTo>
                  <a:cubicBezTo>
                    <a:pt x="32" y="340"/>
                    <a:pt x="13" y="334"/>
                    <a:pt x="34" y="384"/>
                  </a:cubicBezTo>
                  <a:cubicBezTo>
                    <a:pt x="37" y="391"/>
                    <a:pt x="42" y="397"/>
                    <a:pt x="49" y="400"/>
                  </a:cubicBezTo>
                  <a:cubicBezTo>
                    <a:pt x="61" y="405"/>
                    <a:pt x="74" y="405"/>
                    <a:pt x="87" y="407"/>
                  </a:cubicBezTo>
                  <a:cubicBezTo>
                    <a:pt x="66" y="429"/>
                    <a:pt x="45" y="440"/>
                    <a:pt x="18" y="454"/>
                  </a:cubicBezTo>
                  <a:cubicBezTo>
                    <a:pt x="13" y="462"/>
                    <a:pt x="1" y="468"/>
                    <a:pt x="3" y="477"/>
                  </a:cubicBezTo>
                  <a:cubicBezTo>
                    <a:pt x="13" y="526"/>
                    <a:pt x="52" y="455"/>
                    <a:pt x="10" y="515"/>
                  </a:cubicBezTo>
                  <a:cubicBezTo>
                    <a:pt x="13" y="528"/>
                    <a:pt x="15" y="541"/>
                    <a:pt x="18" y="554"/>
                  </a:cubicBezTo>
                  <a:cubicBezTo>
                    <a:pt x="20" y="562"/>
                    <a:pt x="27" y="569"/>
                    <a:pt x="26" y="577"/>
                  </a:cubicBezTo>
                  <a:cubicBezTo>
                    <a:pt x="24" y="586"/>
                    <a:pt x="10" y="600"/>
                    <a:pt x="10" y="600"/>
                  </a:cubicBezTo>
                </a:path>
              </a:pathLst>
            </a:custGeom>
            <a:noFill/>
            <a:ln w="38100">
              <a:solidFill>
                <a:srgbClr val="000000"/>
              </a:solidFill>
              <a:round/>
              <a:headEnd/>
              <a:tailEnd/>
            </a:ln>
          </p:spPr>
          <p:txBody>
            <a:bodyPr wrap="none" anchor="ctr"/>
            <a:lstStyle/>
            <a:p>
              <a:endParaRPr lang="en-US"/>
            </a:p>
          </p:txBody>
        </p:sp>
        <p:sp>
          <p:nvSpPr>
            <p:cNvPr id="32847" name="Freeform 11"/>
            <p:cNvSpPr>
              <a:spLocks/>
            </p:cNvSpPr>
            <p:nvPr/>
          </p:nvSpPr>
          <p:spPr bwMode="auto">
            <a:xfrm>
              <a:off x="3536" y="2092"/>
              <a:ext cx="120" cy="762"/>
            </a:xfrm>
            <a:custGeom>
              <a:avLst/>
              <a:gdLst>
                <a:gd name="T0" fmla="*/ 43 w 120"/>
                <a:gd name="T1" fmla="*/ 0 h 762"/>
                <a:gd name="T2" fmla="*/ 51 w 120"/>
                <a:gd name="T3" fmla="*/ 115 h 762"/>
                <a:gd name="T4" fmla="*/ 59 w 120"/>
                <a:gd name="T5" fmla="*/ 231 h 762"/>
                <a:gd name="T6" fmla="*/ 120 w 120"/>
                <a:gd name="T7" fmla="*/ 262 h 762"/>
                <a:gd name="T8" fmla="*/ 51 w 120"/>
                <a:gd name="T9" fmla="*/ 323 h 762"/>
                <a:gd name="T10" fmla="*/ 59 w 120"/>
                <a:gd name="T11" fmla="*/ 385 h 762"/>
                <a:gd name="T12" fmla="*/ 36 w 120"/>
                <a:gd name="T13" fmla="*/ 462 h 762"/>
                <a:gd name="T14" fmla="*/ 105 w 120"/>
                <a:gd name="T15" fmla="*/ 531 h 762"/>
                <a:gd name="T16" fmla="*/ 59 w 120"/>
                <a:gd name="T17" fmla="*/ 569 h 762"/>
                <a:gd name="T18" fmla="*/ 36 w 120"/>
                <a:gd name="T19" fmla="*/ 662 h 762"/>
                <a:gd name="T20" fmla="*/ 51 w 120"/>
                <a:gd name="T21" fmla="*/ 685 h 762"/>
                <a:gd name="T22" fmla="*/ 20 w 120"/>
                <a:gd name="T23" fmla="*/ 700 h 762"/>
                <a:gd name="T24" fmla="*/ 5 w 120"/>
                <a:gd name="T25" fmla="*/ 762 h 7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0"/>
                <a:gd name="T40" fmla="*/ 0 h 762"/>
                <a:gd name="T41" fmla="*/ 120 w 120"/>
                <a:gd name="T42" fmla="*/ 762 h 7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0" h="762">
                  <a:moveTo>
                    <a:pt x="43" y="0"/>
                  </a:moveTo>
                  <a:cubicBezTo>
                    <a:pt x="31" y="39"/>
                    <a:pt x="38" y="77"/>
                    <a:pt x="51" y="115"/>
                  </a:cubicBezTo>
                  <a:cubicBezTo>
                    <a:pt x="54" y="154"/>
                    <a:pt x="43" y="196"/>
                    <a:pt x="59" y="231"/>
                  </a:cubicBezTo>
                  <a:cubicBezTo>
                    <a:pt x="69" y="252"/>
                    <a:pt x="120" y="262"/>
                    <a:pt x="120" y="262"/>
                  </a:cubicBezTo>
                  <a:cubicBezTo>
                    <a:pt x="68" y="314"/>
                    <a:pt x="92" y="296"/>
                    <a:pt x="51" y="323"/>
                  </a:cubicBezTo>
                  <a:cubicBezTo>
                    <a:pt x="32" y="353"/>
                    <a:pt x="35" y="361"/>
                    <a:pt x="59" y="385"/>
                  </a:cubicBezTo>
                  <a:cubicBezTo>
                    <a:pt x="23" y="418"/>
                    <a:pt x="69" y="426"/>
                    <a:pt x="36" y="462"/>
                  </a:cubicBezTo>
                  <a:cubicBezTo>
                    <a:pt x="46" y="526"/>
                    <a:pt x="44" y="518"/>
                    <a:pt x="105" y="531"/>
                  </a:cubicBezTo>
                  <a:cubicBezTo>
                    <a:pt x="91" y="545"/>
                    <a:pt x="70" y="553"/>
                    <a:pt x="59" y="569"/>
                  </a:cubicBezTo>
                  <a:cubicBezTo>
                    <a:pt x="46" y="588"/>
                    <a:pt x="40" y="641"/>
                    <a:pt x="36" y="662"/>
                  </a:cubicBezTo>
                  <a:cubicBezTo>
                    <a:pt x="41" y="670"/>
                    <a:pt x="55" y="677"/>
                    <a:pt x="51" y="685"/>
                  </a:cubicBezTo>
                  <a:cubicBezTo>
                    <a:pt x="47" y="696"/>
                    <a:pt x="28" y="692"/>
                    <a:pt x="20" y="700"/>
                  </a:cubicBezTo>
                  <a:cubicBezTo>
                    <a:pt x="0" y="720"/>
                    <a:pt x="5" y="738"/>
                    <a:pt x="5" y="762"/>
                  </a:cubicBezTo>
                </a:path>
              </a:pathLst>
            </a:custGeom>
            <a:noFill/>
            <a:ln w="38100">
              <a:solidFill>
                <a:srgbClr val="000000"/>
              </a:solidFill>
              <a:round/>
              <a:headEnd/>
              <a:tailEnd/>
            </a:ln>
          </p:spPr>
          <p:txBody>
            <a:bodyPr wrap="none" anchor="ctr"/>
            <a:lstStyle/>
            <a:p>
              <a:endParaRPr lang="en-US"/>
            </a:p>
          </p:txBody>
        </p:sp>
        <p:sp>
          <p:nvSpPr>
            <p:cNvPr id="32848" name="Freeform 12"/>
            <p:cNvSpPr>
              <a:spLocks/>
            </p:cNvSpPr>
            <p:nvPr/>
          </p:nvSpPr>
          <p:spPr bwMode="auto">
            <a:xfrm>
              <a:off x="3617" y="2246"/>
              <a:ext cx="154" cy="784"/>
            </a:xfrm>
            <a:custGeom>
              <a:avLst/>
              <a:gdLst>
                <a:gd name="T0" fmla="*/ 62 w 154"/>
                <a:gd name="T1" fmla="*/ 0 h 784"/>
                <a:gd name="T2" fmla="*/ 139 w 154"/>
                <a:gd name="T3" fmla="*/ 69 h 784"/>
                <a:gd name="T4" fmla="*/ 62 w 154"/>
                <a:gd name="T5" fmla="*/ 154 h 784"/>
                <a:gd name="T6" fmla="*/ 47 w 154"/>
                <a:gd name="T7" fmla="*/ 200 h 784"/>
                <a:gd name="T8" fmla="*/ 116 w 154"/>
                <a:gd name="T9" fmla="*/ 231 h 784"/>
                <a:gd name="T10" fmla="*/ 55 w 154"/>
                <a:gd name="T11" fmla="*/ 300 h 784"/>
                <a:gd name="T12" fmla="*/ 116 w 154"/>
                <a:gd name="T13" fmla="*/ 377 h 784"/>
                <a:gd name="T14" fmla="*/ 108 w 154"/>
                <a:gd name="T15" fmla="*/ 400 h 784"/>
                <a:gd name="T16" fmla="*/ 85 w 154"/>
                <a:gd name="T17" fmla="*/ 415 h 784"/>
                <a:gd name="T18" fmla="*/ 154 w 154"/>
                <a:gd name="T19" fmla="*/ 461 h 784"/>
                <a:gd name="T20" fmla="*/ 108 w 154"/>
                <a:gd name="T21" fmla="*/ 515 h 784"/>
                <a:gd name="T22" fmla="*/ 16 w 154"/>
                <a:gd name="T23" fmla="*/ 531 h 784"/>
                <a:gd name="T24" fmla="*/ 62 w 154"/>
                <a:gd name="T25" fmla="*/ 584 h 784"/>
                <a:gd name="T26" fmla="*/ 85 w 154"/>
                <a:gd name="T27" fmla="*/ 646 h 784"/>
                <a:gd name="T28" fmla="*/ 116 w 154"/>
                <a:gd name="T29" fmla="*/ 654 h 784"/>
                <a:gd name="T30" fmla="*/ 85 w 154"/>
                <a:gd name="T31" fmla="*/ 731 h 784"/>
                <a:gd name="T32" fmla="*/ 70 w 154"/>
                <a:gd name="T33" fmla="*/ 761 h 784"/>
                <a:gd name="T34" fmla="*/ 62 w 154"/>
                <a:gd name="T35" fmla="*/ 784 h 7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4"/>
                <a:gd name="T55" fmla="*/ 0 h 784"/>
                <a:gd name="T56" fmla="*/ 154 w 154"/>
                <a:gd name="T57" fmla="*/ 784 h 78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4" h="784">
                  <a:moveTo>
                    <a:pt x="62" y="0"/>
                  </a:moveTo>
                  <a:cubicBezTo>
                    <a:pt x="86" y="56"/>
                    <a:pt x="86" y="50"/>
                    <a:pt x="139" y="69"/>
                  </a:cubicBezTo>
                  <a:cubicBezTo>
                    <a:pt x="126" y="120"/>
                    <a:pt x="96" y="120"/>
                    <a:pt x="62" y="154"/>
                  </a:cubicBezTo>
                  <a:cubicBezTo>
                    <a:pt x="57" y="169"/>
                    <a:pt x="39" y="186"/>
                    <a:pt x="47" y="200"/>
                  </a:cubicBezTo>
                  <a:cubicBezTo>
                    <a:pt x="49" y="204"/>
                    <a:pt x="108" y="228"/>
                    <a:pt x="116" y="231"/>
                  </a:cubicBezTo>
                  <a:cubicBezTo>
                    <a:pt x="93" y="276"/>
                    <a:pt x="80" y="261"/>
                    <a:pt x="55" y="300"/>
                  </a:cubicBezTo>
                  <a:cubicBezTo>
                    <a:pt x="66" y="358"/>
                    <a:pt x="77" y="338"/>
                    <a:pt x="116" y="377"/>
                  </a:cubicBezTo>
                  <a:cubicBezTo>
                    <a:pt x="113" y="385"/>
                    <a:pt x="113" y="394"/>
                    <a:pt x="108" y="400"/>
                  </a:cubicBezTo>
                  <a:cubicBezTo>
                    <a:pt x="102" y="407"/>
                    <a:pt x="85" y="406"/>
                    <a:pt x="85" y="415"/>
                  </a:cubicBezTo>
                  <a:cubicBezTo>
                    <a:pt x="85" y="448"/>
                    <a:pt x="133" y="454"/>
                    <a:pt x="154" y="461"/>
                  </a:cubicBezTo>
                  <a:cubicBezTo>
                    <a:pt x="142" y="486"/>
                    <a:pt x="138" y="505"/>
                    <a:pt x="108" y="515"/>
                  </a:cubicBezTo>
                  <a:cubicBezTo>
                    <a:pt x="78" y="524"/>
                    <a:pt x="16" y="531"/>
                    <a:pt x="16" y="531"/>
                  </a:cubicBezTo>
                  <a:cubicBezTo>
                    <a:pt x="0" y="576"/>
                    <a:pt x="24" y="575"/>
                    <a:pt x="62" y="584"/>
                  </a:cubicBezTo>
                  <a:cubicBezTo>
                    <a:pt x="70" y="605"/>
                    <a:pt x="72" y="629"/>
                    <a:pt x="85" y="646"/>
                  </a:cubicBezTo>
                  <a:cubicBezTo>
                    <a:pt x="92" y="654"/>
                    <a:pt x="112" y="644"/>
                    <a:pt x="116" y="654"/>
                  </a:cubicBezTo>
                  <a:cubicBezTo>
                    <a:pt x="129" y="685"/>
                    <a:pt x="98" y="710"/>
                    <a:pt x="85" y="731"/>
                  </a:cubicBezTo>
                  <a:cubicBezTo>
                    <a:pt x="79" y="740"/>
                    <a:pt x="74" y="751"/>
                    <a:pt x="70" y="761"/>
                  </a:cubicBezTo>
                  <a:cubicBezTo>
                    <a:pt x="67" y="768"/>
                    <a:pt x="62" y="784"/>
                    <a:pt x="62" y="784"/>
                  </a:cubicBezTo>
                </a:path>
              </a:pathLst>
            </a:custGeom>
            <a:noFill/>
            <a:ln w="38100">
              <a:solidFill>
                <a:srgbClr val="000000"/>
              </a:solidFill>
              <a:round/>
              <a:headEnd/>
              <a:tailEnd/>
            </a:ln>
          </p:spPr>
          <p:txBody>
            <a:bodyPr wrap="none" anchor="ctr"/>
            <a:lstStyle/>
            <a:p>
              <a:endParaRPr lang="en-US"/>
            </a:p>
          </p:txBody>
        </p:sp>
        <p:sp>
          <p:nvSpPr>
            <p:cNvPr id="32849" name="Freeform 13"/>
            <p:cNvSpPr>
              <a:spLocks/>
            </p:cNvSpPr>
            <p:nvPr/>
          </p:nvSpPr>
          <p:spPr bwMode="auto">
            <a:xfrm>
              <a:off x="3775" y="2064"/>
              <a:ext cx="70" cy="484"/>
            </a:xfrm>
            <a:custGeom>
              <a:avLst/>
              <a:gdLst>
                <a:gd name="T0" fmla="*/ 24 w 70"/>
                <a:gd name="T1" fmla="*/ 0 h 484"/>
                <a:gd name="T2" fmla="*/ 54 w 70"/>
                <a:gd name="T3" fmla="*/ 92 h 484"/>
                <a:gd name="T4" fmla="*/ 39 w 70"/>
                <a:gd name="T5" fmla="*/ 123 h 484"/>
                <a:gd name="T6" fmla="*/ 31 w 70"/>
                <a:gd name="T7" fmla="*/ 146 h 484"/>
                <a:gd name="T8" fmla="*/ 16 w 70"/>
                <a:gd name="T9" fmla="*/ 238 h 484"/>
                <a:gd name="T10" fmla="*/ 70 w 70"/>
                <a:gd name="T11" fmla="*/ 300 h 484"/>
                <a:gd name="T12" fmla="*/ 0 w 70"/>
                <a:gd name="T13" fmla="*/ 407 h 484"/>
                <a:gd name="T14" fmla="*/ 39 w 70"/>
                <a:gd name="T15" fmla="*/ 484 h 484"/>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484"/>
                <a:gd name="T26" fmla="*/ 70 w 70"/>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484">
                  <a:moveTo>
                    <a:pt x="24" y="0"/>
                  </a:moveTo>
                  <a:cubicBezTo>
                    <a:pt x="7" y="49"/>
                    <a:pt x="7" y="69"/>
                    <a:pt x="54" y="92"/>
                  </a:cubicBezTo>
                  <a:cubicBezTo>
                    <a:pt x="70" y="138"/>
                    <a:pt x="65" y="97"/>
                    <a:pt x="39" y="123"/>
                  </a:cubicBezTo>
                  <a:cubicBezTo>
                    <a:pt x="33" y="129"/>
                    <a:pt x="34" y="138"/>
                    <a:pt x="31" y="146"/>
                  </a:cubicBezTo>
                  <a:cubicBezTo>
                    <a:pt x="42" y="209"/>
                    <a:pt x="34" y="186"/>
                    <a:pt x="16" y="238"/>
                  </a:cubicBezTo>
                  <a:cubicBezTo>
                    <a:pt x="28" y="286"/>
                    <a:pt x="39" y="269"/>
                    <a:pt x="70" y="300"/>
                  </a:cubicBezTo>
                  <a:cubicBezTo>
                    <a:pt x="0" y="321"/>
                    <a:pt x="44" y="366"/>
                    <a:pt x="0" y="407"/>
                  </a:cubicBezTo>
                  <a:cubicBezTo>
                    <a:pt x="12" y="441"/>
                    <a:pt x="39" y="444"/>
                    <a:pt x="39" y="484"/>
                  </a:cubicBezTo>
                </a:path>
              </a:pathLst>
            </a:custGeom>
            <a:noFill/>
            <a:ln w="38100">
              <a:solidFill>
                <a:srgbClr val="000000"/>
              </a:solidFill>
              <a:round/>
              <a:headEnd/>
              <a:tailEnd/>
            </a:ln>
          </p:spPr>
          <p:txBody>
            <a:bodyPr wrap="none" anchor="ctr"/>
            <a:lstStyle/>
            <a:p>
              <a:endParaRPr lang="en-US"/>
            </a:p>
          </p:txBody>
        </p:sp>
        <p:sp>
          <p:nvSpPr>
            <p:cNvPr id="32850" name="Freeform 14"/>
            <p:cNvSpPr>
              <a:spLocks/>
            </p:cNvSpPr>
            <p:nvPr/>
          </p:nvSpPr>
          <p:spPr bwMode="auto">
            <a:xfrm>
              <a:off x="3934" y="2261"/>
              <a:ext cx="76" cy="500"/>
            </a:xfrm>
            <a:custGeom>
              <a:avLst/>
              <a:gdLst>
                <a:gd name="T0" fmla="*/ 45 w 76"/>
                <a:gd name="T1" fmla="*/ 0 h 500"/>
                <a:gd name="T2" fmla="*/ 22 w 76"/>
                <a:gd name="T3" fmla="*/ 62 h 500"/>
                <a:gd name="T4" fmla="*/ 76 w 76"/>
                <a:gd name="T5" fmla="*/ 116 h 500"/>
                <a:gd name="T6" fmla="*/ 45 w 76"/>
                <a:gd name="T7" fmla="*/ 193 h 500"/>
                <a:gd name="T8" fmla="*/ 53 w 76"/>
                <a:gd name="T9" fmla="*/ 254 h 500"/>
                <a:gd name="T10" fmla="*/ 45 w 76"/>
                <a:gd name="T11" fmla="*/ 323 h 500"/>
                <a:gd name="T12" fmla="*/ 45 w 76"/>
                <a:gd name="T13" fmla="*/ 400 h 500"/>
                <a:gd name="T14" fmla="*/ 14 w 76"/>
                <a:gd name="T15" fmla="*/ 431 h 500"/>
                <a:gd name="T16" fmla="*/ 30 w 76"/>
                <a:gd name="T17" fmla="*/ 477 h 500"/>
                <a:gd name="T18" fmla="*/ 45 w 76"/>
                <a:gd name="T19" fmla="*/ 500 h 5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500"/>
                <a:gd name="T32" fmla="*/ 76 w 76"/>
                <a:gd name="T33" fmla="*/ 500 h 5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500">
                  <a:moveTo>
                    <a:pt x="45" y="0"/>
                  </a:moveTo>
                  <a:cubicBezTo>
                    <a:pt x="19" y="9"/>
                    <a:pt x="0" y="34"/>
                    <a:pt x="22" y="62"/>
                  </a:cubicBezTo>
                  <a:cubicBezTo>
                    <a:pt x="38" y="82"/>
                    <a:pt x="76" y="116"/>
                    <a:pt x="76" y="116"/>
                  </a:cubicBezTo>
                  <a:cubicBezTo>
                    <a:pt x="45" y="164"/>
                    <a:pt x="32" y="128"/>
                    <a:pt x="45" y="193"/>
                  </a:cubicBezTo>
                  <a:cubicBezTo>
                    <a:pt x="26" y="222"/>
                    <a:pt x="28" y="230"/>
                    <a:pt x="53" y="254"/>
                  </a:cubicBezTo>
                  <a:cubicBezTo>
                    <a:pt x="34" y="308"/>
                    <a:pt x="32" y="285"/>
                    <a:pt x="45" y="323"/>
                  </a:cubicBezTo>
                  <a:cubicBezTo>
                    <a:pt x="19" y="362"/>
                    <a:pt x="10" y="365"/>
                    <a:pt x="45" y="400"/>
                  </a:cubicBezTo>
                  <a:cubicBezTo>
                    <a:pt x="35" y="411"/>
                    <a:pt x="14" y="416"/>
                    <a:pt x="14" y="431"/>
                  </a:cubicBezTo>
                  <a:cubicBezTo>
                    <a:pt x="14" y="447"/>
                    <a:pt x="25" y="462"/>
                    <a:pt x="30" y="477"/>
                  </a:cubicBezTo>
                  <a:cubicBezTo>
                    <a:pt x="33" y="486"/>
                    <a:pt x="45" y="500"/>
                    <a:pt x="45" y="500"/>
                  </a:cubicBezTo>
                </a:path>
              </a:pathLst>
            </a:custGeom>
            <a:noFill/>
            <a:ln w="38100">
              <a:solidFill>
                <a:srgbClr val="000000"/>
              </a:solidFill>
              <a:round/>
              <a:headEnd/>
              <a:tailEnd/>
            </a:ln>
          </p:spPr>
          <p:txBody>
            <a:bodyPr wrap="none" anchor="ctr"/>
            <a:lstStyle/>
            <a:p>
              <a:endParaRPr lang="en-US"/>
            </a:p>
          </p:txBody>
        </p:sp>
        <p:sp>
          <p:nvSpPr>
            <p:cNvPr id="32851" name="Freeform 15"/>
            <p:cNvSpPr>
              <a:spLocks/>
            </p:cNvSpPr>
            <p:nvPr/>
          </p:nvSpPr>
          <p:spPr bwMode="auto">
            <a:xfrm>
              <a:off x="4025" y="2115"/>
              <a:ext cx="87" cy="946"/>
            </a:xfrm>
            <a:custGeom>
              <a:avLst/>
              <a:gdLst>
                <a:gd name="T0" fmla="*/ 31 w 87"/>
                <a:gd name="T1" fmla="*/ 0 h 946"/>
                <a:gd name="T2" fmla="*/ 85 w 87"/>
                <a:gd name="T3" fmla="*/ 23 h 946"/>
                <a:gd name="T4" fmla="*/ 46 w 87"/>
                <a:gd name="T5" fmla="*/ 54 h 946"/>
                <a:gd name="T6" fmla="*/ 23 w 87"/>
                <a:gd name="T7" fmla="*/ 108 h 946"/>
                <a:gd name="T8" fmla="*/ 70 w 87"/>
                <a:gd name="T9" fmla="*/ 146 h 946"/>
                <a:gd name="T10" fmla="*/ 62 w 87"/>
                <a:gd name="T11" fmla="*/ 177 h 946"/>
                <a:gd name="T12" fmla="*/ 46 w 87"/>
                <a:gd name="T13" fmla="*/ 192 h 946"/>
                <a:gd name="T14" fmla="*/ 62 w 87"/>
                <a:gd name="T15" fmla="*/ 262 h 946"/>
                <a:gd name="T16" fmla="*/ 31 w 87"/>
                <a:gd name="T17" fmla="*/ 277 h 946"/>
                <a:gd name="T18" fmla="*/ 46 w 87"/>
                <a:gd name="T19" fmla="*/ 362 h 946"/>
                <a:gd name="T20" fmla="*/ 0 w 87"/>
                <a:gd name="T21" fmla="*/ 454 h 946"/>
                <a:gd name="T22" fmla="*/ 54 w 87"/>
                <a:gd name="T23" fmla="*/ 539 h 946"/>
                <a:gd name="T24" fmla="*/ 23 w 87"/>
                <a:gd name="T25" fmla="*/ 600 h 946"/>
                <a:gd name="T26" fmla="*/ 46 w 87"/>
                <a:gd name="T27" fmla="*/ 700 h 946"/>
                <a:gd name="T28" fmla="*/ 39 w 87"/>
                <a:gd name="T29" fmla="*/ 731 h 946"/>
                <a:gd name="T30" fmla="*/ 46 w 87"/>
                <a:gd name="T31" fmla="*/ 792 h 946"/>
                <a:gd name="T32" fmla="*/ 23 w 87"/>
                <a:gd name="T33" fmla="*/ 846 h 946"/>
                <a:gd name="T34" fmla="*/ 31 w 87"/>
                <a:gd name="T35" fmla="*/ 946 h 9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7"/>
                <a:gd name="T55" fmla="*/ 0 h 946"/>
                <a:gd name="T56" fmla="*/ 87 w 87"/>
                <a:gd name="T57" fmla="*/ 946 h 9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7" h="946">
                  <a:moveTo>
                    <a:pt x="31" y="0"/>
                  </a:moveTo>
                  <a:cubicBezTo>
                    <a:pt x="38" y="2"/>
                    <a:pt x="82" y="10"/>
                    <a:pt x="85" y="23"/>
                  </a:cubicBezTo>
                  <a:cubicBezTo>
                    <a:pt x="87" y="30"/>
                    <a:pt x="60" y="45"/>
                    <a:pt x="46" y="54"/>
                  </a:cubicBezTo>
                  <a:cubicBezTo>
                    <a:pt x="41" y="64"/>
                    <a:pt x="21" y="104"/>
                    <a:pt x="23" y="108"/>
                  </a:cubicBezTo>
                  <a:cubicBezTo>
                    <a:pt x="32" y="126"/>
                    <a:pt x="55" y="132"/>
                    <a:pt x="70" y="146"/>
                  </a:cubicBezTo>
                  <a:cubicBezTo>
                    <a:pt x="67" y="156"/>
                    <a:pt x="67" y="168"/>
                    <a:pt x="62" y="177"/>
                  </a:cubicBezTo>
                  <a:cubicBezTo>
                    <a:pt x="59" y="183"/>
                    <a:pt x="47" y="185"/>
                    <a:pt x="46" y="192"/>
                  </a:cubicBezTo>
                  <a:cubicBezTo>
                    <a:pt x="43" y="212"/>
                    <a:pt x="55" y="242"/>
                    <a:pt x="62" y="262"/>
                  </a:cubicBezTo>
                  <a:cubicBezTo>
                    <a:pt x="52" y="267"/>
                    <a:pt x="35" y="266"/>
                    <a:pt x="31" y="277"/>
                  </a:cubicBezTo>
                  <a:cubicBezTo>
                    <a:pt x="28" y="286"/>
                    <a:pt x="42" y="346"/>
                    <a:pt x="46" y="362"/>
                  </a:cubicBezTo>
                  <a:cubicBezTo>
                    <a:pt x="33" y="396"/>
                    <a:pt x="12" y="421"/>
                    <a:pt x="0" y="454"/>
                  </a:cubicBezTo>
                  <a:cubicBezTo>
                    <a:pt x="22" y="528"/>
                    <a:pt x="12" y="495"/>
                    <a:pt x="54" y="539"/>
                  </a:cubicBezTo>
                  <a:cubicBezTo>
                    <a:pt x="45" y="564"/>
                    <a:pt x="43" y="581"/>
                    <a:pt x="23" y="600"/>
                  </a:cubicBezTo>
                  <a:cubicBezTo>
                    <a:pt x="32" y="633"/>
                    <a:pt x="36" y="667"/>
                    <a:pt x="46" y="700"/>
                  </a:cubicBezTo>
                  <a:cubicBezTo>
                    <a:pt x="44" y="710"/>
                    <a:pt x="39" y="720"/>
                    <a:pt x="39" y="731"/>
                  </a:cubicBezTo>
                  <a:cubicBezTo>
                    <a:pt x="39" y="751"/>
                    <a:pt x="48" y="772"/>
                    <a:pt x="46" y="792"/>
                  </a:cubicBezTo>
                  <a:cubicBezTo>
                    <a:pt x="44" y="811"/>
                    <a:pt x="29" y="828"/>
                    <a:pt x="23" y="846"/>
                  </a:cubicBezTo>
                  <a:cubicBezTo>
                    <a:pt x="34" y="910"/>
                    <a:pt x="31" y="876"/>
                    <a:pt x="31" y="946"/>
                  </a:cubicBezTo>
                </a:path>
              </a:pathLst>
            </a:custGeom>
            <a:noFill/>
            <a:ln w="38100">
              <a:solidFill>
                <a:srgbClr val="000000"/>
              </a:solidFill>
              <a:round/>
              <a:headEnd/>
              <a:tailEnd/>
            </a:ln>
          </p:spPr>
          <p:txBody>
            <a:bodyPr wrap="none" anchor="ctr"/>
            <a:lstStyle/>
            <a:p>
              <a:endParaRPr lang="en-US"/>
            </a:p>
          </p:txBody>
        </p:sp>
        <p:sp>
          <p:nvSpPr>
            <p:cNvPr id="32852" name="Line 16"/>
            <p:cNvSpPr>
              <a:spLocks noChangeShapeType="1"/>
            </p:cNvSpPr>
            <p:nvPr/>
          </p:nvSpPr>
          <p:spPr bwMode="auto">
            <a:xfrm>
              <a:off x="3438" y="2761"/>
              <a:ext cx="0" cy="935"/>
            </a:xfrm>
            <a:prstGeom prst="line">
              <a:avLst/>
            </a:prstGeom>
            <a:noFill/>
            <a:ln w="38100">
              <a:solidFill>
                <a:srgbClr val="000000"/>
              </a:solidFill>
              <a:round/>
              <a:headEnd/>
              <a:tailEnd/>
            </a:ln>
          </p:spPr>
          <p:txBody>
            <a:bodyPr wrap="none" anchor="ctr"/>
            <a:lstStyle/>
            <a:p>
              <a:endParaRPr lang="en-US"/>
            </a:p>
          </p:txBody>
        </p:sp>
        <p:sp>
          <p:nvSpPr>
            <p:cNvPr id="32853" name="Line 17"/>
            <p:cNvSpPr>
              <a:spLocks noChangeShapeType="1"/>
            </p:cNvSpPr>
            <p:nvPr/>
          </p:nvSpPr>
          <p:spPr bwMode="auto">
            <a:xfrm flipH="1">
              <a:off x="3525" y="2854"/>
              <a:ext cx="11" cy="842"/>
            </a:xfrm>
            <a:prstGeom prst="line">
              <a:avLst/>
            </a:prstGeom>
            <a:noFill/>
            <a:ln w="38100">
              <a:solidFill>
                <a:srgbClr val="000000"/>
              </a:solidFill>
              <a:round/>
              <a:headEnd/>
              <a:tailEnd/>
            </a:ln>
          </p:spPr>
          <p:txBody>
            <a:bodyPr wrap="none" anchor="ctr"/>
            <a:lstStyle/>
            <a:p>
              <a:endParaRPr lang="en-US"/>
            </a:p>
          </p:txBody>
        </p:sp>
        <p:sp>
          <p:nvSpPr>
            <p:cNvPr id="32854" name="Line 18"/>
            <p:cNvSpPr>
              <a:spLocks noChangeShapeType="1"/>
            </p:cNvSpPr>
            <p:nvPr/>
          </p:nvSpPr>
          <p:spPr bwMode="auto">
            <a:xfrm>
              <a:off x="3679" y="3030"/>
              <a:ext cx="0" cy="666"/>
            </a:xfrm>
            <a:prstGeom prst="line">
              <a:avLst/>
            </a:prstGeom>
            <a:noFill/>
            <a:ln w="38100">
              <a:solidFill>
                <a:srgbClr val="000000"/>
              </a:solidFill>
              <a:round/>
              <a:headEnd/>
              <a:tailEnd/>
            </a:ln>
          </p:spPr>
          <p:txBody>
            <a:bodyPr wrap="none" anchor="ctr"/>
            <a:lstStyle/>
            <a:p>
              <a:endParaRPr lang="en-US"/>
            </a:p>
          </p:txBody>
        </p:sp>
        <p:sp>
          <p:nvSpPr>
            <p:cNvPr id="32855" name="Line 19"/>
            <p:cNvSpPr>
              <a:spLocks noChangeShapeType="1"/>
            </p:cNvSpPr>
            <p:nvPr/>
          </p:nvSpPr>
          <p:spPr bwMode="auto">
            <a:xfrm>
              <a:off x="3794" y="2548"/>
              <a:ext cx="0" cy="1148"/>
            </a:xfrm>
            <a:prstGeom prst="line">
              <a:avLst/>
            </a:prstGeom>
            <a:noFill/>
            <a:ln w="38100">
              <a:solidFill>
                <a:srgbClr val="000000"/>
              </a:solidFill>
              <a:round/>
              <a:headEnd/>
              <a:tailEnd/>
            </a:ln>
          </p:spPr>
          <p:txBody>
            <a:bodyPr wrap="none" anchor="ctr"/>
            <a:lstStyle/>
            <a:p>
              <a:endParaRPr lang="en-US"/>
            </a:p>
          </p:txBody>
        </p:sp>
        <p:sp>
          <p:nvSpPr>
            <p:cNvPr id="32856" name="Line 20"/>
            <p:cNvSpPr>
              <a:spLocks noChangeShapeType="1"/>
            </p:cNvSpPr>
            <p:nvPr/>
          </p:nvSpPr>
          <p:spPr bwMode="auto">
            <a:xfrm>
              <a:off x="3978" y="2761"/>
              <a:ext cx="0" cy="935"/>
            </a:xfrm>
            <a:prstGeom prst="line">
              <a:avLst/>
            </a:prstGeom>
            <a:noFill/>
            <a:ln w="38100">
              <a:solidFill>
                <a:srgbClr val="000000"/>
              </a:solidFill>
              <a:round/>
              <a:headEnd/>
              <a:tailEnd/>
            </a:ln>
          </p:spPr>
          <p:txBody>
            <a:bodyPr wrap="none" anchor="ctr"/>
            <a:lstStyle/>
            <a:p>
              <a:endParaRPr lang="en-US"/>
            </a:p>
          </p:txBody>
        </p:sp>
        <p:sp>
          <p:nvSpPr>
            <p:cNvPr id="32857" name="Line 21"/>
            <p:cNvSpPr>
              <a:spLocks noChangeShapeType="1"/>
            </p:cNvSpPr>
            <p:nvPr/>
          </p:nvSpPr>
          <p:spPr bwMode="auto">
            <a:xfrm>
              <a:off x="4063" y="3061"/>
              <a:ext cx="0" cy="635"/>
            </a:xfrm>
            <a:prstGeom prst="line">
              <a:avLst/>
            </a:prstGeom>
            <a:noFill/>
            <a:ln w="38100">
              <a:solidFill>
                <a:srgbClr val="000000"/>
              </a:solidFill>
              <a:round/>
              <a:headEnd/>
              <a:tailEnd/>
            </a:ln>
          </p:spPr>
          <p:txBody>
            <a:bodyPr wrap="none" anchor="ctr"/>
            <a:lstStyle/>
            <a:p>
              <a:endParaRPr lang="en-US"/>
            </a:p>
          </p:txBody>
        </p:sp>
        <p:sp>
          <p:nvSpPr>
            <p:cNvPr id="32858" name="Line 22"/>
            <p:cNvSpPr>
              <a:spLocks noChangeShapeType="1"/>
            </p:cNvSpPr>
            <p:nvPr/>
          </p:nvSpPr>
          <p:spPr bwMode="auto">
            <a:xfrm>
              <a:off x="3871" y="2761"/>
              <a:ext cx="0" cy="935"/>
            </a:xfrm>
            <a:prstGeom prst="line">
              <a:avLst/>
            </a:prstGeom>
            <a:noFill/>
            <a:ln w="38100">
              <a:solidFill>
                <a:srgbClr val="000000"/>
              </a:solidFill>
              <a:round/>
              <a:headEnd/>
              <a:tailEnd/>
            </a:ln>
          </p:spPr>
          <p:txBody>
            <a:bodyPr wrap="none" anchor="ctr"/>
            <a:lstStyle/>
            <a:p>
              <a:endParaRPr lang="en-US"/>
            </a:p>
          </p:txBody>
        </p:sp>
        <p:sp>
          <p:nvSpPr>
            <p:cNvPr id="32859" name="Freeform 23"/>
            <p:cNvSpPr>
              <a:spLocks/>
            </p:cNvSpPr>
            <p:nvPr/>
          </p:nvSpPr>
          <p:spPr bwMode="auto">
            <a:xfrm>
              <a:off x="3787" y="2123"/>
              <a:ext cx="154" cy="677"/>
            </a:xfrm>
            <a:custGeom>
              <a:avLst/>
              <a:gdLst>
                <a:gd name="T0" fmla="*/ 84 w 154"/>
                <a:gd name="T1" fmla="*/ 677 h 677"/>
                <a:gd name="T2" fmla="*/ 92 w 154"/>
                <a:gd name="T3" fmla="*/ 638 h 677"/>
                <a:gd name="T4" fmla="*/ 108 w 154"/>
                <a:gd name="T5" fmla="*/ 623 h 677"/>
                <a:gd name="T6" fmla="*/ 69 w 154"/>
                <a:gd name="T7" fmla="*/ 492 h 677"/>
                <a:gd name="T8" fmla="*/ 61 w 154"/>
                <a:gd name="T9" fmla="*/ 431 h 677"/>
                <a:gd name="T10" fmla="*/ 154 w 154"/>
                <a:gd name="T11" fmla="*/ 354 h 677"/>
                <a:gd name="T12" fmla="*/ 100 w 154"/>
                <a:gd name="T13" fmla="*/ 300 h 677"/>
                <a:gd name="T14" fmla="*/ 23 w 154"/>
                <a:gd name="T15" fmla="*/ 238 h 677"/>
                <a:gd name="T16" fmla="*/ 0 w 154"/>
                <a:gd name="T17" fmla="*/ 223 h 677"/>
                <a:gd name="T18" fmla="*/ 92 w 154"/>
                <a:gd name="T19" fmla="*/ 184 h 677"/>
                <a:gd name="T20" fmla="*/ 108 w 154"/>
                <a:gd name="T21" fmla="*/ 169 h 677"/>
                <a:gd name="T22" fmla="*/ 77 w 154"/>
                <a:gd name="T23" fmla="*/ 77 h 677"/>
                <a:gd name="T24" fmla="*/ 92 w 154"/>
                <a:gd name="T25" fmla="*/ 0 h 6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
                <a:gd name="T40" fmla="*/ 0 h 677"/>
                <a:gd name="T41" fmla="*/ 154 w 154"/>
                <a:gd name="T42" fmla="*/ 677 h 6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 h="677">
                  <a:moveTo>
                    <a:pt x="84" y="677"/>
                  </a:moveTo>
                  <a:cubicBezTo>
                    <a:pt x="87" y="664"/>
                    <a:pt x="87" y="650"/>
                    <a:pt x="92" y="638"/>
                  </a:cubicBezTo>
                  <a:cubicBezTo>
                    <a:pt x="95" y="631"/>
                    <a:pt x="107" y="630"/>
                    <a:pt x="108" y="623"/>
                  </a:cubicBezTo>
                  <a:cubicBezTo>
                    <a:pt x="113" y="589"/>
                    <a:pt x="88" y="522"/>
                    <a:pt x="69" y="492"/>
                  </a:cubicBezTo>
                  <a:cubicBezTo>
                    <a:pt x="66" y="472"/>
                    <a:pt x="58" y="451"/>
                    <a:pt x="61" y="431"/>
                  </a:cubicBezTo>
                  <a:cubicBezTo>
                    <a:pt x="67" y="395"/>
                    <a:pt x="130" y="377"/>
                    <a:pt x="154" y="354"/>
                  </a:cubicBezTo>
                  <a:cubicBezTo>
                    <a:pt x="140" y="314"/>
                    <a:pt x="153" y="336"/>
                    <a:pt x="100" y="300"/>
                  </a:cubicBezTo>
                  <a:cubicBezTo>
                    <a:pt x="73" y="282"/>
                    <a:pt x="51" y="256"/>
                    <a:pt x="23" y="238"/>
                  </a:cubicBezTo>
                  <a:cubicBezTo>
                    <a:pt x="15" y="233"/>
                    <a:pt x="8" y="228"/>
                    <a:pt x="0" y="223"/>
                  </a:cubicBezTo>
                  <a:cubicBezTo>
                    <a:pt x="24" y="197"/>
                    <a:pt x="59" y="196"/>
                    <a:pt x="92" y="184"/>
                  </a:cubicBezTo>
                  <a:cubicBezTo>
                    <a:pt x="97" y="179"/>
                    <a:pt x="106" y="176"/>
                    <a:pt x="108" y="169"/>
                  </a:cubicBezTo>
                  <a:cubicBezTo>
                    <a:pt x="110" y="160"/>
                    <a:pt x="80" y="85"/>
                    <a:pt x="77" y="77"/>
                  </a:cubicBezTo>
                  <a:cubicBezTo>
                    <a:pt x="102" y="39"/>
                    <a:pt x="92" y="63"/>
                    <a:pt x="92" y="0"/>
                  </a:cubicBezTo>
                </a:path>
              </a:pathLst>
            </a:custGeom>
            <a:noFill/>
            <a:ln w="38100">
              <a:solidFill>
                <a:srgbClr val="000000"/>
              </a:solidFill>
              <a:round/>
              <a:headEnd/>
              <a:tailEnd/>
            </a:ln>
          </p:spPr>
          <p:txBody>
            <a:bodyPr wrap="none" anchor="ctr"/>
            <a:lstStyle/>
            <a:p>
              <a:endParaRPr lang="en-US"/>
            </a:p>
          </p:txBody>
        </p:sp>
      </p:grpSp>
      <p:sp>
        <p:nvSpPr>
          <p:cNvPr id="32771" name="Rectangle 24"/>
          <p:cNvSpPr>
            <a:spLocks noChangeArrowheads="1"/>
          </p:cNvSpPr>
          <p:nvPr/>
        </p:nvSpPr>
        <p:spPr bwMode="auto">
          <a:xfrm>
            <a:off x="2105025" y="2300288"/>
            <a:ext cx="74613" cy="3455987"/>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772" name="Rectangle 25"/>
          <p:cNvSpPr>
            <a:spLocks noChangeArrowheads="1"/>
          </p:cNvSpPr>
          <p:nvPr/>
        </p:nvSpPr>
        <p:spPr bwMode="auto">
          <a:xfrm>
            <a:off x="3430588" y="2293938"/>
            <a:ext cx="74612" cy="3455987"/>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773" name="Text Box 26"/>
          <p:cNvSpPr txBox="1">
            <a:spLocks noChangeArrowheads="1"/>
          </p:cNvSpPr>
          <p:nvPr/>
        </p:nvSpPr>
        <p:spPr bwMode="auto">
          <a:xfrm>
            <a:off x="0" y="4114800"/>
            <a:ext cx="1725613" cy="822325"/>
          </a:xfrm>
          <a:prstGeom prst="rect">
            <a:avLst/>
          </a:prstGeom>
          <a:noFill/>
          <a:ln w="38100">
            <a:noFill/>
            <a:miter lim="800000"/>
            <a:headEnd/>
            <a:tailEnd/>
          </a:ln>
        </p:spPr>
        <p:txBody>
          <a:bodyPr anchor="ctr">
            <a:spAutoFit/>
          </a:bodyPr>
          <a:lstStyle/>
          <a:p>
            <a:pPr algn="ctr" eaLnBrk="0" hangingPunct="0">
              <a:spcBef>
                <a:spcPct val="50000"/>
              </a:spcBef>
            </a:pPr>
            <a:r>
              <a:rPr lang="en-US" sz="2400">
                <a:latin typeface="Times New Roman" pitchFamily="18" charset="0"/>
              </a:rPr>
              <a:t>Crystalline Region</a:t>
            </a:r>
          </a:p>
        </p:txBody>
      </p:sp>
      <p:sp>
        <p:nvSpPr>
          <p:cNvPr id="32774" name="Text Box 27"/>
          <p:cNvSpPr txBox="1">
            <a:spLocks noChangeArrowheads="1"/>
          </p:cNvSpPr>
          <p:nvPr/>
        </p:nvSpPr>
        <p:spPr bwMode="auto">
          <a:xfrm>
            <a:off x="152400" y="3208338"/>
            <a:ext cx="1666875" cy="822325"/>
          </a:xfrm>
          <a:prstGeom prst="rect">
            <a:avLst/>
          </a:prstGeom>
          <a:noFill/>
          <a:ln w="38100">
            <a:noFill/>
            <a:miter lim="800000"/>
            <a:headEnd/>
            <a:tailEnd/>
          </a:ln>
        </p:spPr>
        <p:txBody>
          <a:bodyPr anchor="ctr">
            <a:spAutoFit/>
          </a:bodyPr>
          <a:lstStyle/>
          <a:p>
            <a:pPr algn="ctr" eaLnBrk="0" hangingPunct="0">
              <a:spcBef>
                <a:spcPct val="50000"/>
              </a:spcBef>
            </a:pPr>
            <a:r>
              <a:rPr lang="en-US" sz="2400">
                <a:latin typeface="Times New Roman" pitchFamily="18" charset="0"/>
              </a:rPr>
              <a:t>Amorphous Region</a:t>
            </a:r>
          </a:p>
        </p:txBody>
      </p:sp>
      <p:sp>
        <p:nvSpPr>
          <p:cNvPr id="32775" name="Text Box 28"/>
          <p:cNvSpPr txBox="1">
            <a:spLocks noChangeArrowheads="1"/>
          </p:cNvSpPr>
          <p:nvPr/>
        </p:nvSpPr>
        <p:spPr bwMode="auto">
          <a:xfrm>
            <a:off x="1981200" y="1379538"/>
            <a:ext cx="1725613" cy="457200"/>
          </a:xfrm>
          <a:prstGeom prst="rect">
            <a:avLst/>
          </a:prstGeom>
          <a:noFill/>
          <a:ln w="38100">
            <a:noFill/>
            <a:miter lim="800000"/>
            <a:headEnd/>
            <a:tailEnd/>
          </a:ln>
        </p:spPr>
        <p:txBody>
          <a:bodyPr anchor="ctr">
            <a:spAutoFit/>
          </a:bodyPr>
          <a:lstStyle/>
          <a:p>
            <a:pPr algn="ctr" eaLnBrk="0" hangingPunct="0">
              <a:spcBef>
                <a:spcPct val="50000"/>
              </a:spcBef>
            </a:pPr>
            <a:r>
              <a:rPr lang="en-US" sz="2400">
                <a:latin typeface="Times New Roman" pitchFamily="18" charset="0"/>
              </a:rPr>
              <a:t>Cellulose</a:t>
            </a:r>
          </a:p>
        </p:txBody>
      </p:sp>
      <p:sp>
        <p:nvSpPr>
          <p:cNvPr id="32776" name="Line 29"/>
          <p:cNvSpPr>
            <a:spLocks noChangeShapeType="1"/>
          </p:cNvSpPr>
          <p:nvPr/>
        </p:nvSpPr>
        <p:spPr bwMode="auto">
          <a:xfrm flipH="1">
            <a:off x="2819400" y="1760538"/>
            <a:ext cx="0" cy="533400"/>
          </a:xfrm>
          <a:prstGeom prst="line">
            <a:avLst/>
          </a:prstGeom>
          <a:noFill/>
          <a:ln w="38100">
            <a:solidFill>
              <a:schemeClr val="tx1"/>
            </a:solidFill>
            <a:round/>
            <a:headEnd/>
            <a:tailEnd type="triangle" w="med" len="med"/>
          </a:ln>
        </p:spPr>
        <p:txBody>
          <a:bodyPr wrap="none" anchor="ctr"/>
          <a:lstStyle/>
          <a:p>
            <a:endParaRPr lang="en-US"/>
          </a:p>
        </p:txBody>
      </p:sp>
      <p:sp>
        <p:nvSpPr>
          <p:cNvPr id="32777" name="Line 30"/>
          <p:cNvSpPr>
            <a:spLocks noChangeShapeType="1"/>
          </p:cNvSpPr>
          <p:nvPr/>
        </p:nvSpPr>
        <p:spPr bwMode="auto">
          <a:xfrm>
            <a:off x="1371600" y="2065338"/>
            <a:ext cx="671513" cy="330200"/>
          </a:xfrm>
          <a:prstGeom prst="line">
            <a:avLst/>
          </a:prstGeom>
          <a:noFill/>
          <a:ln w="38100">
            <a:solidFill>
              <a:schemeClr val="tx1"/>
            </a:solidFill>
            <a:round/>
            <a:headEnd/>
            <a:tailEnd type="triangle" w="med" len="med"/>
          </a:ln>
        </p:spPr>
        <p:txBody>
          <a:bodyPr wrap="none" anchor="ctr"/>
          <a:lstStyle/>
          <a:p>
            <a:endParaRPr lang="en-US"/>
          </a:p>
        </p:txBody>
      </p:sp>
      <p:sp>
        <p:nvSpPr>
          <p:cNvPr id="32778" name="Text Box 31"/>
          <p:cNvSpPr txBox="1">
            <a:spLocks noChangeArrowheads="1"/>
          </p:cNvSpPr>
          <p:nvPr/>
        </p:nvSpPr>
        <p:spPr bwMode="auto">
          <a:xfrm>
            <a:off x="304800" y="1684338"/>
            <a:ext cx="1725613" cy="457200"/>
          </a:xfrm>
          <a:prstGeom prst="rect">
            <a:avLst/>
          </a:prstGeom>
          <a:noFill/>
          <a:ln w="38100">
            <a:noFill/>
            <a:miter lim="800000"/>
            <a:headEnd/>
            <a:tailEnd/>
          </a:ln>
        </p:spPr>
        <p:txBody>
          <a:bodyPr anchor="ctr">
            <a:spAutoFit/>
          </a:bodyPr>
          <a:lstStyle/>
          <a:p>
            <a:pPr algn="ctr" eaLnBrk="0" hangingPunct="0">
              <a:spcBef>
                <a:spcPct val="50000"/>
              </a:spcBef>
            </a:pPr>
            <a:r>
              <a:rPr lang="en-US" sz="2400">
                <a:latin typeface="Times New Roman" pitchFamily="18" charset="0"/>
              </a:rPr>
              <a:t>Lignin</a:t>
            </a:r>
          </a:p>
        </p:txBody>
      </p:sp>
      <p:grpSp>
        <p:nvGrpSpPr>
          <p:cNvPr id="3" name="Group 32"/>
          <p:cNvGrpSpPr>
            <a:grpSpLocks/>
          </p:cNvGrpSpPr>
          <p:nvPr/>
        </p:nvGrpSpPr>
        <p:grpSpPr bwMode="auto">
          <a:xfrm>
            <a:off x="2057400" y="2370138"/>
            <a:ext cx="3133725" cy="3802062"/>
            <a:chOff x="1296" y="1589"/>
            <a:chExt cx="1974" cy="2395"/>
          </a:xfrm>
        </p:grpSpPr>
        <p:grpSp>
          <p:nvGrpSpPr>
            <p:cNvPr id="4" name="Group 33"/>
            <p:cNvGrpSpPr>
              <a:grpSpLocks/>
            </p:cNvGrpSpPr>
            <p:nvPr/>
          </p:nvGrpSpPr>
          <p:grpSpPr bwMode="auto">
            <a:xfrm>
              <a:off x="1296" y="1589"/>
              <a:ext cx="854" cy="2057"/>
              <a:chOff x="3277" y="1635"/>
              <a:chExt cx="854" cy="2057"/>
            </a:xfrm>
          </p:grpSpPr>
          <p:sp>
            <p:nvSpPr>
              <p:cNvPr id="32837" name="Freeform 34"/>
              <p:cNvSpPr>
                <a:spLocks/>
              </p:cNvSpPr>
              <p:nvPr/>
            </p:nvSpPr>
            <p:spPr bwMode="auto">
              <a:xfrm>
                <a:off x="3277" y="1635"/>
                <a:ext cx="854" cy="2057"/>
              </a:xfrm>
              <a:custGeom>
                <a:avLst/>
                <a:gdLst>
                  <a:gd name="T0" fmla="*/ 192 w 854"/>
                  <a:gd name="T1" fmla="*/ 134 h 2057"/>
                  <a:gd name="T2" fmla="*/ 354 w 854"/>
                  <a:gd name="T3" fmla="*/ 311 h 2057"/>
                  <a:gd name="T4" fmla="*/ 469 w 854"/>
                  <a:gd name="T5" fmla="*/ 219 h 2057"/>
                  <a:gd name="T6" fmla="*/ 569 w 854"/>
                  <a:gd name="T7" fmla="*/ 203 h 2057"/>
                  <a:gd name="T8" fmla="*/ 638 w 854"/>
                  <a:gd name="T9" fmla="*/ 180 h 2057"/>
                  <a:gd name="T10" fmla="*/ 761 w 854"/>
                  <a:gd name="T11" fmla="*/ 419 h 2057"/>
                  <a:gd name="T12" fmla="*/ 469 w 854"/>
                  <a:gd name="T13" fmla="*/ 372 h 2057"/>
                  <a:gd name="T14" fmla="*/ 231 w 854"/>
                  <a:gd name="T15" fmla="*/ 403 h 2057"/>
                  <a:gd name="T16" fmla="*/ 215 w 854"/>
                  <a:gd name="T17" fmla="*/ 288 h 2057"/>
                  <a:gd name="T18" fmla="*/ 177 w 854"/>
                  <a:gd name="T19" fmla="*/ 349 h 2057"/>
                  <a:gd name="T20" fmla="*/ 392 w 854"/>
                  <a:gd name="T21" fmla="*/ 465 h 2057"/>
                  <a:gd name="T22" fmla="*/ 384 w 854"/>
                  <a:gd name="T23" fmla="*/ 711 h 2057"/>
                  <a:gd name="T24" fmla="*/ 669 w 854"/>
                  <a:gd name="T25" fmla="*/ 726 h 2057"/>
                  <a:gd name="T26" fmla="*/ 815 w 854"/>
                  <a:gd name="T27" fmla="*/ 642 h 2057"/>
                  <a:gd name="T28" fmla="*/ 646 w 854"/>
                  <a:gd name="T29" fmla="*/ 795 h 2057"/>
                  <a:gd name="T30" fmla="*/ 561 w 854"/>
                  <a:gd name="T31" fmla="*/ 765 h 2057"/>
                  <a:gd name="T32" fmla="*/ 223 w 854"/>
                  <a:gd name="T33" fmla="*/ 857 h 2057"/>
                  <a:gd name="T34" fmla="*/ 169 w 854"/>
                  <a:gd name="T35" fmla="*/ 788 h 2057"/>
                  <a:gd name="T36" fmla="*/ 146 w 854"/>
                  <a:gd name="T37" fmla="*/ 865 h 2057"/>
                  <a:gd name="T38" fmla="*/ 161 w 854"/>
                  <a:gd name="T39" fmla="*/ 957 h 2057"/>
                  <a:gd name="T40" fmla="*/ 254 w 854"/>
                  <a:gd name="T41" fmla="*/ 1026 h 2057"/>
                  <a:gd name="T42" fmla="*/ 307 w 854"/>
                  <a:gd name="T43" fmla="*/ 934 h 2057"/>
                  <a:gd name="T44" fmla="*/ 423 w 854"/>
                  <a:gd name="T45" fmla="*/ 1280 h 2057"/>
                  <a:gd name="T46" fmla="*/ 707 w 854"/>
                  <a:gd name="T47" fmla="*/ 1203 h 2057"/>
                  <a:gd name="T48" fmla="*/ 646 w 854"/>
                  <a:gd name="T49" fmla="*/ 1318 h 2057"/>
                  <a:gd name="T50" fmla="*/ 623 w 854"/>
                  <a:gd name="T51" fmla="*/ 1326 h 2057"/>
                  <a:gd name="T52" fmla="*/ 638 w 854"/>
                  <a:gd name="T53" fmla="*/ 1403 h 2057"/>
                  <a:gd name="T54" fmla="*/ 646 w 854"/>
                  <a:gd name="T55" fmla="*/ 1472 h 2057"/>
                  <a:gd name="T56" fmla="*/ 707 w 854"/>
                  <a:gd name="T57" fmla="*/ 1457 h 2057"/>
                  <a:gd name="T58" fmla="*/ 631 w 854"/>
                  <a:gd name="T59" fmla="*/ 1518 h 2057"/>
                  <a:gd name="T60" fmla="*/ 584 w 854"/>
                  <a:gd name="T61" fmla="*/ 1595 h 2057"/>
                  <a:gd name="T62" fmla="*/ 431 w 854"/>
                  <a:gd name="T63" fmla="*/ 1595 h 2057"/>
                  <a:gd name="T64" fmla="*/ 461 w 854"/>
                  <a:gd name="T65" fmla="*/ 1511 h 2057"/>
                  <a:gd name="T66" fmla="*/ 415 w 854"/>
                  <a:gd name="T67" fmla="*/ 1557 h 2057"/>
                  <a:gd name="T68" fmla="*/ 184 w 854"/>
                  <a:gd name="T69" fmla="*/ 1580 h 2057"/>
                  <a:gd name="T70" fmla="*/ 246 w 854"/>
                  <a:gd name="T71" fmla="*/ 1326 h 2057"/>
                  <a:gd name="T72" fmla="*/ 54 w 854"/>
                  <a:gd name="T73" fmla="*/ 1418 h 2057"/>
                  <a:gd name="T74" fmla="*/ 46 w 854"/>
                  <a:gd name="T75" fmla="*/ 1472 h 2057"/>
                  <a:gd name="T76" fmla="*/ 200 w 854"/>
                  <a:gd name="T77" fmla="*/ 1595 h 2057"/>
                  <a:gd name="T78" fmla="*/ 184 w 854"/>
                  <a:gd name="T79" fmla="*/ 1726 h 2057"/>
                  <a:gd name="T80" fmla="*/ 477 w 854"/>
                  <a:gd name="T81" fmla="*/ 1780 h 2057"/>
                  <a:gd name="T82" fmla="*/ 538 w 854"/>
                  <a:gd name="T83" fmla="*/ 1711 h 2057"/>
                  <a:gd name="T84" fmla="*/ 546 w 854"/>
                  <a:gd name="T85" fmla="*/ 1818 h 2057"/>
                  <a:gd name="T86" fmla="*/ 554 w 854"/>
                  <a:gd name="T87" fmla="*/ 1880 h 2057"/>
                  <a:gd name="T88" fmla="*/ 661 w 854"/>
                  <a:gd name="T89" fmla="*/ 1888 h 2057"/>
                  <a:gd name="T90" fmla="*/ 669 w 854"/>
                  <a:gd name="T91" fmla="*/ 1911 h 2057"/>
                  <a:gd name="T92" fmla="*/ 284 w 854"/>
                  <a:gd name="T93" fmla="*/ 1918 h 2057"/>
                  <a:gd name="T94" fmla="*/ 492 w 854"/>
                  <a:gd name="T95" fmla="*/ 1818 h 2057"/>
                  <a:gd name="T96" fmla="*/ 223 w 854"/>
                  <a:gd name="T97" fmla="*/ 2049 h 2057"/>
                  <a:gd name="T98" fmla="*/ 184 w 854"/>
                  <a:gd name="T99" fmla="*/ 2049 h 2057"/>
                  <a:gd name="T100" fmla="*/ 231 w 854"/>
                  <a:gd name="T101" fmla="*/ 1888 h 2057"/>
                  <a:gd name="T102" fmla="*/ 200 w 854"/>
                  <a:gd name="T103" fmla="*/ 1865 h 2057"/>
                  <a:gd name="T104" fmla="*/ 361 w 854"/>
                  <a:gd name="T105" fmla="*/ 1626 h 2057"/>
                  <a:gd name="T106" fmla="*/ 469 w 854"/>
                  <a:gd name="T107" fmla="*/ 1288 h 2057"/>
                  <a:gd name="T108" fmla="*/ 361 w 854"/>
                  <a:gd name="T109" fmla="*/ 1303 h 2057"/>
                  <a:gd name="T110" fmla="*/ 146 w 854"/>
                  <a:gd name="T111" fmla="*/ 1195 h 2057"/>
                  <a:gd name="T112" fmla="*/ 238 w 854"/>
                  <a:gd name="T113" fmla="*/ 1019 h 2057"/>
                  <a:gd name="T114" fmla="*/ 269 w 854"/>
                  <a:gd name="T115" fmla="*/ 711 h 2057"/>
                  <a:gd name="T116" fmla="*/ 446 w 854"/>
                  <a:gd name="T117" fmla="*/ 611 h 2057"/>
                  <a:gd name="T118" fmla="*/ 500 w 854"/>
                  <a:gd name="T119" fmla="*/ 511 h 2057"/>
                  <a:gd name="T120" fmla="*/ 654 w 854"/>
                  <a:gd name="T121" fmla="*/ 211 h 2057"/>
                  <a:gd name="T122" fmla="*/ 461 w 854"/>
                  <a:gd name="T123" fmla="*/ 65 h 20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54"/>
                  <a:gd name="T187" fmla="*/ 0 h 2057"/>
                  <a:gd name="T188" fmla="*/ 854 w 854"/>
                  <a:gd name="T189" fmla="*/ 2057 h 205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54" h="2057">
                    <a:moveTo>
                      <a:pt x="100" y="11"/>
                    </a:moveTo>
                    <a:cubicBezTo>
                      <a:pt x="105" y="21"/>
                      <a:pt x="104" y="40"/>
                      <a:pt x="115" y="42"/>
                    </a:cubicBezTo>
                    <a:cubicBezTo>
                      <a:pt x="199" y="59"/>
                      <a:pt x="257" y="0"/>
                      <a:pt x="177" y="65"/>
                    </a:cubicBezTo>
                    <a:cubicBezTo>
                      <a:pt x="161" y="112"/>
                      <a:pt x="142" y="110"/>
                      <a:pt x="192" y="134"/>
                    </a:cubicBezTo>
                    <a:cubicBezTo>
                      <a:pt x="251" y="124"/>
                      <a:pt x="394" y="133"/>
                      <a:pt x="423" y="49"/>
                    </a:cubicBezTo>
                    <a:cubicBezTo>
                      <a:pt x="405" y="32"/>
                      <a:pt x="396" y="13"/>
                      <a:pt x="377" y="65"/>
                    </a:cubicBezTo>
                    <a:cubicBezTo>
                      <a:pt x="356" y="124"/>
                      <a:pt x="351" y="189"/>
                      <a:pt x="331" y="249"/>
                    </a:cubicBezTo>
                    <a:cubicBezTo>
                      <a:pt x="339" y="270"/>
                      <a:pt x="337" y="296"/>
                      <a:pt x="354" y="311"/>
                    </a:cubicBezTo>
                    <a:cubicBezTo>
                      <a:pt x="364" y="320"/>
                      <a:pt x="382" y="311"/>
                      <a:pt x="392" y="303"/>
                    </a:cubicBezTo>
                    <a:cubicBezTo>
                      <a:pt x="438" y="269"/>
                      <a:pt x="461" y="237"/>
                      <a:pt x="492" y="196"/>
                    </a:cubicBezTo>
                    <a:cubicBezTo>
                      <a:pt x="504" y="231"/>
                      <a:pt x="494" y="238"/>
                      <a:pt x="531" y="249"/>
                    </a:cubicBezTo>
                    <a:cubicBezTo>
                      <a:pt x="569" y="191"/>
                      <a:pt x="502" y="214"/>
                      <a:pt x="469" y="219"/>
                    </a:cubicBezTo>
                    <a:cubicBezTo>
                      <a:pt x="492" y="264"/>
                      <a:pt x="480" y="264"/>
                      <a:pt x="554" y="234"/>
                    </a:cubicBezTo>
                    <a:cubicBezTo>
                      <a:pt x="564" y="230"/>
                      <a:pt x="570" y="219"/>
                      <a:pt x="577" y="211"/>
                    </a:cubicBezTo>
                    <a:cubicBezTo>
                      <a:pt x="583" y="204"/>
                      <a:pt x="598" y="194"/>
                      <a:pt x="592" y="188"/>
                    </a:cubicBezTo>
                    <a:cubicBezTo>
                      <a:pt x="586" y="182"/>
                      <a:pt x="577" y="198"/>
                      <a:pt x="569" y="203"/>
                    </a:cubicBezTo>
                    <a:cubicBezTo>
                      <a:pt x="565" y="220"/>
                      <a:pt x="545" y="278"/>
                      <a:pt x="569" y="288"/>
                    </a:cubicBezTo>
                    <a:cubicBezTo>
                      <a:pt x="586" y="295"/>
                      <a:pt x="600" y="267"/>
                      <a:pt x="615" y="257"/>
                    </a:cubicBezTo>
                    <a:cubicBezTo>
                      <a:pt x="620" y="247"/>
                      <a:pt x="628" y="237"/>
                      <a:pt x="631" y="226"/>
                    </a:cubicBezTo>
                    <a:cubicBezTo>
                      <a:pt x="635" y="211"/>
                      <a:pt x="624" y="187"/>
                      <a:pt x="638" y="180"/>
                    </a:cubicBezTo>
                    <a:cubicBezTo>
                      <a:pt x="650" y="174"/>
                      <a:pt x="642" y="206"/>
                      <a:pt x="646" y="219"/>
                    </a:cubicBezTo>
                    <a:cubicBezTo>
                      <a:pt x="650" y="232"/>
                      <a:pt x="656" y="244"/>
                      <a:pt x="661" y="257"/>
                    </a:cubicBezTo>
                    <a:cubicBezTo>
                      <a:pt x="758" y="210"/>
                      <a:pt x="635" y="258"/>
                      <a:pt x="700" y="426"/>
                    </a:cubicBezTo>
                    <a:cubicBezTo>
                      <a:pt x="707" y="445"/>
                      <a:pt x="741" y="421"/>
                      <a:pt x="761" y="419"/>
                    </a:cubicBezTo>
                    <a:cubicBezTo>
                      <a:pt x="766" y="403"/>
                      <a:pt x="794" y="345"/>
                      <a:pt x="738" y="349"/>
                    </a:cubicBezTo>
                    <a:cubicBezTo>
                      <a:pt x="709" y="351"/>
                      <a:pt x="692" y="385"/>
                      <a:pt x="669" y="403"/>
                    </a:cubicBezTo>
                    <a:cubicBezTo>
                      <a:pt x="636" y="429"/>
                      <a:pt x="645" y="419"/>
                      <a:pt x="592" y="426"/>
                    </a:cubicBezTo>
                    <a:cubicBezTo>
                      <a:pt x="570" y="321"/>
                      <a:pt x="610" y="342"/>
                      <a:pt x="469" y="372"/>
                    </a:cubicBezTo>
                    <a:cubicBezTo>
                      <a:pt x="400" y="425"/>
                      <a:pt x="462" y="386"/>
                      <a:pt x="454" y="357"/>
                    </a:cubicBezTo>
                    <a:cubicBezTo>
                      <a:pt x="451" y="346"/>
                      <a:pt x="433" y="347"/>
                      <a:pt x="423" y="342"/>
                    </a:cubicBezTo>
                    <a:cubicBezTo>
                      <a:pt x="372" y="350"/>
                      <a:pt x="318" y="349"/>
                      <a:pt x="269" y="365"/>
                    </a:cubicBezTo>
                    <a:cubicBezTo>
                      <a:pt x="252" y="370"/>
                      <a:pt x="242" y="389"/>
                      <a:pt x="231" y="403"/>
                    </a:cubicBezTo>
                    <a:cubicBezTo>
                      <a:pt x="226" y="409"/>
                      <a:pt x="215" y="426"/>
                      <a:pt x="223" y="426"/>
                    </a:cubicBezTo>
                    <a:cubicBezTo>
                      <a:pt x="238" y="426"/>
                      <a:pt x="248" y="411"/>
                      <a:pt x="261" y="403"/>
                    </a:cubicBezTo>
                    <a:cubicBezTo>
                      <a:pt x="328" y="246"/>
                      <a:pt x="347" y="304"/>
                      <a:pt x="307" y="226"/>
                    </a:cubicBezTo>
                    <a:cubicBezTo>
                      <a:pt x="281" y="239"/>
                      <a:pt x="230" y="260"/>
                      <a:pt x="215" y="288"/>
                    </a:cubicBezTo>
                    <a:cubicBezTo>
                      <a:pt x="198" y="321"/>
                      <a:pt x="196" y="360"/>
                      <a:pt x="184" y="396"/>
                    </a:cubicBezTo>
                    <a:cubicBezTo>
                      <a:pt x="180" y="407"/>
                      <a:pt x="164" y="416"/>
                      <a:pt x="169" y="426"/>
                    </a:cubicBezTo>
                    <a:cubicBezTo>
                      <a:pt x="173" y="434"/>
                      <a:pt x="184" y="416"/>
                      <a:pt x="192" y="411"/>
                    </a:cubicBezTo>
                    <a:cubicBezTo>
                      <a:pt x="187" y="390"/>
                      <a:pt x="194" y="362"/>
                      <a:pt x="177" y="349"/>
                    </a:cubicBezTo>
                    <a:cubicBezTo>
                      <a:pt x="155" y="332"/>
                      <a:pt x="109" y="387"/>
                      <a:pt x="100" y="396"/>
                    </a:cubicBezTo>
                    <a:cubicBezTo>
                      <a:pt x="94" y="423"/>
                      <a:pt x="75" y="494"/>
                      <a:pt x="100" y="511"/>
                    </a:cubicBezTo>
                    <a:cubicBezTo>
                      <a:pt x="125" y="528"/>
                      <a:pt x="161" y="506"/>
                      <a:pt x="192" y="503"/>
                    </a:cubicBezTo>
                    <a:cubicBezTo>
                      <a:pt x="217" y="599"/>
                      <a:pt x="346" y="511"/>
                      <a:pt x="392" y="465"/>
                    </a:cubicBezTo>
                    <a:cubicBezTo>
                      <a:pt x="401" y="456"/>
                      <a:pt x="424" y="443"/>
                      <a:pt x="415" y="434"/>
                    </a:cubicBezTo>
                    <a:cubicBezTo>
                      <a:pt x="404" y="423"/>
                      <a:pt x="384" y="439"/>
                      <a:pt x="369" y="442"/>
                    </a:cubicBezTo>
                    <a:cubicBezTo>
                      <a:pt x="256" y="570"/>
                      <a:pt x="255" y="557"/>
                      <a:pt x="223" y="711"/>
                    </a:cubicBezTo>
                    <a:cubicBezTo>
                      <a:pt x="291" y="752"/>
                      <a:pt x="263" y="747"/>
                      <a:pt x="384" y="711"/>
                    </a:cubicBezTo>
                    <a:cubicBezTo>
                      <a:pt x="457" y="689"/>
                      <a:pt x="600" y="634"/>
                      <a:pt x="600" y="634"/>
                    </a:cubicBezTo>
                    <a:cubicBezTo>
                      <a:pt x="685" y="571"/>
                      <a:pt x="567" y="696"/>
                      <a:pt x="554" y="719"/>
                    </a:cubicBezTo>
                    <a:cubicBezTo>
                      <a:pt x="550" y="726"/>
                      <a:pt x="538" y="742"/>
                      <a:pt x="546" y="742"/>
                    </a:cubicBezTo>
                    <a:cubicBezTo>
                      <a:pt x="587" y="745"/>
                      <a:pt x="628" y="731"/>
                      <a:pt x="669" y="726"/>
                    </a:cubicBezTo>
                    <a:cubicBezTo>
                      <a:pt x="710" y="713"/>
                      <a:pt x="753" y="706"/>
                      <a:pt x="792" y="688"/>
                    </a:cubicBezTo>
                    <a:cubicBezTo>
                      <a:pt x="809" y="680"/>
                      <a:pt x="819" y="663"/>
                      <a:pt x="831" y="649"/>
                    </a:cubicBezTo>
                    <a:cubicBezTo>
                      <a:pt x="837" y="642"/>
                      <a:pt x="854" y="630"/>
                      <a:pt x="846" y="626"/>
                    </a:cubicBezTo>
                    <a:cubicBezTo>
                      <a:pt x="835" y="621"/>
                      <a:pt x="825" y="637"/>
                      <a:pt x="815" y="642"/>
                    </a:cubicBezTo>
                    <a:cubicBezTo>
                      <a:pt x="814" y="644"/>
                      <a:pt x="771" y="695"/>
                      <a:pt x="777" y="703"/>
                    </a:cubicBezTo>
                    <a:cubicBezTo>
                      <a:pt x="783" y="712"/>
                      <a:pt x="797" y="698"/>
                      <a:pt x="807" y="695"/>
                    </a:cubicBezTo>
                    <a:cubicBezTo>
                      <a:pt x="827" y="637"/>
                      <a:pt x="840" y="627"/>
                      <a:pt x="769" y="688"/>
                    </a:cubicBezTo>
                    <a:cubicBezTo>
                      <a:pt x="727" y="724"/>
                      <a:pt x="690" y="762"/>
                      <a:pt x="646" y="795"/>
                    </a:cubicBezTo>
                    <a:cubicBezTo>
                      <a:pt x="643" y="787"/>
                      <a:pt x="637" y="780"/>
                      <a:pt x="638" y="772"/>
                    </a:cubicBezTo>
                    <a:cubicBezTo>
                      <a:pt x="640" y="751"/>
                      <a:pt x="654" y="711"/>
                      <a:pt x="654" y="711"/>
                    </a:cubicBezTo>
                    <a:cubicBezTo>
                      <a:pt x="649" y="703"/>
                      <a:pt x="647" y="690"/>
                      <a:pt x="638" y="688"/>
                    </a:cubicBezTo>
                    <a:cubicBezTo>
                      <a:pt x="619" y="685"/>
                      <a:pt x="556" y="747"/>
                      <a:pt x="561" y="765"/>
                    </a:cubicBezTo>
                    <a:cubicBezTo>
                      <a:pt x="563" y="773"/>
                      <a:pt x="576" y="760"/>
                      <a:pt x="584" y="757"/>
                    </a:cubicBezTo>
                    <a:cubicBezTo>
                      <a:pt x="603" y="684"/>
                      <a:pt x="606" y="711"/>
                      <a:pt x="454" y="749"/>
                    </a:cubicBezTo>
                    <a:cubicBezTo>
                      <a:pt x="400" y="763"/>
                      <a:pt x="288" y="813"/>
                      <a:pt x="238" y="834"/>
                    </a:cubicBezTo>
                    <a:cubicBezTo>
                      <a:pt x="233" y="842"/>
                      <a:pt x="214" y="857"/>
                      <a:pt x="223" y="857"/>
                    </a:cubicBezTo>
                    <a:cubicBezTo>
                      <a:pt x="236" y="857"/>
                      <a:pt x="246" y="844"/>
                      <a:pt x="254" y="834"/>
                    </a:cubicBezTo>
                    <a:cubicBezTo>
                      <a:pt x="276" y="808"/>
                      <a:pt x="282" y="780"/>
                      <a:pt x="292" y="749"/>
                    </a:cubicBezTo>
                    <a:cubicBezTo>
                      <a:pt x="277" y="705"/>
                      <a:pt x="256" y="719"/>
                      <a:pt x="215" y="726"/>
                    </a:cubicBezTo>
                    <a:cubicBezTo>
                      <a:pt x="186" y="755"/>
                      <a:pt x="182" y="752"/>
                      <a:pt x="169" y="788"/>
                    </a:cubicBezTo>
                    <a:cubicBezTo>
                      <a:pt x="165" y="798"/>
                      <a:pt x="152" y="813"/>
                      <a:pt x="161" y="819"/>
                    </a:cubicBezTo>
                    <a:cubicBezTo>
                      <a:pt x="172" y="827"/>
                      <a:pt x="187" y="814"/>
                      <a:pt x="200" y="811"/>
                    </a:cubicBezTo>
                    <a:cubicBezTo>
                      <a:pt x="205" y="803"/>
                      <a:pt x="223" y="792"/>
                      <a:pt x="215" y="788"/>
                    </a:cubicBezTo>
                    <a:cubicBezTo>
                      <a:pt x="184" y="773"/>
                      <a:pt x="146" y="865"/>
                      <a:pt x="146" y="865"/>
                    </a:cubicBezTo>
                    <a:cubicBezTo>
                      <a:pt x="168" y="929"/>
                      <a:pt x="186" y="856"/>
                      <a:pt x="192" y="834"/>
                    </a:cubicBezTo>
                    <a:cubicBezTo>
                      <a:pt x="184" y="829"/>
                      <a:pt x="176" y="813"/>
                      <a:pt x="169" y="819"/>
                    </a:cubicBezTo>
                    <a:cubicBezTo>
                      <a:pt x="137" y="847"/>
                      <a:pt x="113" y="915"/>
                      <a:pt x="100" y="957"/>
                    </a:cubicBezTo>
                    <a:cubicBezTo>
                      <a:pt x="123" y="965"/>
                      <a:pt x="135" y="974"/>
                      <a:pt x="161" y="957"/>
                    </a:cubicBezTo>
                    <a:cubicBezTo>
                      <a:pt x="172" y="950"/>
                      <a:pt x="176" y="936"/>
                      <a:pt x="184" y="926"/>
                    </a:cubicBezTo>
                    <a:cubicBezTo>
                      <a:pt x="189" y="920"/>
                      <a:pt x="206" y="907"/>
                      <a:pt x="200" y="911"/>
                    </a:cubicBezTo>
                    <a:cubicBezTo>
                      <a:pt x="184" y="923"/>
                      <a:pt x="169" y="936"/>
                      <a:pt x="154" y="949"/>
                    </a:cubicBezTo>
                    <a:cubicBezTo>
                      <a:pt x="114" y="1064"/>
                      <a:pt x="103" y="1036"/>
                      <a:pt x="254" y="1026"/>
                    </a:cubicBezTo>
                    <a:cubicBezTo>
                      <a:pt x="269" y="1016"/>
                      <a:pt x="286" y="1007"/>
                      <a:pt x="300" y="995"/>
                    </a:cubicBezTo>
                    <a:cubicBezTo>
                      <a:pt x="312" y="984"/>
                      <a:pt x="323" y="971"/>
                      <a:pt x="331" y="957"/>
                    </a:cubicBezTo>
                    <a:cubicBezTo>
                      <a:pt x="336" y="948"/>
                      <a:pt x="346" y="933"/>
                      <a:pt x="338" y="926"/>
                    </a:cubicBezTo>
                    <a:cubicBezTo>
                      <a:pt x="330" y="919"/>
                      <a:pt x="317" y="931"/>
                      <a:pt x="307" y="934"/>
                    </a:cubicBezTo>
                    <a:cubicBezTo>
                      <a:pt x="234" y="994"/>
                      <a:pt x="232" y="1061"/>
                      <a:pt x="192" y="1142"/>
                    </a:cubicBezTo>
                    <a:cubicBezTo>
                      <a:pt x="285" y="1189"/>
                      <a:pt x="392" y="1126"/>
                      <a:pt x="484" y="1095"/>
                    </a:cubicBezTo>
                    <a:cubicBezTo>
                      <a:pt x="549" y="1032"/>
                      <a:pt x="506" y="1067"/>
                      <a:pt x="461" y="1172"/>
                    </a:cubicBezTo>
                    <a:cubicBezTo>
                      <a:pt x="446" y="1207"/>
                      <a:pt x="438" y="1245"/>
                      <a:pt x="423" y="1280"/>
                    </a:cubicBezTo>
                    <a:cubicBezTo>
                      <a:pt x="419" y="1289"/>
                      <a:pt x="398" y="1303"/>
                      <a:pt x="407" y="1303"/>
                    </a:cubicBezTo>
                    <a:cubicBezTo>
                      <a:pt x="451" y="1303"/>
                      <a:pt x="494" y="1288"/>
                      <a:pt x="538" y="1280"/>
                    </a:cubicBezTo>
                    <a:cubicBezTo>
                      <a:pt x="553" y="1270"/>
                      <a:pt x="567" y="1257"/>
                      <a:pt x="584" y="1249"/>
                    </a:cubicBezTo>
                    <a:cubicBezTo>
                      <a:pt x="624" y="1231"/>
                      <a:pt x="669" y="1225"/>
                      <a:pt x="707" y="1203"/>
                    </a:cubicBezTo>
                    <a:cubicBezTo>
                      <a:pt x="720" y="1196"/>
                      <a:pt x="731" y="1180"/>
                      <a:pt x="731" y="1165"/>
                    </a:cubicBezTo>
                    <a:cubicBezTo>
                      <a:pt x="731" y="1156"/>
                      <a:pt x="715" y="1175"/>
                      <a:pt x="707" y="1180"/>
                    </a:cubicBezTo>
                    <a:cubicBezTo>
                      <a:pt x="694" y="1216"/>
                      <a:pt x="684" y="1253"/>
                      <a:pt x="669" y="1288"/>
                    </a:cubicBezTo>
                    <a:cubicBezTo>
                      <a:pt x="664" y="1300"/>
                      <a:pt x="646" y="1305"/>
                      <a:pt x="646" y="1318"/>
                    </a:cubicBezTo>
                    <a:cubicBezTo>
                      <a:pt x="646" y="1327"/>
                      <a:pt x="661" y="1308"/>
                      <a:pt x="669" y="1303"/>
                    </a:cubicBezTo>
                    <a:cubicBezTo>
                      <a:pt x="686" y="1281"/>
                      <a:pt x="738" y="1229"/>
                      <a:pt x="669" y="1265"/>
                    </a:cubicBezTo>
                    <a:cubicBezTo>
                      <a:pt x="659" y="1278"/>
                      <a:pt x="648" y="1290"/>
                      <a:pt x="638" y="1303"/>
                    </a:cubicBezTo>
                    <a:cubicBezTo>
                      <a:pt x="632" y="1310"/>
                      <a:pt x="623" y="1335"/>
                      <a:pt x="623" y="1326"/>
                    </a:cubicBezTo>
                    <a:cubicBezTo>
                      <a:pt x="623" y="1315"/>
                      <a:pt x="632" y="1305"/>
                      <a:pt x="638" y="1295"/>
                    </a:cubicBezTo>
                    <a:cubicBezTo>
                      <a:pt x="645" y="1284"/>
                      <a:pt x="661" y="1265"/>
                      <a:pt x="661" y="1265"/>
                    </a:cubicBezTo>
                    <a:cubicBezTo>
                      <a:pt x="656" y="1301"/>
                      <a:pt x="652" y="1336"/>
                      <a:pt x="646" y="1372"/>
                    </a:cubicBezTo>
                    <a:cubicBezTo>
                      <a:pt x="644" y="1383"/>
                      <a:pt x="632" y="1394"/>
                      <a:pt x="638" y="1403"/>
                    </a:cubicBezTo>
                    <a:cubicBezTo>
                      <a:pt x="642" y="1410"/>
                      <a:pt x="653" y="1398"/>
                      <a:pt x="661" y="1395"/>
                    </a:cubicBezTo>
                    <a:cubicBezTo>
                      <a:pt x="671" y="1387"/>
                      <a:pt x="681" y="1379"/>
                      <a:pt x="692" y="1372"/>
                    </a:cubicBezTo>
                    <a:cubicBezTo>
                      <a:pt x="757" y="1326"/>
                      <a:pt x="673" y="1393"/>
                      <a:pt x="654" y="1449"/>
                    </a:cubicBezTo>
                    <a:cubicBezTo>
                      <a:pt x="651" y="1457"/>
                      <a:pt x="639" y="1467"/>
                      <a:pt x="646" y="1472"/>
                    </a:cubicBezTo>
                    <a:cubicBezTo>
                      <a:pt x="655" y="1478"/>
                      <a:pt x="667" y="1467"/>
                      <a:pt x="677" y="1465"/>
                    </a:cubicBezTo>
                    <a:cubicBezTo>
                      <a:pt x="685" y="1457"/>
                      <a:pt x="693" y="1450"/>
                      <a:pt x="700" y="1442"/>
                    </a:cubicBezTo>
                    <a:cubicBezTo>
                      <a:pt x="706" y="1435"/>
                      <a:pt x="711" y="1409"/>
                      <a:pt x="715" y="1418"/>
                    </a:cubicBezTo>
                    <a:cubicBezTo>
                      <a:pt x="721" y="1430"/>
                      <a:pt x="710" y="1444"/>
                      <a:pt x="707" y="1457"/>
                    </a:cubicBezTo>
                    <a:cubicBezTo>
                      <a:pt x="705" y="1465"/>
                      <a:pt x="692" y="1480"/>
                      <a:pt x="700" y="1480"/>
                    </a:cubicBezTo>
                    <a:cubicBezTo>
                      <a:pt x="711" y="1480"/>
                      <a:pt x="733" y="1454"/>
                      <a:pt x="723" y="1457"/>
                    </a:cubicBezTo>
                    <a:cubicBezTo>
                      <a:pt x="698" y="1465"/>
                      <a:pt x="676" y="1480"/>
                      <a:pt x="654" y="1495"/>
                    </a:cubicBezTo>
                    <a:cubicBezTo>
                      <a:pt x="645" y="1501"/>
                      <a:pt x="622" y="1512"/>
                      <a:pt x="631" y="1518"/>
                    </a:cubicBezTo>
                    <a:cubicBezTo>
                      <a:pt x="644" y="1527"/>
                      <a:pt x="662" y="1513"/>
                      <a:pt x="677" y="1511"/>
                    </a:cubicBezTo>
                    <a:cubicBezTo>
                      <a:pt x="713" y="1482"/>
                      <a:pt x="730" y="1477"/>
                      <a:pt x="715" y="1434"/>
                    </a:cubicBezTo>
                    <a:cubicBezTo>
                      <a:pt x="671" y="1443"/>
                      <a:pt x="661" y="1438"/>
                      <a:pt x="631" y="1488"/>
                    </a:cubicBezTo>
                    <a:cubicBezTo>
                      <a:pt x="611" y="1521"/>
                      <a:pt x="604" y="1562"/>
                      <a:pt x="584" y="1595"/>
                    </a:cubicBezTo>
                    <a:cubicBezTo>
                      <a:pt x="575" y="1609"/>
                      <a:pt x="562" y="1626"/>
                      <a:pt x="546" y="1626"/>
                    </a:cubicBezTo>
                    <a:cubicBezTo>
                      <a:pt x="533" y="1626"/>
                      <a:pt x="561" y="1605"/>
                      <a:pt x="569" y="1595"/>
                    </a:cubicBezTo>
                    <a:cubicBezTo>
                      <a:pt x="564" y="1577"/>
                      <a:pt x="566" y="1556"/>
                      <a:pt x="554" y="1542"/>
                    </a:cubicBezTo>
                    <a:cubicBezTo>
                      <a:pt x="517" y="1500"/>
                      <a:pt x="451" y="1575"/>
                      <a:pt x="431" y="1595"/>
                    </a:cubicBezTo>
                    <a:cubicBezTo>
                      <a:pt x="428" y="1605"/>
                      <a:pt x="417" y="1617"/>
                      <a:pt x="423" y="1626"/>
                    </a:cubicBezTo>
                    <a:cubicBezTo>
                      <a:pt x="427" y="1633"/>
                      <a:pt x="440" y="1623"/>
                      <a:pt x="446" y="1618"/>
                    </a:cubicBezTo>
                    <a:cubicBezTo>
                      <a:pt x="464" y="1603"/>
                      <a:pt x="474" y="1578"/>
                      <a:pt x="484" y="1557"/>
                    </a:cubicBezTo>
                    <a:cubicBezTo>
                      <a:pt x="476" y="1542"/>
                      <a:pt x="476" y="1520"/>
                      <a:pt x="461" y="1511"/>
                    </a:cubicBezTo>
                    <a:cubicBezTo>
                      <a:pt x="451" y="1505"/>
                      <a:pt x="440" y="1519"/>
                      <a:pt x="431" y="1526"/>
                    </a:cubicBezTo>
                    <a:cubicBezTo>
                      <a:pt x="423" y="1532"/>
                      <a:pt x="361" y="1588"/>
                      <a:pt x="361" y="1611"/>
                    </a:cubicBezTo>
                    <a:cubicBezTo>
                      <a:pt x="361" y="1620"/>
                      <a:pt x="377" y="1602"/>
                      <a:pt x="384" y="1595"/>
                    </a:cubicBezTo>
                    <a:cubicBezTo>
                      <a:pt x="396" y="1583"/>
                      <a:pt x="405" y="1570"/>
                      <a:pt x="415" y="1557"/>
                    </a:cubicBezTo>
                    <a:cubicBezTo>
                      <a:pt x="420" y="1530"/>
                      <a:pt x="440" y="1458"/>
                      <a:pt x="400" y="1442"/>
                    </a:cubicBezTo>
                    <a:cubicBezTo>
                      <a:pt x="366" y="1428"/>
                      <a:pt x="328" y="1452"/>
                      <a:pt x="292" y="1457"/>
                    </a:cubicBezTo>
                    <a:cubicBezTo>
                      <a:pt x="266" y="1478"/>
                      <a:pt x="226" y="1509"/>
                      <a:pt x="207" y="1534"/>
                    </a:cubicBezTo>
                    <a:cubicBezTo>
                      <a:pt x="197" y="1548"/>
                      <a:pt x="167" y="1580"/>
                      <a:pt x="184" y="1580"/>
                    </a:cubicBezTo>
                    <a:cubicBezTo>
                      <a:pt x="202" y="1580"/>
                      <a:pt x="204" y="1549"/>
                      <a:pt x="215" y="1534"/>
                    </a:cubicBezTo>
                    <a:cubicBezTo>
                      <a:pt x="225" y="1521"/>
                      <a:pt x="236" y="1508"/>
                      <a:pt x="246" y="1495"/>
                    </a:cubicBezTo>
                    <a:cubicBezTo>
                      <a:pt x="249" y="1459"/>
                      <a:pt x="254" y="1424"/>
                      <a:pt x="254" y="1388"/>
                    </a:cubicBezTo>
                    <a:cubicBezTo>
                      <a:pt x="254" y="1367"/>
                      <a:pt x="266" y="1330"/>
                      <a:pt x="246" y="1326"/>
                    </a:cubicBezTo>
                    <a:cubicBezTo>
                      <a:pt x="197" y="1316"/>
                      <a:pt x="149" y="1347"/>
                      <a:pt x="100" y="1357"/>
                    </a:cubicBezTo>
                    <a:cubicBezTo>
                      <a:pt x="91" y="1366"/>
                      <a:pt x="0" y="1467"/>
                      <a:pt x="84" y="1403"/>
                    </a:cubicBezTo>
                    <a:cubicBezTo>
                      <a:pt x="82" y="1395"/>
                      <a:pt x="84" y="1376"/>
                      <a:pt x="77" y="1380"/>
                    </a:cubicBezTo>
                    <a:cubicBezTo>
                      <a:pt x="64" y="1387"/>
                      <a:pt x="61" y="1405"/>
                      <a:pt x="54" y="1418"/>
                    </a:cubicBezTo>
                    <a:cubicBezTo>
                      <a:pt x="50" y="1426"/>
                      <a:pt x="38" y="1444"/>
                      <a:pt x="46" y="1442"/>
                    </a:cubicBezTo>
                    <a:cubicBezTo>
                      <a:pt x="62" y="1438"/>
                      <a:pt x="68" y="1411"/>
                      <a:pt x="84" y="1411"/>
                    </a:cubicBezTo>
                    <a:cubicBezTo>
                      <a:pt x="97" y="1411"/>
                      <a:pt x="67" y="1430"/>
                      <a:pt x="61" y="1442"/>
                    </a:cubicBezTo>
                    <a:cubicBezTo>
                      <a:pt x="56" y="1452"/>
                      <a:pt x="50" y="1462"/>
                      <a:pt x="46" y="1472"/>
                    </a:cubicBezTo>
                    <a:cubicBezTo>
                      <a:pt x="43" y="1479"/>
                      <a:pt x="30" y="1492"/>
                      <a:pt x="38" y="1495"/>
                    </a:cubicBezTo>
                    <a:cubicBezTo>
                      <a:pt x="55" y="1501"/>
                      <a:pt x="74" y="1490"/>
                      <a:pt x="92" y="1488"/>
                    </a:cubicBezTo>
                    <a:cubicBezTo>
                      <a:pt x="53" y="1538"/>
                      <a:pt x="42" y="1538"/>
                      <a:pt x="100" y="1572"/>
                    </a:cubicBezTo>
                    <a:cubicBezTo>
                      <a:pt x="146" y="1629"/>
                      <a:pt x="135" y="1612"/>
                      <a:pt x="200" y="1595"/>
                    </a:cubicBezTo>
                    <a:cubicBezTo>
                      <a:pt x="190" y="1616"/>
                      <a:pt x="177" y="1635"/>
                      <a:pt x="169" y="1657"/>
                    </a:cubicBezTo>
                    <a:cubicBezTo>
                      <a:pt x="166" y="1665"/>
                      <a:pt x="153" y="1677"/>
                      <a:pt x="161" y="1680"/>
                    </a:cubicBezTo>
                    <a:cubicBezTo>
                      <a:pt x="178" y="1686"/>
                      <a:pt x="197" y="1675"/>
                      <a:pt x="215" y="1672"/>
                    </a:cubicBezTo>
                    <a:cubicBezTo>
                      <a:pt x="191" y="1698"/>
                      <a:pt x="203" y="1681"/>
                      <a:pt x="184" y="1726"/>
                    </a:cubicBezTo>
                    <a:cubicBezTo>
                      <a:pt x="187" y="1734"/>
                      <a:pt x="184" y="1747"/>
                      <a:pt x="192" y="1749"/>
                    </a:cubicBezTo>
                    <a:cubicBezTo>
                      <a:pt x="222" y="1758"/>
                      <a:pt x="251" y="1732"/>
                      <a:pt x="277" y="1726"/>
                    </a:cubicBezTo>
                    <a:cubicBezTo>
                      <a:pt x="312" y="1719"/>
                      <a:pt x="348" y="1716"/>
                      <a:pt x="384" y="1711"/>
                    </a:cubicBezTo>
                    <a:cubicBezTo>
                      <a:pt x="350" y="1817"/>
                      <a:pt x="331" y="1790"/>
                      <a:pt x="477" y="1780"/>
                    </a:cubicBezTo>
                    <a:cubicBezTo>
                      <a:pt x="513" y="1770"/>
                      <a:pt x="550" y="1765"/>
                      <a:pt x="584" y="1749"/>
                    </a:cubicBezTo>
                    <a:cubicBezTo>
                      <a:pt x="600" y="1741"/>
                      <a:pt x="611" y="1725"/>
                      <a:pt x="623" y="1711"/>
                    </a:cubicBezTo>
                    <a:cubicBezTo>
                      <a:pt x="632" y="1701"/>
                      <a:pt x="659" y="1680"/>
                      <a:pt x="646" y="1680"/>
                    </a:cubicBezTo>
                    <a:cubicBezTo>
                      <a:pt x="609" y="1680"/>
                      <a:pt x="574" y="1701"/>
                      <a:pt x="538" y="1711"/>
                    </a:cubicBezTo>
                    <a:cubicBezTo>
                      <a:pt x="523" y="1752"/>
                      <a:pt x="511" y="1795"/>
                      <a:pt x="492" y="1834"/>
                    </a:cubicBezTo>
                    <a:cubicBezTo>
                      <a:pt x="485" y="1849"/>
                      <a:pt x="447" y="1863"/>
                      <a:pt x="461" y="1872"/>
                    </a:cubicBezTo>
                    <a:cubicBezTo>
                      <a:pt x="477" y="1883"/>
                      <a:pt x="497" y="1857"/>
                      <a:pt x="515" y="1849"/>
                    </a:cubicBezTo>
                    <a:cubicBezTo>
                      <a:pt x="525" y="1839"/>
                      <a:pt x="536" y="1829"/>
                      <a:pt x="546" y="1818"/>
                    </a:cubicBezTo>
                    <a:cubicBezTo>
                      <a:pt x="554" y="1809"/>
                      <a:pt x="569" y="1775"/>
                      <a:pt x="569" y="1788"/>
                    </a:cubicBezTo>
                    <a:cubicBezTo>
                      <a:pt x="569" y="1804"/>
                      <a:pt x="495" y="1925"/>
                      <a:pt x="569" y="1872"/>
                    </a:cubicBezTo>
                    <a:cubicBezTo>
                      <a:pt x="578" y="1866"/>
                      <a:pt x="584" y="1857"/>
                      <a:pt x="592" y="1849"/>
                    </a:cubicBezTo>
                    <a:cubicBezTo>
                      <a:pt x="605" y="1810"/>
                      <a:pt x="612" y="1801"/>
                      <a:pt x="554" y="1880"/>
                    </a:cubicBezTo>
                    <a:cubicBezTo>
                      <a:pt x="547" y="1889"/>
                      <a:pt x="528" y="1917"/>
                      <a:pt x="538" y="1911"/>
                    </a:cubicBezTo>
                    <a:cubicBezTo>
                      <a:pt x="555" y="1900"/>
                      <a:pt x="563" y="1879"/>
                      <a:pt x="577" y="1865"/>
                    </a:cubicBezTo>
                    <a:cubicBezTo>
                      <a:pt x="588" y="1854"/>
                      <a:pt x="617" y="1836"/>
                      <a:pt x="631" y="1826"/>
                    </a:cubicBezTo>
                    <a:cubicBezTo>
                      <a:pt x="637" y="1841"/>
                      <a:pt x="652" y="1886"/>
                      <a:pt x="661" y="1888"/>
                    </a:cubicBezTo>
                    <a:cubicBezTo>
                      <a:pt x="670" y="1890"/>
                      <a:pt x="677" y="1878"/>
                      <a:pt x="684" y="1872"/>
                    </a:cubicBezTo>
                    <a:cubicBezTo>
                      <a:pt x="692" y="1865"/>
                      <a:pt x="718" y="1849"/>
                      <a:pt x="707" y="1849"/>
                    </a:cubicBezTo>
                    <a:cubicBezTo>
                      <a:pt x="694" y="1849"/>
                      <a:pt x="687" y="1864"/>
                      <a:pt x="677" y="1872"/>
                    </a:cubicBezTo>
                    <a:cubicBezTo>
                      <a:pt x="674" y="1885"/>
                      <a:pt x="660" y="1902"/>
                      <a:pt x="669" y="1911"/>
                    </a:cubicBezTo>
                    <a:cubicBezTo>
                      <a:pt x="691" y="1933"/>
                      <a:pt x="720" y="1856"/>
                      <a:pt x="723" y="1849"/>
                    </a:cubicBezTo>
                    <a:cubicBezTo>
                      <a:pt x="720" y="1836"/>
                      <a:pt x="728" y="1811"/>
                      <a:pt x="715" y="1811"/>
                    </a:cubicBezTo>
                    <a:cubicBezTo>
                      <a:pt x="562" y="1807"/>
                      <a:pt x="460" y="1842"/>
                      <a:pt x="323" y="1880"/>
                    </a:cubicBezTo>
                    <a:cubicBezTo>
                      <a:pt x="310" y="1893"/>
                      <a:pt x="287" y="1900"/>
                      <a:pt x="284" y="1918"/>
                    </a:cubicBezTo>
                    <a:cubicBezTo>
                      <a:pt x="282" y="1929"/>
                      <a:pt x="305" y="1930"/>
                      <a:pt x="315" y="1926"/>
                    </a:cubicBezTo>
                    <a:cubicBezTo>
                      <a:pt x="334" y="1919"/>
                      <a:pt x="343" y="1897"/>
                      <a:pt x="361" y="1888"/>
                    </a:cubicBezTo>
                    <a:cubicBezTo>
                      <a:pt x="395" y="1871"/>
                      <a:pt x="433" y="1862"/>
                      <a:pt x="469" y="1849"/>
                    </a:cubicBezTo>
                    <a:cubicBezTo>
                      <a:pt x="477" y="1839"/>
                      <a:pt x="491" y="1831"/>
                      <a:pt x="492" y="1818"/>
                    </a:cubicBezTo>
                    <a:cubicBezTo>
                      <a:pt x="494" y="1795"/>
                      <a:pt x="499" y="1742"/>
                      <a:pt x="477" y="1749"/>
                    </a:cubicBezTo>
                    <a:cubicBezTo>
                      <a:pt x="453" y="1757"/>
                      <a:pt x="271" y="1968"/>
                      <a:pt x="261" y="1980"/>
                    </a:cubicBezTo>
                    <a:cubicBezTo>
                      <a:pt x="249" y="1994"/>
                      <a:pt x="240" y="2010"/>
                      <a:pt x="231" y="2026"/>
                    </a:cubicBezTo>
                    <a:cubicBezTo>
                      <a:pt x="227" y="2033"/>
                      <a:pt x="217" y="2054"/>
                      <a:pt x="223" y="2049"/>
                    </a:cubicBezTo>
                    <a:cubicBezTo>
                      <a:pt x="239" y="2037"/>
                      <a:pt x="248" y="2018"/>
                      <a:pt x="261" y="2003"/>
                    </a:cubicBezTo>
                    <a:cubicBezTo>
                      <a:pt x="266" y="1985"/>
                      <a:pt x="282" y="1939"/>
                      <a:pt x="254" y="1949"/>
                    </a:cubicBezTo>
                    <a:cubicBezTo>
                      <a:pt x="241" y="1953"/>
                      <a:pt x="207" y="2015"/>
                      <a:pt x="200" y="2026"/>
                    </a:cubicBezTo>
                    <a:cubicBezTo>
                      <a:pt x="195" y="2034"/>
                      <a:pt x="180" y="2057"/>
                      <a:pt x="184" y="2049"/>
                    </a:cubicBezTo>
                    <a:cubicBezTo>
                      <a:pt x="205" y="2005"/>
                      <a:pt x="227" y="1974"/>
                      <a:pt x="238" y="1926"/>
                    </a:cubicBezTo>
                    <a:cubicBezTo>
                      <a:pt x="236" y="1900"/>
                      <a:pt x="242" y="1873"/>
                      <a:pt x="231" y="1849"/>
                    </a:cubicBezTo>
                    <a:cubicBezTo>
                      <a:pt x="228" y="1841"/>
                      <a:pt x="207" y="1849"/>
                      <a:pt x="207" y="1857"/>
                    </a:cubicBezTo>
                    <a:cubicBezTo>
                      <a:pt x="207" y="1870"/>
                      <a:pt x="223" y="1878"/>
                      <a:pt x="231" y="1888"/>
                    </a:cubicBezTo>
                    <a:cubicBezTo>
                      <a:pt x="272" y="1855"/>
                      <a:pt x="279" y="1837"/>
                      <a:pt x="292" y="1788"/>
                    </a:cubicBezTo>
                    <a:cubicBezTo>
                      <a:pt x="289" y="1775"/>
                      <a:pt x="292" y="1759"/>
                      <a:pt x="284" y="1749"/>
                    </a:cubicBezTo>
                    <a:cubicBezTo>
                      <a:pt x="253" y="1711"/>
                      <a:pt x="203" y="1789"/>
                      <a:pt x="192" y="1803"/>
                    </a:cubicBezTo>
                    <a:cubicBezTo>
                      <a:pt x="195" y="1824"/>
                      <a:pt x="180" y="1859"/>
                      <a:pt x="200" y="1865"/>
                    </a:cubicBezTo>
                    <a:cubicBezTo>
                      <a:pt x="281" y="1889"/>
                      <a:pt x="384" y="1833"/>
                      <a:pt x="454" y="1803"/>
                    </a:cubicBezTo>
                    <a:cubicBezTo>
                      <a:pt x="481" y="1675"/>
                      <a:pt x="499" y="1635"/>
                      <a:pt x="469" y="1480"/>
                    </a:cubicBezTo>
                    <a:cubicBezTo>
                      <a:pt x="466" y="1464"/>
                      <a:pt x="391" y="1444"/>
                      <a:pt x="384" y="1442"/>
                    </a:cubicBezTo>
                    <a:cubicBezTo>
                      <a:pt x="318" y="1485"/>
                      <a:pt x="353" y="1553"/>
                      <a:pt x="361" y="1626"/>
                    </a:cubicBezTo>
                    <a:cubicBezTo>
                      <a:pt x="387" y="1621"/>
                      <a:pt x="420" y="1629"/>
                      <a:pt x="438" y="1611"/>
                    </a:cubicBezTo>
                    <a:cubicBezTo>
                      <a:pt x="492" y="1557"/>
                      <a:pt x="487" y="1461"/>
                      <a:pt x="492" y="1395"/>
                    </a:cubicBezTo>
                    <a:cubicBezTo>
                      <a:pt x="489" y="1367"/>
                      <a:pt x="490" y="1338"/>
                      <a:pt x="484" y="1311"/>
                    </a:cubicBezTo>
                    <a:cubicBezTo>
                      <a:pt x="482" y="1302"/>
                      <a:pt x="478" y="1288"/>
                      <a:pt x="469" y="1288"/>
                    </a:cubicBezTo>
                    <a:cubicBezTo>
                      <a:pt x="452" y="1288"/>
                      <a:pt x="438" y="1303"/>
                      <a:pt x="423" y="1311"/>
                    </a:cubicBezTo>
                    <a:cubicBezTo>
                      <a:pt x="426" y="1331"/>
                      <a:pt x="446" y="1358"/>
                      <a:pt x="431" y="1372"/>
                    </a:cubicBezTo>
                    <a:cubicBezTo>
                      <a:pt x="417" y="1384"/>
                      <a:pt x="426" y="1333"/>
                      <a:pt x="415" y="1318"/>
                    </a:cubicBezTo>
                    <a:cubicBezTo>
                      <a:pt x="404" y="1303"/>
                      <a:pt x="379" y="1309"/>
                      <a:pt x="361" y="1303"/>
                    </a:cubicBezTo>
                    <a:cubicBezTo>
                      <a:pt x="364" y="1313"/>
                      <a:pt x="359" y="1332"/>
                      <a:pt x="369" y="1334"/>
                    </a:cubicBezTo>
                    <a:cubicBezTo>
                      <a:pt x="433" y="1348"/>
                      <a:pt x="430" y="1323"/>
                      <a:pt x="438" y="1288"/>
                    </a:cubicBezTo>
                    <a:cubicBezTo>
                      <a:pt x="428" y="1265"/>
                      <a:pt x="429" y="1231"/>
                      <a:pt x="407" y="1219"/>
                    </a:cubicBezTo>
                    <a:cubicBezTo>
                      <a:pt x="382" y="1205"/>
                      <a:pt x="165" y="1196"/>
                      <a:pt x="146" y="1195"/>
                    </a:cubicBezTo>
                    <a:cubicBezTo>
                      <a:pt x="116" y="1165"/>
                      <a:pt x="109" y="1156"/>
                      <a:pt x="154" y="1142"/>
                    </a:cubicBezTo>
                    <a:cubicBezTo>
                      <a:pt x="164" y="1134"/>
                      <a:pt x="176" y="1129"/>
                      <a:pt x="184" y="1119"/>
                    </a:cubicBezTo>
                    <a:cubicBezTo>
                      <a:pt x="208" y="1089"/>
                      <a:pt x="174" y="1074"/>
                      <a:pt x="223" y="1057"/>
                    </a:cubicBezTo>
                    <a:cubicBezTo>
                      <a:pt x="228" y="1044"/>
                      <a:pt x="242" y="1032"/>
                      <a:pt x="238" y="1019"/>
                    </a:cubicBezTo>
                    <a:cubicBezTo>
                      <a:pt x="236" y="1013"/>
                      <a:pt x="169" y="988"/>
                      <a:pt x="169" y="988"/>
                    </a:cubicBezTo>
                    <a:cubicBezTo>
                      <a:pt x="138" y="955"/>
                      <a:pt x="178" y="961"/>
                      <a:pt x="207" y="942"/>
                    </a:cubicBezTo>
                    <a:cubicBezTo>
                      <a:pt x="200" y="853"/>
                      <a:pt x="197" y="798"/>
                      <a:pt x="261" y="734"/>
                    </a:cubicBezTo>
                    <a:cubicBezTo>
                      <a:pt x="264" y="726"/>
                      <a:pt x="269" y="719"/>
                      <a:pt x="269" y="711"/>
                    </a:cubicBezTo>
                    <a:cubicBezTo>
                      <a:pt x="269" y="703"/>
                      <a:pt x="253" y="690"/>
                      <a:pt x="261" y="688"/>
                    </a:cubicBezTo>
                    <a:cubicBezTo>
                      <a:pt x="318" y="670"/>
                      <a:pt x="379" y="674"/>
                      <a:pt x="438" y="665"/>
                    </a:cubicBezTo>
                    <a:cubicBezTo>
                      <a:pt x="443" y="657"/>
                      <a:pt x="453" y="651"/>
                      <a:pt x="454" y="642"/>
                    </a:cubicBezTo>
                    <a:cubicBezTo>
                      <a:pt x="456" y="631"/>
                      <a:pt x="441" y="620"/>
                      <a:pt x="446" y="611"/>
                    </a:cubicBezTo>
                    <a:cubicBezTo>
                      <a:pt x="449" y="605"/>
                      <a:pt x="506" y="577"/>
                      <a:pt x="515" y="572"/>
                    </a:cubicBezTo>
                    <a:cubicBezTo>
                      <a:pt x="512" y="562"/>
                      <a:pt x="514" y="550"/>
                      <a:pt x="507" y="542"/>
                    </a:cubicBezTo>
                    <a:cubicBezTo>
                      <a:pt x="500" y="533"/>
                      <a:pt x="479" y="537"/>
                      <a:pt x="477" y="526"/>
                    </a:cubicBezTo>
                    <a:cubicBezTo>
                      <a:pt x="475" y="517"/>
                      <a:pt x="493" y="516"/>
                      <a:pt x="500" y="511"/>
                    </a:cubicBezTo>
                    <a:cubicBezTo>
                      <a:pt x="538" y="485"/>
                      <a:pt x="528" y="492"/>
                      <a:pt x="561" y="457"/>
                    </a:cubicBezTo>
                    <a:cubicBezTo>
                      <a:pt x="573" y="388"/>
                      <a:pt x="572" y="331"/>
                      <a:pt x="623" y="280"/>
                    </a:cubicBezTo>
                    <a:cubicBezTo>
                      <a:pt x="626" y="260"/>
                      <a:pt x="623" y="238"/>
                      <a:pt x="631" y="219"/>
                    </a:cubicBezTo>
                    <a:cubicBezTo>
                      <a:pt x="634" y="212"/>
                      <a:pt x="655" y="219"/>
                      <a:pt x="654" y="211"/>
                    </a:cubicBezTo>
                    <a:cubicBezTo>
                      <a:pt x="650" y="186"/>
                      <a:pt x="619" y="169"/>
                      <a:pt x="600" y="157"/>
                    </a:cubicBezTo>
                    <a:cubicBezTo>
                      <a:pt x="585" y="115"/>
                      <a:pt x="547" y="118"/>
                      <a:pt x="507" y="111"/>
                    </a:cubicBezTo>
                    <a:cubicBezTo>
                      <a:pt x="515" y="108"/>
                      <a:pt x="529" y="111"/>
                      <a:pt x="531" y="103"/>
                    </a:cubicBezTo>
                    <a:cubicBezTo>
                      <a:pt x="538" y="75"/>
                      <a:pt x="475" y="69"/>
                      <a:pt x="461" y="65"/>
                    </a:cubicBezTo>
                    <a:cubicBezTo>
                      <a:pt x="507" y="62"/>
                      <a:pt x="554" y="57"/>
                      <a:pt x="600" y="57"/>
                    </a:cubicBezTo>
                    <a:cubicBezTo>
                      <a:pt x="716" y="57"/>
                      <a:pt x="722" y="44"/>
                      <a:pt x="684" y="80"/>
                    </a:cubicBezTo>
                    <a:cubicBezTo>
                      <a:pt x="682" y="88"/>
                      <a:pt x="677" y="103"/>
                      <a:pt x="677" y="103"/>
                    </a:cubicBezTo>
                  </a:path>
                </a:pathLst>
              </a:custGeom>
              <a:noFill/>
              <a:ln w="31750">
                <a:solidFill>
                  <a:srgbClr val="009900"/>
                </a:solidFill>
                <a:round/>
                <a:headEnd/>
                <a:tailEnd/>
              </a:ln>
            </p:spPr>
            <p:txBody>
              <a:bodyPr wrap="none" anchor="ctr"/>
              <a:lstStyle/>
              <a:p>
                <a:endParaRPr lang="en-US"/>
              </a:p>
            </p:txBody>
          </p:sp>
          <p:sp>
            <p:nvSpPr>
              <p:cNvPr id="32838" name="Freeform 35"/>
              <p:cNvSpPr>
                <a:spLocks/>
              </p:cNvSpPr>
              <p:nvPr/>
            </p:nvSpPr>
            <p:spPr bwMode="auto">
              <a:xfrm>
                <a:off x="3455" y="1719"/>
                <a:ext cx="580" cy="1158"/>
              </a:xfrm>
              <a:custGeom>
                <a:avLst/>
                <a:gdLst>
                  <a:gd name="T0" fmla="*/ 506 w 580"/>
                  <a:gd name="T1" fmla="*/ 1158 h 1158"/>
                  <a:gd name="T2" fmla="*/ 499 w 580"/>
                  <a:gd name="T3" fmla="*/ 1058 h 1158"/>
                  <a:gd name="T4" fmla="*/ 453 w 580"/>
                  <a:gd name="T5" fmla="*/ 1027 h 1158"/>
                  <a:gd name="T6" fmla="*/ 329 w 580"/>
                  <a:gd name="T7" fmla="*/ 996 h 1158"/>
                  <a:gd name="T8" fmla="*/ 291 w 580"/>
                  <a:gd name="T9" fmla="*/ 981 h 1158"/>
                  <a:gd name="T10" fmla="*/ 514 w 580"/>
                  <a:gd name="T11" fmla="*/ 927 h 1158"/>
                  <a:gd name="T12" fmla="*/ 529 w 580"/>
                  <a:gd name="T13" fmla="*/ 896 h 1158"/>
                  <a:gd name="T14" fmla="*/ 529 w 580"/>
                  <a:gd name="T15" fmla="*/ 827 h 1158"/>
                  <a:gd name="T16" fmla="*/ 506 w 580"/>
                  <a:gd name="T17" fmla="*/ 796 h 1158"/>
                  <a:gd name="T18" fmla="*/ 537 w 580"/>
                  <a:gd name="T19" fmla="*/ 765 h 1158"/>
                  <a:gd name="T20" fmla="*/ 506 w 580"/>
                  <a:gd name="T21" fmla="*/ 758 h 1158"/>
                  <a:gd name="T22" fmla="*/ 476 w 580"/>
                  <a:gd name="T23" fmla="*/ 781 h 1158"/>
                  <a:gd name="T24" fmla="*/ 553 w 580"/>
                  <a:gd name="T25" fmla="*/ 758 h 1158"/>
                  <a:gd name="T26" fmla="*/ 537 w 580"/>
                  <a:gd name="T27" fmla="*/ 719 h 1158"/>
                  <a:gd name="T28" fmla="*/ 414 w 580"/>
                  <a:gd name="T29" fmla="*/ 696 h 1158"/>
                  <a:gd name="T30" fmla="*/ 76 w 580"/>
                  <a:gd name="T31" fmla="*/ 681 h 1158"/>
                  <a:gd name="T32" fmla="*/ 53 w 580"/>
                  <a:gd name="T33" fmla="*/ 688 h 1158"/>
                  <a:gd name="T34" fmla="*/ 222 w 580"/>
                  <a:gd name="T35" fmla="*/ 688 h 1158"/>
                  <a:gd name="T36" fmla="*/ 245 w 580"/>
                  <a:gd name="T37" fmla="*/ 573 h 1158"/>
                  <a:gd name="T38" fmla="*/ 345 w 580"/>
                  <a:gd name="T39" fmla="*/ 519 h 1158"/>
                  <a:gd name="T40" fmla="*/ 506 w 580"/>
                  <a:gd name="T41" fmla="*/ 458 h 1158"/>
                  <a:gd name="T42" fmla="*/ 514 w 580"/>
                  <a:gd name="T43" fmla="*/ 427 h 1158"/>
                  <a:gd name="T44" fmla="*/ 529 w 580"/>
                  <a:gd name="T45" fmla="*/ 373 h 1158"/>
                  <a:gd name="T46" fmla="*/ 468 w 580"/>
                  <a:gd name="T47" fmla="*/ 327 h 1158"/>
                  <a:gd name="T48" fmla="*/ 529 w 580"/>
                  <a:gd name="T49" fmla="*/ 258 h 1158"/>
                  <a:gd name="T50" fmla="*/ 276 w 580"/>
                  <a:gd name="T51" fmla="*/ 165 h 1158"/>
                  <a:gd name="T52" fmla="*/ 291 w 580"/>
                  <a:gd name="T53" fmla="*/ 127 h 1158"/>
                  <a:gd name="T54" fmla="*/ 260 w 580"/>
                  <a:gd name="T55" fmla="*/ 88 h 1158"/>
                  <a:gd name="T56" fmla="*/ 14 w 580"/>
                  <a:gd name="T57" fmla="*/ 42 h 1158"/>
                  <a:gd name="T58" fmla="*/ 76 w 580"/>
                  <a:gd name="T59" fmla="*/ 35 h 1158"/>
                  <a:gd name="T60" fmla="*/ 60 w 580"/>
                  <a:gd name="T61" fmla="*/ 19 h 1158"/>
                  <a:gd name="T62" fmla="*/ 29 w 580"/>
                  <a:gd name="T63" fmla="*/ 12 h 1158"/>
                  <a:gd name="T64" fmla="*/ 6 w 580"/>
                  <a:gd name="T65" fmla="*/ 4 h 1158"/>
                  <a:gd name="T66" fmla="*/ 6 w 580"/>
                  <a:gd name="T67" fmla="*/ 27 h 11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80"/>
                  <a:gd name="T103" fmla="*/ 0 h 1158"/>
                  <a:gd name="T104" fmla="*/ 580 w 580"/>
                  <a:gd name="T105" fmla="*/ 1158 h 115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80" h="1158">
                    <a:moveTo>
                      <a:pt x="506" y="1158"/>
                    </a:moveTo>
                    <a:cubicBezTo>
                      <a:pt x="504" y="1125"/>
                      <a:pt x="512" y="1089"/>
                      <a:pt x="499" y="1058"/>
                    </a:cubicBezTo>
                    <a:cubicBezTo>
                      <a:pt x="492" y="1041"/>
                      <a:pt x="470" y="1033"/>
                      <a:pt x="453" y="1027"/>
                    </a:cubicBezTo>
                    <a:cubicBezTo>
                      <a:pt x="413" y="1012"/>
                      <a:pt x="370" y="1008"/>
                      <a:pt x="329" y="996"/>
                    </a:cubicBezTo>
                    <a:cubicBezTo>
                      <a:pt x="316" y="992"/>
                      <a:pt x="304" y="986"/>
                      <a:pt x="291" y="981"/>
                    </a:cubicBezTo>
                    <a:cubicBezTo>
                      <a:pt x="368" y="972"/>
                      <a:pt x="450" y="974"/>
                      <a:pt x="514" y="927"/>
                    </a:cubicBezTo>
                    <a:cubicBezTo>
                      <a:pt x="519" y="917"/>
                      <a:pt x="529" y="907"/>
                      <a:pt x="529" y="896"/>
                    </a:cubicBezTo>
                    <a:cubicBezTo>
                      <a:pt x="529" y="814"/>
                      <a:pt x="495" y="879"/>
                      <a:pt x="529" y="827"/>
                    </a:cubicBezTo>
                    <a:cubicBezTo>
                      <a:pt x="521" y="817"/>
                      <a:pt x="516" y="804"/>
                      <a:pt x="506" y="796"/>
                    </a:cubicBezTo>
                    <a:cubicBezTo>
                      <a:pt x="468" y="767"/>
                      <a:pt x="417" y="793"/>
                      <a:pt x="537" y="765"/>
                    </a:cubicBezTo>
                    <a:cubicBezTo>
                      <a:pt x="527" y="763"/>
                      <a:pt x="517" y="757"/>
                      <a:pt x="506" y="758"/>
                    </a:cubicBezTo>
                    <a:cubicBezTo>
                      <a:pt x="353" y="769"/>
                      <a:pt x="427" y="774"/>
                      <a:pt x="476" y="781"/>
                    </a:cubicBezTo>
                    <a:cubicBezTo>
                      <a:pt x="502" y="773"/>
                      <a:pt x="534" y="777"/>
                      <a:pt x="553" y="758"/>
                    </a:cubicBezTo>
                    <a:cubicBezTo>
                      <a:pt x="563" y="748"/>
                      <a:pt x="550" y="725"/>
                      <a:pt x="537" y="719"/>
                    </a:cubicBezTo>
                    <a:cubicBezTo>
                      <a:pt x="499" y="702"/>
                      <a:pt x="456" y="700"/>
                      <a:pt x="414" y="696"/>
                    </a:cubicBezTo>
                    <a:cubicBezTo>
                      <a:pt x="302" y="686"/>
                      <a:pt x="189" y="687"/>
                      <a:pt x="76" y="681"/>
                    </a:cubicBezTo>
                    <a:cubicBezTo>
                      <a:pt x="68" y="683"/>
                      <a:pt x="46" y="684"/>
                      <a:pt x="53" y="688"/>
                    </a:cubicBezTo>
                    <a:cubicBezTo>
                      <a:pt x="100" y="719"/>
                      <a:pt x="166" y="692"/>
                      <a:pt x="222" y="688"/>
                    </a:cubicBezTo>
                    <a:cubicBezTo>
                      <a:pt x="268" y="644"/>
                      <a:pt x="262" y="636"/>
                      <a:pt x="245" y="573"/>
                    </a:cubicBezTo>
                    <a:cubicBezTo>
                      <a:pt x="297" y="555"/>
                      <a:pt x="329" y="580"/>
                      <a:pt x="345" y="519"/>
                    </a:cubicBezTo>
                    <a:cubicBezTo>
                      <a:pt x="263" y="437"/>
                      <a:pt x="433" y="531"/>
                      <a:pt x="506" y="458"/>
                    </a:cubicBezTo>
                    <a:cubicBezTo>
                      <a:pt x="509" y="448"/>
                      <a:pt x="507" y="435"/>
                      <a:pt x="514" y="427"/>
                    </a:cubicBezTo>
                    <a:cubicBezTo>
                      <a:pt x="530" y="407"/>
                      <a:pt x="580" y="441"/>
                      <a:pt x="529" y="373"/>
                    </a:cubicBezTo>
                    <a:cubicBezTo>
                      <a:pt x="514" y="353"/>
                      <a:pt x="468" y="327"/>
                      <a:pt x="468" y="327"/>
                    </a:cubicBezTo>
                    <a:cubicBezTo>
                      <a:pt x="515" y="304"/>
                      <a:pt x="519" y="312"/>
                      <a:pt x="529" y="258"/>
                    </a:cubicBezTo>
                    <a:cubicBezTo>
                      <a:pt x="479" y="174"/>
                      <a:pt x="364" y="178"/>
                      <a:pt x="276" y="165"/>
                    </a:cubicBezTo>
                    <a:cubicBezTo>
                      <a:pt x="204" y="137"/>
                      <a:pt x="250" y="154"/>
                      <a:pt x="291" y="127"/>
                    </a:cubicBezTo>
                    <a:cubicBezTo>
                      <a:pt x="281" y="114"/>
                      <a:pt x="276" y="94"/>
                      <a:pt x="260" y="88"/>
                    </a:cubicBezTo>
                    <a:cubicBezTo>
                      <a:pt x="182" y="59"/>
                      <a:pt x="96" y="59"/>
                      <a:pt x="14" y="42"/>
                    </a:cubicBezTo>
                    <a:cubicBezTo>
                      <a:pt x="35" y="40"/>
                      <a:pt x="57" y="44"/>
                      <a:pt x="76" y="35"/>
                    </a:cubicBezTo>
                    <a:cubicBezTo>
                      <a:pt x="83" y="32"/>
                      <a:pt x="67" y="22"/>
                      <a:pt x="60" y="19"/>
                    </a:cubicBezTo>
                    <a:cubicBezTo>
                      <a:pt x="50" y="14"/>
                      <a:pt x="39" y="15"/>
                      <a:pt x="29" y="12"/>
                    </a:cubicBezTo>
                    <a:cubicBezTo>
                      <a:pt x="21" y="10"/>
                      <a:pt x="13" y="0"/>
                      <a:pt x="6" y="4"/>
                    </a:cubicBezTo>
                    <a:cubicBezTo>
                      <a:pt x="0" y="8"/>
                      <a:pt x="6" y="19"/>
                      <a:pt x="6" y="27"/>
                    </a:cubicBezTo>
                  </a:path>
                </a:pathLst>
              </a:custGeom>
              <a:noFill/>
              <a:ln w="31750">
                <a:solidFill>
                  <a:srgbClr val="009900"/>
                </a:solidFill>
                <a:round/>
                <a:headEnd/>
                <a:tailEnd/>
              </a:ln>
            </p:spPr>
            <p:txBody>
              <a:bodyPr wrap="none" anchor="ctr"/>
              <a:lstStyle/>
              <a:p>
                <a:endParaRPr lang="en-US"/>
              </a:p>
            </p:txBody>
          </p:sp>
        </p:grpSp>
        <p:sp>
          <p:nvSpPr>
            <p:cNvPr id="32835" name="Text Box 36"/>
            <p:cNvSpPr txBox="1">
              <a:spLocks noChangeArrowheads="1"/>
            </p:cNvSpPr>
            <p:nvPr/>
          </p:nvSpPr>
          <p:spPr bwMode="auto">
            <a:xfrm>
              <a:off x="1968" y="3696"/>
              <a:ext cx="1302" cy="288"/>
            </a:xfrm>
            <a:prstGeom prst="rect">
              <a:avLst/>
            </a:prstGeom>
            <a:noFill/>
            <a:ln w="38100">
              <a:noFill/>
              <a:miter lim="800000"/>
              <a:headEnd/>
              <a:tailEnd/>
            </a:ln>
          </p:spPr>
          <p:txBody>
            <a:bodyPr anchor="ctr">
              <a:spAutoFit/>
            </a:bodyPr>
            <a:lstStyle/>
            <a:p>
              <a:pPr algn="ctr" eaLnBrk="0" hangingPunct="0">
                <a:spcBef>
                  <a:spcPct val="50000"/>
                </a:spcBef>
              </a:pPr>
              <a:r>
                <a:rPr lang="en-US" sz="2400" b="1">
                  <a:solidFill>
                    <a:srgbClr val="009900"/>
                  </a:solidFill>
                  <a:latin typeface="Times New Roman" pitchFamily="18" charset="0"/>
                </a:rPr>
                <a:t>Hemicellulose</a:t>
              </a:r>
            </a:p>
          </p:txBody>
        </p:sp>
        <p:sp>
          <p:nvSpPr>
            <p:cNvPr id="32836" name="Line 37"/>
            <p:cNvSpPr>
              <a:spLocks noChangeShapeType="1"/>
            </p:cNvSpPr>
            <p:nvPr/>
          </p:nvSpPr>
          <p:spPr bwMode="auto">
            <a:xfrm flipH="1" flipV="1">
              <a:off x="1584" y="3600"/>
              <a:ext cx="408" cy="288"/>
            </a:xfrm>
            <a:prstGeom prst="line">
              <a:avLst/>
            </a:prstGeom>
            <a:noFill/>
            <a:ln w="38100">
              <a:solidFill>
                <a:srgbClr val="009900"/>
              </a:solidFill>
              <a:round/>
              <a:headEnd/>
              <a:tailEnd type="triangle" w="med" len="med"/>
            </a:ln>
          </p:spPr>
          <p:txBody>
            <a:bodyPr wrap="none" anchor="ctr"/>
            <a:lstStyle/>
            <a:p>
              <a:endParaRPr lang="en-US"/>
            </a:p>
          </p:txBody>
        </p:sp>
      </p:grpSp>
      <p:sp>
        <p:nvSpPr>
          <p:cNvPr id="32780" name="AutoShape 39"/>
          <p:cNvSpPr>
            <a:spLocks/>
          </p:cNvSpPr>
          <p:nvPr/>
        </p:nvSpPr>
        <p:spPr bwMode="auto">
          <a:xfrm>
            <a:off x="1676400" y="3360738"/>
            <a:ext cx="304800" cy="609600"/>
          </a:xfrm>
          <a:prstGeom prst="leftBrace">
            <a:avLst>
              <a:gd name="adj1" fmla="val 16667"/>
              <a:gd name="adj2" fmla="val 50000"/>
            </a:avLst>
          </a:prstGeom>
          <a:noFill/>
          <a:ln w="25400">
            <a:solidFill>
              <a:schemeClr val="tx1"/>
            </a:solidFill>
            <a:round/>
            <a:headEnd/>
            <a:tailEnd/>
          </a:ln>
        </p:spPr>
        <p:txBody>
          <a:bodyPr wrap="none" anchor="ctr"/>
          <a:lstStyle/>
          <a:p>
            <a:endParaRPr lang="en-US">
              <a:latin typeface="Calibri" pitchFamily="34" charset="0"/>
            </a:endParaRPr>
          </a:p>
        </p:txBody>
      </p:sp>
      <p:sp>
        <p:nvSpPr>
          <p:cNvPr id="32781" name="AutoShape 40"/>
          <p:cNvSpPr>
            <a:spLocks/>
          </p:cNvSpPr>
          <p:nvPr/>
        </p:nvSpPr>
        <p:spPr bwMode="auto">
          <a:xfrm>
            <a:off x="1600200" y="4351338"/>
            <a:ext cx="304800" cy="1219200"/>
          </a:xfrm>
          <a:prstGeom prst="leftBrace">
            <a:avLst>
              <a:gd name="adj1" fmla="val 33333"/>
              <a:gd name="adj2" fmla="val 50000"/>
            </a:avLst>
          </a:prstGeom>
          <a:noFill/>
          <a:ln w="25400">
            <a:solidFill>
              <a:schemeClr val="tx1"/>
            </a:solidFill>
            <a:round/>
            <a:headEnd/>
            <a:tailEnd/>
          </a:ln>
        </p:spPr>
        <p:txBody>
          <a:bodyPr wrap="none" anchor="ctr"/>
          <a:lstStyle/>
          <a:p>
            <a:endParaRPr lang="en-US">
              <a:latin typeface="Calibri" pitchFamily="34" charset="0"/>
            </a:endParaRPr>
          </a:p>
        </p:txBody>
      </p:sp>
      <p:grpSp>
        <p:nvGrpSpPr>
          <p:cNvPr id="5" name="Group 41"/>
          <p:cNvGrpSpPr>
            <a:grpSpLocks/>
          </p:cNvGrpSpPr>
          <p:nvPr/>
        </p:nvGrpSpPr>
        <p:grpSpPr bwMode="auto">
          <a:xfrm>
            <a:off x="3733800" y="2141538"/>
            <a:ext cx="5105400" cy="3581400"/>
            <a:chOff x="2352" y="1392"/>
            <a:chExt cx="3216" cy="2256"/>
          </a:xfrm>
        </p:grpSpPr>
        <p:sp>
          <p:nvSpPr>
            <p:cNvPr id="32790" name="Line 42"/>
            <p:cNvSpPr>
              <a:spLocks noChangeShapeType="1"/>
            </p:cNvSpPr>
            <p:nvPr/>
          </p:nvSpPr>
          <p:spPr bwMode="auto">
            <a:xfrm flipV="1">
              <a:off x="2400" y="2448"/>
              <a:ext cx="1056" cy="1"/>
            </a:xfrm>
            <a:prstGeom prst="line">
              <a:avLst/>
            </a:prstGeom>
            <a:noFill/>
            <a:ln w="38100">
              <a:solidFill>
                <a:schemeClr val="tx1"/>
              </a:solidFill>
              <a:round/>
              <a:headEnd/>
              <a:tailEnd type="triangle" w="med" len="med"/>
            </a:ln>
          </p:spPr>
          <p:txBody>
            <a:bodyPr wrap="none" anchor="ctr"/>
            <a:lstStyle/>
            <a:p>
              <a:endParaRPr lang="en-US"/>
            </a:p>
          </p:txBody>
        </p:sp>
        <p:sp>
          <p:nvSpPr>
            <p:cNvPr id="32791" name="Line 43"/>
            <p:cNvSpPr>
              <a:spLocks noChangeShapeType="1"/>
            </p:cNvSpPr>
            <p:nvPr/>
          </p:nvSpPr>
          <p:spPr bwMode="auto">
            <a:xfrm>
              <a:off x="4129" y="1488"/>
              <a:ext cx="0" cy="528"/>
            </a:xfrm>
            <a:prstGeom prst="line">
              <a:avLst/>
            </a:prstGeom>
            <a:noFill/>
            <a:ln w="38100">
              <a:solidFill>
                <a:srgbClr val="000000"/>
              </a:solidFill>
              <a:round/>
              <a:headEnd/>
              <a:tailEnd/>
            </a:ln>
          </p:spPr>
          <p:txBody>
            <a:bodyPr wrap="none" anchor="ctr"/>
            <a:lstStyle/>
            <a:p>
              <a:endParaRPr lang="en-US"/>
            </a:p>
          </p:txBody>
        </p:sp>
        <p:sp>
          <p:nvSpPr>
            <p:cNvPr id="32792" name="Line 44"/>
            <p:cNvSpPr>
              <a:spLocks noChangeShapeType="1"/>
            </p:cNvSpPr>
            <p:nvPr/>
          </p:nvSpPr>
          <p:spPr bwMode="auto">
            <a:xfrm flipH="1">
              <a:off x="4224" y="1488"/>
              <a:ext cx="1" cy="288"/>
            </a:xfrm>
            <a:prstGeom prst="line">
              <a:avLst/>
            </a:prstGeom>
            <a:noFill/>
            <a:ln w="38100">
              <a:solidFill>
                <a:srgbClr val="000000"/>
              </a:solidFill>
              <a:round/>
              <a:headEnd/>
              <a:tailEnd/>
            </a:ln>
          </p:spPr>
          <p:txBody>
            <a:bodyPr wrap="none" anchor="ctr"/>
            <a:lstStyle/>
            <a:p>
              <a:endParaRPr lang="en-US"/>
            </a:p>
          </p:txBody>
        </p:sp>
        <p:sp>
          <p:nvSpPr>
            <p:cNvPr id="32793" name="Line 45"/>
            <p:cNvSpPr>
              <a:spLocks noChangeShapeType="1"/>
            </p:cNvSpPr>
            <p:nvPr/>
          </p:nvSpPr>
          <p:spPr bwMode="auto">
            <a:xfrm>
              <a:off x="4224" y="1488"/>
              <a:ext cx="192" cy="624"/>
            </a:xfrm>
            <a:prstGeom prst="line">
              <a:avLst/>
            </a:prstGeom>
            <a:noFill/>
            <a:ln w="38100">
              <a:solidFill>
                <a:srgbClr val="000000"/>
              </a:solidFill>
              <a:round/>
              <a:headEnd/>
              <a:tailEnd/>
            </a:ln>
          </p:spPr>
          <p:txBody>
            <a:bodyPr wrap="none" anchor="ctr"/>
            <a:lstStyle/>
            <a:p>
              <a:endParaRPr lang="en-US"/>
            </a:p>
          </p:txBody>
        </p:sp>
        <p:sp>
          <p:nvSpPr>
            <p:cNvPr id="32794" name="Line 46"/>
            <p:cNvSpPr>
              <a:spLocks noChangeShapeType="1"/>
            </p:cNvSpPr>
            <p:nvPr/>
          </p:nvSpPr>
          <p:spPr bwMode="auto">
            <a:xfrm>
              <a:off x="4320" y="1440"/>
              <a:ext cx="192" cy="384"/>
            </a:xfrm>
            <a:prstGeom prst="line">
              <a:avLst/>
            </a:prstGeom>
            <a:noFill/>
            <a:ln w="38100">
              <a:solidFill>
                <a:srgbClr val="000000"/>
              </a:solidFill>
              <a:round/>
              <a:headEnd/>
              <a:tailEnd/>
            </a:ln>
          </p:spPr>
          <p:txBody>
            <a:bodyPr wrap="none" anchor="ctr"/>
            <a:lstStyle/>
            <a:p>
              <a:endParaRPr lang="en-US"/>
            </a:p>
          </p:txBody>
        </p:sp>
        <p:sp>
          <p:nvSpPr>
            <p:cNvPr id="32795" name="Line 47"/>
            <p:cNvSpPr>
              <a:spLocks noChangeShapeType="1"/>
            </p:cNvSpPr>
            <p:nvPr/>
          </p:nvSpPr>
          <p:spPr bwMode="auto">
            <a:xfrm flipH="1">
              <a:off x="4512" y="1488"/>
              <a:ext cx="1" cy="336"/>
            </a:xfrm>
            <a:prstGeom prst="line">
              <a:avLst/>
            </a:prstGeom>
            <a:noFill/>
            <a:ln w="38100">
              <a:solidFill>
                <a:srgbClr val="000000"/>
              </a:solidFill>
              <a:round/>
              <a:headEnd/>
              <a:tailEnd/>
            </a:ln>
          </p:spPr>
          <p:txBody>
            <a:bodyPr wrap="none" anchor="ctr"/>
            <a:lstStyle/>
            <a:p>
              <a:endParaRPr lang="en-US"/>
            </a:p>
          </p:txBody>
        </p:sp>
        <p:sp>
          <p:nvSpPr>
            <p:cNvPr id="32796" name="Line 48"/>
            <p:cNvSpPr>
              <a:spLocks noChangeShapeType="1"/>
            </p:cNvSpPr>
            <p:nvPr/>
          </p:nvSpPr>
          <p:spPr bwMode="auto">
            <a:xfrm>
              <a:off x="4620" y="1488"/>
              <a:ext cx="0" cy="672"/>
            </a:xfrm>
            <a:prstGeom prst="line">
              <a:avLst/>
            </a:prstGeom>
            <a:noFill/>
            <a:ln w="38100">
              <a:solidFill>
                <a:srgbClr val="000000"/>
              </a:solidFill>
              <a:round/>
              <a:headEnd/>
              <a:tailEnd/>
            </a:ln>
          </p:spPr>
          <p:txBody>
            <a:bodyPr wrap="none" anchor="ctr"/>
            <a:lstStyle/>
            <a:p>
              <a:endParaRPr lang="en-US"/>
            </a:p>
          </p:txBody>
        </p:sp>
        <p:sp>
          <p:nvSpPr>
            <p:cNvPr id="32797" name="Line 49"/>
            <p:cNvSpPr>
              <a:spLocks noChangeShapeType="1"/>
            </p:cNvSpPr>
            <p:nvPr/>
          </p:nvSpPr>
          <p:spPr bwMode="auto">
            <a:xfrm>
              <a:off x="4705" y="1488"/>
              <a:ext cx="0" cy="528"/>
            </a:xfrm>
            <a:prstGeom prst="line">
              <a:avLst/>
            </a:prstGeom>
            <a:noFill/>
            <a:ln w="38100">
              <a:solidFill>
                <a:srgbClr val="000000"/>
              </a:solidFill>
              <a:round/>
              <a:headEnd/>
              <a:tailEnd/>
            </a:ln>
          </p:spPr>
          <p:txBody>
            <a:bodyPr wrap="none" anchor="ctr"/>
            <a:lstStyle/>
            <a:p>
              <a:endParaRPr lang="en-US"/>
            </a:p>
          </p:txBody>
        </p:sp>
        <p:sp>
          <p:nvSpPr>
            <p:cNvPr id="32798" name="Freeform 50"/>
            <p:cNvSpPr>
              <a:spLocks/>
            </p:cNvSpPr>
            <p:nvPr/>
          </p:nvSpPr>
          <p:spPr bwMode="auto">
            <a:xfrm rot="795570">
              <a:off x="3888" y="2027"/>
              <a:ext cx="279" cy="853"/>
            </a:xfrm>
            <a:custGeom>
              <a:avLst/>
              <a:gdLst>
                <a:gd name="T0" fmla="*/ 2147483647 w 87"/>
                <a:gd name="T1" fmla="*/ 0 h 600"/>
                <a:gd name="T2" fmla="*/ 2147483647 w 87"/>
                <a:gd name="T3" fmla="*/ 273222 h 600"/>
                <a:gd name="T4" fmla="*/ 2147483647 w 87"/>
                <a:gd name="T5" fmla="*/ 579221 h 600"/>
                <a:gd name="T6" fmla="*/ 2147483647 w 87"/>
                <a:gd name="T7" fmla="*/ 728809 h 600"/>
                <a:gd name="T8" fmla="*/ 2147483647 w 87"/>
                <a:gd name="T9" fmla="*/ 878465 h 600"/>
                <a:gd name="T10" fmla="*/ 2147483647 w 87"/>
                <a:gd name="T11" fmla="*/ 981415 h 600"/>
                <a:gd name="T12" fmla="*/ 2147483647 w 87"/>
                <a:gd name="T13" fmla="*/ 1254622 h 600"/>
                <a:gd name="T14" fmla="*/ 2147483647 w 87"/>
                <a:gd name="T15" fmla="*/ 1308009 h 600"/>
                <a:gd name="T16" fmla="*/ 2147483647 w 87"/>
                <a:gd name="T17" fmla="*/ 1330455 h 600"/>
                <a:gd name="T18" fmla="*/ 2147483647 w 87"/>
                <a:gd name="T19" fmla="*/ 1483715 h 600"/>
                <a:gd name="T20" fmla="*/ 2147483647 w 87"/>
                <a:gd name="T21" fmla="*/ 1558511 h 600"/>
                <a:gd name="T22" fmla="*/ 2147483647 w 87"/>
                <a:gd name="T23" fmla="*/ 1683299 h 600"/>
                <a:gd name="T24" fmla="*/ 2147483647 w 87"/>
                <a:gd name="T25" fmla="*/ 1810764 h 600"/>
                <a:gd name="T26" fmla="*/ 2147483647 w 87"/>
                <a:gd name="T27" fmla="*/ 1885950 h 600"/>
                <a:gd name="T28" fmla="*/ 2147483647 w 87"/>
                <a:gd name="T29" fmla="*/ 1961493 h 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7"/>
                <a:gd name="T46" fmla="*/ 0 h 600"/>
                <a:gd name="T47" fmla="*/ 87 w 87"/>
                <a:gd name="T48" fmla="*/ 600 h 6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7" h="600">
                  <a:moveTo>
                    <a:pt x="49" y="0"/>
                  </a:moveTo>
                  <a:cubicBezTo>
                    <a:pt x="0" y="17"/>
                    <a:pt x="29" y="46"/>
                    <a:pt x="41" y="84"/>
                  </a:cubicBezTo>
                  <a:cubicBezTo>
                    <a:pt x="47" y="125"/>
                    <a:pt x="45" y="148"/>
                    <a:pt x="72" y="177"/>
                  </a:cubicBezTo>
                  <a:cubicBezTo>
                    <a:pt x="59" y="214"/>
                    <a:pt x="51" y="196"/>
                    <a:pt x="26" y="223"/>
                  </a:cubicBezTo>
                  <a:cubicBezTo>
                    <a:pt x="20" y="239"/>
                    <a:pt x="10" y="253"/>
                    <a:pt x="26" y="269"/>
                  </a:cubicBezTo>
                  <a:cubicBezTo>
                    <a:pt x="39" y="282"/>
                    <a:pt x="72" y="300"/>
                    <a:pt x="72" y="300"/>
                  </a:cubicBezTo>
                  <a:cubicBezTo>
                    <a:pt x="32" y="340"/>
                    <a:pt x="13" y="334"/>
                    <a:pt x="34" y="384"/>
                  </a:cubicBezTo>
                  <a:cubicBezTo>
                    <a:pt x="37" y="391"/>
                    <a:pt x="42" y="397"/>
                    <a:pt x="49" y="400"/>
                  </a:cubicBezTo>
                  <a:cubicBezTo>
                    <a:pt x="61" y="405"/>
                    <a:pt x="74" y="405"/>
                    <a:pt x="87" y="407"/>
                  </a:cubicBezTo>
                  <a:cubicBezTo>
                    <a:pt x="66" y="429"/>
                    <a:pt x="45" y="440"/>
                    <a:pt x="18" y="454"/>
                  </a:cubicBezTo>
                  <a:cubicBezTo>
                    <a:pt x="13" y="462"/>
                    <a:pt x="1" y="468"/>
                    <a:pt x="3" y="477"/>
                  </a:cubicBezTo>
                  <a:cubicBezTo>
                    <a:pt x="13" y="526"/>
                    <a:pt x="52" y="455"/>
                    <a:pt x="10" y="515"/>
                  </a:cubicBezTo>
                  <a:cubicBezTo>
                    <a:pt x="13" y="528"/>
                    <a:pt x="15" y="541"/>
                    <a:pt x="18" y="554"/>
                  </a:cubicBezTo>
                  <a:cubicBezTo>
                    <a:pt x="20" y="562"/>
                    <a:pt x="27" y="569"/>
                    <a:pt x="26" y="577"/>
                  </a:cubicBezTo>
                  <a:cubicBezTo>
                    <a:pt x="24" y="586"/>
                    <a:pt x="10" y="600"/>
                    <a:pt x="10" y="600"/>
                  </a:cubicBezTo>
                </a:path>
              </a:pathLst>
            </a:custGeom>
            <a:noFill/>
            <a:ln w="38100">
              <a:solidFill>
                <a:srgbClr val="000000"/>
              </a:solidFill>
              <a:round/>
              <a:headEnd/>
              <a:tailEnd/>
            </a:ln>
          </p:spPr>
          <p:txBody>
            <a:bodyPr wrap="none" anchor="ctr"/>
            <a:lstStyle/>
            <a:p>
              <a:endParaRPr lang="en-US"/>
            </a:p>
          </p:txBody>
        </p:sp>
        <p:sp>
          <p:nvSpPr>
            <p:cNvPr id="32799" name="Freeform 51"/>
            <p:cNvSpPr>
              <a:spLocks/>
            </p:cNvSpPr>
            <p:nvPr/>
          </p:nvSpPr>
          <p:spPr bwMode="auto">
            <a:xfrm>
              <a:off x="4176" y="1776"/>
              <a:ext cx="122" cy="982"/>
            </a:xfrm>
            <a:custGeom>
              <a:avLst/>
              <a:gdLst>
                <a:gd name="T0" fmla="*/ 66 w 120"/>
                <a:gd name="T1" fmla="*/ 0 h 762"/>
                <a:gd name="T2" fmla="*/ 74 w 120"/>
                <a:gd name="T3" fmla="*/ 39314 h 762"/>
                <a:gd name="T4" fmla="*/ 82 w 120"/>
                <a:gd name="T5" fmla="*/ 79025 h 762"/>
                <a:gd name="T6" fmla="*/ 174 w 120"/>
                <a:gd name="T7" fmla="*/ 89624 h 762"/>
                <a:gd name="T8" fmla="*/ 74 w 120"/>
                <a:gd name="T9" fmla="*/ 110320 h 762"/>
                <a:gd name="T10" fmla="*/ 82 w 120"/>
                <a:gd name="T11" fmla="*/ 131454 h 762"/>
                <a:gd name="T12" fmla="*/ 59 w 120"/>
                <a:gd name="T13" fmla="*/ 157762 h 762"/>
                <a:gd name="T14" fmla="*/ 151 w 120"/>
                <a:gd name="T15" fmla="*/ 181178 h 762"/>
                <a:gd name="T16" fmla="*/ 82 w 120"/>
                <a:gd name="T17" fmla="*/ 194470 h 762"/>
                <a:gd name="T18" fmla="*/ 59 w 120"/>
                <a:gd name="T19" fmla="*/ 226080 h 762"/>
                <a:gd name="T20" fmla="*/ 74 w 120"/>
                <a:gd name="T21" fmla="*/ 234277 h 762"/>
                <a:gd name="T22" fmla="*/ 20 w 120"/>
                <a:gd name="T23" fmla="*/ 238960 h 762"/>
                <a:gd name="T24" fmla="*/ 5 w 120"/>
                <a:gd name="T25" fmla="*/ 260454 h 7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0"/>
                <a:gd name="T40" fmla="*/ 0 h 762"/>
                <a:gd name="T41" fmla="*/ 120 w 120"/>
                <a:gd name="T42" fmla="*/ 762 h 7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0" h="762">
                  <a:moveTo>
                    <a:pt x="43" y="0"/>
                  </a:moveTo>
                  <a:cubicBezTo>
                    <a:pt x="31" y="39"/>
                    <a:pt x="38" y="77"/>
                    <a:pt x="51" y="115"/>
                  </a:cubicBezTo>
                  <a:cubicBezTo>
                    <a:pt x="54" y="154"/>
                    <a:pt x="43" y="196"/>
                    <a:pt x="59" y="231"/>
                  </a:cubicBezTo>
                  <a:cubicBezTo>
                    <a:pt x="69" y="252"/>
                    <a:pt x="120" y="262"/>
                    <a:pt x="120" y="262"/>
                  </a:cubicBezTo>
                  <a:cubicBezTo>
                    <a:pt x="68" y="314"/>
                    <a:pt x="92" y="296"/>
                    <a:pt x="51" y="323"/>
                  </a:cubicBezTo>
                  <a:cubicBezTo>
                    <a:pt x="32" y="353"/>
                    <a:pt x="35" y="361"/>
                    <a:pt x="59" y="385"/>
                  </a:cubicBezTo>
                  <a:cubicBezTo>
                    <a:pt x="23" y="418"/>
                    <a:pt x="69" y="426"/>
                    <a:pt x="36" y="462"/>
                  </a:cubicBezTo>
                  <a:cubicBezTo>
                    <a:pt x="46" y="526"/>
                    <a:pt x="44" y="518"/>
                    <a:pt x="105" y="531"/>
                  </a:cubicBezTo>
                  <a:cubicBezTo>
                    <a:pt x="91" y="545"/>
                    <a:pt x="70" y="553"/>
                    <a:pt x="59" y="569"/>
                  </a:cubicBezTo>
                  <a:cubicBezTo>
                    <a:pt x="46" y="588"/>
                    <a:pt x="40" y="641"/>
                    <a:pt x="36" y="662"/>
                  </a:cubicBezTo>
                  <a:cubicBezTo>
                    <a:pt x="41" y="670"/>
                    <a:pt x="55" y="677"/>
                    <a:pt x="51" y="685"/>
                  </a:cubicBezTo>
                  <a:cubicBezTo>
                    <a:pt x="47" y="696"/>
                    <a:pt x="28" y="692"/>
                    <a:pt x="20" y="700"/>
                  </a:cubicBezTo>
                  <a:cubicBezTo>
                    <a:pt x="0" y="720"/>
                    <a:pt x="5" y="738"/>
                    <a:pt x="5" y="762"/>
                  </a:cubicBezTo>
                </a:path>
              </a:pathLst>
            </a:custGeom>
            <a:noFill/>
            <a:ln w="38100">
              <a:solidFill>
                <a:srgbClr val="000000"/>
              </a:solidFill>
              <a:round/>
              <a:headEnd/>
              <a:tailEnd/>
            </a:ln>
          </p:spPr>
          <p:txBody>
            <a:bodyPr wrap="none" anchor="ctr"/>
            <a:lstStyle/>
            <a:p>
              <a:endParaRPr lang="en-US"/>
            </a:p>
          </p:txBody>
        </p:sp>
        <p:sp>
          <p:nvSpPr>
            <p:cNvPr id="32800" name="Freeform 52"/>
            <p:cNvSpPr>
              <a:spLocks/>
            </p:cNvSpPr>
            <p:nvPr/>
          </p:nvSpPr>
          <p:spPr bwMode="auto">
            <a:xfrm>
              <a:off x="4259" y="2150"/>
              <a:ext cx="154" cy="1258"/>
            </a:xfrm>
            <a:custGeom>
              <a:avLst/>
              <a:gdLst>
                <a:gd name="T0" fmla="*/ 62 w 154"/>
                <a:gd name="T1" fmla="*/ 0 h 784"/>
                <a:gd name="T2" fmla="*/ 139 w 154"/>
                <a:gd name="T3" fmla="*/ 3666377 h 784"/>
                <a:gd name="T4" fmla="*/ 62 w 154"/>
                <a:gd name="T5" fmla="*/ 8129864 h 784"/>
                <a:gd name="T6" fmla="*/ 47 w 154"/>
                <a:gd name="T7" fmla="*/ 10570043 h 784"/>
                <a:gd name="T8" fmla="*/ 116 w 154"/>
                <a:gd name="T9" fmla="*/ 12222605 h 784"/>
                <a:gd name="T10" fmla="*/ 55 w 154"/>
                <a:gd name="T11" fmla="*/ 15863381 h 784"/>
                <a:gd name="T12" fmla="*/ 116 w 154"/>
                <a:gd name="T13" fmla="*/ 19944679 h 784"/>
                <a:gd name="T14" fmla="*/ 108 w 154"/>
                <a:gd name="T15" fmla="*/ 21158841 h 784"/>
                <a:gd name="T16" fmla="*/ 85 w 154"/>
                <a:gd name="T17" fmla="*/ 21957542 h 784"/>
                <a:gd name="T18" fmla="*/ 154 w 154"/>
                <a:gd name="T19" fmla="*/ 24391797 h 784"/>
                <a:gd name="T20" fmla="*/ 108 w 154"/>
                <a:gd name="T21" fmla="*/ 27214832 h 784"/>
                <a:gd name="T22" fmla="*/ 16 w 154"/>
                <a:gd name="T23" fmla="*/ 28077897 h 784"/>
                <a:gd name="T24" fmla="*/ 62 w 154"/>
                <a:gd name="T25" fmla="*/ 30891554 h 784"/>
                <a:gd name="T26" fmla="*/ 85 w 154"/>
                <a:gd name="T27" fmla="*/ 34180555 h 784"/>
                <a:gd name="T28" fmla="*/ 116 w 154"/>
                <a:gd name="T29" fmla="*/ 34576543 h 784"/>
                <a:gd name="T30" fmla="*/ 85 w 154"/>
                <a:gd name="T31" fmla="*/ 38663193 h 784"/>
                <a:gd name="T32" fmla="*/ 70 w 154"/>
                <a:gd name="T33" fmla="*/ 40235872 h 784"/>
                <a:gd name="T34" fmla="*/ 62 w 154"/>
                <a:gd name="T35" fmla="*/ 41480547 h 7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4"/>
                <a:gd name="T55" fmla="*/ 0 h 784"/>
                <a:gd name="T56" fmla="*/ 154 w 154"/>
                <a:gd name="T57" fmla="*/ 784 h 78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4" h="784">
                  <a:moveTo>
                    <a:pt x="62" y="0"/>
                  </a:moveTo>
                  <a:cubicBezTo>
                    <a:pt x="86" y="56"/>
                    <a:pt x="86" y="50"/>
                    <a:pt x="139" y="69"/>
                  </a:cubicBezTo>
                  <a:cubicBezTo>
                    <a:pt x="126" y="120"/>
                    <a:pt x="96" y="120"/>
                    <a:pt x="62" y="154"/>
                  </a:cubicBezTo>
                  <a:cubicBezTo>
                    <a:pt x="57" y="169"/>
                    <a:pt x="39" y="186"/>
                    <a:pt x="47" y="200"/>
                  </a:cubicBezTo>
                  <a:cubicBezTo>
                    <a:pt x="49" y="204"/>
                    <a:pt x="108" y="228"/>
                    <a:pt x="116" y="231"/>
                  </a:cubicBezTo>
                  <a:cubicBezTo>
                    <a:pt x="93" y="276"/>
                    <a:pt x="80" y="261"/>
                    <a:pt x="55" y="300"/>
                  </a:cubicBezTo>
                  <a:cubicBezTo>
                    <a:pt x="66" y="358"/>
                    <a:pt x="77" y="338"/>
                    <a:pt x="116" y="377"/>
                  </a:cubicBezTo>
                  <a:cubicBezTo>
                    <a:pt x="113" y="385"/>
                    <a:pt x="113" y="394"/>
                    <a:pt x="108" y="400"/>
                  </a:cubicBezTo>
                  <a:cubicBezTo>
                    <a:pt x="102" y="407"/>
                    <a:pt x="85" y="406"/>
                    <a:pt x="85" y="415"/>
                  </a:cubicBezTo>
                  <a:cubicBezTo>
                    <a:pt x="85" y="448"/>
                    <a:pt x="133" y="454"/>
                    <a:pt x="154" y="461"/>
                  </a:cubicBezTo>
                  <a:cubicBezTo>
                    <a:pt x="142" y="486"/>
                    <a:pt x="138" y="505"/>
                    <a:pt x="108" y="515"/>
                  </a:cubicBezTo>
                  <a:cubicBezTo>
                    <a:pt x="78" y="524"/>
                    <a:pt x="16" y="531"/>
                    <a:pt x="16" y="531"/>
                  </a:cubicBezTo>
                  <a:cubicBezTo>
                    <a:pt x="0" y="576"/>
                    <a:pt x="24" y="575"/>
                    <a:pt x="62" y="584"/>
                  </a:cubicBezTo>
                  <a:cubicBezTo>
                    <a:pt x="70" y="605"/>
                    <a:pt x="72" y="629"/>
                    <a:pt x="85" y="646"/>
                  </a:cubicBezTo>
                  <a:cubicBezTo>
                    <a:pt x="92" y="654"/>
                    <a:pt x="112" y="644"/>
                    <a:pt x="116" y="654"/>
                  </a:cubicBezTo>
                  <a:cubicBezTo>
                    <a:pt x="129" y="685"/>
                    <a:pt x="98" y="710"/>
                    <a:pt x="85" y="731"/>
                  </a:cubicBezTo>
                  <a:cubicBezTo>
                    <a:pt x="79" y="740"/>
                    <a:pt x="74" y="751"/>
                    <a:pt x="70" y="761"/>
                  </a:cubicBezTo>
                  <a:cubicBezTo>
                    <a:pt x="67" y="768"/>
                    <a:pt x="62" y="784"/>
                    <a:pt x="62" y="784"/>
                  </a:cubicBezTo>
                </a:path>
              </a:pathLst>
            </a:custGeom>
            <a:noFill/>
            <a:ln w="38100">
              <a:solidFill>
                <a:srgbClr val="000000"/>
              </a:solidFill>
              <a:round/>
              <a:headEnd/>
              <a:tailEnd/>
            </a:ln>
          </p:spPr>
          <p:txBody>
            <a:bodyPr wrap="none" anchor="ctr"/>
            <a:lstStyle/>
            <a:p>
              <a:endParaRPr lang="en-US"/>
            </a:p>
          </p:txBody>
        </p:sp>
        <p:sp>
          <p:nvSpPr>
            <p:cNvPr id="32801" name="Freeform 53"/>
            <p:cNvSpPr>
              <a:spLocks/>
            </p:cNvSpPr>
            <p:nvPr/>
          </p:nvSpPr>
          <p:spPr bwMode="auto">
            <a:xfrm>
              <a:off x="4417" y="1968"/>
              <a:ext cx="47" cy="864"/>
            </a:xfrm>
            <a:custGeom>
              <a:avLst/>
              <a:gdLst>
                <a:gd name="T0" fmla="*/ 1 w 70"/>
                <a:gd name="T1" fmla="*/ 0 h 484"/>
                <a:gd name="T2" fmla="*/ 1 w 70"/>
                <a:gd name="T3" fmla="*/ 56495118 h 484"/>
                <a:gd name="T4" fmla="*/ 1 w 70"/>
                <a:gd name="T5" fmla="*/ 75795745 h 484"/>
                <a:gd name="T6" fmla="*/ 1 w 70"/>
                <a:gd name="T7" fmla="*/ 89825787 h 484"/>
                <a:gd name="T8" fmla="*/ 1 w 70"/>
                <a:gd name="T9" fmla="*/ 146321348 h 484"/>
                <a:gd name="T10" fmla="*/ 1 w 70"/>
                <a:gd name="T11" fmla="*/ 184432507 h 484"/>
                <a:gd name="T12" fmla="*/ 0 w 70"/>
                <a:gd name="T13" fmla="*/ 250192744 h 484"/>
                <a:gd name="T14" fmla="*/ 1 w 70"/>
                <a:gd name="T15" fmla="*/ 297253741 h 484"/>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484"/>
                <a:gd name="T26" fmla="*/ 70 w 70"/>
                <a:gd name="T27" fmla="*/ 484 h 4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484">
                  <a:moveTo>
                    <a:pt x="24" y="0"/>
                  </a:moveTo>
                  <a:cubicBezTo>
                    <a:pt x="7" y="49"/>
                    <a:pt x="7" y="69"/>
                    <a:pt x="54" y="92"/>
                  </a:cubicBezTo>
                  <a:cubicBezTo>
                    <a:pt x="70" y="138"/>
                    <a:pt x="65" y="97"/>
                    <a:pt x="39" y="123"/>
                  </a:cubicBezTo>
                  <a:cubicBezTo>
                    <a:pt x="33" y="129"/>
                    <a:pt x="34" y="138"/>
                    <a:pt x="31" y="146"/>
                  </a:cubicBezTo>
                  <a:cubicBezTo>
                    <a:pt x="42" y="209"/>
                    <a:pt x="34" y="186"/>
                    <a:pt x="16" y="238"/>
                  </a:cubicBezTo>
                  <a:cubicBezTo>
                    <a:pt x="28" y="286"/>
                    <a:pt x="39" y="269"/>
                    <a:pt x="70" y="300"/>
                  </a:cubicBezTo>
                  <a:cubicBezTo>
                    <a:pt x="0" y="321"/>
                    <a:pt x="44" y="366"/>
                    <a:pt x="0" y="407"/>
                  </a:cubicBezTo>
                  <a:cubicBezTo>
                    <a:pt x="12" y="441"/>
                    <a:pt x="39" y="444"/>
                    <a:pt x="39" y="484"/>
                  </a:cubicBezTo>
                </a:path>
              </a:pathLst>
            </a:custGeom>
            <a:noFill/>
            <a:ln w="38100">
              <a:solidFill>
                <a:srgbClr val="000000"/>
              </a:solidFill>
              <a:round/>
              <a:headEnd/>
              <a:tailEnd/>
            </a:ln>
          </p:spPr>
          <p:txBody>
            <a:bodyPr wrap="none" anchor="ctr"/>
            <a:lstStyle/>
            <a:p>
              <a:endParaRPr lang="en-US"/>
            </a:p>
          </p:txBody>
        </p:sp>
        <p:sp>
          <p:nvSpPr>
            <p:cNvPr id="32802" name="Freeform 54"/>
            <p:cNvSpPr>
              <a:spLocks/>
            </p:cNvSpPr>
            <p:nvPr/>
          </p:nvSpPr>
          <p:spPr bwMode="auto">
            <a:xfrm>
              <a:off x="4576" y="2165"/>
              <a:ext cx="76" cy="500"/>
            </a:xfrm>
            <a:custGeom>
              <a:avLst/>
              <a:gdLst>
                <a:gd name="T0" fmla="*/ 45 w 76"/>
                <a:gd name="T1" fmla="*/ 0 h 500"/>
                <a:gd name="T2" fmla="*/ 22 w 76"/>
                <a:gd name="T3" fmla="*/ 62 h 500"/>
                <a:gd name="T4" fmla="*/ 76 w 76"/>
                <a:gd name="T5" fmla="*/ 116 h 500"/>
                <a:gd name="T6" fmla="*/ 45 w 76"/>
                <a:gd name="T7" fmla="*/ 193 h 500"/>
                <a:gd name="T8" fmla="*/ 53 w 76"/>
                <a:gd name="T9" fmla="*/ 254 h 500"/>
                <a:gd name="T10" fmla="*/ 45 w 76"/>
                <a:gd name="T11" fmla="*/ 323 h 500"/>
                <a:gd name="T12" fmla="*/ 45 w 76"/>
                <a:gd name="T13" fmla="*/ 400 h 500"/>
                <a:gd name="T14" fmla="*/ 14 w 76"/>
                <a:gd name="T15" fmla="*/ 431 h 500"/>
                <a:gd name="T16" fmla="*/ 30 w 76"/>
                <a:gd name="T17" fmla="*/ 477 h 500"/>
                <a:gd name="T18" fmla="*/ 45 w 76"/>
                <a:gd name="T19" fmla="*/ 500 h 5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500"/>
                <a:gd name="T32" fmla="*/ 76 w 76"/>
                <a:gd name="T33" fmla="*/ 500 h 5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500">
                  <a:moveTo>
                    <a:pt x="45" y="0"/>
                  </a:moveTo>
                  <a:cubicBezTo>
                    <a:pt x="19" y="9"/>
                    <a:pt x="0" y="34"/>
                    <a:pt x="22" y="62"/>
                  </a:cubicBezTo>
                  <a:cubicBezTo>
                    <a:pt x="38" y="82"/>
                    <a:pt x="76" y="116"/>
                    <a:pt x="76" y="116"/>
                  </a:cubicBezTo>
                  <a:cubicBezTo>
                    <a:pt x="45" y="164"/>
                    <a:pt x="32" y="128"/>
                    <a:pt x="45" y="193"/>
                  </a:cubicBezTo>
                  <a:cubicBezTo>
                    <a:pt x="26" y="222"/>
                    <a:pt x="28" y="230"/>
                    <a:pt x="53" y="254"/>
                  </a:cubicBezTo>
                  <a:cubicBezTo>
                    <a:pt x="34" y="308"/>
                    <a:pt x="32" y="285"/>
                    <a:pt x="45" y="323"/>
                  </a:cubicBezTo>
                  <a:cubicBezTo>
                    <a:pt x="19" y="362"/>
                    <a:pt x="10" y="365"/>
                    <a:pt x="45" y="400"/>
                  </a:cubicBezTo>
                  <a:cubicBezTo>
                    <a:pt x="35" y="411"/>
                    <a:pt x="14" y="416"/>
                    <a:pt x="14" y="431"/>
                  </a:cubicBezTo>
                  <a:cubicBezTo>
                    <a:pt x="14" y="447"/>
                    <a:pt x="25" y="462"/>
                    <a:pt x="30" y="477"/>
                  </a:cubicBezTo>
                  <a:cubicBezTo>
                    <a:pt x="33" y="486"/>
                    <a:pt x="45" y="500"/>
                    <a:pt x="45" y="500"/>
                  </a:cubicBezTo>
                </a:path>
              </a:pathLst>
            </a:custGeom>
            <a:noFill/>
            <a:ln w="38100">
              <a:solidFill>
                <a:srgbClr val="000000"/>
              </a:solidFill>
              <a:round/>
              <a:headEnd/>
              <a:tailEnd/>
            </a:ln>
          </p:spPr>
          <p:txBody>
            <a:bodyPr wrap="none" anchor="ctr"/>
            <a:lstStyle/>
            <a:p>
              <a:endParaRPr lang="en-US"/>
            </a:p>
          </p:txBody>
        </p:sp>
        <p:sp>
          <p:nvSpPr>
            <p:cNvPr id="32803" name="Freeform 55"/>
            <p:cNvSpPr>
              <a:spLocks/>
            </p:cNvSpPr>
            <p:nvPr/>
          </p:nvSpPr>
          <p:spPr bwMode="auto">
            <a:xfrm rot="-982701">
              <a:off x="4667" y="2019"/>
              <a:ext cx="277" cy="1005"/>
            </a:xfrm>
            <a:custGeom>
              <a:avLst/>
              <a:gdLst>
                <a:gd name="T0" fmla="*/ 2147483647 w 87"/>
                <a:gd name="T1" fmla="*/ 0 h 946"/>
                <a:gd name="T2" fmla="*/ 2147483647 w 87"/>
                <a:gd name="T3" fmla="*/ 90 h 946"/>
                <a:gd name="T4" fmla="*/ 2147483647 w 87"/>
                <a:gd name="T5" fmla="*/ 217 h 946"/>
                <a:gd name="T6" fmla="*/ 2147483647 w 87"/>
                <a:gd name="T7" fmla="*/ 437 h 946"/>
                <a:gd name="T8" fmla="*/ 2147483647 w 87"/>
                <a:gd name="T9" fmla="*/ 591 h 946"/>
                <a:gd name="T10" fmla="*/ 2147483647 w 87"/>
                <a:gd name="T11" fmla="*/ 711 h 946"/>
                <a:gd name="T12" fmla="*/ 2147483647 w 87"/>
                <a:gd name="T13" fmla="*/ 770 h 946"/>
                <a:gd name="T14" fmla="*/ 2147483647 w 87"/>
                <a:gd name="T15" fmla="*/ 1051 h 946"/>
                <a:gd name="T16" fmla="*/ 2147483647 w 87"/>
                <a:gd name="T17" fmla="*/ 1111 h 946"/>
                <a:gd name="T18" fmla="*/ 2147483647 w 87"/>
                <a:gd name="T19" fmla="*/ 1463 h 946"/>
                <a:gd name="T20" fmla="*/ 0 w 87"/>
                <a:gd name="T21" fmla="*/ 1825 h 946"/>
                <a:gd name="T22" fmla="*/ 2147483647 w 87"/>
                <a:gd name="T23" fmla="*/ 2170 h 946"/>
                <a:gd name="T24" fmla="*/ 2147483647 w 87"/>
                <a:gd name="T25" fmla="*/ 2415 h 946"/>
                <a:gd name="T26" fmla="*/ 2147483647 w 87"/>
                <a:gd name="T27" fmla="*/ 2815 h 946"/>
                <a:gd name="T28" fmla="*/ 2147483647 w 87"/>
                <a:gd name="T29" fmla="*/ 2943 h 946"/>
                <a:gd name="T30" fmla="*/ 2147483647 w 87"/>
                <a:gd name="T31" fmla="*/ 3181 h 946"/>
                <a:gd name="T32" fmla="*/ 2147483647 w 87"/>
                <a:gd name="T33" fmla="*/ 3405 h 946"/>
                <a:gd name="T34" fmla="*/ 2147483647 w 87"/>
                <a:gd name="T35" fmla="*/ 3805 h 9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7"/>
                <a:gd name="T55" fmla="*/ 0 h 946"/>
                <a:gd name="T56" fmla="*/ 87 w 87"/>
                <a:gd name="T57" fmla="*/ 946 h 9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7" h="946">
                  <a:moveTo>
                    <a:pt x="31" y="0"/>
                  </a:moveTo>
                  <a:cubicBezTo>
                    <a:pt x="38" y="2"/>
                    <a:pt x="82" y="10"/>
                    <a:pt x="85" y="23"/>
                  </a:cubicBezTo>
                  <a:cubicBezTo>
                    <a:pt x="87" y="30"/>
                    <a:pt x="60" y="45"/>
                    <a:pt x="46" y="54"/>
                  </a:cubicBezTo>
                  <a:cubicBezTo>
                    <a:pt x="41" y="64"/>
                    <a:pt x="21" y="104"/>
                    <a:pt x="23" y="108"/>
                  </a:cubicBezTo>
                  <a:cubicBezTo>
                    <a:pt x="32" y="126"/>
                    <a:pt x="55" y="132"/>
                    <a:pt x="70" y="146"/>
                  </a:cubicBezTo>
                  <a:cubicBezTo>
                    <a:pt x="67" y="156"/>
                    <a:pt x="67" y="168"/>
                    <a:pt x="62" y="177"/>
                  </a:cubicBezTo>
                  <a:cubicBezTo>
                    <a:pt x="59" y="183"/>
                    <a:pt x="47" y="185"/>
                    <a:pt x="46" y="192"/>
                  </a:cubicBezTo>
                  <a:cubicBezTo>
                    <a:pt x="43" y="212"/>
                    <a:pt x="55" y="242"/>
                    <a:pt x="62" y="262"/>
                  </a:cubicBezTo>
                  <a:cubicBezTo>
                    <a:pt x="52" y="267"/>
                    <a:pt x="35" y="266"/>
                    <a:pt x="31" y="277"/>
                  </a:cubicBezTo>
                  <a:cubicBezTo>
                    <a:pt x="28" y="286"/>
                    <a:pt x="42" y="346"/>
                    <a:pt x="46" y="362"/>
                  </a:cubicBezTo>
                  <a:cubicBezTo>
                    <a:pt x="33" y="396"/>
                    <a:pt x="12" y="421"/>
                    <a:pt x="0" y="454"/>
                  </a:cubicBezTo>
                  <a:cubicBezTo>
                    <a:pt x="22" y="528"/>
                    <a:pt x="12" y="495"/>
                    <a:pt x="54" y="539"/>
                  </a:cubicBezTo>
                  <a:cubicBezTo>
                    <a:pt x="45" y="564"/>
                    <a:pt x="43" y="581"/>
                    <a:pt x="23" y="600"/>
                  </a:cubicBezTo>
                  <a:cubicBezTo>
                    <a:pt x="32" y="633"/>
                    <a:pt x="36" y="667"/>
                    <a:pt x="46" y="700"/>
                  </a:cubicBezTo>
                  <a:cubicBezTo>
                    <a:pt x="44" y="710"/>
                    <a:pt x="39" y="720"/>
                    <a:pt x="39" y="731"/>
                  </a:cubicBezTo>
                  <a:cubicBezTo>
                    <a:pt x="39" y="751"/>
                    <a:pt x="48" y="772"/>
                    <a:pt x="46" y="792"/>
                  </a:cubicBezTo>
                  <a:cubicBezTo>
                    <a:pt x="44" y="811"/>
                    <a:pt x="29" y="828"/>
                    <a:pt x="23" y="846"/>
                  </a:cubicBezTo>
                  <a:cubicBezTo>
                    <a:pt x="34" y="910"/>
                    <a:pt x="31" y="876"/>
                    <a:pt x="31" y="946"/>
                  </a:cubicBezTo>
                </a:path>
              </a:pathLst>
            </a:custGeom>
            <a:noFill/>
            <a:ln w="38100">
              <a:solidFill>
                <a:srgbClr val="000000"/>
              </a:solidFill>
              <a:round/>
              <a:headEnd/>
              <a:tailEnd/>
            </a:ln>
          </p:spPr>
          <p:txBody>
            <a:bodyPr wrap="none" anchor="ctr"/>
            <a:lstStyle/>
            <a:p>
              <a:endParaRPr lang="en-US"/>
            </a:p>
          </p:txBody>
        </p:sp>
        <p:sp>
          <p:nvSpPr>
            <p:cNvPr id="32804" name="Line 56"/>
            <p:cNvSpPr>
              <a:spLocks noChangeShapeType="1"/>
            </p:cNvSpPr>
            <p:nvPr/>
          </p:nvSpPr>
          <p:spPr bwMode="auto">
            <a:xfrm>
              <a:off x="3552" y="3216"/>
              <a:ext cx="528" cy="384"/>
            </a:xfrm>
            <a:prstGeom prst="line">
              <a:avLst/>
            </a:prstGeom>
            <a:noFill/>
            <a:ln w="38100">
              <a:solidFill>
                <a:srgbClr val="000000"/>
              </a:solidFill>
              <a:round/>
              <a:headEnd/>
              <a:tailEnd/>
            </a:ln>
          </p:spPr>
          <p:txBody>
            <a:bodyPr wrap="none" anchor="ctr"/>
            <a:lstStyle/>
            <a:p>
              <a:endParaRPr lang="en-US"/>
            </a:p>
          </p:txBody>
        </p:sp>
        <p:sp>
          <p:nvSpPr>
            <p:cNvPr id="32805" name="Line 57"/>
            <p:cNvSpPr>
              <a:spLocks noChangeShapeType="1"/>
            </p:cNvSpPr>
            <p:nvPr/>
          </p:nvSpPr>
          <p:spPr bwMode="auto">
            <a:xfrm flipH="1">
              <a:off x="3936" y="2784"/>
              <a:ext cx="336" cy="672"/>
            </a:xfrm>
            <a:prstGeom prst="line">
              <a:avLst/>
            </a:prstGeom>
            <a:noFill/>
            <a:ln w="38100">
              <a:solidFill>
                <a:srgbClr val="000000"/>
              </a:solidFill>
              <a:round/>
              <a:headEnd/>
              <a:tailEnd/>
            </a:ln>
          </p:spPr>
          <p:txBody>
            <a:bodyPr wrap="none" anchor="ctr"/>
            <a:lstStyle/>
            <a:p>
              <a:endParaRPr lang="en-US"/>
            </a:p>
          </p:txBody>
        </p:sp>
        <p:sp>
          <p:nvSpPr>
            <p:cNvPr id="32806" name="Line 58"/>
            <p:cNvSpPr>
              <a:spLocks noChangeShapeType="1"/>
            </p:cNvSpPr>
            <p:nvPr/>
          </p:nvSpPr>
          <p:spPr bwMode="auto">
            <a:xfrm>
              <a:off x="4320" y="3408"/>
              <a:ext cx="1" cy="192"/>
            </a:xfrm>
            <a:prstGeom prst="line">
              <a:avLst/>
            </a:prstGeom>
            <a:noFill/>
            <a:ln w="38100">
              <a:solidFill>
                <a:srgbClr val="000000"/>
              </a:solidFill>
              <a:round/>
              <a:headEnd/>
              <a:tailEnd/>
            </a:ln>
          </p:spPr>
          <p:txBody>
            <a:bodyPr wrap="none" anchor="ctr"/>
            <a:lstStyle/>
            <a:p>
              <a:endParaRPr lang="en-US"/>
            </a:p>
          </p:txBody>
        </p:sp>
        <p:sp>
          <p:nvSpPr>
            <p:cNvPr id="32807" name="Line 59"/>
            <p:cNvSpPr>
              <a:spLocks noChangeShapeType="1"/>
            </p:cNvSpPr>
            <p:nvPr/>
          </p:nvSpPr>
          <p:spPr bwMode="auto">
            <a:xfrm>
              <a:off x="4416" y="2784"/>
              <a:ext cx="20" cy="816"/>
            </a:xfrm>
            <a:prstGeom prst="line">
              <a:avLst/>
            </a:prstGeom>
            <a:noFill/>
            <a:ln w="38100">
              <a:solidFill>
                <a:srgbClr val="000000"/>
              </a:solidFill>
              <a:round/>
              <a:headEnd/>
              <a:tailEnd/>
            </a:ln>
          </p:spPr>
          <p:txBody>
            <a:bodyPr wrap="none" anchor="ctr"/>
            <a:lstStyle/>
            <a:p>
              <a:endParaRPr lang="en-US"/>
            </a:p>
          </p:txBody>
        </p:sp>
        <p:sp>
          <p:nvSpPr>
            <p:cNvPr id="32808" name="Line 60"/>
            <p:cNvSpPr>
              <a:spLocks noChangeShapeType="1"/>
            </p:cNvSpPr>
            <p:nvPr/>
          </p:nvSpPr>
          <p:spPr bwMode="auto">
            <a:xfrm>
              <a:off x="4608" y="2688"/>
              <a:ext cx="96" cy="768"/>
            </a:xfrm>
            <a:prstGeom prst="line">
              <a:avLst/>
            </a:prstGeom>
            <a:noFill/>
            <a:ln w="38100">
              <a:solidFill>
                <a:srgbClr val="000000"/>
              </a:solidFill>
              <a:round/>
              <a:headEnd/>
              <a:tailEnd/>
            </a:ln>
          </p:spPr>
          <p:txBody>
            <a:bodyPr wrap="none" anchor="ctr"/>
            <a:lstStyle/>
            <a:p>
              <a:endParaRPr lang="en-US"/>
            </a:p>
          </p:txBody>
        </p:sp>
        <p:sp>
          <p:nvSpPr>
            <p:cNvPr id="32809" name="Line 61"/>
            <p:cNvSpPr>
              <a:spLocks noChangeShapeType="1"/>
            </p:cNvSpPr>
            <p:nvPr/>
          </p:nvSpPr>
          <p:spPr bwMode="auto">
            <a:xfrm>
              <a:off x="4704" y="3456"/>
              <a:ext cx="1" cy="144"/>
            </a:xfrm>
            <a:prstGeom prst="line">
              <a:avLst/>
            </a:prstGeom>
            <a:noFill/>
            <a:ln w="38100">
              <a:solidFill>
                <a:srgbClr val="000000"/>
              </a:solidFill>
              <a:round/>
              <a:headEnd/>
              <a:tailEnd/>
            </a:ln>
          </p:spPr>
          <p:txBody>
            <a:bodyPr wrap="none" anchor="ctr"/>
            <a:lstStyle/>
            <a:p>
              <a:endParaRPr lang="en-US"/>
            </a:p>
          </p:txBody>
        </p:sp>
        <p:sp>
          <p:nvSpPr>
            <p:cNvPr id="32810" name="Line 62"/>
            <p:cNvSpPr>
              <a:spLocks noChangeShapeType="1"/>
            </p:cNvSpPr>
            <p:nvPr/>
          </p:nvSpPr>
          <p:spPr bwMode="auto">
            <a:xfrm flipH="1">
              <a:off x="4513" y="3168"/>
              <a:ext cx="95" cy="432"/>
            </a:xfrm>
            <a:prstGeom prst="line">
              <a:avLst/>
            </a:prstGeom>
            <a:noFill/>
            <a:ln w="38100">
              <a:solidFill>
                <a:srgbClr val="000000"/>
              </a:solidFill>
              <a:round/>
              <a:headEnd/>
              <a:tailEnd/>
            </a:ln>
          </p:spPr>
          <p:txBody>
            <a:bodyPr wrap="none" anchor="ctr"/>
            <a:lstStyle/>
            <a:p>
              <a:endParaRPr lang="en-US"/>
            </a:p>
          </p:txBody>
        </p:sp>
        <p:sp>
          <p:nvSpPr>
            <p:cNvPr id="32811" name="Freeform 63"/>
            <p:cNvSpPr>
              <a:spLocks/>
            </p:cNvSpPr>
            <p:nvPr/>
          </p:nvSpPr>
          <p:spPr bwMode="auto">
            <a:xfrm>
              <a:off x="4429" y="1824"/>
              <a:ext cx="154" cy="1248"/>
            </a:xfrm>
            <a:custGeom>
              <a:avLst/>
              <a:gdLst>
                <a:gd name="T0" fmla="*/ 84 w 154"/>
                <a:gd name="T1" fmla="*/ 871189899 h 677"/>
                <a:gd name="T2" fmla="*/ 92 w 154"/>
                <a:gd name="T3" fmla="*/ 820775938 h 677"/>
                <a:gd name="T4" fmla="*/ 108 w 154"/>
                <a:gd name="T5" fmla="*/ 801066320 h 677"/>
                <a:gd name="T6" fmla="*/ 69 w 154"/>
                <a:gd name="T7" fmla="*/ 632894410 h 677"/>
                <a:gd name="T8" fmla="*/ 61 w 154"/>
                <a:gd name="T9" fmla="*/ 554878960 h 677"/>
                <a:gd name="T10" fmla="*/ 154 w 154"/>
                <a:gd name="T11" fmla="*/ 455702158 h 677"/>
                <a:gd name="T12" fmla="*/ 100 w 154"/>
                <a:gd name="T13" fmla="*/ 385682872 h 677"/>
                <a:gd name="T14" fmla="*/ 23 w 154"/>
                <a:gd name="T15" fmla="*/ 306247896 h 677"/>
                <a:gd name="T16" fmla="*/ 0 w 154"/>
                <a:gd name="T17" fmla="*/ 286881362 h 677"/>
                <a:gd name="T18" fmla="*/ 92 w 154"/>
                <a:gd name="T19" fmla="*/ 236588860 h 677"/>
                <a:gd name="T20" fmla="*/ 108 w 154"/>
                <a:gd name="T21" fmla="*/ 217670411 h 677"/>
                <a:gd name="T22" fmla="*/ 77 w 154"/>
                <a:gd name="T23" fmla="*/ 99162792 h 677"/>
                <a:gd name="T24" fmla="*/ 92 w 154"/>
                <a:gd name="T25" fmla="*/ 0 h 6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4"/>
                <a:gd name="T40" fmla="*/ 0 h 677"/>
                <a:gd name="T41" fmla="*/ 154 w 154"/>
                <a:gd name="T42" fmla="*/ 677 h 6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4" h="677">
                  <a:moveTo>
                    <a:pt x="84" y="677"/>
                  </a:moveTo>
                  <a:cubicBezTo>
                    <a:pt x="87" y="664"/>
                    <a:pt x="87" y="650"/>
                    <a:pt x="92" y="638"/>
                  </a:cubicBezTo>
                  <a:cubicBezTo>
                    <a:pt x="95" y="631"/>
                    <a:pt x="107" y="630"/>
                    <a:pt x="108" y="623"/>
                  </a:cubicBezTo>
                  <a:cubicBezTo>
                    <a:pt x="113" y="589"/>
                    <a:pt x="88" y="522"/>
                    <a:pt x="69" y="492"/>
                  </a:cubicBezTo>
                  <a:cubicBezTo>
                    <a:pt x="66" y="472"/>
                    <a:pt x="58" y="451"/>
                    <a:pt x="61" y="431"/>
                  </a:cubicBezTo>
                  <a:cubicBezTo>
                    <a:pt x="67" y="395"/>
                    <a:pt x="130" y="377"/>
                    <a:pt x="154" y="354"/>
                  </a:cubicBezTo>
                  <a:cubicBezTo>
                    <a:pt x="140" y="314"/>
                    <a:pt x="153" y="336"/>
                    <a:pt x="100" y="300"/>
                  </a:cubicBezTo>
                  <a:cubicBezTo>
                    <a:pt x="73" y="282"/>
                    <a:pt x="51" y="256"/>
                    <a:pt x="23" y="238"/>
                  </a:cubicBezTo>
                  <a:cubicBezTo>
                    <a:pt x="15" y="233"/>
                    <a:pt x="8" y="228"/>
                    <a:pt x="0" y="223"/>
                  </a:cubicBezTo>
                  <a:cubicBezTo>
                    <a:pt x="24" y="197"/>
                    <a:pt x="59" y="196"/>
                    <a:pt x="92" y="184"/>
                  </a:cubicBezTo>
                  <a:cubicBezTo>
                    <a:pt x="97" y="179"/>
                    <a:pt x="106" y="176"/>
                    <a:pt x="108" y="169"/>
                  </a:cubicBezTo>
                  <a:cubicBezTo>
                    <a:pt x="110" y="160"/>
                    <a:pt x="80" y="85"/>
                    <a:pt x="77" y="77"/>
                  </a:cubicBezTo>
                  <a:cubicBezTo>
                    <a:pt x="102" y="39"/>
                    <a:pt x="92" y="63"/>
                    <a:pt x="92" y="0"/>
                  </a:cubicBezTo>
                </a:path>
              </a:pathLst>
            </a:custGeom>
            <a:noFill/>
            <a:ln w="38100">
              <a:solidFill>
                <a:srgbClr val="000000"/>
              </a:solidFill>
              <a:round/>
              <a:headEnd/>
              <a:tailEnd/>
            </a:ln>
          </p:spPr>
          <p:txBody>
            <a:bodyPr wrap="none" anchor="ctr"/>
            <a:lstStyle/>
            <a:p>
              <a:endParaRPr lang="en-US"/>
            </a:p>
          </p:txBody>
        </p:sp>
        <p:sp>
          <p:nvSpPr>
            <p:cNvPr id="32812" name="Rectangle 64"/>
            <p:cNvSpPr>
              <a:spLocks noChangeArrowheads="1"/>
            </p:cNvSpPr>
            <p:nvPr/>
          </p:nvSpPr>
          <p:spPr bwMode="auto">
            <a:xfrm rot="1742413" flipH="1">
              <a:off x="3936" y="1440"/>
              <a:ext cx="48" cy="816"/>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813" name="Rectangle 65"/>
            <p:cNvSpPr>
              <a:spLocks noChangeArrowheads="1"/>
            </p:cNvSpPr>
            <p:nvPr/>
          </p:nvSpPr>
          <p:spPr bwMode="auto">
            <a:xfrm rot="21296369" flipH="1">
              <a:off x="3984" y="2736"/>
              <a:ext cx="48" cy="816"/>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814" name="Rectangle 66"/>
            <p:cNvSpPr>
              <a:spLocks noChangeArrowheads="1"/>
            </p:cNvSpPr>
            <p:nvPr/>
          </p:nvSpPr>
          <p:spPr bwMode="auto">
            <a:xfrm rot="856293" flipH="1">
              <a:off x="4848" y="1488"/>
              <a:ext cx="48" cy="816"/>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815" name="Rectangle 67"/>
            <p:cNvSpPr>
              <a:spLocks noChangeArrowheads="1"/>
            </p:cNvSpPr>
            <p:nvPr/>
          </p:nvSpPr>
          <p:spPr bwMode="auto">
            <a:xfrm rot="1933508" flipH="1">
              <a:off x="4800" y="3024"/>
              <a:ext cx="48" cy="576"/>
            </a:xfrm>
            <a:prstGeom prst="rect">
              <a:avLst/>
            </a:prstGeom>
            <a:solidFill>
              <a:srgbClr val="993366"/>
            </a:solidFill>
            <a:ln w="6350">
              <a:noFill/>
              <a:miter lim="800000"/>
              <a:headEnd/>
              <a:tailEnd/>
            </a:ln>
          </p:spPr>
          <p:txBody>
            <a:bodyPr wrap="none" anchor="ctr"/>
            <a:lstStyle/>
            <a:p>
              <a:endParaRPr lang="en-US">
                <a:latin typeface="Calibri" pitchFamily="34" charset="0"/>
              </a:endParaRPr>
            </a:p>
          </p:txBody>
        </p:sp>
        <p:sp>
          <p:nvSpPr>
            <p:cNvPr id="32816" name="Freeform 68"/>
            <p:cNvSpPr>
              <a:spLocks/>
            </p:cNvSpPr>
            <p:nvPr/>
          </p:nvSpPr>
          <p:spPr bwMode="auto">
            <a:xfrm>
              <a:off x="3413" y="1666"/>
              <a:ext cx="354" cy="749"/>
            </a:xfrm>
            <a:custGeom>
              <a:avLst/>
              <a:gdLst>
                <a:gd name="T0" fmla="*/ 334 w 354"/>
                <a:gd name="T1" fmla="*/ 749 h 749"/>
                <a:gd name="T2" fmla="*/ 237 w 354"/>
                <a:gd name="T3" fmla="*/ 645 h 749"/>
                <a:gd name="T4" fmla="*/ 196 w 354"/>
                <a:gd name="T5" fmla="*/ 582 h 749"/>
                <a:gd name="T6" fmla="*/ 182 w 354"/>
                <a:gd name="T7" fmla="*/ 541 h 749"/>
                <a:gd name="T8" fmla="*/ 189 w 354"/>
                <a:gd name="T9" fmla="*/ 471 h 749"/>
                <a:gd name="T10" fmla="*/ 216 w 354"/>
                <a:gd name="T11" fmla="*/ 458 h 749"/>
                <a:gd name="T12" fmla="*/ 307 w 354"/>
                <a:gd name="T13" fmla="*/ 402 h 749"/>
                <a:gd name="T14" fmla="*/ 328 w 354"/>
                <a:gd name="T15" fmla="*/ 381 h 749"/>
                <a:gd name="T16" fmla="*/ 341 w 354"/>
                <a:gd name="T17" fmla="*/ 319 h 749"/>
                <a:gd name="T18" fmla="*/ 265 w 354"/>
                <a:gd name="T19" fmla="*/ 215 h 749"/>
                <a:gd name="T20" fmla="*/ 237 w 354"/>
                <a:gd name="T21" fmla="*/ 222 h 749"/>
                <a:gd name="T22" fmla="*/ 175 w 354"/>
                <a:gd name="T23" fmla="*/ 291 h 749"/>
                <a:gd name="T24" fmla="*/ 64 w 354"/>
                <a:gd name="T25" fmla="*/ 256 h 749"/>
                <a:gd name="T26" fmla="*/ 15 w 354"/>
                <a:gd name="T27" fmla="*/ 194 h 749"/>
                <a:gd name="T28" fmla="*/ 29 w 354"/>
                <a:gd name="T29" fmla="*/ 55 h 749"/>
                <a:gd name="T30" fmla="*/ 71 w 354"/>
                <a:gd name="T31" fmla="*/ 20 h 749"/>
                <a:gd name="T32" fmla="*/ 85 w 354"/>
                <a:gd name="T33" fmla="*/ 0 h 7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4"/>
                <a:gd name="T52" fmla="*/ 0 h 749"/>
                <a:gd name="T53" fmla="*/ 354 w 354"/>
                <a:gd name="T54" fmla="*/ 749 h 7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4" h="749">
                  <a:moveTo>
                    <a:pt x="334" y="749"/>
                  </a:moveTo>
                  <a:cubicBezTo>
                    <a:pt x="305" y="707"/>
                    <a:pt x="279" y="673"/>
                    <a:pt x="237" y="645"/>
                  </a:cubicBezTo>
                  <a:cubicBezTo>
                    <a:pt x="228" y="618"/>
                    <a:pt x="207" y="607"/>
                    <a:pt x="196" y="582"/>
                  </a:cubicBezTo>
                  <a:cubicBezTo>
                    <a:pt x="190" y="569"/>
                    <a:pt x="182" y="541"/>
                    <a:pt x="182" y="541"/>
                  </a:cubicBezTo>
                  <a:cubicBezTo>
                    <a:pt x="184" y="518"/>
                    <a:pt x="180" y="493"/>
                    <a:pt x="189" y="471"/>
                  </a:cubicBezTo>
                  <a:cubicBezTo>
                    <a:pt x="193" y="462"/>
                    <a:pt x="208" y="464"/>
                    <a:pt x="216" y="458"/>
                  </a:cubicBezTo>
                  <a:cubicBezTo>
                    <a:pt x="246" y="437"/>
                    <a:pt x="271" y="414"/>
                    <a:pt x="307" y="402"/>
                  </a:cubicBezTo>
                  <a:cubicBezTo>
                    <a:pt x="314" y="395"/>
                    <a:pt x="324" y="390"/>
                    <a:pt x="328" y="381"/>
                  </a:cubicBezTo>
                  <a:cubicBezTo>
                    <a:pt x="336" y="361"/>
                    <a:pt x="341" y="319"/>
                    <a:pt x="341" y="319"/>
                  </a:cubicBezTo>
                  <a:cubicBezTo>
                    <a:pt x="334" y="225"/>
                    <a:pt x="354" y="199"/>
                    <a:pt x="265" y="215"/>
                  </a:cubicBezTo>
                  <a:cubicBezTo>
                    <a:pt x="256" y="217"/>
                    <a:pt x="246" y="220"/>
                    <a:pt x="237" y="222"/>
                  </a:cubicBezTo>
                  <a:cubicBezTo>
                    <a:pt x="225" y="255"/>
                    <a:pt x="209" y="280"/>
                    <a:pt x="175" y="291"/>
                  </a:cubicBezTo>
                  <a:cubicBezTo>
                    <a:pt x="141" y="283"/>
                    <a:pt x="93" y="280"/>
                    <a:pt x="64" y="256"/>
                  </a:cubicBezTo>
                  <a:cubicBezTo>
                    <a:pt x="44" y="239"/>
                    <a:pt x="15" y="194"/>
                    <a:pt x="15" y="194"/>
                  </a:cubicBezTo>
                  <a:cubicBezTo>
                    <a:pt x="18" y="148"/>
                    <a:pt x="0" y="91"/>
                    <a:pt x="29" y="55"/>
                  </a:cubicBezTo>
                  <a:cubicBezTo>
                    <a:pt x="40" y="41"/>
                    <a:pt x="59" y="34"/>
                    <a:pt x="71" y="20"/>
                  </a:cubicBezTo>
                  <a:cubicBezTo>
                    <a:pt x="76" y="14"/>
                    <a:pt x="85" y="0"/>
                    <a:pt x="85" y="0"/>
                  </a:cubicBezTo>
                </a:path>
              </a:pathLst>
            </a:custGeom>
            <a:noFill/>
            <a:ln w="38100">
              <a:solidFill>
                <a:srgbClr val="009900"/>
              </a:solidFill>
              <a:round/>
              <a:headEnd/>
              <a:tailEnd/>
            </a:ln>
          </p:spPr>
          <p:txBody>
            <a:bodyPr/>
            <a:lstStyle/>
            <a:p>
              <a:endParaRPr lang="en-US"/>
            </a:p>
          </p:txBody>
        </p:sp>
        <p:sp>
          <p:nvSpPr>
            <p:cNvPr id="32817" name="Freeform 69"/>
            <p:cNvSpPr>
              <a:spLocks/>
            </p:cNvSpPr>
            <p:nvPr/>
          </p:nvSpPr>
          <p:spPr bwMode="auto">
            <a:xfrm>
              <a:off x="3484" y="2938"/>
              <a:ext cx="347" cy="213"/>
            </a:xfrm>
            <a:custGeom>
              <a:avLst/>
              <a:gdLst>
                <a:gd name="T0" fmla="*/ 208 w 347"/>
                <a:gd name="T1" fmla="*/ 213 h 213"/>
                <a:gd name="T2" fmla="*/ 347 w 347"/>
                <a:gd name="T3" fmla="*/ 53 h 213"/>
                <a:gd name="T4" fmla="*/ 284 w 347"/>
                <a:gd name="T5" fmla="*/ 18 h 213"/>
                <a:gd name="T6" fmla="*/ 215 w 347"/>
                <a:gd name="T7" fmla="*/ 4 h 213"/>
                <a:gd name="T8" fmla="*/ 145 w 347"/>
                <a:gd name="T9" fmla="*/ 11 h 213"/>
                <a:gd name="T10" fmla="*/ 111 w 347"/>
                <a:gd name="T11" fmla="*/ 74 h 213"/>
                <a:gd name="T12" fmla="*/ 55 w 347"/>
                <a:gd name="T13" fmla="*/ 115 h 213"/>
                <a:gd name="T14" fmla="*/ 0 w 347"/>
                <a:gd name="T15" fmla="*/ 136 h 213"/>
                <a:gd name="T16" fmla="*/ 0 60000 65536"/>
                <a:gd name="T17" fmla="*/ 0 60000 65536"/>
                <a:gd name="T18" fmla="*/ 0 60000 65536"/>
                <a:gd name="T19" fmla="*/ 0 60000 65536"/>
                <a:gd name="T20" fmla="*/ 0 60000 65536"/>
                <a:gd name="T21" fmla="*/ 0 60000 65536"/>
                <a:gd name="T22" fmla="*/ 0 60000 65536"/>
                <a:gd name="T23" fmla="*/ 0 60000 65536"/>
                <a:gd name="T24" fmla="*/ 0 w 347"/>
                <a:gd name="T25" fmla="*/ 0 h 213"/>
                <a:gd name="T26" fmla="*/ 347 w 347"/>
                <a:gd name="T27" fmla="*/ 213 h 2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 h="213">
                  <a:moveTo>
                    <a:pt x="208" y="213"/>
                  </a:moveTo>
                  <a:cubicBezTo>
                    <a:pt x="262" y="177"/>
                    <a:pt x="326" y="116"/>
                    <a:pt x="347" y="53"/>
                  </a:cubicBezTo>
                  <a:cubicBezTo>
                    <a:pt x="329" y="26"/>
                    <a:pt x="316" y="25"/>
                    <a:pt x="284" y="18"/>
                  </a:cubicBezTo>
                  <a:cubicBezTo>
                    <a:pt x="261" y="13"/>
                    <a:pt x="215" y="4"/>
                    <a:pt x="215" y="4"/>
                  </a:cubicBezTo>
                  <a:cubicBezTo>
                    <a:pt x="192" y="6"/>
                    <a:pt x="166" y="0"/>
                    <a:pt x="145" y="11"/>
                  </a:cubicBezTo>
                  <a:cubicBezTo>
                    <a:pt x="117" y="25"/>
                    <a:pt x="122" y="52"/>
                    <a:pt x="111" y="74"/>
                  </a:cubicBezTo>
                  <a:cubicBezTo>
                    <a:pt x="98" y="100"/>
                    <a:pt x="81" y="108"/>
                    <a:pt x="55" y="115"/>
                  </a:cubicBezTo>
                  <a:cubicBezTo>
                    <a:pt x="36" y="128"/>
                    <a:pt x="23" y="136"/>
                    <a:pt x="0" y="136"/>
                  </a:cubicBezTo>
                </a:path>
              </a:pathLst>
            </a:custGeom>
            <a:noFill/>
            <a:ln w="38100">
              <a:solidFill>
                <a:srgbClr val="009900"/>
              </a:solidFill>
              <a:round/>
              <a:headEnd/>
              <a:tailEnd/>
            </a:ln>
          </p:spPr>
          <p:txBody>
            <a:bodyPr/>
            <a:lstStyle/>
            <a:p>
              <a:endParaRPr lang="en-US"/>
            </a:p>
          </p:txBody>
        </p:sp>
        <p:sp>
          <p:nvSpPr>
            <p:cNvPr id="32818" name="Freeform 70"/>
            <p:cNvSpPr>
              <a:spLocks/>
            </p:cNvSpPr>
            <p:nvPr/>
          </p:nvSpPr>
          <p:spPr bwMode="auto">
            <a:xfrm>
              <a:off x="5056" y="1506"/>
              <a:ext cx="365" cy="847"/>
            </a:xfrm>
            <a:custGeom>
              <a:avLst/>
              <a:gdLst>
                <a:gd name="T0" fmla="*/ 156 w 365"/>
                <a:gd name="T1" fmla="*/ 847 h 847"/>
                <a:gd name="T2" fmla="*/ 100 w 365"/>
                <a:gd name="T3" fmla="*/ 784 h 847"/>
                <a:gd name="T4" fmla="*/ 66 w 365"/>
                <a:gd name="T5" fmla="*/ 722 h 847"/>
                <a:gd name="T6" fmla="*/ 59 w 365"/>
                <a:gd name="T7" fmla="*/ 687 h 847"/>
                <a:gd name="T8" fmla="*/ 66 w 365"/>
                <a:gd name="T9" fmla="*/ 576 h 847"/>
                <a:gd name="T10" fmla="*/ 225 w 365"/>
                <a:gd name="T11" fmla="*/ 507 h 847"/>
                <a:gd name="T12" fmla="*/ 246 w 365"/>
                <a:gd name="T13" fmla="*/ 264 h 847"/>
                <a:gd name="T14" fmla="*/ 218 w 365"/>
                <a:gd name="T15" fmla="*/ 187 h 847"/>
                <a:gd name="T16" fmla="*/ 177 w 365"/>
                <a:gd name="T17" fmla="*/ 166 h 847"/>
                <a:gd name="T18" fmla="*/ 24 w 365"/>
                <a:gd name="T19" fmla="*/ 208 h 847"/>
                <a:gd name="T20" fmla="*/ 52 w 365"/>
                <a:gd name="T21" fmla="*/ 375 h 847"/>
                <a:gd name="T22" fmla="*/ 190 w 365"/>
                <a:gd name="T23" fmla="*/ 479 h 847"/>
                <a:gd name="T24" fmla="*/ 343 w 365"/>
                <a:gd name="T25" fmla="*/ 416 h 847"/>
                <a:gd name="T26" fmla="*/ 357 w 365"/>
                <a:gd name="T27" fmla="*/ 361 h 847"/>
                <a:gd name="T28" fmla="*/ 364 w 365"/>
                <a:gd name="T29" fmla="*/ 333 h 847"/>
                <a:gd name="T30" fmla="*/ 336 w 365"/>
                <a:gd name="T31" fmla="*/ 278 h 847"/>
                <a:gd name="T32" fmla="*/ 253 w 365"/>
                <a:gd name="T33" fmla="*/ 298 h 847"/>
                <a:gd name="T34" fmla="*/ 225 w 365"/>
                <a:gd name="T35" fmla="*/ 305 h 847"/>
                <a:gd name="T36" fmla="*/ 163 w 365"/>
                <a:gd name="T37" fmla="*/ 312 h 847"/>
                <a:gd name="T38" fmla="*/ 190 w 365"/>
                <a:gd name="T39" fmla="*/ 160 h 847"/>
                <a:gd name="T40" fmla="*/ 246 w 365"/>
                <a:gd name="T41" fmla="*/ 125 h 847"/>
                <a:gd name="T42" fmla="*/ 288 w 365"/>
                <a:gd name="T43" fmla="*/ 97 h 847"/>
                <a:gd name="T44" fmla="*/ 301 w 365"/>
                <a:gd name="T45" fmla="*/ 42 h 847"/>
                <a:gd name="T46" fmla="*/ 336 w 365"/>
                <a:gd name="T47" fmla="*/ 0 h 8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5"/>
                <a:gd name="T73" fmla="*/ 0 h 847"/>
                <a:gd name="T74" fmla="*/ 365 w 365"/>
                <a:gd name="T75" fmla="*/ 847 h 84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5" h="847">
                  <a:moveTo>
                    <a:pt x="156" y="847"/>
                  </a:moveTo>
                  <a:cubicBezTo>
                    <a:pt x="130" y="830"/>
                    <a:pt x="119" y="809"/>
                    <a:pt x="100" y="784"/>
                  </a:cubicBezTo>
                  <a:cubicBezTo>
                    <a:pt x="93" y="762"/>
                    <a:pt x="66" y="722"/>
                    <a:pt x="66" y="722"/>
                  </a:cubicBezTo>
                  <a:cubicBezTo>
                    <a:pt x="64" y="710"/>
                    <a:pt x="59" y="699"/>
                    <a:pt x="59" y="687"/>
                  </a:cubicBezTo>
                  <a:cubicBezTo>
                    <a:pt x="59" y="650"/>
                    <a:pt x="60" y="613"/>
                    <a:pt x="66" y="576"/>
                  </a:cubicBezTo>
                  <a:cubicBezTo>
                    <a:pt x="73" y="527"/>
                    <a:pt x="187" y="513"/>
                    <a:pt x="225" y="507"/>
                  </a:cubicBezTo>
                  <a:cubicBezTo>
                    <a:pt x="305" y="480"/>
                    <a:pt x="247" y="279"/>
                    <a:pt x="246" y="264"/>
                  </a:cubicBezTo>
                  <a:cubicBezTo>
                    <a:pt x="245" y="241"/>
                    <a:pt x="235" y="204"/>
                    <a:pt x="218" y="187"/>
                  </a:cubicBezTo>
                  <a:cubicBezTo>
                    <a:pt x="205" y="174"/>
                    <a:pt x="193" y="172"/>
                    <a:pt x="177" y="166"/>
                  </a:cubicBezTo>
                  <a:cubicBezTo>
                    <a:pt x="95" y="171"/>
                    <a:pt x="73" y="159"/>
                    <a:pt x="24" y="208"/>
                  </a:cubicBezTo>
                  <a:cubicBezTo>
                    <a:pt x="3" y="262"/>
                    <a:pt x="0" y="340"/>
                    <a:pt x="52" y="375"/>
                  </a:cubicBezTo>
                  <a:cubicBezTo>
                    <a:pt x="77" y="424"/>
                    <a:pt x="141" y="454"/>
                    <a:pt x="190" y="479"/>
                  </a:cubicBezTo>
                  <a:cubicBezTo>
                    <a:pt x="305" y="470"/>
                    <a:pt x="278" y="481"/>
                    <a:pt x="343" y="416"/>
                  </a:cubicBezTo>
                  <a:cubicBezTo>
                    <a:pt x="348" y="398"/>
                    <a:pt x="352" y="379"/>
                    <a:pt x="357" y="361"/>
                  </a:cubicBezTo>
                  <a:cubicBezTo>
                    <a:pt x="359" y="352"/>
                    <a:pt x="364" y="333"/>
                    <a:pt x="364" y="333"/>
                  </a:cubicBezTo>
                  <a:cubicBezTo>
                    <a:pt x="362" y="322"/>
                    <a:pt x="365" y="276"/>
                    <a:pt x="336" y="278"/>
                  </a:cubicBezTo>
                  <a:cubicBezTo>
                    <a:pt x="308" y="280"/>
                    <a:pt x="281" y="291"/>
                    <a:pt x="253" y="298"/>
                  </a:cubicBezTo>
                  <a:cubicBezTo>
                    <a:pt x="244" y="300"/>
                    <a:pt x="225" y="305"/>
                    <a:pt x="225" y="305"/>
                  </a:cubicBezTo>
                  <a:cubicBezTo>
                    <a:pt x="197" y="324"/>
                    <a:pt x="192" y="331"/>
                    <a:pt x="163" y="312"/>
                  </a:cubicBezTo>
                  <a:cubicBezTo>
                    <a:pt x="146" y="261"/>
                    <a:pt x="143" y="190"/>
                    <a:pt x="190" y="160"/>
                  </a:cubicBezTo>
                  <a:cubicBezTo>
                    <a:pt x="212" y="127"/>
                    <a:pt x="196" y="142"/>
                    <a:pt x="246" y="125"/>
                  </a:cubicBezTo>
                  <a:cubicBezTo>
                    <a:pt x="262" y="120"/>
                    <a:pt x="288" y="97"/>
                    <a:pt x="288" y="97"/>
                  </a:cubicBezTo>
                  <a:cubicBezTo>
                    <a:pt x="289" y="90"/>
                    <a:pt x="296" y="53"/>
                    <a:pt x="301" y="42"/>
                  </a:cubicBezTo>
                  <a:cubicBezTo>
                    <a:pt x="308" y="27"/>
                    <a:pt x="336" y="13"/>
                    <a:pt x="336" y="0"/>
                  </a:cubicBezTo>
                </a:path>
              </a:pathLst>
            </a:custGeom>
            <a:noFill/>
            <a:ln w="38100">
              <a:solidFill>
                <a:srgbClr val="009900"/>
              </a:solidFill>
              <a:round/>
              <a:headEnd/>
              <a:tailEnd/>
            </a:ln>
          </p:spPr>
          <p:txBody>
            <a:bodyPr/>
            <a:lstStyle/>
            <a:p>
              <a:endParaRPr lang="en-US"/>
            </a:p>
          </p:txBody>
        </p:sp>
        <p:sp>
          <p:nvSpPr>
            <p:cNvPr id="32819" name="Oval 71"/>
            <p:cNvSpPr>
              <a:spLocks noChangeArrowheads="1"/>
            </p:cNvSpPr>
            <p:nvPr/>
          </p:nvSpPr>
          <p:spPr bwMode="auto">
            <a:xfrm>
              <a:off x="3600" y="3600"/>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0" name="Oval 72"/>
            <p:cNvSpPr>
              <a:spLocks noChangeArrowheads="1"/>
            </p:cNvSpPr>
            <p:nvPr/>
          </p:nvSpPr>
          <p:spPr bwMode="auto">
            <a:xfrm>
              <a:off x="3504" y="2592"/>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1" name="Oval 73"/>
            <p:cNvSpPr>
              <a:spLocks noChangeArrowheads="1"/>
            </p:cNvSpPr>
            <p:nvPr/>
          </p:nvSpPr>
          <p:spPr bwMode="auto">
            <a:xfrm>
              <a:off x="5472" y="2352"/>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2" name="Oval 74"/>
            <p:cNvSpPr>
              <a:spLocks noChangeArrowheads="1"/>
            </p:cNvSpPr>
            <p:nvPr/>
          </p:nvSpPr>
          <p:spPr bwMode="auto">
            <a:xfrm>
              <a:off x="3648" y="1728"/>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3" name="Oval 75"/>
            <p:cNvSpPr>
              <a:spLocks noChangeArrowheads="1"/>
            </p:cNvSpPr>
            <p:nvPr/>
          </p:nvSpPr>
          <p:spPr bwMode="auto">
            <a:xfrm>
              <a:off x="5280" y="3216"/>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4" name="Oval 76"/>
            <p:cNvSpPr>
              <a:spLocks noChangeArrowheads="1"/>
            </p:cNvSpPr>
            <p:nvPr/>
          </p:nvSpPr>
          <p:spPr bwMode="auto">
            <a:xfrm>
              <a:off x="3312" y="2112"/>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5" name="Oval 77"/>
            <p:cNvSpPr>
              <a:spLocks noChangeArrowheads="1"/>
            </p:cNvSpPr>
            <p:nvPr/>
          </p:nvSpPr>
          <p:spPr bwMode="auto">
            <a:xfrm>
              <a:off x="5376" y="2784"/>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6" name="Oval 78"/>
            <p:cNvSpPr>
              <a:spLocks noChangeArrowheads="1"/>
            </p:cNvSpPr>
            <p:nvPr/>
          </p:nvSpPr>
          <p:spPr bwMode="auto">
            <a:xfrm>
              <a:off x="3744" y="3408"/>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7" name="Oval 79"/>
            <p:cNvSpPr>
              <a:spLocks noChangeArrowheads="1"/>
            </p:cNvSpPr>
            <p:nvPr/>
          </p:nvSpPr>
          <p:spPr bwMode="auto">
            <a:xfrm>
              <a:off x="5376" y="3600"/>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8" name="Oval 80"/>
            <p:cNvSpPr>
              <a:spLocks noChangeArrowheads="1"/>
            </p:cNvSpPr>
            <p:nvPr/>
          </p:nvSpPr>
          <p:spPr bwMode="auto">
            <a:xfrm>
              <a:off x="3216" y="1872"/>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29" name="Oval 81"/>
            <p:cNvSpPr>
              <a:spLocks noChangeArrowheads="1"/>
            </p:cNvSpPr>
            <p:nvPr/>
          </p:nvSpPr>
          <p:spPr bwMode="auto">
            <a:xfrm>
              <a:off x="5232" y="1392"/>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30" name="Oval 82"/>
            <p:cNvSpPr>
              <a:spLocks noChangeArrowheads="1"/>
            </p:cNvSpPr>
            <p:nvPr/>
          </p:nvSpPr>
          <p:spPr bwMode="auto">
            <a:xfrm>
              <a:off x="5520" y="2064"/>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31" name="Oval 83"/>
            <p:cNvSpPr>
              <a:spLocks noChangeArrowheads="1"/>
            </p:cNvSpPr>
            <p:nvPr/>
          </p:nvSpPr>
          <p:spPr bwMode="auto">
            <a:xfrm>
              <a:off x="3696" y="2544"/>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32" name="Oval 84"/>
            <p:cNvSpPr>
              <a:spLocks noChangeArrowheads="1"/>
            </p:cNvSpPr>
            <p:nvPr/>
          </p:nvSpPr>
          <p:spPr bwMode="auto">
            <a:xfrm>
              <a:off x="5040" y="2448"/>
              <a:ext cx="48" cy="48"/>
            </a:xfrm>
            <a:prstGeom prst="ellipse">
              <a:avLst/>
            </a:prstGeom>
            <a:solidFill>
              <a:srgbClr val="009900"/>
            </a:solidFill>
            <a:ln w="9525">
              <a:solidFill>
                <a:srgbClr val="009900"/>
              </a:solidFill>
              <a:round/>
              <a:headEnd/>
              <a:tailEnd/>
            </a:ln>
          </p:spPr>
          <p:txBody>
            <a:bodyPr wrap="none" anchor="ctr"/>
            <a:lstStyle/>
            <a:p>
              <a:endParaRPr lang="en-US">
                <a:latin typeface="Calibri" pitchFamily="34" charset="0"/>
              </a:endParaRPr>
            </a:p>
          </p:txBody>
        </p:sp>
        <p:sp>
          <p:nvSpPr>
            <p:cNvPr id="32833" name="Text Box 85"/>
            <p:cNvSpPr txBox="1">
              <a:spLocks noChangeArrowheads="1"/>
            </p:cNvSpPr>
            <p:nvPr/>
          </p:nvSpPr>
          <p:spPr bwMode="auto">
            <a:xfrm>
              <a:off x="2352" y="2160"/>
              <a:ext cx="1200" cy="288"/>
            </a:xfrm>
            <a:prstGeom prst="rect">
              <a:avLst/>
            </a:prstGeom>
            <a:noFill/>
            <a:ln w="38100">
              <a:noFill/>
              <a:miter lim="800000"/>
              <a:headEnd/>
              <a:tailEnd/>
            </a:ln>
          </p:spPr>
          <p:txBody>
            <a:bodyPr anchor="ctr">
              <a:spAutoFit/>
            </a:bodyPr>
            <a:lstStyle/>
            <a:p>
              <a:pPr algn="ctr" eaLnBrk="0" hangingPunct="0">
                <a:spcBef>
                  <a:spcPct val="50000"/>
                </a:spcBef>
              </a:pPr>
              <a:r>
                <a:rPr lang="en-US" sz="2400">
                  <a:latin typeface="Times New Roman" pitchFamily="18" charset="0"/>
                </a:rPr>
                <a:t>Pretreatment</a:t>
              </a:r>
            </a:p>
          </p:txBody>
        </p:sp>
      </p:grpSp>
      <p:sp>
        <p:nvSpPr>
          <p:cNvPr id="32783" name="Text Box 86"/>
          <p:cNvSpPr txBox="1">
            <a:spLocks noChangeArrowheads="1"/>
          </p:cNvSpPr>
          <p:nvPr/>
        </p:nvSpPr>
        <p:spPr bwMode="auto">
          <a:xfrm>
            <a:off x="3962400" y="1066800"/>
            <a:ext cx="4800600" cy="954088"/>
          </a:xfrm>
          <a:prstGeom prst="rect">
            <a:avLst/>
          </a:prstGeom>
          <a:noFill/>
          <a:ln w="9525">
            <a:noFill/>
            <a:miter lim="800000"/>
            <a:headEnd/>
            <a:tailEnd/>
          </a:ln>
        </p:spPr>
        <p:txBody>
          <a:bodyPr>
            <a:spAutoFit/>
          </a:bodyPr>
          <a:lstStyle/>
          <a:p>
            <a:pPr>
              <a:spcBef>
                <a:spcPct val="50000"/>
              </a:spcBef>
            </a:pPr>
            <a:r>
              <a:rPr lang="en-US" sz="2800">
                <a:latin typeface="Times New Roman" pitchFamily="18" charset="0"/>
                <a:cs typeface="Times New Roman" pitchFamily="18" charset="0"/>
              </a:rPr>
              <a:t>Pretreatment  gives                    enzyme accessible substrate</a:t>
            </a:r>
          </a:p>
        </p:txBody>
      </p:sp>
      <p:sp>
        <p:nvSpPr>
          <p:cNvPr id="32784" name="Line 87"/>
          <p:cNvSpPr>
            <a:spLocks noChangeShapeType="1"/>
          </p:cNvSpPr>
          <p:nvPr/>
        </p:nvSpPr>
        <p:spPr bwMode="auto">
          <a:xfrm flipH="1">
            <a:off x="7620000" y="2065338"/>
            <a:ext cx="304800" cy="533400"/>
          </a:xfrm>
          <a:prstGeom prst="line">
            <a:avLst/>
          </a:prstGeom>
          <a:noFill/>
          <a:ln w="9525">
            <a:solidFill>
              <a:srgbClr val="0000FF"/>
            </a:solidFill>
            <a:round/>
            <a:headEnd/>
            <a:tailEnd type="triangle" w="med" len="med"/>
          </a:ln>
        </p:spPr>
        <p:txBody>
          <a:bodyPr/>
          <a:lstStyle/>
          <a:p>
            <a:endParaRPr lang="en-US"/>
          </a:p>
        </p:txBody>
      </p:sp>
      <p:sp>
        <p:nvSpPr>
          <p:cNvPr id="32785" name="Line 88"/>
          <p:cNvSpPr>
            <a:spLocks noChangeShapeType="1"/>
          </p:cNvSpPr>
          <p:nvPr/>
        </p:nvSpPr>
        <p:spPr bwMode="auto">
          <a:xfrm>
            <a:off x="5410200" y="2065338"/>
            <a:ext cx="838200" cy="1828800"/>
          </a:xfrm>
          <a:prstGeom prst="line">
            <a:avLst/>
          </a:prstGeom>
          <a:noFill/>
          <a:ln w="9525">
            <a:solidFill>
              <a:srgbClr val="0000FF"/>
            </a:solidFill>
            <a:round/>
            <a:headEnd/>
            <a:tailEnd type="triangle" w="med" len="med"/>
          </a:ln>
        </p:spPr>
        <p:txBody>
          <a:bodyPr/>
          <a:lstStyle/>
          <a:p>
            <a:endParaRPr lang="en-US"/>
          </a:p>
        </p:txBody>
      </p:sp>
      <p:sp>
        <p:nvSpPr>
          <p:cNvPr id="91" name="Cloud 90"/>
          <p:cNvSpPr/>
          <p:nvPr/>
        </p:nvSpPr>
        <p:spPr>
          <a:xfrm>
            <a:off x="228600" y="2751138"/>
            <a:ext cx="1676400" cy="533400"/>
          </a:xfrm>
          <a:prstGeom prst="cloud">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Laccase</a:t>
            </a:r>
          </a:p>
        </p:txBody>
      </p:sp>
      <p:pic>
        <p:nvPicPr>
          <p:cNvPr id="32788"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57150" y="0"/>
            <a:ext cx="857250" cy="736600"/>
          </a:xfrm>
          <a:prstGeom prst="rect">
            <a:avLst/>
          </a:prstGeom>
          <a:noFill/>
          <a:ln w="6350">
            <a:noFill/>
            <a:miter lim="800000"/>
            <a:headEnd/>
            <a:tailEnd/>
          </a:ln>
        </p:spPr>
      </p:pic>
      <p:sp>
        <p:nvSpPr>
          <p:cNvPr id="32789" name="TextBox 25"/>
          <p:cNvSpPr txBox="1">
            <a:spLocks noChangeArrowheads="1"/>
          </p:cNvSpPr>
          <p:nvPr/>
        </p:nvSpPr>
        <p:spPr bwMode="auto">
          <a:xfrm>
            <a:off x="1066800" y="39469"/>
            <a:ext cx="7772400" cy="646331"/>
          </a:xfrm>
          <a:prstGeom prst="rect">
            <a:avLst/>
          </a:prstGeom>
          <a:noFill/>
          <a:ln w="9525">
            <a:noFill/>
            <a:miter lim="800000"/>
            <a:headEnd/>
            <a:tailEnd/>
          </a:ln>
        </p:spPr>
        <p:txBody>
          <a:bodyPr>
            <a:spAutoFit/>
          </a:bodyPr>
          <a:lstStyle/>
          <a:p>
            <a:pPr algn="ctr">
              <a:spcBef>
                <a:spcPct val="50000"/>
              </a:spcBef>
            </a:pPr>
            <a:r>
              <a:rPr lang="en-US" sz="3600" b="1" dirty="0" err="1">
                <a:latin typeface="Monotype Corsiva" pitchFamily="66" charset="0"/>
              </a:rPr>
              <a:t>Laccase</a:t>
            </a:r>
            <a:r>
              <a:rPr lang="en-US" sz="3600" b="1" dirty="0">
                <a:latin typeface="Monotype Corsiva" pitchFamily="66" charset="0"/>
              </a:rPr>
              <a:t> mediated enzymatic delignification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par>
                                <p:cTn id="12" presetID="0" presetClass="path" presetSubtype="0" accel="50000" decel="50000" fill="hold" grpId="0" nodeType="withEffect">
                                  <p:stCondLst>
                                    <p:cond delay="0"/>
                                  </p:stCondLst>
                                  <p:childTnLst>
                                    <p:animMotion origin="layout" path="M 0 -0.00556 C 0.00729 -0.00186 0.01563 -0.00139 0.02257 0.00301 C 0.03003 0.00764 0.03733 0.01458 0.04514 0.01805 C 0.04931 0.02569 0.05399 0.02986 0.05799 0.0375 C 0.07118 0.04791 0.11476 0.02754 0.12257 0.04444 C 0.13385 0.0456 0.16285 0.04375 0.17413 0.04444 C 0.18767 0.05416 0.21736 0.03935 0.22413 0.04444 C 0.23941 0.04838 0.2724 0.03356 0.28073 0.04004 C 0.28837 0.0412 0.31215 0.03287 0.32743 0.03148 C 0.34271 0.03009 0.36319 0.03148 0.37257 0.03148 " pathEditMode="relative" rAng="0" ptsTypes="ffffffffaf">
                                      <p:cBhvr>
                                        <p:cTn id="13" dur="2000" fill="hold"/>
                                        <p:tgtEl>
                                          <p:spTgt spid="91"/>
                                        </p:tgtEl>
                                        <p:attrNameLst>
                                          <p:attrName>ppt_x</p:attrName>
                                          <p:attrName>ppt_y</p:attrName>
                                        </p:attrNameLst>
                                      </p:cBhvr>
                                      <p:rCtr x="186" y="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27" descr="Lignin degradation R communis 3h_02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33795" name="Picture 3"/>
          <p:cNvPicPr>
            <a:picLocks noChangeAspect="1" noChangeArrowheads="1"/>
          </p:cNvPicPr>
          <p:nvPr/>
        </p:nvPicPr>
        <p:blipFill>
          <a:blip r:embed="rId3" cstate="print"/>
          <a:srcRect/>
          <a:stretch>
            <a:fillRect/>
          </a:stretch>
        </p:blipFill>
        <p:spPr bwMode="auto">
          <a:xfrm>
            <a:off x="2209800" y="838200"/>
            <a:ext cx="1371600" cy="2133600"/>
          </a:xfrm>
          <a:prstGeom prst="rect">
            <a:avLst/>
          </a:prstGeom>
          <a:noFill/>
          <a:ln w="9525">
            <a:noFill/>
            <a:miter lim="800000"/>
            <a:headEnd/>
            <a:tailEnd/>
          </a:ln>
        </p:spPr>
      </p:pic>
      <p:sp>
        <p:nvSpPr>
          <p:cNvPr id="4" name="Cloud 3"/>
          <p:cNvSpPr/>
          <p:nvPr/>
        </p:nvSpPr>
        <p:spPr>
          <a:xfrm>
            <a:off x="228600" y="1676400"/>
            <a:ext cx="1600200" cy="533400"/>
          </a:xfrm>
          <a:prstGeom prst="cloud">
            <a:avLst/>
          </a:prstGeom>
          <a:solidFill>
            <a:srgbClr val="D9D9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FF0000"/>
                </a:solidFill>
              </a:rPr>
              <a:t>Laccase</a:t>
            </a:r>
          </a:p>
        </p:txBody>
      </p:sp>
      <p:sp>
        <p:nvSpPr>
          <p:cNvPr id="6" name="TextBox 5"/>
          <p:cNvSpPr txBox="1"/>
          <p:nvPr/>
        </p:nvSpPr>
        <p:spPr>
          <a:xfrm>
            <a:off x="3810000" y="2754313"/>
            <a:ext cx="533400" cy="369887"/>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cs typeface="+mn-cs"/>
              </a:rPr>
              <a:t>O</a:t>
            </a:r>
            <a:r>
              <a:rPr lang="en-US" baseline="-25000" dirty="0">
                <a:latin typeface="+mn-lt"/>
                <a:cs typeface="+mn-cs"/>
              </a:rPr>
              <a:t>2</a:t>
            </a:r>
          </a:p>
        </p:txBody>
      </p:sp>
      <p:grpSp>
        <p:nvGrpSpPr>
          <p:cNvPr id="2" name="Group 9"/>
          <p:cNvGrpSpPr/>
          <p:nvPr/>
        </p:nvGrpSpPr>
        <p:grpSpPr>
          <a:xfrm rot="16200000">
            <a:off x="4191000" y="1676400"/>
            <a:ext cx="609600" cy="1676400"/>
            <a:chOff x="3657600" y="2133600"/>
            <a:chExt cx="609600" cy="1592580"/>
          </a:xfrm>
          <a:solidFill>
            <a:schemeClr val="accent3">
              <a:lumMod val="20000"/>
              <a:lumOff val="80000"/>
            </a:schemeClr>
          </a:solidFill>
        </p:grpSpPr>
        <p:sp>
          <p:nvSpPr>
            <p:cNvPr id="5" name="Down Arrow 4"/>
            <p:cNvSpPr/>
            <p:nvPr/>
          </p:nvSpPr>
          <p:spPr>
            <a:xfrm>
              <a:off x="4038600" y="2133600"/>
              <a:ext cx="228600" cy="1592580"/>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Curved Left Arrow 6"/>
            <p:cNvSpPr/>
            <p:nvPr/>
          </p:nvSpPr>
          <p:spPr>
            <a:xfrm>
              <a:off x="3657600" y="2438400"/>
              <a:ext cx="457200" cy="1066800"/>
            </a:xfrm>
            <a:prstGeom prst="curvedLeftArrow">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sp>
        <p:nvSpPr>
          <p:cNvPr id="8" name="TextBox 7"/>
          <p:cNvSpPr txBox="1"/>
          <p:nvPr/>
        </p:nvSpPr>
        <p:spPr>
          <a:xfrm>
            <a:off x="4800600" y="2819400"/>
            <a:ext cx="762000" cy="369332"/>
          </a:xfrm>
          <a:prstGeom prst="rect">
            <a:avLst/>
          </a:prstGeom>
          <a:solidFill>
            <a:schemeClr val="tx2">
              <a:lumMod val="20000"/>
              <a:lumOff val="80000"/>
            </a:schemeClr>
          </a:solidFill>
          <a:scene3d>
            <a:camera prst="orthographicFront"/>
            <a:lightRig rig="threePt" dir="t"/>
          </a:scene3d>
          <a:sp3d extrusionH="76200" contourW="12700">
            <a:bevelT w="6350" h="69850"/>
            <a:bevelB w="19050" h="25400"/>
            <a:extrusionClr>
              <a:schemeClr val="tx2">
                <a:lumMod val="40000"/>
                <a:lumOff val="60000"/>
              </a:schemeClr>
            </a:extrusionClr>
            <a:contourClr>
              <a:schemeClr val="tx2">
                <a:lumMod val="40000"/>
                <a:lumOff val="60000"/>
              </a:schemeClr>
            </a:contourClr>
          </a:sp3d>
        </p:spPr>
        <p:txBody>
          <a:bodyPr>
            <a:spAutoFit/>
          </a:bodyPr>
          <a:lstStyle/>
          <a:p>
            <a:pPr fontAlgn="auto">
              <a:spcBef>
                <a:spcPts val="0"/>
              </a:spcBef>
              <a:spcAft>
                <a:spcPts val="0"/>
              </a:spcAft>
              <a:defRPr/>
            </a:pPr>
            <a:r>
              <a:rPr lang="en-US" dirty="0">
                <a:latin typeface="+mn-lt"/>
                <a:cs typeface="+mn-cs"/>
              </a:rPr>
              <a:t>2H</a:t>
            </a:r>
            <a:r>
              <a:rPr lang="en-US" baseline="-25000" dirty="0">
                <a:latin typeface="+mn-lt"/>
                <a:cs typeface="+mn-cs"/>
              </a:rPr>
              <a:t>2</a:t>
            </a:r>
            <a:r>
              <a:rPr lang="en-US" dirty="0">
                <a:latin typeface="+mn-lt"/>
                <a:cs typeface="+mn-cs"/>
              </a:rPr>
              <a:t>O</a:t>
            </a:r>
          </a:p>
        </p:txBody>
      </p:sp>
      <p:pic>
        <p:nvPicPr>
          <p:cNvPr id="55300" name="Picture 4"/>
          <p:cNvPicPr>
            <a:picLocks noChangeAspect="1" noChangeArrowheads="1"/>
          </p:cNvPicPr>
          <p:nvPr/>
        </p:nvPicPr>
        <p:blipFill>
          <a:blip r:embed="rId4" cstate="print"/>
          <a:srcRect/>
          <a:stretch>
            <a:fillRect/>
          </a:stretch>
        </p:blipFill>
        <p:spPr bwMode="auto">
          <a:xfrm>
            <a:off x="5638800" y="581025"/>
            <a:ext cx="1562100" cy="2314575"/>
          </a:xfrm>
          <a:prstGeom prst="rect">
            <a:avLst/>
          </a:prstGeom>
          <a:noFill/>
          <a:ln w="9525">
            <a:noFill/>
            <a:miter lim="800000"/>
            <a:headEnd/>
            <a:tailEnd/>
          </a:ln>
        </p:spPr>
      </p:pic>
      <p:grpSp>
        <p:nvGrpSpPr>
          <p:cNvPr id="3" name="Group 22"/>
          <p:cNvGrpSpPr/>
          <p:nvPr/>
        </p:nvGrpSpPr>
        <p:grpSpPr>
          <a:xfrm>
            <a:off x="2286000" y="2971800"/>
            <a:ext cx="5486400" cy="1676400"/>
            <a:chOff x="2286000" y="2362200"/>
            <a:chExt cx="5486400" cy="2133600"/>
          </a:xfrm>
          <a:solidFill>
            <a:schemeClr val="bg2">
              <a:lumMod val="90000"/>
            </a:schemeClr>
          </a:solidFill>
        </p:grpSpPr>
        <p:sp>
          <p:nvSpPr>
            <p:cNvPr id="16" name="Rectangle 15"/>
            <p:cNvSpPr/>
            <p:nvPr/>
          </p:nvSpPr>
          <p:spPr>
            <a:xfrm>
              <a:off x="2286000" y="2819400"/>
              <a:ext cx="54864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17"/>
            <p:cNvSpPr/>
            <p:nvPr/>
          </p:nvSpPr>
          <p:spPr>
            <a:xfrm>
              <a:off x="5867400" y="2362200"/>
              <a:ext cx="76200" cy="457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Down Arrow 19"/>
            <p:cNvSpPr/>
            <p:nvPr/>
          </p:nvSpPr>
          <p:spPr>
            <a:xfrm>
              <a:off x="7620000" y="2895600"/>
              <a:ext cx="152400" cy="1600200"/>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Down Arrow 20"/>
            <p:cNvSpPr/>
            <p:nvPr/>
          </p:nvSpPr>
          <p:spPr>
            <a:xfrm>
              <a:off x="5029200" y="2895600"/>
              <a:ext cx="152400" cy="1600200"/>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Down Arrow 21"/>
            <p:cNvSpPr/>
            <p:nvPr/>
          </p:nvSpPr>
          <p:spPr>
            <a:xfrm>
              <a:off x="2286000" y="2895600"/>
              <a:ext cx="152400" cy="1600200"/>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38914" name="Picture 2"/>
          <p:cNvPicPr>
            <a:picLocks noChangeAspect="1" noChangeArrowheads="1"/>
          </p:cNvPicPr>
          <p:nvPr/>
        </p:nvPicPr>
        <p:blipFill>
          <a:blip r:embed="rId5" cstate="print"/>
          <a:srcRect/>
          <a:stretch>
            <a:fillRect/>
          </a:stretch>
        </p:blipFill>
        <p:spPr bwMode="auto">
          <a:xfrm>
            <a:off x="7839075" y="3981450"/>
            <a:ext cx="1152525" cy="285750"/>
          </a:xfrm>
          <a:prstGeom prst="rect">
            <a:avLst/>
          </a:prstGeom>
          <a:noFill/>
          <a:ln w="9525">
            <a:noFill/>
            <a:miter lim="800000"/>
            <a:headEnd/>
            <a:tailEnd/>
          </a:ln>
        </p:spPr>
      </p:pic>
      <p:pic>
        <p:nvPicPr>
          <p:cNvPr id="38915" name="Picture 3"/>
          <p:cNvPicPr>
            <a:picLocks noChangeAspect="1" noChangeArrowheads="1"/>
          </p:cNvPicPr>
          <p:nvPr/>
        </p:nvPicPr>
        <p:blipFill>
          <a:blip r:embed="rId6" cstate="print"/>
          <a:srcRect/>
          <a:stretch>
            <a:fillRect/>
          </a:stretch>
        </p:blipFill>
        <p:spPr bwMode="auto">
          <a:xfrm>
            <a:off x="5181600" y="3983038"/>
            <a:ext cx="1239838" cy="284162"/>
          </a:xfrm>
          <a:prstGeom prst="rect">
            <a:avLst/>
          </a:prstGeom>
          <a:noFill/>
          <a:ln w="9525">
            <a:noFill/>
            <a:miter lim="800000"/>
            <a:headEnd/>
            <a:tailEnd/>
          </a:ln>
        </p:spPr>
      </p:pic>
      <p:pic>
        <p:nvPicPr>
          <p:cNvPr id="38917" name="Picture 5"/>
          <p:cNvPicPr>
            <a:picLocks noChangeAspect="1" noChangeArrowheads="1"/>
          </p:cNvPicPr>
          <p:nvPr/>
        </p:nvPicPr>
        <p:blipFill>
          <a:blip r:embed="rId7" cstate="print"/>
          <a:srcRect/>
          <a:stretch>
            <a:fillRect/>
          </a:stretch>
        </p:blipFill>
        <p:spPr bwMode="auto">
          <a:xfrm>
            <a:off x="2465388" y="3962400"/>
            <a:ext cx="1192212" cy="200025"/>
          </a:xfrm>
          <a:prstGeom prst="rect">
            <a:avLst/>
          </a:prstGeom>
          <a:noFill/>
          <a:ln w="9525">
            <a:noFill/>
            <a:miter lim="800000"/>
            <a:headEnd/>
            <a:tailEnd/>
          </a:ln>
        </p:spPr>
      </p:pic>
      <p:pic>
        <p:nvPicPr>
          <p:cNvPr id="38918" name="Picture 6"/>
          <p:cNvPicPr>
            <a:picLocks noChangeAspect="1" noChangeArrowheads="1"/>
          </p:cNvPicPr>
          <p:nvPr/>
        </p:nvPicPr>
        <p:blipFill>
          <a:blip r:embed="rId8" cstate="print"/>
          <a:srcRect/>
          <a:stretch>
            <a:fillRect/>
          </a:stretch>
        </p:blipFill>
        <p:spPr bwMode="auto">
          <a:xfrm>
            <a:off x="1447800" y="4876800"/>
            <a:ext cx="1905000" cy="523875"/>
          </a:xfrm>
          <a:prstGeom prst="rect">
            <a:avLst/>
          </a:prstGeom>
          <a:noFill/>
          <a:ln w="9525">
            <a:noFill/>
            <a:miter lim="800000"/>
            <a:headEnd/>
            <a:tailEnd/>
          </a:ln>
        </p:spPr>
      </p:pic>
      <p:sp>
        <p:nvSpPr>
          <p:cNvPr id="33808" name="TextBox 24"/>
          <p:cNvSpPr txBox="1">
            <a:spLocks noChangeArrowheads="1"/>
          </p:cNvSpPr>
          <p:nvPr/>
        </p:nvSpPr>
        <p:spPr bwMode="auto">
          <a:xfrm>
            <a:off x="2590800" y="2971800"/>
            <a:ext cx="914400" cy="369888"/>
          </a:xfrm>
          <a:prstGeom prst="rect">
            <a:avLst/>
          </a:prstGeom>
          <a:noFill/>
          <a:ln w="9525">
            <a:noFill/>
            <a:miter lim="800000"/>
            <a:headEnd/>
            <a:tailEnd/>
          </a:ln>
        </p:spPr>
        <p:txBody>
          <a:bodyPr>
            <a:spAutoFit/>
          </a:bodyPr>
          <a:lstStyle/>
          <a:p>
            <a:r>
              <a:rPr lang="en-US">
                <a:latin typeface="Calibri" pitchFamily="34" charset="0"/>
              </a:rPr>
              <a:t>Lignin</a:t>
            </a:r>
          </a:p>
        </p:txBody>
      </p:sp>
      <p:sp>
        <p:nvSpPr>
          <p:cNvPr id="33809" name="TextBox 25"/>
          <p:cNvSpPr txBox="1">
            <a:spLocks noChangeArrowheads="1"/>
          </p:cNvSpPr>
          <p:nvPr/>
        </p:nvSpPr>
        <p:spPr bwMode="auto">
          <a:xfrm>
            <a:off x="1752600" y="-76200"/>
            <a:ext cx="5105400" cy="646331"/>
          </a:xfrm>
          <a:prstGeom prst="rect">
            <a:avLst/>
          </a:prstGeom>
          <a:noFill/>
          <a:ln w="9525">
            <a:noFill/>
            <a:miter lim="800000"/>
            <a:headEnd/>
            <a:tailEnd/>
          </a:ln>
        </p:spPr>
        <p:txBody>
          <a:bodyPr>
            <a:spAutoFit/>
          </a:bodyPr>
          <a:lstStyle/>
          <a:p>
            <a:pPr algn="ctr">
              <a:spcBef>
                <a:spcPct val="50000"/>
              </a:spcBef>
            </a:pPr>
            <a:r>
              <a:rPr lang="en-US" sz="3600" b="1" dirty="0">
                <a:latin typeface="Monotype Corsiva" pitchFamily="66" charset="0"/>
              </a:rPr>
              <a:t>Mechanism of </a:t>
            </a:r>
            <a:r>
              <a:rPr lang="en-US" sz="3600" b="1" dirty="0" err="1">
                <a:latin typeface="Monotype Corsiva" pitchFamily="66" charset="0"/>
              </a:rPr>
              <a:t>Laccase</a:t>
            </a:r>
            <a:r>
              <a:rPr lang="en-US" sz="3600" b="1" dirty="0">
                <a:latin typeface="Monotype Corsiva" pitchFamily="66" charset="0"/>
              </a:rPr>
              <a:t> action</a:t>
            </a:r>
          </a:p>
        </p:txBody>
      </p:sp>
      <p:grpSp>
        <p:nvGrpSpPr>
          <p:cNvPr id="9" name="Group 27"/>
          <p:cNvGrpSpPr>
            <a:grpSpLocks/>
          </p:cNvGrpSpPr>
          <p:nvPr/>
        </p:nvGrpSpPr>
        <p:grpSpPr bwMode="auto">
          <a:xfrm>
            <a:off x="7315200" y="4724400"/>
            <a:ext cx="1447800" cy="2090738"/>
            <a:chOff x="7315200" y="4800600"/>
            <a:chExt cx="1447800" cy="2091154"/>
          </a:xfrm>
        </p:grpSpPr>
        <p:pic>
          <p:nvPicPr>
            <p:cNvPr id="33814" name="Picture 2"/>
            <p:cNvPicPr>
              <a:picLocks noChangeAspect="1" noChangeArrowheads="1"/>
            </p:cNvPicPr>
            <p:nvPr/>
          </p:nvPicPr>
          <p:blipFill>
            <a:blip r:embed="rId9" cstate="print"/>
            <a:srcRect/>
            <a:stretch>
              <a:fillRect/>
            </a:stretch>
          </p:blipFill>
          <p:spPr bwMode="auto">
            <a:xfrm>
              <a:off x="7315200" y="4800600"/>
              <a:ext cx="1419225" cy="1695450"/>
            </a:xfrm>
            <a:prstGeom prst="rect">
              <a:avLst/>
            </a:prstGeom>
            <a:noFill/>
            <a:ln w="9525">
              <a:noFill/>
              <a:miter lim="800000"/>
              <a:headEnd/>
              <a:tailEnd/>
            </a:ln>
          </p:spPr>
        </p:pic>
        <p:sp>
          <p:nvSpPr>
            <p:cNvPr id="33815" name="TextBox 26"/>
            <p:cNvSpPr txBox="1">
              <a:spLocks noChangeArrowheads="1"/>
            </p:cNvSpPr>
            <p:nvPr/>
          </p:nvSpPr>
          <p:spPr bwMode="auto">
            <a:xfrm>
              <a:off x="7391400" y="6553200"/>
              <a:ext cx="1371600" cy="338554"/>
            </a:xfrm>
            <a:prstGeom prst="rect">
              <a:avLst/>
            </a:prstGeom>
            <a:solidFill>
              <a:schemeClr val="bg1"/>
            </a:solidFill>
            <a:ln w="9525">
              <a:noFill/>
              <a:miter lim="800000"/>
              <a:headEnd/>
              <a:tailEnd/>
            </a:ln>
          </p:spPr>
          <p:txBody>
            <a:bodyPr>
              <a:spAutoFit/>
            </a:bodyPr>
            <a:lstStyle/>
            <a:p>
              <a:r>
                <a:rPr lang="en-US" sz="1600" i="1">
                  <a:latin typeface="Calibri" pitchFamily="34" charset="0"/>
                </a:rPr>
                <a:t>P</a:t>
              </a:r>
              <a:r>
                <a:rPr lang="en-US" sz="1600">
                  <a:latin typeface="Calibri" pitchFamily="34" charset="0"/>
                </a:rPr>
                <a:t>-Quinone</a:t>
              </a:r>
            </a:p>
          </p:txBody>
        </p:sp>
      </p:grpSp>
      <p:grpSp>
        <p:nvGrpSpPr>
          <p:cNvPr id="10" name="Group 29"/>
          <p:cNvGrpSpPr>
            <a:grpSpLocks/>
          </p:cNvGrpSpPr>
          <p:nvPr/>
        </p:nvGrpSpPr>
        <p:grpSpPr bwMode="auto">
          <a:xfrm>
            <a:off x="4686300" y="4648200"/>
            <a:ext cx="1409700" cy="2166938"/>
            <a:chOff x="4686300" y="4648200"/>
            <a:chExt cx="1409700" cy="2167354"/>
          </a:xfrm>
        </p:grpSpPr>
        <p:pic>
          <p:nvPicPr>
            <p:cNvPr id="33812" name="Picture 4"/>
            <p:cNvPicPr>
              <a:picLocks noChangeAspect="1" noChangeArrowheads="1"/>
            </p:cNvPicPr>
            <p:nvPr/>
          </p:nvPicPr>
          <p:blipFill>
            <a:blip r:embed="rId10" cstate="print"/>
            <a:srcRect/>
            <a:stretch>
              <a:fillRect/>
            </a:stretch>
          </p:blipFill>
          <p:spPr bwMode="auto">
            <a:xfrm>
              <a:off x="4686300" y="4648200"/>
              <a:ext cx="1409700" cy="1752600"/>
            </a:xfrm>
            <a:prstGeom prst="rect">
              <a:avLst/>
            </a:prstGeom>
            <a:noFill/>
            <a:ln w="9525">
              <a:noFill/>
              <a:miter lim="800000"/>
              <a:headEnd/>
              <a:tailEnd/>
            </a:ln>
          </p:spPr>
        </p:pic>
        <p:sp>
          <p:nvSpPr>
            <p:cNvPr id="33813" name="TextBox 28"/>
            <p:cNvSpPr txBox="1">
              <a:spLocks noChangeArrowheads="1"/>
            </p:cNvSpPr>
            <p:nvPr/>
          </p:nvSpPr>
          <p:spPr bwMode="auto">
            <a:xfrm>
              <a:off x="4724400" y="6477000"/>
              <a:ext cx="1219200" cy="338554"/>
            </a:xfrm>
            <a:prstGeom prst="rect">
              <a:avLst/>
            </a:prstGeom>
            <a:solidFill>
              <a:schemeClr val="bg1"/>
            </a:solidFill>
            <a:ln w="9525">
              <a:noFill/>
              <a:miter lim="800000"/>
              <a:headEnd/>
              <a:tailEnd/>
            </a:ln>
          </p:spPr>
          <p:txBody>
            <a:bodyPr>
              <a:spAutoFit/>
            </a:bodyPr>
            <a:lstStyle/>
            <a:p>
              <a:r>
                <a:rPr lang="en-US" sz="1600">
                  <a:latin typeface="Calibri" pitchFamily="34" charset="0"/>
                </a:rPr>
                <a:t>C</a:t>
              </a:r>
              <a:r>
                <a:rPr lang="el-GR" sz="1600">
                  <a:latin typeface="Calibri" pitchFamily="34" charset="0"/>
                </a:rPr>
                <a:t>α</a:t>
              </a:r>
              <a:r>
                <a:rPr lang="en-US" sz="1600">
                  <a:latin typeface="Calibri" pitchFamily="34" charset="0"/>
                </a:rPr>
                <a:t>-Carbonyl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00556 C 0.00729 -0.00186 0.01563 -0.00139 0.02257 0.00301 C 0.03003 0.00764 0.03733 0.01458 0.04514 0.01805 C 0.04931 0.02569 0.05399 0.02986 0.05799 0.0375 C 0.07118 0.04791 0.11476 0.02754 0.12257 0.04444 C 0.13385 0.0456 0.16285 0.04375 0.17413 0.04444 C 0.18767 0.05416 0.21736 0.03935 0.22413 0.04444 C 0.23941 0.04838 0.2724 0.03356 0.28073 0.04004 C 0.28837 0.0412 0.31215 0.03287 0.32743 0.03148 C 0.34271 0.03009 0.36319 0.03148 0.37257 0.03148 " pathEditMode="relative" rAng="0" ptsTypes="ffffffffaf">
                                      <p:cBhvr>
                                        <p:cTn id="6" dur="2000" fill="hold"/>
                                        <p:tgtEl>
                                          <p:spTgt spid="4"/>
                                        </p:tgtEl>
                                        <p:attrNameLst>
                                          <p:attrName>ppt_x</p:attrName>
                                          <p:attrName>ppt_y</p:attrName>
                                        </p:attrNameLst>
                                      </p:cBhvr>
                                      <p:rCtr x="186" y="30"/>
                                    </p:animMotion>
                                  </p:childTnLst>
                                </p:cTn>
                              </p:par>
                            </p:childTnLst>
                          </p:cTn>
                        </p:par>
                        <p:par>
                          <p:cTn id="7" fill="hold">
                            <p:stCondLst>
                              <p:cond delay="2000"/>
                            </p:stCondLst>
                            <p:childTnLst>
                              <p:par>
                                <p:cTn id="8" presetID="3" presetClass="entr" presetSubtype="1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par>
                          <p:cTn id="11" fill="hold">
                            <p:stCondLst>
                              <p:cond delay="2500"/>
                            </p:stCondLst>
                            <p:childTnLst>
                              <p:par>
                                <p:cTn id="12" presetID="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par>
                          <p:cTn id="20" fill="hold">
                            <p:stCondLst>
                              <p:cond delay="5000"/>
                            </p:stCondLst>
                            <p:childTnLst>
                              <p:par>
                                <p:cTn id="21" presetID="54" presetClass="entr" presetSubtype="0" accel="100000" fill="hold" nodeType="afterEffect">
                                  <p:stCondLst>
                                    <p:cond delay="0"/>
                                  </p:stCondLst>
                                  <p:childTnLst>
                                    <p:set>
                                      <p:cBhvr>
                                        <p:cTn id="22" dur="1" fill="hold">
                                          <p:stCondLst>
                                            <p:cond delay="0"/>
                                          </p:stCondLst>
                                        </p:cTn>
                                        <p:tgtEl>
                                          <p:spTgt spid="55300"/>
                                        </p:tgtEl>
                                        <p:attrNameLst>
                                          <p:attrName>style.visibility</p:attrName>
                                        </p:attrNameLst>
                                      </p:cBhvr>
                                      <p:to>
                                        <p:strVal val="visible"/>
                                      </p:to>
                                    </p:set>
                                    <p:anim calcmode="lin" valueType="num">
                                      <p:cBhvr>
                                        <p:cTn id="23" dur="500" fill="hold"/>
                                        <p:tgtEl>
                                          <p:spTgt spid="55300"/>
                                        </p:tgtEl>
                                        <p:attrNameLst>
                                          <p:attrName>ppt_w</p:attrName>
                                        </p:attrNameLst>
                                      </p:cBhvr>
                                      <p:tavLst>
                                        <p:tav tm="0">
                                          <p:val>
                                            <p:strVal val="#ppt_w*0.05"/>
                                          </p:val>
                                        </p:tav>
                                        <p:tav tm="100000">
                                          <p:val>
                                            <p:strVal val="#ppt_w"/>
                                          </p:val>
                                        </p:tav>
                                      </p:tavLst>
                                    </p:anim>
                                    <p:anim calcmode="lin" valueType="num">
                                      <p:cBhvr>
                                        <p:cTn id="24" dur="500" fill="hold"/>
                                        <p:tgtEl>
                                          <p:spTgt spid="55300"/>
                                        </p:tgtEl>
                                        <p:attrNameLst>
                                          <p:attrName>ppt_h</p:attrName>
                                        </p:attrNameLst>
                                      </p:cBhvr>
                                      <p:tavLst>
                                        <p:tav tm="0">
                                          <p:val>
                                            <p:strVal val="#ppt_h"/>
                                          </p:val>
                                        </p:tav>
                                        <p:tav tm="100000">
                                          <p:val>
                                            <p:strVal val="#ppt_h"/>
                                          </p:val>
                                        </p:tav>
                                      </p:tavLst>
                                    </p:anim>
                                    <p:anim calcmode="lin" valueType="num">
                                      <p:cBhvr>
                                        <p:cTn id="25" dur="500" fill="hold"/>
                                        <p:tgtEl>
                                          <p:spTgt spid="55300"/>
                                        </p:tgtEl>
                                        <p:attrNameLst>
                                          <p:attrName>ppt_x</p:attrName>
                                        </p:attrNameLst>
                                      </p:cBhvr>
                                      <p:tavLst>
                                        <p:tav tm="0">
                                          <p:val>
                                            <p:strVal val="#ppt_x-.2"/>
                                          </p:val>
                                        </p:tav>
                                        <p:tav tm="100000">
                                          <p:val>
                                            <p:strVal val="#ppt_x"/>
                                          </p:val>
                                        </p:tav>
                                      </p:tavLst>
                                    </p:anim>
                                    <p:anim calcmode="lin" valueType="num">
                                      <p:cBhvr>
                                        <p:cTn id="26" dur="500" fill="hold"/>
                                        <p:tgtEl>
                                          <p:spTgt spid="55300"/>
                                        </p:tgtEl>
                                        <p:attrNameLst>
                                          <p:attrName>ppt_y</p:attrName>
                                        </p:attrNameLst>
                                      </p:cBhvr>
                                      <p:tavLst>
                                        <p:tav tm="0">
                                          <p:val>
                                            <p:strVal val="#ppt_y"/>
                                          </p:val>
                                        </p:tav>
                                        <p:tav tm="100000">
                                          <p:val>
                                            <p:strVal val="#ppt_y"/>
                                          </p:val>
                                        </p:tav>
                                      </p:tavLst>
                                    </p:anim>
                                    <p:animEffect transition="in" filter="fade">
                                      <p:cBhvr>
                                        <p:cTn id="27" dur="500"/>
                                        <p:tgtEl>
                                          <p:spTgt spid="55300"/>
                                        </p:tgtEl>
                                      </p:cBhvr>
                                    </p:animEffect>
                                  </p:childTnLst>
                                </p:cTn>
                              </p:par>
                            </p:childTnLst>
                          </p:cTn>
                        </p:par>
                        <p:par>
                          <p:cTn id="28" fill="hold">
                            <p:stCondLst>
                              <p:cond delay="5500"/>
                            </p:stCondLst>
                            <p:childTnLst>
                              <p:par>
                                <p:cTn id="29" presetID="14" presetClass="entr" presetSubtype="1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childTnLst>
                          </p:cTn>
                        </p:par>
                        <p:par>
                          <p:cTn id="32" fill="hold">
                            <p:stCondLst>
                              <p:cond delay="6000"/>
                            </p:stCondLst>
                            <p:childTnLst>
                              <p:par>
                                <p:cTn id="33" presetID="9" presetClass="entr" presetSubtype="0" fill="hold" nodeType="afterEffect">
                                  <p:stCondLst>
                                    <p:cond delay="0"/>
                                  </p:stCondLst>
                                  <p:childTnLst>
                                    <p:set>
                                      <p:cBhvr>
                                        <p:cTn id="34" dur="1" fill="hold">
                                          <p:stCondLst>
                                            <p:cond delay="0"/>
                                          </p:stCondLst>
                                        </p:cTn>
                                        <p:tgtEl>
                                          <p:spTgt spid="38914"/>
                                        </p:tgtEl>
                                        <p:attrNameLst>
                                          <p:attrName>style.visibility</p:attrName>
                                        </p:attrNameLst>
                                      </p:cBhvr>
                                      <p:to>
                                        <p:strVal val="visible"/>
                                      </p:to>
                                    </p:set>
                                    <p:animEffect transition="in" filter="dissolve">
                                      <p:cBhvr>
                                        <p:cTn id="35" dur="500"/>
                                        <p:tgtEl>
                                          <p:spTgt spid="38914"/>
                                        </p:tgtEl>
                                      </p:cBhvr>
                                    </p:animEffect>
                                  </p:childTnLst>
                                </p:cTn>
                              </p:par>
                            </p:childTnLst>
                          </p:cTn>
                        </p:par>
                        <p:par>
                          <p:cTn id="36" fill="hold">
                            <p:stCondLst>
                              <p:cond delay="6500"/>
                            </p:stCondLst>
                            <p:childTnLst>
                              <p:par>
                                <p:cTn id="37" presetID="5" presetClass="entr" presetSubtype="10" fill="hold" nodeType="afterEffect">
                                  <p:stCondLst>
                                    <p:cond delay="0"/>
                                  </p:stCondLst>
                                  <p:childTnLst>
                                    <p:set>
                                      <p:cBhvr>
                                        <p:cTn id="38" dur="1" fill="hold">
                                          <p:stCondLst>
                                            <p:cond delay="0"/>
                                          </p:stCondLst>
                                        </p:cTn>
                                        <p:tgtEl>
                                          <p:spTgt spid="38915"/>
                                        </p:tgtEl>
                                        <p:attrNameLst>
                                          <p:attrName>style.visibility</p:attrName>
                                        </p:attrNameLst>
                                      </p:cBhvr>
                                      <p:to>
                                        <p:strVal val="visible"/>
                                      </p:to>
                                    </p:set>
                                    <p:animEffect transition="in" filter="checkerboard(across)">
                                      <p:cBhvr>
                                        <p:cTn id="39" dur="500"/>
                                        <p:tgtEl>
                                          <p:spTgt spid="38915"/>
                                        </p:tgtEl>
                                      </p:cBhvr>
                                    </p:animEffect>
                                  </p:childTnLst>
                                </p:cTn>
                              </p:par>
                            </p:childTnLst>
                          </p:cTn>
                        </p:par>
                        <p:par>
                          <p:cTn id="40" fill="hold">
                            <p:stCondLst>
                              <p:cond delay="7000"/>
                            </p:stCondLst>
                            <p:childTnLst>
                              <p:par>
                                <p:cTn id="41" presetID="17" presetClass="entr" presetSubtype="10" fill="hold" nodeType="afterEffect">
                                  <p:stCondLst>
                                    <p:cond delay="0"/>
                                  </p:stCondLst>
                                  <p:childTnLst>
                                    <p:set>
                                      <p:cBhvr>
                                        <p:cTn id="42" dur="1" fill="hold">
                                          <p:stCondLst>
                                            <p:cond delay="0"/>
                                          </p:stCondLst>
                                        </p:cTn>
                                        <p:tgtEl>
                                          <p:spTgt spid="38917"/>
                                        </p:tgtEl>
                                        <p:attrNameLst>
                                          <p:attrName>style.visibility</p:attrName>
                                        </p:attrNameLst>
                                      </p:cBhvr>
                                      <p:to>
                                        <p:strVal val="visible"/>
                                      </p:to>
                                    </p:set>
                                    <p:anim calcmode="lin" valueType="num">
                                      <p:cBhvr>
                                        <p:cTn id="43" dur="500" fill="hold"/>
                                        <p:tgtEl>
                                          <p:spTgt spid="38917"/>
                                        </p:tgtEl>
                                        <p:attrNameLst>
                                          <p:attrName>ppt_w</p:attrName>
                                        </p:attrNameLst>
                                      </p:cBhvr>
                                      <p:tavLst>
                                        <p:tav tm="0">
                                          <p:val>
                                            <p:fltVal val="0"/>
                                          </p:val>
                                        </p:tav>
                                        <p:tav tm="100000">
                                          <p:val>
                                            <p:strVal val="#ppt_w"/>
                                          </p:val>
                                        </p:tav>
                                      </p:tavLst>
                                    </p:anim>
                                    <p:anim calcmode="lin" valueType="num">
                                      <p:cBhvr>
                                        <p:cTn id="44" dur="500" fill="hold"/>
                                        <p:tgtEl>
                                          <p:spTgt spid="38917"/>
                                        </p:tgtEl>
                                        <p:attrNameLst>
                                          <p:attrName>ppt_h</p:attrName>
                                        </p:attrNameLst>
                                      </p:cBhvr>
                                      <p:tavLst>
                                        <p:tav tm="0">
                                          <p:val>
                                            <p:strVal val="#ppt_h"/>
                                          </p:val>
                                        </p:tav>
                                        <p:tav tm="100000">
                                          <p:val>
                                            <p:strVal val="#ppt_h"/>
                                          </p:val>
                                        </p:tav>
                                      </p:tavLst>
                                    </p:anim>
                                  </p:childTnLst>
                                </p:cTn>
                              </p:par>
                            </p:childTnLst>
                          </p:cTn>
                        </p:par>
                        <p:par>
                          <p:cTn id="45" fill="hold">
                            <p:stCondLst>
                              <p:cond delay="7500"/>
                            </p:stCondLst>
                            <p:childTnLst>
                              <p:par>
                                <p:cTn id="46" presetID="12" presetClass="entr" presetSubtype="4" fill="hold" nodeType="afterEffect">
                                  <p:stCondLst>
                                    <p:cond delay="0"/>
                                  </p:stCondLst>
                                  <p:childTnLst>
                                    <p:set>
                                      <p:cBhvr>
                                        <p:cTn id="47" dur="1" fill="hold">
                                          <p:stCondLst>
                                            <p:cond delay="0"/>
                                          </p:stCondLst>
                                        </p:cTn>
                                        <p:tgtEl>
                                          <p:spTgt spid="38918"/>
                                        </p:tgtEl>
                                        <p:attrNameLst>
                                          <p:attrName>style.visibility</p:attrName>
                                        </p:attrNameLst>
                                      </p:cBhvr>
                                      <p:to>
                                        <p:strVal val="visible"/>
                                      </p:to>
                                    </p:set>
                                    <p:animEffect transition="in" filter="slide(fromBottom)">
                                      <p:cBhvr>
                                        <p:cTn id="48" dur="5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rved Down Arrow 11"/>
          <p:cNvSpPr/>
          <p:nvPr/>
        </p:nvSpPr>
        <p:spPr>
          <a:xfrm>
            <a:off x="2700338" y="1268413"/>
            <a:ext cx="2808287" cy="115252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1" name="Curved Up Arrow 10"/>
          <p:cNvSpPr/>
          <p:nvPr/>
        </p:nvSpPr>
        <p:spPr>
          <a:xfrm>
            <a:off x="2987675" y="4868863"/>
            <a:ext cx="2663825" cy="863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solidFill>
                <a:schemeClr val="tx1"/>
              </a:solidFill>
            </a:endParaRPr>
          </a:p>
        </p:txBody>
      </p:sp>
      <p:sp>
        <p:nvSpPr>
          <p:cNvPr id="2" name="Title 1"/>
          <p:cNvSpPr txBox="1">
            <a:spLocks/>
          </p:cNvSpPr>
          <p:nvPr/>
        </p:nvSpPr>
        <p:spPr>
          <a:xfrm>
            <a:off x="1600200" y="228600"/>
            <a:ext cx="6343650" cy="990600"/>
          </a:xfrm>
          <a:prstGeom prst="rect">
            <a:avLst/>
          </a:prstGeom>
        </p:spPr>
        <p:txBody>
          <a:bodyPr/>
          <a:lstStyle/>
          <a:p>
            <a:pPr algn="ctr" fontAlgn="auto">
              <a:spcBef>
                <a:spcPts val="0"/>
              </a:spcBef>
              <a:spcAft>
                <a:spcPts val="0"/>
              </a:spcAft>
              <a:defRPr/>
            </a:pPr>
            <a:endParaRPr lang="en-IN" sz="3400" b="1" dirty="0">
              <a:solidFill>
                <a:srgbClr val="0070C0"/>
              </a:solidFill>
              <a:latin typeface="Baskerville Old Face" pitchFamily="18" charset="0"/>
              <a:ea typeface="+mj-ea"/>
              <a:cs typeface="Times New Roman" pitchFamily="18" charset="0"/>
            </a:endParaRPr>
          </a:p>
        </p:txBody>
      </p:sp>
      <p:sp>
        <p:nvSpPr>
          <p:cNvPr id="34821" name="Content Placeholder 2"/>
          <p:cNvSpPr txBox="1">
            <a:spLocks/>
          </p:cNvSpPr>
          <p:nvPr/>
        </p:nvSpPr>
        <p:spPr bwMode="auto">
          <a:xfrm>
            <a:off x="1371600" y="1760538"/>
            <a:ext cx="6515100" cy="4525962"/>
          </a:xfrm>
          <a:prstGeom prst="rect">
            <a:avLst/>
          </a:prstGeom>
          <a:noFill/>
          <a:ln w="9525">
            <a:noFill/>
            <a:miter lim="800000"/>
            <a:headEnd/>
            <a:tailEnd/>
          </a:ln>
        </p:spPr>
        <p:txBody>
          <a:bodyPr/>
          <a:lstStyle/>
          <a:p>
            <a:pPr marL="342900" indent="-342900" algn="just">
              <a:spcBef>
                <a:spcPct val="20000"/>
              </a:spcBef>
              <a:buFont typeface="Arial" charset="0"/>
              <a:buNone/>
            </a:pPr>
            <a:r>
              <a:rPr lang="en-US" sz="3200">
                <a:latin typeface="Times New Roman" pitchFamily="18" charset="0"/>
                <a:cs typeface="Times New Roman" pitchFamily="18" charset="0"/>
              </a:rPr>
              <a:t>   </a:t>
            </a:r>
          </a:p>
          <a:p>
            <a:pPr marL="342900" indent="-342900" algn="just">
              <a:spcBef>
                <a:spcPct val="20000"/>
              </a:spcBef>
              <a:buFont typeface="Arial" charset="0"/>
              <a:buNone/>
            </a:pPr>
            <a:r>
              <a:rPr lang="en-US" sz="3200">
                <a:latin typeface="Times New Roman" pitchFamily="18" charset="0"/>
                <a:cs typeface="Times New Roman" pitchFamily="18" charset="0"/>
              </a:rPr>
              <a:t>   </a:t>
            </a:r>
          </a:p>
        </p:txBody>
      </p:sp>
      <p:sp>
        <p:nvSpPr>
          <p:cNvPr id="34823" name="TextBox 3"/>
          <p:cNvSpPr txBox="1">
            <a:spLocks noChangeArrowheads="1"/>
          </p:cNvSpPr>
          <p:nvPr/>
        </p:nvSpPr>
        <p:spPr bwMode="auto">
          <a:xfrm>
            <a:off x="1219200" y="85725"/>
            <a:ext cx="7467600" cy="584775"/>
          </a:xfrm>
          <a:prstGeom prst="rect">
            <a:avLst/>
          </a:prstGeom>
          <a:noFill/>
          <a:ln w="9525">
            <a:noFill/>
            <a:miter lim="800000"/>
            <a:headEnd/>
            <a:tailEnd/>
          </a:ln>
        </p:spPr>
        <p:txBody>
          <a:bodyPr wrap="square">
            <a:spAutoFit/>
          </a:bodyPr>
          <a:lstStyle/>
          <a:p>
            <a:pPr algn="ctr">
              <a:spcBef>
                <a:spcPct val="50000"/>
              </a:spcBef>
            </a:pPr>
            <a:r>
              <a:rPr lang="en-US" sz="3200" b="1" dirty="0">
                <a:latin typeface="Monotype Corsiva" pitchFamily="66" charset="0"/>
              </a:rPr>
              <a:t>Enzymatic Delignification of </a:t>
            </a:r>
            <a:r>
              <a:rPr lang="en-US" sz="3200" b="1" dirty="0" err="1">
                <a:latin typeface="Monotype Corsiva" pitchFamily="66" charset="0"/>
              </a:rPr>
              <a:t>Lignocellulosics</a:t>
            </a:r>
            <a:endParaRPr lang="en-US" sz="3200" b="1" dirty="0">
              <a:latin typeface="Monotype Corsiva" pitchFamily="66" charset="0"/>
            </a:endParaRPr>
          </a:p>
        </p:txBody>
      </p:sp>
      <p:graphicFrame>
        <p:nvGraphicFramePr>
          <p:cNvPr id="7" name="Diagram 6"/>
          <p:cNvGraphicFramePr/>
          <p:nvPr/>
        </p:nvGraphicFramePr>
        <p:xfrm>
          <a:off x="228600" y="1412776"/>
          <a:ext cx="8447856"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traight Connector 7"/>
          <p:cNvSpPr/>
          <p:nvPr/>
        </p:nvSpPr>
        <p:spPr>
          <a:xfrm>
            <a:off x="4038600" y="4343400"/>
            <a:ext cx="381000" cy="0"/>
          </a:xfrm>
          <a:prstGeom prst="line">
            <a:avLst/>
          </a:prstGeom>
          <a:blipFill rotWithShape="0">
            <a:blip r:embed="rId7"/>
            <a:stretch>
              <a:fillRect/>
            </a:stretch>
          </a:blipFill>
          <a:ln>
            <a:noFill/>
          </a:ln>
        </p:spPr>
        <p:style>
          <a:lnRef idx="2">
            <a:schemeClr val="accent1">
              <a:tint val="50000"/>
              <a:hueOff val="0"/>
              <a:satOff val="0"/>
              <a:lumOff val="0"/>
              <a:alphaOff val="0"/>
            </a:schemeClr>
          </a:lnRef>
          <a:fillRef idx="1">
            <a:scrgbClr r="0" g="0" b="0"/>
          </a:fillRef>
          <a:effectRef idx="1">
            <a:schemeClr val="accent1">
              <a:hueOff val="0"/>
              <a:satOff val="0"/>
              <a:lumOff val="0"/>
              <a:alphaOff val="0"/>
            </a:schemeClr>
          </a:effectRef>
          <a:fontRef idx="minor">
            <a:schemeClr val="tx1">
              <a:hueOff val="0"/>
              <a:satOff val="0"/>
              <a:lumOff val="0"/>
              <a:alphaOff val="0"/>
            </a:schemeClr>
          </a:fontRef>
        </p:style>
      </p:sp>
      <p:pic>
        <p:nvPicPr>
          <p:cNvPr id="10" name="il_fi" descr="http://upload.wikimedia.org/wikipedia/en/thumb/1/1c/IIT_Kharagpur_Logo.svg/268px-IIT_Kharagpur_Logo.svg.png"/>
          <p:cNvPicPr>
            <a:picLocks noChangeAspect="1" noChangeArrowheads="1"/>
          </p:cNvPicPr>
          <p:nvPr/>
        </p:nvPicPr>
        <p:blipFill>
          <a:blip r:embed="rId8"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a:t> </a:t>
            </a:r>
          </a:p>
        </p:txBody>
      </p:sp>
      <p:sp>
        <p:nvSpPr>
          <p:cNvPr id="7" name="TextBox 3"/>
          <p:cNvSpPr txBox="1">
            <a:spLocks noChangeArrowheads="1"/>
          </p:cNvSpPr>
          <p:nvPr/>
        </p:nvSpPr>
        <p:spPr bwMode="auto">
          <a:xfrm>
            <a:off x="762000" y="1665982"/>
            <a:ext cx="8382000" cy="1077218"/>
          </a:xfrm>
          <a:prstGeom prst="rect">
            <a:avLst/>
          </a:prstGeom>
          <a:noFill/>
          <a:ln w="9525">
            <a:noFill/>
            <a:miter lim="800000"/>
            <a:headEnd/>
            <a:tailEnd/>
          </a:ln>
        </p:spPr>
        <p:txBody>
          <a:bodyPr wrap="square">
            <a:spAutoFit/>
          </a:bodyPr>
          <a:lstStyle/>
          <a:p>
            <a:pPr algn="ctr">
              <a:spcBef>
                <a:spcPct val="50000"/>
              </a:spcBef>
            </a:pPr>
            <a:r>
              <a:rPr lang="en-US" sz="3200" b="1" dirty="0">
                <a:latin typeface="Baskerville Old Face" pitchFamily="18" charset="0"/>
                <a:cs typeface="Times New Roman" pitchFamily="18" charset="0"/>
              </a:rPr>
              <a:t>Production of Yellow </a:t>
            </a:r>
            <a:r>
              <a:rPr lang="en-US" sz="3200" b="1" dirty="0" err="1">
                <a:latin typeface="Baskerville Old Face" pitchFamily="18" charset="0"/>
                <a:cs typeface="Times New Roman" pitchFamily="18" charset="0"/>
              </a:rPr>
              <a:t>Laccase</a:t>
            </a:r>
            <a:r>
              <a:rPr lang="en-US" sz="3200" b="1" dirty="0">
                <a:latin typeface="Baskerville Old Face" pitchFamily="18" charset="0"/>
                <a:cs typeface="Times New Roman" pitchFamily="18" charset="0"/>
              </a:rPr>
              <a:t> from </a:t>
            </a:r>
            <a:r>
              <a:rPr lang="en-US" sz="3200" b="1" i="1" dirty="0" err="1">
                <a:latin typeface="Baskerville Old Face" pitchFamily="18" charset="0"/>
                <a:cs typeface="Times New Roman" pitchFamily="18" charset="0"/>
              </a:rPr>
              <a:t>Lentinus</a:t>
            </a:r>
            <a:r>
              <a:rPr lang="en-US" sz="3200" b="1" i="1" dirty="0">
                <a:latin typeface="Baskerville Old Face" pitchFamily="18" charset="0"/>
                <a:cs typeface="Times New Roman" pitchFamily="18" charset="0"/>
              </a:rPr>
              <a:t> </a:t>
            </a:r>
            <a:r>
              <a:rPr lang="en-US" sz="3200" b="1" i="1" dirty="0" err="1">
                <a:latin typeface="Baskerville Old Face" pitchFamily="18" charset="0"/>
                <a:cs typeface="Times New Roman" pitchFamily="18" charset="0"/>
              </a:rPr>
              <a:t>squarrosulus</a:t>
            </a:r>
            <a:endParaRPr lang="en-US" sz="3200" b="1" dirty="0">
              <a:latin typeface="Baskerville Old Face" pitchFamily="18" charset="0"/>
            </a:endParaRPr>
          </a:p>
        </p:txBody>
      </p:sp>
      <p:pic>
        <p:nvPicPr>
          <p:cNvPr id="9"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Optimum conditions for </a:t>
            </a:r>
            <a:r>
              <a:rPr lang="en-US" b="1" dirty="0" err="1" smtClean="0"/>
              <a:t>laccase</a:t>
            </a:r>
            <a:r>
              <a:rPr lang="en-US" b="1" dirty="0" smtClean="0"/>
              <a:t> production</a:t>
            </a:r>
            <a:endParaRPr lang="en-US" b="1" dirty="0"/>
          </a:p>
        </p:txBody>
      </p:sp>
      <p:graphicFrame>
        <p:nvGraphicFramePr>
          <p:cNvPr id="4" name="Content Placeholder 3"/>
          <p:cNvGraphicFramePr>
            <a:graphicFrameLocks noGrp="1"/>
          </p:cNvGraphicFramePr>
          <p:nvPr>
            <p:ph sz="quarter" idx="1"/>
          </p:nvPr>
        </p:nvGraphicFramePr>
        <p:xfrm>
          <a:off x="457200" y="1600200"/>
          <a:ext cx="8001000" cy="4953000"/>
        </p:xfrm>
        <a:graphic>
          <a:graphicData uri="http://schemas.openxmlformats.org/drawingml/2006/table">
            <a:tbl>
              <a:tblPr firstRow="1" bandRow="1">
                <a:tableStyleId>{5C22544A-7EE6-4342-B048-85BDC9FD1C3A}</a:tableStyleId>
              </a:tblPr>
              <a:tblGrid>
                <a:gridCol w="2667000"/>
                <a:gridCol w="2667000"/>
                <a:gridCol w="2667000"/>
              </a:tblGrid>
              <a:tr h="874059">
                <a:tc>
                  <a:txBody>
                    <a:bodyPr/>
                    <a:lstStyle/>
                    <a:p>
                      <a:pPr algn="ctr"/>
                      <a:r>
                        <a:rPr lang="en-US" sz="2400" dirty="0" smtClean="0"/>
                        <a:t>Parameter</a:t>
                      </a:r>
                      <a:endParaRPr lang="en-US" sz="2400" dirty="0"/>
                    </a:p>
                  </a:txBody>
                  <a:tcPr/>
                </a:tc>
                <a:tc>
                  <a:txBody>
                    <a:bodyPr/>
                    <a:lstStyle/>
                    <a:p>
                      <a:pPr algn="ctr"/>
                      <a:r>
                        <a:rPr lang="en-US" sz="2400" dirty="0" smtClean="0"/>
                        <a:t>Range</a:t>
                      </a:r>
                      <a:endParaRPr lang="en-US" sz="2400" dirty="0"/>
                    </a:p>
                  </a:txBody>
                  <a:tcPr/>
                </a:tc>
                <a:tc>
                  <a:txBody>
                    <a:bodyPr/>
                    <a:lstStyle/>
                    <a:p>
                      <a:pPr algn="ctr"/>
                      <a:r>
                        <a:rPr lang="en-US" sz="2400" dirty="0" smtClean="0"/>
                        <a:t>Optimum condition</a:t>
                      </a:r>
                      <a:endParaRPr lang="en-US" sz="2400" dirty="0"/>
                    </a:p>
                  </a:txBody>
                  <a:tcPr/>
                </a:tc>
              </a:tr>
              <a:tr h="874059">
                <a:tc>
                  <a:txBody>
                    <a:bodyPr/>
                    <a:lstStyle/>
                    <a:p>
                      <a:pPr algn="ctr"/>
                      <a:r>
                        <a:rPr lang="en-US" sz="2400" dirty="0" err="1" smtClean="0"/>
                        <a:t>Lignocellulosic</a:t>
                      </a:r>
                      <a:r>
                        <a:rPr lang="en-US" sz="2400" dirty="0" smtClean="0"/>
                        <a:t> </a:t>
                      </a:r>
                      <a:r>
                        <a:rPr lang="en-US" sz="2400" dirty="0" err="1" smtClean="0"/>
                        <a:t>feedstocks</a:t>
                      </a:r>
                      <a:endParaRPr lang="en-US" sz="2400" dirty="0"/>
                    </a:p>
                  </a:txBody>
                  <a:tcPr/>
                </a:tc>
                <a:tc>
                  <a:txBody>
                    <a:bodyPr/>
                    <a:lstStyle/>
                    <a:p>
                      <a:pPr algn="ctr"/>
                      <a:r>
                        <a:rPr lang="en-US" sz="2400" dirty="0" smtClean="0"/>
                        <a:t>Rice straw</a:t>
                      </a:r>
                      <a:endParaRPr lang="en-US" sz="2400" dirty="0"/>
                    </a:p>
                  </a:txBody>
                  <a:tcPr/>
                </a:tc>
                <a:tc>
                  <a:txBody>
                    <a:bodyPr/>
                    <a:lstStyle/>
                    <a:p>
                      <a:pPr algn="ctr"/>
                      <a:r>
                        <a:rPr lang="en-US" sz="2400" dirty="0" smtClean="0"/>
                        <a:t>33%</a:t>
                      </a:r>
                      <a:endParaRPr lang="en-US" sz="2400" dirty="0"/>
                    </a:p>
                  </a:txBody>
                  <a:tcPr/>
                </a:tc>
              </a:tr>
              <a:tr h="874059">
                <a:tc>
                  <a:txBody>
                    <a:bodyPr/>
                    <a:lstStyle/>
                    <a:p>
                      <a:pPr algn="ctr"/>
                      <a:r>
                        <a:rPr lang="en-US" sz="2400" dirty="0" smtClean="0"/>
                        <a:t>pH</a:t>
                      </a:r>
                      <a:endParaRPr lang="en-US" sz="2400" dirty="0"/>
                    </a:p>
                  </a:txBody>
                  <a:tcPr/>
                </a:tc>
                <a:tc>
                  <a:txBody>
                    <a:bodyPr/>
                    <a:lstStyle/>
                    <a:p>
                      <a:pPr algn="ctr"/>
                      <a:r>
                        <a:rPr lang="en-US" sz="2400" dirty="0" smtClean="0"/>
                        <a:t>3-10</a:t>
                      </a:r>
                      <a:endParaRPr lang="en-US" sz="2400" dirty="0"/>
                    </a:p>
                  </a:txBody>
                  <a:tcPr/>
                </a:tc>
                <a:tc>
                  <a:txBody>
                    <a:bodyPr/>
                    <a:lstStyle/>
                    <a:p>
                      <a:pPr algn="ctr"/>
                      <a:r>
                        <a:rPr lang="en-US" sz="2400" dirty="0" smtClean="0"/>
                        <a:t>7</a:t>
                      </a:r>
                    </a:p>
                    <a:p>
                      <a:pPr algn="ctr"/>
                      <a:endParaRPr lang="en-US" sz="2400" dirty="0"/>
                    </a:p>
                  </a:txBody>
                  <a:tcPr/>
                </a:tc>
              </a:tr>
              <a:tr h="874059">
                <a:tc>
                  <a:txBody>
                    <a:bodyPr/>
                    <a:lstStyle/>
                    <a:p>
                      <a:pPr algn="ctr"/>
                      <a:r>
                        <a:rPr lang="en-US" sz="2400" dirty="0" smtClean="0"/>
                        <a:t>Temperature</a:t>
                      </a:r>
                      <a:endParaRPr lang="en-US" sz="2400" dirty="0"/>
                    </a:p>
                  </a:txBody>
                  <a:tcPr/>
                </a:tc>
                <a:tc>
                  <a:txBody>
                    <a:bodyPr/>
                    <a:lstStyle/>
                    <a:p>
                      <a:pPr algn="ctr"/>
                      <a:r>
                        <a:rPr lang="en-US" sz="2400" dirty="0" smtClean="0"/>
                        <a:t>20-50 ˚C</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30 </a:t>
                      </a:r>
                      <a:r>
                        <a:rPr lang="en-US" sz="2400" dirty="0" smtClean="0"/>
                        <a:t>˚C</a:t>
                      </a:r>
                    </a:p>
                    <a:p>
                      <a:pPr algn="ctr"/>
                      <a:r>
                        <a:rPr lang="en-US" sz="2400" dirty="0" smtClean="0"/>
                        <a:t> </a:t>
                      </a:r>
                      <a:endParaRPr lang="en-US" sz="2400" dirty="0"/>
                    </a:p>
                  </a:txBody>
                  <a:tcPr/>
                </a:tc>
              </a:tr>
              <a:tr h="485588">
                <a:tc>
                  <a:txBody>
                    <a:bodyPr/>
                    <a:lstStyle/>
                    <a:p>
                      <a:pPr algn="ctr"/>
                      <a:r>
                        <a:rPr lang="en-US" sz="2400" dirty="0" smtClean="0"/>
                        <a:t>Incubation</a:t>
                      </a:r>
                      <a:endParaRPr lang="en-US" sz="2400" dirty="0"/>
                    </a:p>
                  </a:txBody>
                  <a:tcPr/>
                </a:tc>
                <a:tc>
                  <a:txBody>
                    <a:bodyPr/>
                    <a:lstStyle/>
                    <a:p>
                      <a:pPr algn="ctr"/>
                      <a:r>
                        <a:rPr lang="en-US" sz="2400" dirty="0" smtClean="0"/>
                        <a:t>4-15 days</a:t>
                      </a:r>
                      <a:endParaRPr lang="en-US" sz="2400" dirty="0"/>
                    </a:p>
                  </a:txBody>
                  <a:tcPr/>
                </a:tc>
                <a:tc>
                  <a:txBody>
                    <a:bodyPr/>
                    <a:lstStyle/>
                    <a:p>
                      <a:pPr algn="ctr"/>
                      <a:r>
                        <a:rPr lang="en-US" sz="2400" dirty="0" smtClean="0"/>
                        <a:t>9</a:t>
                      </a:r>
                      <a:endParaRPr lang="en-US" sz="2400" dirty="0"/>
                    </a:p>
                  </a:txBody>
                  <a:tcPr/>
                </a:tc>
              </a:tr>
              <a:tr h="485588">
                <a:tc>
                  <a:txBody>
                    <a:bodyPr/>
                    <a:lstStyle/>
                    <a:p>
                      <a:pPr algn="ctr"/>
                      <a:r>
                        <a:rPr lang="en-US" sz="2400" dirty="0" err="1" smtClean="0"/>
                        <a:t>Inoculum</a:t>
                      </a:r>
                      <a:r>
                        <a:rPr lang="en-US" sz="2400" baseline="0" dirty="0" smtClean="0"/>
                        <a:t> %</a:t>
                      </a:r>
                      <a:endParaRPr lang="en-US" sz="2400" dirty="0"/>
                    </a:p>
                  </a:txBody>
                  <a:tcPr/>
                </a:tc>
                <a:tc>
                  <a:txBody>
                    <a:bodyPr/>
                    <a:lstStyle/>
                    <a:p>
                      <a:pPr algn="ctr"/>
                      <a:r>
                        <a:rPr lang="en-US" sz="2400" dirty="0" smtClean="0"/>
                        <a:t>10%</a:t>
                      </a:r>
                      <a:endParaRPr lang="en-US" sz="2400" dirty="0"/>
                    </a:p>
                  </a:txBody>
                  <a:tcPr/>
                </a:tc>
                <a:tc>
                  <a:txBody>
                    <a:bodyPr/>
                    <a:lstStyle/>
                    <a:p>
                      <a:pPr algn="ctr"/>
                      <a:r>
                        <a:rPr lang="en-US" sz="2400" dirty="0" smtClean="0"/>
                        <a:t>7%</a:t>
                      </a:r>
                      <a:endParaRPr lang="en-US" sz="2400" dirty="0"/>
                    </a:p>
                  </a:txBody>
                  <a:tcPr/>
                </a:tc>
              </a:tr>
              <a:tr h="485588">
                <a:tc>
                  <a:txBody>
                    <a:bodyPr/>
                    <a:lstStyle/>
                    <a:p>
                      <a:pPr algn="ctr"/>
                      <a:r>
                        <a:rPr lang="en-US" sz="2400" dirty="0" smtClean="0"/>
                        <a:t>Particle size</a:t>
                      </a:r>
                      <a:endParaRPr lang="en-US" sz="2400" dirty="0"/>
                    </a:p>
                  </a:txBody>
                  <a:tcPr/>
                </a:tc>
                <a:tc>
                  <a:txBody>
                    <a:bodyPr/>
                    <a:lstStyle/>
                    <a:p>
                      <a:pPr algn="ctr"/>
                      <a:r>
                        <a:rPr lang="en-US" sz="2400" dirty="0" smtClean="0"/>
                        <a:t>0.25-7 cm</a:t>
                      </a:r>
                      <a:endParaRPr lang="en-US" sz="2400" dirty="0"/>
                    </a:p>
                  </a:txBody>
                  <a:tcPr/>
                </a:tc>
                <a:tc>
                  <a:txBody>
                    <a:bodyPr/>
                    <a:lstStyle/>
                    <a:p>
                      <a:pPr algn="ctr"/>
                      <a:r>
                        <a:rPr lang="en-US" sz="2400" dirty="0" smtClean="0"/>
                        <a:t>1cm</a:t>
                      </a:r>
                      <a:endParaRPr lang="en-US" sz="2400" dirty="0"/>
                    </a:p>
                  </a:txBody>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a:t> </a:t>
            </a:r>
          </a:p>
        </p:txBody>
      </p:sp>
      <p:sp>
        <p:nvSpPr>
          <p:cNvPr id="6" name="Rectangle 5"/>
          <p:cNvSpPr/>
          <p:nvPr/>
        </p:nvSpPr>
        <p:spPr>
          <a:xfrm>
            <a:off x="1518709" y="2209800"/>
            <a:ext cx="7244291" cy="954107"/>
          </a:xfrm>
          <a:prstGeom prst="rect">
            <a:avLst/>
          </a:prstGeom>
        </p:spPr>
        <p:txBody>
          <a:bodyPr wrap="none">
            <a:spAutoFit/>
          </a:bodyPr>
          <a:lstStyle/>
          <a:p>
            <a:r>
              <a:rPr lang="en-US" sz="2800" b="1" dirty="0">
                <a:latin typeface="Baskerville Old Face" pitchFamily="18" charset="0"/>
                <a:cs typeface="Times New Roman" pitchFamily="18" charset="0"/>
              </a:rPr>
              <a:t>Application of Yellow </a:t>
            </a:r>
            <a:r>
              <a:rPr lang="en-US" sz="2800" b="1" dirty="0" err="1">
                <a:latin typeface="Baskerville Old Face" pitchFamily="18" charset="0"/>
                <a:cs typeface="Times New Roman" pitchFamily="18" charset="0"/>
              </a:rPr>
              <a:t>Laccase</a:t>
            </a:r>
            <a:r>
              <a:rPr lang="en-US" sz="2800" b="1" dirty="0">
                <a:latin typeface="Baskerville Old Face" pitchFamily="18" charset="0"/>
                <a:cs typeface="Times New Roman" pitchFamily="18" charset="0"/>
              </a:rPr>
              <a:t> for </a:t>
            </a:r>
            <a:r>
              <a:rPr lang="en-US" sz="2800" b="1" dirty="0" smtClean="0">
                <a:latin typeface="Baskerville Old Face" pitchFamily="18" charset="0"/>
                <a:cs typeface="Times New Roman" pitchFamily="18" charset="0"/>
              </a:rPr>
              <a:t>Delignification </a:t>
            </a:r>
          </a:p>
          <a:p>
            <a:pPr algn="ctr"/>
            <a:r>
              <a:rPr lang="en-US" sz="2800" b="1" dirty="0" smtClean="0">
                <a:latin typeface="Baskerville Old Face" pitchFamily="18" charset="0"/>
                <a:cs typeface="Times New Roman" pitchFamily="18" charset="0"/>
              </a:rPr>
              <a:t>of Sugarcane Tops</a:t>
            </a:r>
            <a:endParaRPr lang="en-US" sz="2800" b="1" dirty="0">
              <a:latin typeface="Baskerville Old Face" pitchFamily="18" charset="0"/>
            </a:endParaRPr>
          </a:p>
        </p:txBody>
      </p:sp>
      <p:pic>
        <p:nvPicPr>
          <p:cNvPr id="8"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Autofit/>
          </a:bodyPr>
          <a:lstStyle/>
          <a:p>
            <a:pPr algn="ctr"/>
            <a:r>
              <a:rPr lang="en-US" sz="2400" b="1" dirty="0" smtClean="0">
                <a:solidFill>
                  <a:schemeClr val="tx1"/>
                </a:solidFill>
                <a:latin typeface="Times New Roman" pitchFamily="18" charset="0"/>
                <a:cs typeface="Times New Roman" pitchFamily="18" charset="0"/>
              </a:rPr>
              <a:t>OPTIMUM CONDITIONS FOR LACCASE MEDIATED DELIGNIFICATION</a:t>
            </a:r>
            <a:endParaRPr lang="en-US" sz="2400" b="1" dirty="0">
              <a:solidFill>
                <a:schemeClr val="tx1"/>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457200" y="1219201"/>
          <a:ext cx="8001000" cy="5444988"/>
        </p:xfrm>
        <a:graphic>
          <a:graphicData uri="http://schemas.openxmlformats.org/drawingml/2006/table">
            <a:tbl>
              <a:tblPr firstRow="1" bandRow="1">
                <a:tableStyleId>{5C22544A-7EE6-4342-B048-85BDC9FD1C3A}</a:tableStyleId>
              </a:tblPr>
              <a:tblGrid>
                <a:gridCol w="2667000"/>
                <a:gridCol w="2667000"/>
                <a:gridCol w="2667000"/>
              </a:tblGrid>
              <a:tr h="853275">
                <a:tc>
                  <a:txBody>
                    <a:bodyPr/>
                    <a:lstStyle/>
                    <a:p>
                      <a:pPr algn="ctr"/>
                      <a:r>
                        <a:rPr lang="en-US" sz="1800" dirty="0" smtClean="0"/>
                        <a:t>Parameter</a:t>
                      </a:r>
                      <a:endParaRPr lang="en-US" sz="1800" dirty="0"/>
                    </a:p>
                  </a:txBody>
                  <a:tcPr/>
                </a:tc>
                <a:tc>
                  <a:txBody>
                    <a:bodyPr/>
                    <a:lstStyle/>
                    <a:p>
                      <a:pPr algn="ctr"/>
                      <a:r>
                        <a:rPr lang="en-US" sz="1800" dirty="0" smtClean="0"/>
                        <a:t>Range</a:t>
                      </a:r>
                      <a:endParaRPr lang="en-US" sz="1800" dirty="0"/>
                    </a:p>
                  </a:txBody>
                  <a:tcPr/>
                </a:tc>
                <a:tc>
                  <a:txBody>
                    <a:bodyPr/>
                    <a:lstStyle/>
                    <a:p>
                      <a:pPr algn="ctr"/>
                      <a:r>
                        <a:rPr lang="en-US" sz="1800" dirty="0" smtClean="0"/>
                        <a:t>Optimum condition</a:t>
                      </a:r>
                      <a:endParaRPr lang="en-US" sz="1800" dirty="0"/>
                    </a:p>
                  </a:txBody>
                  <a:tcPr/>
                </a:tc>
              </a:tr>
              <a:tr h="1428250">
                <a:tc>
                  <a:txBody>
                    <a:bodyPr/>
                    <a:lstStyle/>
                    <a:p>
                      <a:pPr algn="ctr"/>
                      <a:r>
                        <a:rPr lang="en-US" sz="1800" dirty="0" err="1" smtClean="0"/>
                        <a:t>Lignocellulosic</a:t>
                      </a:r>
                      <a:r>
                        <a:rPr lang="en-US" sz="1800" dirty="0" smtClean="0"/>
                        <a:t> </a:t>
                      </a:r>
                      <a:r>
                        <a:rPr lang="en-US" sz="1800" dirty="0" err="1" smtClean="0"/>
                        <a:t>feedstocks</a:t>
                      </a:r>
                      <a:endParaRPr lang="en-US" sz="1800" dirty="0"/>
                    </a:p>
                  </a:txBody>
                  <a:tcPr/>
                </a:tc>
                <a:tc>
                  <a:txBody>
                    <a:bodyPr/>
                    <a:lstStyle/>
                    <a:p>
                      <a:pPr algn="ctr"/>
                      <a:r>
                        <a:rPr lang="en-US" sz="1800" i="1" dirty="0" err="1" smtClean="0"/>
                        <a:t>L.camara</a:t>
                      </a:r>
                      <a:r>
                        <a:rPr lang="en-US" sz="1800" i="1" dirty="0" smtClean="0"/>
                        <a:t>, R. </a:t>
                      </a:r>
                      <a:r>
                        <a:rPr lang="en-US" sz="1800" i="1" dirty="0" err="1" smtClean="0"/>
                        <a:t>communis</a:t>
                      </a:r>
                      <a:r>
                        <a:rPr lang="en-US" sz="1800" dirty="0" smtClean="0"/>
                        <a:t>,</a:t>
                      </a:r>
                      <a:r>
                        <a:rPr lang="en-US" sz="1800" baseline="0" dirty="0" smtClean="0"/>
                        <a:t> </a:t>
                      </a:r>
                      <a:r>
                        <a:rPr lang="en-US" sz="1800" i="1" baseline="0" dirty="0" smtClean="0"/>
                        <a:t>B. bamboos, </a:t>
                      </a:r>
                      <a:r>
                        <a:rPr lang="en-US" sz="1800" baseline="0" dirty="0" smtClean="0"/>
                        <a:t>Cotton stalk, Sugarcane top, </a:t>
                      </a:r>
                      <a:r>
                        <a:rPr lang="en-US" sz="1800" baseline="0" dirty="0" err="1" smtClean="0"/>
                        <a:t>Kansgrass</a:t>
                      </a:r>
                      <a:endParaRPr lang="en-US" sz="1800" dirty="0"/>
                    </a:p>
                  </a:txBody>
                  <a:tcPr/>
                </a:tc>
                <a:tc>
                  <a:txBody>
                    <a:bodyPr/>
                    <a:lstStyle/>
                    <a:p>
                      <a:pPr algn="ctr"/>
                      <a:r>
                        <a:rPr lang="en-US" sz="1800" dirty="0" smtClean="0"/>
                        <a:t>SCT</a:t>
                      </a:r>
                      <a:endParaRPr lang="en-US" sz="1800" dirty="0"/>
                    </a:p>
                  </a:txBody>
                  <a:tcPr/>
                </a:tc>
              </a:tr>
              <a:tr h="853275">
                <a:tc>
                  <a:txBody>
                    <a:bodyPr/>
                    <a:lstStyle/>
                    <a:p>
                      <a:pPr algn="ctr"/>
                      <a:r>
                        <a:rPr lang="en-US" sz="1800" dirty="0" smtClean="0"/>
                        <a:t>pH</a:t>
                      </a:r>
                      <a:endParaRPr lang="en-US" sz="1800" dirty="0"/>
                    </a:p>
                  </a:txBody>
                  <a:tcPr/>
                </a:tc>
                <a:tc>
                  <a:txBody>
                    <a:bodyPr/>
                    <a:lstStyle/>
                    <a:p>
                      <a:pPr algn="ctr"/>
                      <a:r>
                        <a:rPr lang="en-US" sz="1800" dirty="0" smtClean="0"/>
                        <a:t>5-9</a:t>
                      </a:r>
                      <a:endParaRPr lang="en-US" sz="1800" dirty="0"/>
                    </a:p>
                  </a:txBody>
                  <a:tcPr/>
                </a:tc>
                <a:tc>
                  <a:txBody>
                    <a:bodyPr/>
                    <a:lstStyle/>
                    <a:p>
                      <a:pPr algn="ctr"/>
                      <a:r>
                        <a:rPr lang="en-US" sz="1800" dirty="0" smtClean="0"/>
                        <a:t>7</a:t>
                      </a:r>
                    </a:p>
                    <a:p>
                      <a:pPr algn="ctr"/>
                      <a:endParaRPr lang="en-US" sz="1800" dirty="0"/>
                    </a:p>
                  </a:txBody>
                  <a:tcPr/>
                </a:tc>
              </a:tr>
              <a:tr h="853275">
                <a:tc>
                  <a:txBody>
                    <a:bodyPr/>
                    <a:lstStyle/>
                    <a:p>
                      <a:pPr algn="ctr"/>
                      <a:r>
                        <a:rPr lang="en-US" sz="1800" dirty="0" smtClean="0"/>
                        <a:t>Temperature</a:t>
                      </a:r>
                      <a:endParaRPr lang="en-US" sz="1800" dirty="0"/>
                    </a:p>
                  </a:txBody>
                  <a:tcPr/>
                </a:tc>
                <a:tc>
                  <a:txBody>
                    <a:bodyPr/>
                    <a:lstStyle/>
                    <a:p>
                      <a:pPr algn="ctr"/>
                      <a:r>
                        <a:rPr lang="en-US" sz="1800" dirty="0" smtClean="0"/>
                        <a:t>20-50 ˚C</a:t>
                      </a:r>
                      <a:endParaRPr lang="en-US" sz="1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40 </a:t>
                      </a:r>
                      <a:r>
                        <a:rPr lang="en-US" sz="1800" dirty="0" smtClean="0"/>
                        <a:t>˚C</a:t>
                      </a:r>
                    </a:p>
                    <a:p>
                      <a:pPr algn="ctr"/>
                      <a:r>
                        <a:rPr lang="en-US" sz="1800" dirty="0" smtClean="0"/>
                        <a:t> </a:t>
                      </a:r>
                      <a:endParaRPr lang="en-US" sz="1800" dirty="0"/>
                    </a:p>
                  </a:txBody>
                  <a:tcPr/>
                </a:tc>
              </a:tr>
              <a:tr h="474041">
                <a:tc>
                  <a:txBody>
                    <a:bodyPr/>
                    <a:lstStyle/>
                    <a:p>
                      <a:pPr algn="ctr"/>
                      <a:r>
                        <a:rPr lang="en-US" sz="1800" dirty="0" smtClean="0"/>
                        <a:t>Incubation</a:t>
                      </a:r>
                      <a:endParaRPr lang="en-US" sz="1800" dirty="0"/>
                    </a:p>
                  </a:txBody>
                  <a:tcPr/>
                </a:tc>
                <a:tc>
                  <a:txBody>
                    <a:bodyPr/>
                    <a:lstStyle/>
                    <a:p>
                      <a:pPr algn="ctr"/>
                      <a:r>
                        <a:rPr lang="en-US" sz="1800" dirty="0" smtClean="0"/>
                        <a:t>2-12h</a:t>
                      </a:r>
                      <a:endParaRPr lang="en-US" sz="1800" dirty="0"/>
                    </a:p>
                  </a:txBody>
                  <a:tcPr/>
                </a:tc>
                <a:tc>
                  <a:txBody>
                    <a:bodyPr/>
                    <a:lstStyle/>
                    <a:p>
                      <a:pPr algn="ctr"/>
                      <a:r>
                        <a:rPr lang="en-US" sz="1800" dirty="0" smtClean="0"/>
                        <a:t>6-8</a:t>
                      </a:r>
                      <a:r>
                        <a:rPr lang="en-US" sz="1800" baseline="0" dirty="0" smtClean="0"/>
                        <a:t> h</a:t>
                      </a:r>
                      <a:endParaRPr lang="en-US" sz="1800" dirty="0"/>
                    </a:p>
                  </a:txBody>
                  <a:tcPr/>
                </a:tc>
              </a:tr>
              <a:tr h="474041">
                <a:tc>
                  <a:txBody>
                    <a:bodyPr/>
                    <a:lstStyle/>
                    <a:p>
                      <a:pPr algn="ctr"/>
                      <a:r>
                        <a:rPr lang="en-US" sz="1800" dirty="0" smtClean="0"/>
                        <a:t>Particle size</a:t>
                      </a:r>
                      <a:endParaRPr lang="en-US" sz="1800" dirty="0"/>
                    </a:p>
                  </a:txBody>
                  <a:tcPr/>
                </a:tc>
                <a:tc>
                  <a:txBody>
                    <a:bodyPr/>
                    <a:lstStyle/>
                    <a:p>
                      <a:pPr algn="ctr"/>
                      <a:r>
                        <a:rPr lang="en-US" sz="1800" dirty="0" smtClean="0"/>
                        <a:t>0.1-3</a:t>
                      </a:r>
                      <a:r>
                        <a:rPr lang="en-US" sz="1800" baseline="0" dirty="0" smtClean="0"/>
                        <a:t> m</a:t>
                      </a:r>
                      <a:r>
                        <a:rPr lang="en-US" sz="1800" dirty="0" smtClean="0"/>
                        <a:t>m</a:t>
                      </a:r>
                      <a:endParaRPr lang="en-US" sz="1800" dirty="0"/>
                    </a:p>
                  </a:txBody>
                  <a:tcPr/>
                </a:tc>
                <a:tc>
                  <a:txBody>
                    <a:bodyPr/>
                    <a:lstStyle/>
                    <a:p>
                      <a:pPr algn="ctr"/>
                      <a:r>
                        <a:rPr lang="en-US" sz="1800" dirty="0" smtClean="0"/>
                        <a:t>0.2</a:t>
                      </a:r>
                      <a:r>
                        <a:rPr lang="en-US" sz="1800" baseline="0" dirty="0" smtClean="0"/>
                        <a:t> m</a:t>
                      </a:r>
                      <a:r>
                        <a:rPr lang="en-US" sz="1800" dirty="0" smtClean="0"/>
                        <a:t>m</a:t>
                      </a:r>
                    </a:p>
                  </a:txBody>
                  <a:tcPr/>
                </a:tc>
              </a:tr>
              <a:tr h="474041">
                <a:tc>
                  <a:txBody>
                    <a:bodyPr/>
                    <a:lstStyle/>
                    <a:p>
                      <a:pPr algn="ctr"/>
                      <a:r>
                        <a:rPr lang="en-US" sz="1800" dirty="0" smtClean="0"/>
                        <a:t>Enzyme concentration</a:t>
                      </a:r>
                      <a:endParaRPr lang="en-US" sz="1800" dirty="0"/>
                    </a:p>
                  </a:txBody>
                  <a:tcPr/>
                </a:tc>
                <a:tc>
                  <a:txBody>
                    <a:bodyPr/>
                    <a:lstStyle/>
                    <a:p>
                      <a:pPr algn="ctr"/>
                      <a:r>
                        <a:rPr lang="en-US" sz="1800" dirty="0" smtClean="0"/>
                        <a:t>200-900 IU/</a:t>
                      </a:r>
                      <a:r>
                        <a:rPr lang="en-US" sz="1800" dirty="0" err="1" smtClean="0"/>
                        <a:t>mL</a:t>
                      </a:r>
                      <a:endParaRPr lang="en-US" sz="1800" dirty="0"/>
                    </a:p>
                  </a:txBody>
                  <a:tcPr/>
                </a:tc>
                <a:tc>
                  <a:txBody>
                    <a:bodyPr/>
                    <a:lstStyle/>
                    <a:p>
                      <a:pPr algn="ctr"/>
                      <a:r>
                        <a:rPr lang="en-US" sz="1800" dirty="0" smtClean="0"/>
                        <a:t>700 IU/</a:t>
                      </a:r>
                      <a:r>
                        <a:rPr lang="en-US" sz="1800" dirty="0" err="1" smtClean="0"/>
                        <a:t>mL</a:t>
                      </a:r>
                      <a:endParaRPr lang="en-US" sz="1800" dirty="0" smtClean="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SCT - raw_1"/>
          <p:cNvPicPr>
            <a:picLocks noChangeAspect="1" noChangeArrowheads="1"/>
          </p:cNvPicPr>
          <p:nvPr/>
        </p:nvPicPr>
        <p:blipFill>
          <a:blip r:embed="rId2" cstate="print"/>
          <a:srcRect/>
          <a:stretch>
            <a:fillRect/>
          </a:stretch>
        </p:blipFill>
        <p:spPr bwMode="auto">
          <a:xfrm>
            <a:off x="381000" y="1676400"/>
            <a:ext cx="3124200" cy="31035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12" descr="SCT - P_1"/>
          <p:cNvPicPr>
            <a:picLocks noChangeAspect="1" noChangeArrowheads="1"/>
          </p:cNvPicPr>
          <p:nvPr/>
        </p:nvPicPr>
        <p:blipFill>
          <a:blip r:embed="rId3" cstate="print"/>
          <a:srcRect/>
          <a:stretch>
            <a:fillRect/>
          </a:stretch>
        </p:blipFill>
        <p:spPr bwMode="auto">
          <a:xfrm>
            <a:off x="6019800" y="1828800"/>
            <a:ext cx="26670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Diagram 13"/>
          <p:cNvGraphicFramePr/>
          <p:nvPr/>
        </p:nvGraphicFramePr>
        <p:xfrm>
          <a:off x="2362200" y="2590800"/>
          <a:ext cx="4429156" cy="12858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107" name="Rectangle 1"/>
          <p:cNvSpPr>
            <a:spLocks noChangeArrowheads="1"/>
          </p:cNvSpPr>
          <p:nvPr/>
        </p:nvSpPr>
        <p:spPr bwMode="auto">
          <a:xfrm>
            <a:off x="1071563" y="0"/>
            <a:ext cx="7215187" cy="584200"/>
          </a:xfrm>
          <a:prstGeom prst="rect">
            <a:avLst/>
          </a:prstGeom>
          <a:noFill/>
          <a:ln w="9525">
            <a:noFill/>
            <a:miter lim="800000"/>
            <a:headEnd/>
            <a:tailEnd/>
          </a:ln>
        </p:spPr>
        <p:txBody>
          <a:bodyPr anchor="ctr">
            <a:spAutoFit/>
          </a:bodyPr>
          <a:lstStyle/>
          <a:p>
            <a:pPr algn="ctr"/>
            <a:r>
              <a:rPr lang="en-US" sz="3200" b="1" dirty="0">
                <a:latin typeface="Monotype Corsiva" pitchFamily="66" charset="0"/>
                <a:cs typeface="Times New Roman" pitchFamily="18" charset="0"/>
              </a:rPr>
              <a:t>Scanning </a:t>
            </a:r>
            <a:r>
              <a:rPr lang="en-US" sz="3200" b="1" dirty="0" smtClean="0">
                <a:latin typeface="Monotype Corsiva" pitchFamily="66" charset="0"/>
                <a:cs typeface="Times New Roman" pitchFamily="18" charset="0"/>
              </a:rPr>
              <a:t>electron </a:t>
            </a:r>
            <a:r>
              <a:rPr lang="en-US" sz="3200" b="1" dirty="0">
                <a:latin typeface="Monotype Corsiva" pitchFamily="66" charset="0"/>
                <a:cs typeface="Times New Roman" pitchFamily="18" charset="0"/>
              </a:rPr>
              <a:t>m</a:t>
            </a:r>
            <a:r>
              <a:rPr lang="en-US" sz="3200" b="1" dirty="0" smtClean="0">
                <a:latin typeface="Monotype Corsiva" pitchFamily="66" charset="0"/>
                <a:cs typeface="Times New Roman" pitchFamily="18" charset="0"/>
              </a:rPr>
              <a:t>icroscopy </a:t>
            </a:r>
            <a:r>
              <a:rPr lang="en-US" sz="3200" b="1" dirty="0">
                <a:latin typeface="Monotype Corsiva" pitchFamily="66" charset="0"/>
                <a:cs typeface="Times New Roman" pitchFamily="18" charset="0"/>
              </a:rPr>
              <a:t>analyses </a:t>
            </a:r>
            <a:endParaRPr lang="en-US" sz="3200" b="1" i="1" dirty="0">
              <a:latin typeface="Monotype Corsiva" pitchFamily="66" charset="0"/>
              <a:cs typeface="Times New Roman" pitchFamily="18" charset="0"/>
            </a:endParaRPr>
          </a:p>
        </p:txBody>
      </p:sp>
      <p:pic>
        <p:nvPicPr>
          <p:cNvPr id="13" name="il_fi" descr="http://upload.wikimedia.org/wikipedia/en/thumb/1/1c/IIT_Kharagpur_Logo.svg/268px-IIT_Kharagpur_Logo.svg.png"/>
          <p:cNvPicPr>
            <a:picLocks noChangeAspect="1" noChangeArrowheads="1"/>
          </p:cNvPicPr>
          <p:nvPr/>
        </p:nvPicPr>
        <p:blipFill>
          <a:blip r:embed="rId9" cstate="print"/>
          <a:srcRect/>
          <a:stretch>
            <a:fillRect/>
          </a:stretch>
        </p:blipFill>
        <p:spPr bwMode="auto">
          <a:xfrm>
            <a:off x="0" y="49213"/>
            <a:ext cx="690562" cy="636587"/>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88" y="152400"/>
            <a:ext cx="7924800" cy="461665"/>
          </a:xfrm>
          <a:prstGeom prst="rect">
            <a:avLst/>
          </a:prstGeom>
          <a:noFill/>
        </p:spPr>
        <p:txBody>
          <a:bodyPr>
            <a:spAutoFit/>
          </a:bodyPr>
          <a:lstStyle/>
          <a:p>
            <a:pPr algn="ctr" fontAlgn="auto">
              <a:spcBef>
                <a:spcPct val="50000"/>
              </a:spcBef>
              <a:spcAft>
                <a:spcPts val="0"/>
              </a:spcAft>
              <a:defRPr/>
            </a:pPr>
            <a:r>
              <a:rPr lang="en-US" sz="2400" b="1" dirty="0">
                <a:solidFill>
                  <a:schemeClr val="tx1">
                    <a:lumMod val="95000"/>
                    <a:lumOff val="5000"/>
                  </a:schemeClr>
                </a:solidFill>
                <a:latin typeface="Monotype Corsiva" pitchFamily="66" charset="0"/>
                <a:cs typeface="+mn-cs"/>
              </a:rPr>
              <a:t>FTIR </a:t>
            </a:r>
            <a:r>
              <a:rPr lang="en-US" sz="2400" b="1" dirty="0" smtClean="0">
                <a:solidFill>
                  <a:schemeClr val="tx1">
                    <a:lumMod val="95000"/>
                    <a:lumOff val="5000"/>
                  </a:schemeClr>
                </a:solidFill>
                <a:latin typeface="Monotype Corsiva" pitchFamily="66" charset="0"/>
                <a:cs typeface="+mn-cs"/>
              </a:rPr>
              <a:t>spectra </a:t>
            </a:r>
            <a:r>
              <a:rPr lang="en-US" sz="2400" b="1" dirty="0">
                <a:solidFill>
                  <a:schemeClr val="tx1">
                    <a:lumMod val="95000"/>
                    <a:lumOff val="5000"/>
                  </a:schemeClr>
                </a:solidFill>
                <a:latin typeface="Monotype Corsiva" pitchFamily="66" charset="0"/>
                <a:cs typeface="+mn-cs"/>
              </a:rPr>
              <a:t>of </a:t>
            </a:r>
            <a:r>
              <a:rPr lang="en-US" sz="2400" b="1" dirty="0" smtClean="0">
                <a:solidFill>
                  <a:schemeClr val="tx1">
                    <a:lumMod val="95000"/>
                    <a:lumOff val="5000"/>
                  </a:schemeClr>
                </a:solidFill>
                <a:latin typeface="Monotype Corsiva" pitchFamily="66" charset="0"/>
                <a:cs typeface="+mn-cs"/>
              </a:rPr>
              <a:t>control </a:t>
            </a:r>
            <a:r>
              <a:rPr lang="en-US" sz="2400" b="1" dirty="0">
                <a:solidFill>
                  <a:schemeClr val="tx1">
                    <a:lumMod val="95000"/>
                    <a:lumOff val="5000"/>
                  </a:schemeClr>
                </a:solidFill>
                <a:latin typeface="Monotype Corsiva" pitchFamily="66" charset="0"/>
                <a:cs typeface="+mn-cs"/>
              </a:rPr>
              <a:t>and </a:t>
            </a:r>
            <a:r>
              <a:rPr lang="en-US" sz="2400" b="1" dirty="0" smtClean="0">
                <a:solidFill>
                  <a:schemeClr val="tx1">
                    <a:lumMod val="95000"/>
                    <a:lumOff val="5000"/>
                  </a:schemeClr>
                </a:solidFill>
                <a:latin typeface="Monotype Corsiva" pitchFamily="66" charset="0"/>
                <a:cs typeface="+mn-cs"/>
              </a:rPr>
              <a:t>enzyme </a:t>
            </a:r>
            <a:r>
              <a:rPr lang="en-US" sz="2400" b="1" dirty="0">
                <a:solidFill>
                  <a:schemeClr val="tx1">
                    <a:lumMod val="95000"/>
                    <a:lumOff val="5000"/>
                  </a:schemeClr>
                </a:solidFill>
                <a:latin typeface="Monotype Corsiva" pitchFamily="66" charset="0"/>
              </a:rPr>
              <a:t>p</a:t>
            </a:r>
            <a:r>
              <a:rPr lang="en-US" sz="2400" b="1" dirty="0" smtClean="0">
                <a:solidFill>
                  <a:schemeClr val="tx1">
                    <a:lumMod val="95000"/>
                    <a:lumOff val="5000"/>
                  </a:schemeClr>
                </a:solidFill>
                <a:latin typeface="Monotype Corsiva" pitchFamily="66" charset="0"/>
                <a:cs typeface="+mn-cs"/>
              </a:rPr>
              <a:t>retreated </a:t>
            </a:r>
            <a:r>
              <a:rPr lang="en-US" sz="2400" b="1" i="1" dirty="0" smtClean="0">
                <a:solidFill>
                  <a:schemeClr val="tx1">
                    <a:lumMod val="95000"/>
                    <a:lumOff val="5000"/>
                  </a:schemeClr>
                </a:solidFill>
                <a:latin typeface="Monotype Corsiva" pitchFamily="66" charset="0"/>
              </a:rPr>
              <a:t>s</a:t>
            </a:r>
            <a:r>
              <a:rPr lang="en-US" sz="2400" b="1" i="1" dirty="0" smtClean="0">
                <a:solidFill>
                  <a:schemeClr val="tx1">
                    <a:lumMod val="95000"/>
                    <a:lumOff val="5000"/>
                  </a:schemeClr>
                </a:solidFill>
                <a:latin typeface="Monotype Corsiva" pitchFamily="66" charset="0"/>
                <a:cs typeface="+mn-cs"/>
              </a:rPr>
              <a:t>ugarcane </a:t>
            </a:r>
            <a:r>
              <a:rPr lang="en-US" sz="2400" b="1" i="1" dirty="0" smtClean="0">
                <a:solidFill>
                  <a:schemeClr val="tx1">
                    <a:lumMod val="95000"/>
                    <a:lumOff val="5000"/>
                  </a:schemeClr>
                </a:solidFill>
                <a:latin typeface="Monotype Corsiva" pitchFamily="66" charset="0"/>
              </a:rPr>
              <a:t>t</a:t>
            </a:r>
            <a:r>
              <a:rPr lang="en-US" sz="2400" b="1" i="1" dirty="0" smtClean="0">
                <a:solidFill>
                  <a:schemeClr val="tx1">
                    <a:lumMod val="95000"/>
                    <a:lumOff val="5000"/>
                  </a:schemeClr>
                </a:solidFill>
                <a:latin typeface="Monotype Corsiva" pitchFamily="66" charset="0"/>
                <a:cs typeface="+mn-cs"/>
              </a:rPr>
              <a:t>ops</a:t>
            </a:r>
            <a:endParaRPr lang="en-IN" sz="2400" b="1" i="1" dirty="0">
              <a:solidFill>
                <a:schemeClr val="tx1">
                  <a:lumMod val="95000"/>
                  <a:lumOff val="5000"/>
                </a:schemeClr>
              </a:solidFill>
              <a:latin typeface="Monotype Corsiva" pitchFamily="66" charset="0"/>
              <a:cs typeface="+mn-cs"/>
            </a:endParaRPr>
          </a:p>
        </p:txBody>
      </p:sp>
      <p:pic>
        <p:nvPicPr>
          <p:cNvPr id="5127"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736600"/>
          </a:xfrm>
          <a:prstGeom prst="rect">
            <a:avLst/>
          </a:prstGeom>
          <a:noFill/>
          <a:ln w="6350">
            <a:noFill/>
            <a:miter lim="800000"/>
            <a:headEnd/>
            <a:tailEnd/>
          </a:ln>
        </p:spPr>
      </p:pic>
      <p:pic>
        <p:nvPicPr>
          <p:cNvPr id="11" name="Picture 10"/>
          <p:cNvPicPr/>
          <p:nvPr/>
        </p:nvPicPr>
        <p:blipFill>
          <a:blip r:embed="rId4" cstate="print">
            <a:grayscl/>
          </a:blip>
          <a:srcRect l="22575" t="20598" r="14033" b="15085"/>
          <a:stretch>
            <a:fillRect/>
          </a:stretch>
        </p:blipFill>
        <p:spPr bwMode="auto">
          <a:xfrm>
            <a:off x="990600" y="914400"/>
            <a:ext cx="7010400" cy="2895600"/>
          </a:xfrm>
          <a:prstGeom prst="rect">
            <a:avLst/>
          </a:prstGeom>
          <a:ln>
            <a:noFill/>
          </a:ln>
          <a:effectLst>
            <a:outerShdw blurRad="292100" dist="139700" dir="2700000" algn="tl" rotWithShape="0">
              <a:srgbClr val="333333">
                <a:alpha val="65000"/>
              </a:srgbClr>
            </a:outerShdw>
          </a:effectLst>
        </p:spPr>
        <p:style>
          <a:lnRef idx="2">
            <a:schemeClr val="dk1"/>
          </a:lnRef>
          <a:fillRef idx="1">
            <a:schemeClr val="lt1"/>
          </a:fillRef>
          <a:effectRef idx="0">
            <a:schemeClr val="dk1"/>
          </a:effectRef>
          <a:fontRef idx="minor">
            <a:schemeClr val="dk1"/>
          </a:fontRef>
        </p:style>
      </p:pic>
      <p:sp>
        <p:nvSpPr>
          <p:cNvPr id="5151" name="Rectangle 8"/>
          <p:cNvSpPr>
            <a:spLocks noChangeArrowheads="1"/>
          </p:cNvSpPr>
          <p:nvPr/>
        </p:nvSpPr>
        <p:spPr bwMode="auto">
          <a:xfrm>
            <a:off x="3929063" y="4572000"/>
            <a:ext cx="1500187" cy="338138"/>
          </a:xfrm>
          <a:prstGeom prst="rect">
            <a:avLst/>
          </a:prstGeom>
          <a:noFill/>
          <a:ln w="9525">
            <a:noFill/>
            <a:miter lim="800000"/>
            <a:headEnd/>
            <a:tailEnd/>
          </a:ln>
        </p:spPr>
        <p:txBody>
          <a:bodyPr>
            <a:spAutoFit/>
          </a:bodyPr>
          <a:lstStyle/>
          <a:p>
            <a:pPr algn="ctr"/>
            <a:r>
              <a:rPr lang="en-IN" sz="1600" b="1">
                <a:solidFill>
                  <a:srgbClr val="000000"/>
                </a:solidFill>
                <a:latin typeface="Times New Roman" pitchFamily="18" charset="0"/>
                <a:cs typeface="Times New Roman" pitchFamily="18" charset="0"/>
              </a:rPr>
              <a:t>Sugarcane top</a:t>
            </a:r>
          </a:p>
        </p:txBody>
      </p:sp>
      <p:graphicFrame>
        <p:nvGraphicFramePr>
          <p:cNvPr id="19" name="Table 18"/>
          <p:cNvGraphicFramePr>
            <a:graphicFrameLocks noGrp="1"/>
          </p:cNvGraphicFramePr>
          <p:nvPr/>
        </p:nvGraphicFramePr>
        <p:xfrm>
          <a:off x="1523999" y="3962400"/>
          <a:ext cx="6400801" cy="2891720"/>
        </p:xfrm>
        <a:graphic>
          <a:graphicData uri="http://schemas.openxmlformats.org/drawingml/2006/table">
            <a:tbl>
              <a:tblPr/>
              <a:tblGrid>
                <a:gridCol w="2236964"/>
                <a:gridCol w="4163837"/>
              </a:tblGrid>
              <a:tr h="278027">
                <a:tc>
                  <a:txBody>
                    <a:bodyPr/>
                    <a:lstStyle/>
                    <a:p>
                      <a:pPr marL="0" marR="0">
                        <a:lnSpc>
                          <a:spcPct val="115000"/>
                        </a:lnSpc>
                        <a:spcBef>
                          <a:spcPts val="0"/>
                        </a:spcBef>
                        <a:spcAft>
                          <a:spcPts val="0"/>
                        </a:spcAft>
                      </a:pPr>
                      <a:r>
                        <a:rPr lang="en-IN" sz="1300" b="1" kern="1200" dirty="0">
                          <a:solidFill>
                            <a:srgbClr val="FFFFFF"/>
                          </a:solidFill>
                          <a:latin typeface="Times New Roman"/>
                          <a:ea typeface="Times New Roman"/>
                          <a:cs typeface="Times New Roman"/>
                        </a:rPr>
                        <a:t>Peak (cm-1) </a:t>
                      </a:r>
                      <a:endParaRPr lang="en-US" sz="1100" dirty="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EB966"/>
                    </a:solidFill>
                  </a:tcPr>
                </a:tc>
                <a:tc>
                  <a:txBody>
                    <a:bodyPr/>
                    <a:lstStyle/>
                    <a:p>
                      <a:pPr marL="0" marR="0">
                        <a:lnSpc>
                          <a:spcPct val="115000"/>
                        </a:lnSpc>
                        <a:spcBef>
                          <a:spcPts val="0"/>
                        </a:spcBef>
                        <a:spcAft>
                          <a:spcPts val="0"/>
                        </a:spcAft>
                      </a:pPr>
                      <a:r>
                        <a:rPr lang="en-IN" sz="1300" b="1" kern="1200" dirty="0">
                          <a:solidFill>
                            <a:srgbClr val="FFFFFF"/>
                          </a:solidFill>
                          <a:latin typeface="Times New Roman"/>
                          <a:ea typeface="Times New Roman"/>
                          <a:cs typeface="Times New Roman"/>
                        </a:rPr>
                        <a:t>Functional group </a:t>
                      </a:r>
                      <a:endParaRPr lang="en-US" sz="1100" dirty="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EB966"/>
                    </a:solidFill>
                  </a:tcPr>
                </a:tc>
              </a:tr>
              <a:tr h="278027">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3404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OH vibration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r>
              <a:tr h="278027">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2930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C-H methyl and methylene group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r>
              <a:tr h="278027">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1651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C=C stretching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r>
              <a:tr h="488489">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1514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c>
                  <a:txBody>
                    <a:bodyPr/>
                    <a:lstStyle/>
                    <a:p>
                      <a:pPr marL="0" marR="0">
                        <a:lnSpc>
                          <a:spcPct val="115000"/>
                        </a:lnSpc>
                        <a:spcBef>
                          <a:spcPts val="0"/>
                        </a:spcBef>
                        <a:spcAft>
                          <a:spcPts val="0"/>
                        </a:spcAft>
                      </a:pPr>
                      <a:r>
                        <a:rPr lang="en-US" sz="1300" kern="1200" dirty="0">
                          <a:solidFill>
                            <a:srgbClr val="000000"/>
                          </a:solidFill>
                          <a:latin typeface="Times New Roman"/>
                          <a:ea typeface="Times New Roman"/>
                          <a:cs typeface="Times New Roman"/>
                        </a:rPr>
                        <a:t>C=C (related to lignin removal) </a:t>
                      </a:r>
                      <a:r>
                        <a:rPr lang="en-US" sz="1300" kern="1200" dirty="0" err="1">
                          <a:solidFill>
                            <a:srgbClr val="000000"/>
                          </a:solidFill>
                          <a:latin typeface="Times New Roman"/>
                          <a:ea typeface="Times New Roman"/>
                          <a:cs typeface="Times New Roman"/>
                        </a:rPr>
                        <a:t>guaiacyl</a:t>
                      </a:r>
                      <a:r>
                        <a:rPr lang="en-US" sz="1300" kern="1200" dirty="0">
                          <a:solidFill>
                            <a:srgbClr val="000000"/>
                          </a:solidFill>
                          <a:latin typeface="Times New Roman"/>
                          <a:ea typeface="Times New Roman"/>
                          <a:cs typeface="Times New Roman"/>
                        </a:rPr>
                        <a:t> ring of lignin of the aromatic ring of lignin </a:t>
                      </a:r>
                      <a:endParaRPr lang="en-US" sz="1100" dirty="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r>
              <a:tr h="291960">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1249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c>
                  <a:txBody>
                    <a:bodyPr/>
                    <a:lstStyle/>
                    <a:p>
                      <a:pPr marL="0" marR="0">
                        <a:lnSpc>
                          <a:spcPct val="115000"/>
                        </a:lnSpc>
                        <a:spcBef>
                          <a:spcPts val="0"/>
                        </a:spcBef>
                        <a:spcAft>
                          <a:spcPts val="0"/>
                        </a:spcAft>
                      </a:pPr>
                      <a:r>
                        <a:rPr lang="en-US" sz="1300" kern="1200">
                          <a:solidFill>
                            <a:srgbClr val="000000"/>
                          </a:solidFill>
                          <a:latin typeface="Times New Roman"/>
                          <a:ea typeface="Times New Roman"/>
                          <a:cs typeface="Times New Roman"/>
                        </a:rPr>
                        <a:t>C-O stretchingin lignin and hemicellulose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D3"/>
                    </a:solidFill>
                  </a:tcPr>
                </a:tc>
              </a:tr>
              <a:tr h="698952">
                <a:tc>
                  <a:txBody>
                    <a:bodyPr/>
                    <a:lstStyle/>
                    <a:p>
                      <a:pPr marL="0" marR="0">
                        <a:lnSpc>
                          <a:spcPct val="115000"/>
                        </a:lnSpc>
                        <a:spcBef>
                          <a:spcPts val="0"/>
                        </a:spcBef>
                        <a:spcAft>
                          <a:spcPts val="0"/>
                        </a:spcAft>
                      </a:pPr>
                      <a:r>
                        <a:rPr lang="en-IN" sz="1300" kern="1200">
                          <a:solidFill>
                            <a:srgbClr val="000000"/>
                          </a:solidFill>
                          <a:latin typeface="Times New Roman"/>
                          <a:ea typeface="Times New Roman"/>
                          <a:cs typeface="Times New Roman"/>
                        </a:rPr>
                        <a:t>1043 </a:t>
                      </a:r>
                      <a:endParaRPr lang="en-US" sz="110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c>
                  <a:txBody>
                    <a:bodyPr/>
                    <a:lstStyle/>
                    <a:p>
                      <a:pPr marL="0" marR="0">
                        <a:lnSpc>
                          <a:spcPct val="115000"/>
                        </a:lnSpc>
                        <a:spcBef>
                          <a:spcPts val="0"/>
                        </a:spcBef>
                        <a:spcAft>
                          <a:spcPts val="0"/>
                        </a:spcAft>
                      </a:pPr>
                      <a:r>
                        <a:rPr lang="en-US" sz="1300" kern="1200" dirty="0">
                          <a:solidFill>
                            <a:srgbClr val="000000"/>
                          </a:solidFill>
                          <a:latin typeface="Times New Roman"/>
                          <a:ea typeface="Times New Roman"/>
                          <a:cs typeface="Times New Roman"/>
                        </a:rPr>
                        <a:t>the </a:t>
                      </a:r>
                      <a:r>
                        <a:rPr lang="en-US" sz="1300" kern="1200" dirty="0" err="1">
                          <a:solidFill>
                            <a:srgbClr val="000000"/>
                          </a:solidFill>
                          <a:latin typeface="Times New Roman"/>
                          <a:ea typeface="Times New Roman"/>
                          <a:cs typeface="Times New Roman"/>
                        </a:rPr>
                        <a:t>vibrational</a:t>
                      </a:r>
                      <a:r>
                        <a:rPr lang="en-US" sz="1300" kern="1200" dirty="0">
                          <a:solidFill>
                            <a:srgbClr val="000000"/>
                          </a:solidFill>
                          <a:latin typeface="Times New Roman"/>
                          <a:ea typeface="Times New Roman"/>
                          <a:cs typeface="Times New Roman"/>
                        </a:rPr>
                        <a:t> modes of –CH</a:t>
                      </a:r>
                      <a:r>
                        <a:rPr lang="en-US" sz="1300" kern="1200" baseline="-25000" dirty="0">
                          <a:solidFill>
                            <a:srgbClr val="000000"/>
                          </a:solidFill>
                          <a:latin typeface="Times New Roman"/>
                          <a:ea typeface="Times New Roman"/>
                          <a:cs typeface="Times New Roman"/>
                        </a:rPr>
                        <a:t>2</a:t>
                      </a:r>
                      <a:r>
                        <a:rPr lang="en-US" sz="1300" kern="1200" dirty="0">
                          <a:solidFill>
                            <a:srgbClr val="000000"/>
                          </a:solidFill>
                          <a:latin typeface="Times New Roman"/>
                          <a:ea typeface="Times New Roman"/>
                          <a:cs typeface="Times New Roman"/>
                        </a:rPr>
                        <a:t>OH groups and the C–O stretching vibration coupled with C–O bending of the</a:t>
                      </a:r>
                      <a:endParaRPr lang="en-US" sz="1100" dirty="0">
                        <a:latin typeface="Calibri"/>
                        <a:ea typeface="Calibri"/>
                        <a:cs typeface="Times New Roman"/>
                      </a:endParaRPr>
                    </a:p>
                    <a:p>
                      <a:pPr marL="0" marR="0">
                        <a:lnSpc>
                          <a:spcPct val="115000"/>
                        </a:lnSpc>
                        <a:spcBef>
                          <a:spcPts val="0"/>
                        </a:spcBef>
                        <a:spcAft>
                          <a:spcPts val="0"/>
                        </a:spcAft>
                      </a:pPr>
                      <a:r>
                        <a:rPr lang="en-US" sz="1300" kern="1200" dirty="0">
                          <a:solidFill>
                            <a:srgbClr val="000000"/>
                          </a:solidFill>
                          <a:latin typeface="Times New Roman"/>
                          <a:ea typeface="Times New Roman"/>
                          <a:cs typeface="Times New Roman"/>
                        </a:rPr>
                        <a:t> C–OH groups of carbohydrates </a:t>
                      </a:r>
                      <a:endParaRPr lang="en-US" sz="1100" dirty="0">
                        <a:latin typeface="Calibri"/>
                        <a:ea typeface="Calibri"/>
                        <a:cs typeface="Times New Roman"/>
                      </a:endParaRPr>
                    </a:p>
                  </a:txBody>
                  <a:tcPr marL="87620" marR="87620" marT="43810" marB="4381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F3EA"/>
                    </a:solid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9" descr="C:\Users\USER\Desktop\sem pics\KG- R _2.JPG"/>
          <p:cNvPicPr>
            <a:picLocks noChangeAspect="1" noChangeArrowheads="1"/>
          </p:cNvPicPr>
          <p:nvPr/>
        </p:nvPicPr>
        <p:blipFill>
          <a:blip r:embed="rId2" cstate="print"/>
          <a:srcRect/>
          <a:stretch>
            <a:fillRect/>
          </a:stretch>
        </p:blipFill>
        <p:spPr bwMode="auto">
          <a:xfrm>
            <a:off x="17449801" y="22707600"/>
            <a:ext cx="1307776" cy="350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149" name="Rectangle 18"/>
          <p:cNvSpPr>
            <a:spLocks noChangeArrowheads="1"/>
          </p:cNvSpPr>
          <p:nvPr/>
        </p:nvSpPr>
        <p:spPr bwMode="auto">
          <a:xfrm>
            <a:off x="0" y="152400"/>
            <a:ext cx="9144000" cy="646113"/>
          </a:xfrm>
          <a:prstGeom prst="rect">
            <a:avLst/>
          </a:prstGeom>
          <a:noFill/>
          <a:ln w="9525">
            <a:noFill/>
            <a:miter lim="800000"/>
            <a:headEnd/>
            <a:tailEnd/>
          </a:ln>
        </p:spPr>
        <p:txBody>
          <a:bodyPr>
            <a:spAutoFit/>
          </a:bodyPr>
          <a:lstStyle/>
          <a:p>
            <a:pPr algn="ctr"/>
            <a:r>
              <a:rPr lang="en-IN" sz="3600" b="1" dirty="0">
                <a:latin typeface="Monotype Corsiva" pitchFamily="66" charset="0"/>
                <a:cs typeface="Times New Roman" pitchFamily="18" charset="0"/>
              </a:rPr>
              <a:t>XRD </a:t>
            </a:r>
            <a:r>
              <a:rPr lang="en-IN" sz="3600" b="1" dirty="0" smtClean="0">
                <a:latin typeface="Monotype Corsiva" pitchFamily="66" charset="0"/>
                <a:cs typeface="Times New Roman" pitchFamily="18" charset="0"/>
              </a:rPr>
              <a:t>Analysis</a:t>
            </a:r>
            <a:endParaRPr lang="en-IN" sz="3600" b="1" dirty="0">
              <a:latin typeface="Monotype Corsiva" pitchFamily="66" charset="0"/>
              <a:cs typeface="Times New Roman" pitchFamily="18" charset="0"/>
            </a:endParaRPr>
          </a:p>
        </p:txBody>
      </p:sp>
      <p:pic>
        <p:nvPicPr>
          <p:cNvPr id="6150"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736600"/>
          </a:xfrm>
          <a:prstGeom prst="rect">
            <a:avLst/>
          </a:prstGeom>
          <a:noFill/>
          <a:ln w="6350">
            <a:noFill/>
            <a:miter lim="800000"/>
            <a:headEnd/>
            <a:tailEnd/>
          </a:ln>
        </p:spPr>
      </p:pic>
      <p:pic>
        <p:nvPicPr>
          <p:cNvPr id="13" name="Picture 13" descr="C:\Users\knawang\Desktop\SEM SCT\SCT-RAW.JPG"/>
          <p:cNvPicPr>
            <a:picLocks noChangeAspect="1" noChangeArrowheads="1"/>
          </p:cNvPicPr>
          <p:nvPr/>
        </p:nvPicPr>
        <p:blipFill>
          <a:blip r:embed="rId4" cstate="print"/>
          <a:srcRect/>
          <a:stretch>
            <a:fillRect/>
          </a:stretch>
        </p:blipFill>
        <p:spPr bwMode="auto">
          <a:xfrm>
            <a:off x="457200" y="1905000"/>
            <a:ext cx="3371850" cy="3352799"/>
          </a:xfrm>
          <a:prstGeom prst="rect">
            <a:avLst/>
          </a:prstGeom>
          <a:ln>
            <a:noFill/>
          </a:ln>
          <a:effectLst>
            <a:softEdge rad="112500"/>
          </a:effectLst>
        </p:spPr>
      </p:pic>
      <p:pic>
        <p:nvPicPr>
          <p:cNvPr id="14" name="Picture 14" descr="C:\Users\knawang\Desktop\SEM SCT\SCT-PRETREATED.JPG"/>
          <p:cNvPicPr>
            <a:picLocks noChangeAspect="1" noChangeArrowheads="1"/>
          </p:cNvPicPr>
          <p:nvPr/>
        </p:nvPicPr>
        <p:blipFill>
          <a:blip r:embed="rId5" cstate="print"/>
          <a:srcRect/>
          <a:stretch>
            <a:fillRect/>
          </a:stretch>
        </p:blipFill>
        <p:spPr bwMode="auto">
          <a:xfrm>
            <a:off x="6019800" y="1752600"/>
            <a:ext cx="2895600" cy="3276600"/>
          </a:xfrm>
          <a:prstGeom prst="rect">
            <a:avLst/>
          </a:prstGeom>
          <a:ln>
            <a:noFill/>
          </a:ln>
          <a:effectLst>
            <a:softEdge rad="112500"/>
          </a:effectLst>
        </p:spPr>
      </p:pic>
      <p:graphicFrame>
        <p:nvGraphicFramePr>
          <p:cNvPr id="15" name="Diagram 14"/>
          <p:cNvGraphicFramePr/>
          <p:nvPr/>
        </p:nvGraphicFramePr>
        <p:xfrm>
          <a:off x="3048000" y="2743200"/>
          <a:ext cx="3276600" cy="12858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9" name="Table 18"/>
          <p:cNvGraphicFramePr>
            <a:graphicFrameLocks noGrp="1"/>
          </p:cNvGraphicFramePr>
          <p:nvPr/>
        </p:nvGraphicFramePr>
        <p:xfrm>
          <a:off x="2286000" y="5410200"/>
          <a:ext cx="5638800" cy="1020445"/>
        </p:xfrm>
        <a:graphic>
          <a:graphicData uri="http://schemas.openxmlformats.org/drawingml/2006/table">
            <a:tbl>
              <a:tblPr firstRow="1" bandRow="1">
                <a:tableStyleId>{5C22544A-7EE6-4342-B048-85BDC9FD1C3A}</a:tableStyleId>
              </a:tblPr>
              <a:tblGrid>
                <a:gridCol w="2819400"/>
                <a:gridCol w="2819400"/>
              </a:tblGrid>
              <a:tr h="457200">
                <a:tc>
                  <a:txBody>
                    <a:bodyPr/>
                    <a:lstStyle/>
                    <a:p>
                      <a:pPr algn="ctr"/>
                      <a:r>
                        <a:rPr lang="en-US" sz="1400" dirty="0" smtClean="0">
                          <a:solidFill>
                            <a:schemeClr val="tx1"/>
                          </a:solidFill>
                        </a:rPr>
                        <a:t>Biomass</a:t>
                      </a:r>
                      <a:endParaRPr lang="en-US" sz="1400" dirty="0">
                        <a:solidFill>
                          <a:schemeClr val="tx1"/>
                        </a:solidFill>
                      </a:endParaRPr>
                    </a:p>
                  </a:txBody>
                  <a:tcPr/>
                </a:tc>
                <a:tc>
                  <a:txBody>
                    <a:bodyPr/>
                    <a:lstStyle/>
                    <a:p>
                      <a:pPr marL="180340" marR="0" lvl="0" indent="0" algn="ctr" defTabSz="914400" rtl="0" eaLnBrk="1" fontAlgn="auto" latinLnBrk="0" hangingPunct="1">
                        <a:lnSpc>
                          <a:spcPct val="150000"/>
                        </a:lnSpc>
                        <a:spcBef>
                          <a:spcPts val="0"/>
                        </a:spcBef>
                        <a:spcAft>
                          <a:spcPts val="0"/>
                        </a:spcAft>
                        <a:buClrTx/>
                        <a:buSzTx/>
                        <a:buFontTx/>
                        <a:buNone/>
                        <a:tabLst/>
                        <a:defRPr/>
                      </a:pPr>
                      <a:r>
                        <a:rPr kumimoji="0" lang="en-IN" sz="1400" b="1"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Increase in </a:t>
                      </a:r>
                      <a:r>
                        <a:rPr kumimoji="0" lang="en-IN" sz="1400" b="1" i="0" u="none" strike="noStrike" kern="1200" cap="none" spc="0" normalizeH="0" baseline="0" noProof="0" dirty="0" err="1" smtClean="0">
                          <a:ln>
                            <a:noFill/>
                          </a:ln>
                          <a:solidFill>
                            <a:prstClr val="black"/>
                          </a:solidFill>
                          <a:effectLst/>
                          <a:uLnTx/>
                          <a:uFillTx/>
                          <a:latin typeface="Times New Roman" pitchFamily="18" charset="0"/>
                          <a:ea typeface="Calibri"/>
                          <a:cs typeface="Times New Roman" pitchFamily="18" charset="0"/>
                        </a:rPr>
                        <a:t>crystallinity</a:t>
                      </a:r>
                      <a:r>
                        <a:rPr kumimoji="0" lang="en-IN" sz="1400" b="1"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 (%)</a:t>
                      </a:r>
                      <a:endParaRPr kumimoji="0" lang="en-IN" sz="14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p>
                      <a:pPr algn="ctr"/>
                      <a:endParaRPr lang="en-US" dirty="0"/>
                    </a:p>
                  </a:txBody>
                  <a:tcPr/>
                </a:tc>
              </a:tr>
              <a:tr h="328419">
                <a:tc>
                  <a:txBody>
                    <a:bodyPr/>
                    <a:lstStyle/>
                    <a:p>
                      <a:pPr marL="180340" algn="ctr">
                        <a:lnSpc>
                          <a:spcPct val="150000"/>
                        </a:lnSpc>
                        <a:spcAft>
                          <a:spcPts val="0"/>
                        </a:spcAft>
                      </a:pPr>
                      <a:r>
                        <a:rPr lang="en-IN" sz="1400" dirty="0">
                          <a:latin typeface="Times New Roman" pitchFamily="18" charset="0"/>
                          <a:ea typeface="Calibri"/>
                          <a:cs typeface="Times New Roman" pitchFamily="18" charset="0"/>
                        </a:rPr>
                        <a:t>Sugarcane top</a:t>
                      </a:r>
                    </a:p>
                  </a:txBody>
                  <a:tcPr marL="68580" marR="68580" marT="14605" marB="0"/>
                </a:tc>
                <a:tc>
                  <a:txBody>
                    <a:bodyPr/>
                    <a:lstStyle/>
                    <a:p>
                      <a:pPr marL="180340" algn="ctr">
                        <a:lnSpc>
                          <a:spcPct val="150000"/>
                        </a:lnSpc>
                        <a:spcAft>
                          <a:spcPts val="0"/>
                        </a:spcAft>
                      </a:pPr>
                      <a:r>
                        <a:rPr lang="en-IN" sz="1400" dirty="0">
                          <a:latin typeface="Times New Roman" pitchFamily="18" charset="0"/>
                          <a:ea typeface="Calibri"/>
                          <a:cs typeface="Times New Roman" pitchFamily="18" charset="0"/>
                        </a:rPr>
                        <a:t>4.30</a:t>
                      </a:r>
                    </a:p>
                  </a:txBody>
                  <a:tcPr marL="68580" marR="68580" marT="14605" marB="0"/>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7" name="Picture 3"/>
          <p:cNvPicPr>
            <a:picLocks noChangeAspect="1" noChangeArrowheads="1"/>
          </p:cNvPicPr>
          <p:nvPr/>
        </p:nvPicPr>
        <p:blipFill>
          <a:blip r:embed="rId2" cstate="print"/>
          <a:srcRect/>
          <a:stretch>
            <a:fillRect/>
          </a:stretch>
        </p:blipFill>
        <p:spPr bwMode="auto">
          <a:xfrm>
            <a:off x="914400" y="1143000"/>
            <a:ext cx="7239000" cy="4191000"/>
          </a:xfrm>
          <a:prstGeom prst="rect">
            <a:avLst/>
          </a:prstGeom>
          <a:ln>
            <a:noFill/>
          </a:ln>
          <a:effectLst>
            <a:outerShdw blurRad="292100" dist="139700" dir="2700000" algn="tl" rotWithShape="0">
              <a:srgbClr val="333333">
                <a:alpha val="65000"/>
              </a:srgbClr>
            </a:outerShdw>
          </a:effectLst>
        </p:spPr>
      </p:pic>
      <p:sp>
        <p:nvSpPr>
          <p:cNvPr id="48134" name="Rectangle 10"/>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pPr eaLnBrk="1" hangingPunct="1">
              <a:tabLst>
                <a:tab pos="3333750" algn="l"/>
              </a:tabLst>
            </a:pPr>
            <a:endParaRPr lang="en-US">
              <a:latin typeface="Calibri" pitchFamily="34" charset="0"/>
            </a:endParaRPr>
          </a:p>
        </p:txBody>
      </p:sp>
      <p:sp>
        <p:nvSpPr>
          <p:cNvPr id="48139" name="Rectangle 27"/>
          <p:cNvSpPr>
            <a:spLocks noChangeArrowheads="1"/>
          </p:cNvSpPr>
          <p:nvPr/>
        </p:nvSpPr>
        <p:spPr bwMode="auto">
          <a:xfrm>
            <a:off x="0" y="11763375"/>
            <a:ext cx="2820988" cy="276225"/>
          </a:xfrm>
          <a:prstGeom prst="rect">
            <a:avLst/>
          </a:prstGeom>
          <a:noFill/>
          <a:ln w="9525">
            <a:noFill/>
            <a:miter lim="800000"/>
            <a:headEnd/>
            <a:tailEnd/>
          </a:ln>
        </p:spPr>
        <p:txBody>
          <a:bodyPr wrap="none" anchor="ctr">
            <a:spAutoFit/>
          </a:bodyPr>
          <a:lstStyle/>
          <a:p>
            <a:pPr eaLnBrk="1" hangingPunct="1">
              <a:tabLst>
                <a:tab pos="3333750" algn="l"/>
              </a:tabLst>
            </a:pPr>
            <a:r>
              <a:rPr lang="en-US" sz="1200">
                <a:latin typeface="Times New Roman" pitchFamily="18" charset="0"/>
                <a:cs typeface="Times New Roman" pitchFamily="18" charset="0"/>
              </a:rPr>
              <a:t>                                                               (H)</a:t>
            </a:r>
            <a:endParaRPr lang="en-US">
              <a:latin typeface="Calibri" pitchFamily="34" charset="0"/>
            </a:endParaRPr>
          </a:p>
        </p:txBody>
      </p:sp>
      <p:sp>
        <p:nvSpPr>
          <p:cNvPr id="48140" name="Rectangle 29"/>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pPr eaLnBrk="1" hangingPunct="1">
              <a:tabLst>
                <a:tab pos="3333750" algn="l"/>
              </a:tabLst>
            </a:pPr>
            <a:endParaRPr lang="en-US">
              <a:latin typeface="Calibri" pitchFamily="34" charset="0"/>
            </a:endParaRPr>
          </a:p>
        </p:txBody>
      </p:sp>
      <p:sp>
        <p:nvSpPr>
          <p:cNvPr id="48142" name="Rectangle 32"/>
          <p:cNvSpPr>
            <a:spLocks noChangeArrowheads="1"/>
          </p:cNvSpPr>
          <p:nvPr/>
        </p:nvSpPr>
        <p:spPr bwMode="auto">
          <a:xfrm>
            <a:off x="0" y="0"/>
            <a:ext cx="184150" cy="369888"/>
          </a:xfrm>
          <a:prstGeom prst="rect">
            <a:avLst/>
          </a:prstGeom>
          <a:noFill/>
          <a:ln w="9525">
            <a:noFill/>
            <a:miter lim="800000"/>
            <a:headEnd/>
            <a:tailEnd/>
          </a:ln>
        </p:spPr>
        <p:txBody>
          <a:bodyPr wrap="none" anchor="ctr">
            <a:spAutoFit/>
          </a:bodyPr>
          <a:lstStyle/>
          <a:p>
            <a:pPr eaLnBrk="1" hangingPunct="1"/>
            <a:endParaRPr lang="en-US">
              <a:latin typeface="Calibri" pitchFamily="34" charset="0"/>
            </a:endParaRPr>
          </a:p>
        </p:txBody>
      </p:sp>
      <p:sp>
        <p:nvSpPr>
          <p:cNvPr id="48145" name="Rectangle 18"/>
          <p:cNvSpPr>
            <a:spLocks noChangeArrowheads="1"/>
          </p:cNvSpPr>
          <p:nvPr/>
        </p:nvSpPr>
        <p:spPr bwMode="auto">
          <a:xfrm>
            <a:off x="0" y="5562600"/>
            <a:ext cx="9144000" cy="307777"/>
          </a:xfrm>
          <a:prstGeom prst="rect">
            <a:avLst/>
          </a:prstGeom>
          <a:noFill/>
          <a:ln w="9525">
            <a:noFill/>
            <a:miter lim="800000"/>
            <a:headEnd/>
            <a:tailEnd/>
          </a:ln>
        </p:spPr>
        <p:txBody>
          <a:bodyPr>
            <a:spAutoFit/>
          </a:bodyPr>
          <a:lstStyle/>
          <a:p>
            <a:pPr algn="ctr" eaLnBrk="1" hangingPunct="1"/>
            <a:r>
              <a:rPr lang="en-US" sz="1400" b="1" dirty="0" smtClean="0">
                <a:latin typeface="Times New Roman" pitchFamily="18" charset="0"/>
                <a:cs typeface="Times New Roman" pitchFamily="18" charset="0"/>
              </a:rPr>
              <a:t>HPLC chromatograms of lignin degradation products released over time : Sugar cane Top</a:t>
            </a:r>
            <a:endParaRPr lang="en-IN" sz="1400" b="1" dirty="0">
              <a:latin typeface="Calibri" pitchFamily="34" charset="0"/>
            </a:endParaRPr>
          </a:p>
        </p:txBody>
      </p:sp>
      <p:pic>
        <p:nvPicPr>
          <p:cNvPr id="48146"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593725"/>
          </a:xfrm>
          <a:prstGeom prst="rect">
            <a:avLst/>
          </a:prstGeom>
          <a:noFill/>
          <a:ln w="6350">
            <a:noFill/>
            <a:miter lim="800000"/>
            <a:headEnd/>
            <a:tailEnd/>
          </a:ln>
        </p:spPr>
      </p:pic>
      <p:sp>
        <p:nvSpPr>
          <p:cNvPr id="19" name="Rectangle 18"/>
          <p:cNvSpPr/>
          <p:nvPr/>
        </p:nvSpPr>
        <p:spPr>
          <a:xfrm>
            <a:off x="2133600" y="0"/>
            <a:ext cx="4572000" cy="646331"/>
          </a:xfrm>
          <a:prstGeom prst="rect">
            <a:avLst/>
          </a:prstGeom>
        </p:spPr>
        <p:txBody>
          <a:bodyPr>
            <a:spAutoFit/>
          </a:bodyPr>
          <a:lstStyle/>
          <a:p>
            <a:pPr algn="ctr">
              <a:tabLst>
                <a:tab pos="3333750" algn="l"/>
              </a:tabLst>
            </a:pPr>
            <a:r>
              <a:rPr lang="en-US" sz="3600" b="1" dirty="0">
                <a:latin typeface="Monotype Corsiva" pitchFamily="66" charset="0"/>
                <a:cs typeface="Times New Roman" pitchFamily="18" charset="0"/>
              </a:rPr>
              <a:t>HPLC </a:t>
            </a:r>
            <a:r>
              <a:rPr lang="en-US" sz="3600" b="1" dirty="0" smtClean="0">
                <a:latin typeface="Monotype Corsiva" pitchFamily="66" charset="0"/>
                <a:cs typeface="Times New Roman" pitchFamily="18" charset="0"/>
              </a:rPr>
              <a:t>Analysis</a:t>
            </a:r>
            <a:endParaRPr lang="en-US" sz="3600" b="1" dirty="0">
              <a:latin typeface="Monotype Corsiva" pitchFamily="66" charset="0"/>
            </a:endParaRPr>
          </a:p>
        </p:txBody>
      </p:sp>
      <p:sp>
        <p:nvSpPr>
          <p:cNvPr id="20" name="TextBox 19"/>
          <p:cNvSpPr txBox="1"/>
          <p:nvPr/>
        </p:nvSpPr>
        <p:spPr>
          <a:xfrm>
            <a:off x="914400" y="5943600"/>
            <a:ext cx="7467600" cy="1107996"/>
          </a:xfrm>
          <a:prstGeom prst="rect">
            <a:avLst/>
          </a:prstGeom>
          <a:noFill/>
        </p:spPr>
        <p:txBody>
          <a:bodyPr wrap="square" rtlCol="0">
            <a:spAutoFit/>
          </a:bodyPr>
          <a:lstStyle/>
          <a:p>
            <a:pPr lvl="0" algn="just">
              <a:tabLst>
                <a:tab pos="3333750" algn="l"/>
              </a:tabLst>
            </a:pPr>
            <a:r>
              <a:rPr lang="en-IN" sz="1600" dirty="0" smtClean="0">
                <a:solidFill>
                  <a:prstClr val="black"/>
                </a:solidFill>
                <a:latin typeface="Times New Roman" pitchFamily="18" charset="0"/>
                <a:cs typeface="Times New Roman" pitchFamily="18" charset="0"/>
              </a:rPr>
              <a:t>HPLC results showed that with time, peak area of the individual peaks (having same retention time) increased in magnitude which infers that the concentration of intermediates produced during lignin degradation have been increased with time</a:t>
            </a:r>
            <a:endParaRPr lang="en-US" sz="1600" dirty="0" smtClean="0">
              <a:solidFill>
                <a:prstClr val="black"/>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0"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
        <p:nvSpPr>
          <p:cNvPr id="14" name="Rectangle 18"/>
          <p:cNvSpPr>
            <a:spLocks noChangeArrowheads="1"/>
          </p:cNvSpPr>
          <p:nvPr/>
        </p:nvSpPr>
        <p:spPr bwMode="auto">
          <a:xfrm>
            <a:off x="-228600" y="-57329"/>
            <a:ext cx="9144000" cy="1200329"/>
          </a:xfrm>
          <a:prstGeom prst="rect">
            <a:avLst/>
          </a:prstGeom>
          <a:noFill/>
          <a:ln w="9525">
            <a:noFill/>
            <a:miter lim="800000"/>
            <a:headEnd/>
            <a:tailEnd/>
          </a:ln>
        </p:spPr>
        <p:txBody>
          <a:bodyPr>
            <a:spAutoFit/>
          </a:bodyPr>
          <a:lstStyle/>
          <a:p>
            <a:pPr algn="ctr"/>
            <a:r>
              <a:rPr lang="en-IN" sz="3600" b="1" dirty="0">
                <a:latin typeface="Monotype Corsiva" pitchFamily="66" charset="0"/>
                <a:cs typeface="Times New Roman" pitchFamily="18" charset="0"/>
              </a:rPr>
              <a:t>GC-MS Analysis </a:t>
            </a:r>
            <a:endParaRPr lang="en-US" sz="3600" b="1" i="1" dirty="0">
              <a:latin typeface="Monotype Corsiva" pitchFamily="66" charset="0"/>
              <a:cs typeface="Times New Roman" pitchFamily="18" charset="0"/>
            </a:endParaRPr>
          </a:p>
          <a:p>
            <a:pPr algn="ctr"/>
            <a:endParaRPr lang="en-IN" sz="3600" b="1" dirty="0">
              <a:latin typeface="Monotype Corsiva" pitchFamily="66" charset="0"/>
              <a:cs typeface="Times New Roman" pitchFamily="18" charset="0"/>
            </a:endParaRPr>
          </a:p>
        </p:txBody>
      </p:sp>
      <p:grpSp>
        <p:nvGrpSpPr>
          <p:cNvPr id="21" name="Group 20"/>
          <p:cNvGrpSpPr/>
          <p:nvPr/>
        </p:nvGrpSpPr>
        <p:grpSpPr>
          <a:xfrm>
            <a:off x="609600" y="1763712"/>
            <a:ext cx="8077200" cy="3417888"/>
            <a:chOff x="1162048" y="304800"/>
            <a:chExt cx="6686552" cy="3417888"/>
          </a:xfrm>
        </p:grpSpPr>
        <p:pic>
          <p:nvPicPr>
            <p:cNvPr id="16" name="Picture 2"/>
            <p:cNvPicPr>
              <a:picLocks noChangeAspect="1" noChangeArrowheads="1"/>
            </p:cNvPicPr>
            <p:nvPr/>
          </p:nvPicPr>
          <p:blipFill>
            <a:blip r:embed="rId3" cstate="print"/>
            <a:srcRect/>
            <a:stretch>
              <a:fillRect/>
            </a:stretch>
          </p:blipFill>
          <p:spPr bwMode="auto">
            <a:xfrm>
              <a:off x="1162048" y="838200"/>
              <a:ext cx="3124200" cy="2286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3"/>
            <p:cNvPicPr>
              <a:picLocks noChangeAspect="1" noChangeArrowheads="1"/>
            </p:cNvPicPr>
            <p:nvPr/>
          </p:nvPicPr>
          <p:blipFill>
            <a:blip r:embed="rId4" cstate="print"/>
            <a:srcRect/>
            <a:stretch>
              <a:fillRect/>
            </a:stretch>
          </p:blipFill>
          <p:spPr bwMode="auto">
            <a:xfrm>
              <a:off x="4800600" y="914400"/>
              <a:ext cx="3048000" cy="22098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TextBox 5"/>
            <p:cNvSpPr txBox="1">
              <a:spLocks noChangeArrowheads="1"/>
            </p:cNvSpPr>
            <p:nvPr/>
          </p:nvSpPr>
          <p:spPr bwMode="auto">
            <a:xfrm>
              <a:off x="2476500" y="3352800"/>
              <a:ext cx="3810000" cy="369888"/>
            </a:xfrm>
            <a:prstGeom prst="rect">
              <a:avLst/>
            </a:prstGeom>
            <a:noFill/>
            <a:ln w="9525">
              <a:noFill/>
              <a:miter lim="800000"/>
              <a:headEnd/>
              <a:tailEnd/>
            </a:ln>
          </p:spPr>
          <p:txBody>
            <a:bodyPr>
              <a:spAutoFit/>
            </a:bodyPr>
            <a:lstStyle/>
            <a:p>
              <a:pPr algn="ctr" eaLnBrk="1" hangingPunct="1"/>
              <a:r>
                <a:rPr lang="en-US" b="1">
                  <a:latin typeface="Times New Roman" pitchFamily="18" charset="0"/>
                  <a:cs typeface="Times New Roman" pitchFamily="18" charset="0"/>
                </a:rPr>
                <a:t>   Sugarcane Top</a:t>
              </a:r>
            </a:p>
          </p:txBody>
        </p:sp>
        <p:sp>
          <p:nvSpPr>
            <p:cNvPr id="19" name="TextBox 7"/>
            <p:cNvSpPr txBox="1">
              <a:spLocks noChangeArrowheads="1"/>
            </p:cNvSpPr>
            <p:nvPr/>
          </p:nvSpPr>
          <p:spPr bwMode="auto">
            <a:xfrm>
              <a:off x="1447800" y="304800"/>
              <a:ext cx="1828800" cy="369888"/>
            </a:xfrm>
            <a:prstGeom prst="rect">
              <a:avLst/>
            </a:prstGeom>
            <a:noFill/>
            <a:ln w="9525">
              <a:noFill/>
              <a:miter lim="800000"/>
              <a:headEnd/>
              <a:tailEnd/>
            </a:ln>
          </p:spPr>
          <p:txBody>
            <a:bodyPr>
              <a:spAutoFit/>
            </a:bodyPr>
            <a:lstStyle/>
            <a:p>
              <a:pPr eaLnBrk="1" hangingPunct="1"/>
              <a:r>
                <a:rPr lang="en-US">
                  <a:latin typeface="Calibri" pitchFamily="34" charset="0"/>
                </a:rPr>
                <a:t>1 Hour</a:t>
              </a:r>
            </a:p>
          </p:txBody>
        </p:sp>
        <p:sp>
          <p:nvSpPr>
            <p:cNvPr id="20" name="TextBox 9"/>
            <p:cNvSpPr txBox="1">
              <a:spLocks noChangeArrowheads="1"/>
            </p:cNvSpPr>
            <p:nvPr/>
          </p:nvSpPr>
          <p:spPr bwMode="auto">
            <a:xfrm>
              <a:off x="5638800" y="381000"/>
              <a:ext cx="1676400" cy="369888"/>
            </a:xfrm>
            <a:prstGeom prst="rect">
              <a:avLst/>
            </a:prstGeom>
            <a:noFill/>
            <a:ln w="9525">
              <a:noFill/>
              <a:miter lim="800000"/>
              <a:headEnd/>
              <a:tailEnd/>
            </a:ln>
          </p:spPr>
          <p:txBody>
            <a:bodyPr>
              <a:spAutoFit/>
            </a:bodyPr>
            <a:lstStyle/>
            <a:p>
              <a:pPr eaLnBrk="1" hangingPunct="1"/>
              <a:r>
                <a:rPr lang="en-US">
                  <a:latin typeface="Calibri" pitchFamily="34" charset="0"/>
                </a:rPr>
                <a:t>8 Hour</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dirty="0"/>
              <a:t> </a:t>
            </a:r>
          </a:p>
        </p:txBody>
      </p:sp>
      <p:graphicFrame>
        <p:nvGraphicFramePr>
          <p:cNvPr id="4" name="Table 3"/>
          <p:cNvGraphicFramePr>
            <a:graphicFrameLocks noGrp="1"/>
          </p:cNvGraphicFramePr>
          <p:nvPr/>
        </p:nvGraphicFramePr>
        <p:xfrm>
          <a:off x="304800" y="990600"/>
          <a:ext cx="8686799" cy="5715000"/>
        </p:xfrm>
        <a:graphic>
          <a:graphicData uri="http://schemas.openxmlformats.org/drawingml/2006/table">
            <a:tbl>
              <a:tblPr/>
              <a:tblGrid>
                <a:gridCol w="3552158"/>
                <a:gridCol w="477922"/>
                <a:gridCol w="447994"/>
                <a:gridCol w="505047"/>
                <a:gridCol w="505047"/>
                <a:gridCol w="505047"/>
                <a:gridCol w="505047"/>
                <a:gridCol w="505047"/>
                <a:gridCol w="505047"/>
                <a:gridCol w="1178443"/>
              </a:tblGrid>
              <a:tr h="228600">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Identified compounds</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a:solidFill>
                            <a:srgbClr val="000000"/>
                          </a:solidFill>
                          <a:latin typeface="Times New Roman" pitchFamily="18" charset="0"/>
                          <a:ea typeface="Times New Roman"/>
                          <a:cs typeface="Times New Roman" pitchFamily="18" charset="0"/>
                        </a:rPr>
                        <a:t>0 h</a:t>
                      </a:r>
                      <a:endParaRPr lang="en-US" sz="100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1</a:t>
                      </a:r>
                      <a:r>
                        <a:rPr lang="en-US" sz="1000" b="1" baseline="30000" dirty="0">
                          <a:solidFill>
                            <a:srgbClr val="000000"/>
                          </a:solidFill>
                          <a:latin typeface="Times New Roman" pitchFamily="18" charset="0"/>
                          <a:ea typeface="Times New Roman"/>
                          <a:cs typeface="Times New Roman" pitchFamily="18" charset="0"/>
                        </a:rPr>
                        <a:t>st</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2</a:t>
                      </a:r>
                      <a:r>
                        <a:rPr lang="en-US" sz="1000" b="1" baseline="30000" dirty="0">
                          <a:solidFill>
                            <a:srgbClr val="000000"/>
                          </a:solidFill>
                          <a:latin typeface="Times New Roman" pitchFamily="18" charset="0"/>
                          <a:ea typeface="Times New Roman"/>
                          <a:cs typeface="Times New Roman" pitchFamily="18" charset="0"/>
                        </a:rPr>
                        <a:t>nd</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3</a:t>
                      </a:r>
                      <a:r>
                        <a:rPr lang="en-US" sz="1000" b="1" baseline="30000" dirty="0">
                          <a:solidFill>
                            <a:srgbClr val="000000"/>
                          </a:solidFill>
                          <a:latin typeface="Times New Roman" pitchFamily="18" charset="0"/>
                          <a:ea typeface="Times New Roman"/>
                          <a:cs typeface="Times New Roman" pitchFamily="18" charset="0"/>
                        </a:rPr>
                        <a:t>rd</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4</a:t>
                      </a:r>
                      <a:r>
                        <a:rPr lang="en-US" sz="1000" b="1" baseline="30000" dirty="0">
                          <a:solidFill>
                            <a:srgbClr val="000000"/>
                          </a:solidFill>
                          <a:latin typeface="Times New Roman" pitchFamily="18" charset="0"/>
                          <a:ea typeface="Times New Roman"/>
                          <a:cs typeface="Times New Roman" pitchFamily="18" charset="0"/>
                        </a:rPr>
                        <a:t>th</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5</a:t>
                      </a:r>
                      <a:r>
                        <a:rPr lang="en-US" sz="1000" b="1" baseline="30000" dirty="0">
                          <a:solidFill>
                            <a:srgbClr val="000000"/>
                          </a:solidFill>
                          <a:latin typeface="Times New Roman" pitchFamily="18" charset="0"/>
                          <a:ea typeface="Times New Roman"/>
                          <a:cs typeface="Times New Roman" pitchFamily="18" charset="0"/>
                        </a:rPr>
                        <a:t>th</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6</a:t>
                      </a:r>
                      <a:r>
                        <a:rPr lang="en-US" sz="1000" b="1" baseline="30000" dirty="0">
                          <a:solidFill>
                            <a:srgbClr val="000000"/>
                          </a:solidFill>
                          <a:latin typeface="Times New Roman" pitchFamily="18" charset="0"/>
                          <a:ea typeface="Times New Roman"/>
                          <a:cs typeface="Times New Roman" pitchFamily="18" charset="0"/>
                        </a:rPr>
                        <a:t>th</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7</a:t>
                      </a:r>
                      <a:r>
                        <a:rPr lang="en-US" sz="1000" b="1" baseline="30000" dirty="0">
                          <a:solidFill>
                            <a:srgbClr val="000000"/>
                          </a:solidFill>
                          <a:latin typeface="Times New Roman" pitchFamily="18" charset="0"/>
                          <a:ea typeface="Times New Roman"/>
                          <a:cs typeface="Times New Roman" pitchFamily="18" charset="0"/>
                        </a:rPr>
                        <a:t>th</a:t>
                      </a:r>
                      <a:r>
                        <a:rPr lang="en-US" sz="1000" b="1" dirty="0">
                          <a:solidFill>
                            <a:srgbClr val="000000"/>
                          </a:solidFill>
                          <a:latin typeface="Times New Roman" pitchFamily="18" charset="0"/>
                          <a:ea typeface="Times New Roman"/>
                          <a:cs typeface="Times New Roman" pitchFamily="18" charset="0"/>
                        </a:rPr>
                        <a:t> h</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just">
                        <a:lnSpc>
                          <a:spcPct val="150000"/>
                        </a:lnSpc>
                        <a:spcBef>
                          <a:spcPts val="0"/>
                        </a:spcBef>
                        <a:spcAft>
                          <a:spcPts val="0"/>
                        </a:spcAft>
                      </a:pPr>
                      <a:r>
                        <a:rPr lang="en-US" sz="1000" b="1" dirty="0">
                          <a:solidFill>
                            <a:srgbClr val="000000"/>
                          </a:solidFill>
                          <a:latin typeface="Times New Roman" pitchFamily="18" charset="0"/>
                          <a:ea typeface="Times New Roman"/>
                          <a:cs typeface="Times New Roman" pitchFamily="18" charset="0"/>
                        </a:rPr>
                        <a:t>Retention time </a:t>
                      </a:r>
                      <a:endParaRPr lang="en-US" sz="1000" dirty="0">
                        <a:solidFill>
                          <a:srgbClr val="000000"/>
                        </a:solidFill>
                        <a:latin typeface="Times New Roman" pitchFamily="18" charset="0"/>
                        <a:ea typeface="Times New Roman"/>
                        <a:cs typeface="Times New Roman" pitchFamily="18" charset="0"/>
                      </a:endParaRPr>
                    </a:p>
                  </a:txBody>
                  <a:tcPr marL="34636" marR="3463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228600">
                <a:tc>
                  <a:txBody>
                    <a:bodyPr/>
                    <a:lstStyle/>
                    <a:p>
                      <a:pPr marL="0" marR="0" algn="just">
                        <a:lnSpc>
                          <a:spcPct val="150000"/>
                        </a:lnSpc>
                        <a:spcBef>
                          <a:spcPts val="0"/>
                        </a:spcBef>
                        <a:spcAft>
                          <a:spcPts val="1125"/>
                        </a:spcAft>
                      </a:pPr>
                      <a:r>
                        <a:rPr lang="en-US" sz="1000" dirty="0" err="1">
                          <a:solidFill>
                            <a:srgbClr val="000000"/>
                          </a:solidFill>
                          <a:latin typeface="Times New Roman" pitchFamily="18" charset="0"/>
                          <a:ea typeface="Times New Roman"/>
                          <a:cs typeface="Times New Roman" pitchFamily="18" charset="0"/>
                        </a:rPr>
                        <a:t>Propanoic</a:t>
                      </a:r>
                      <a:r>
                        <a:rPr lang="en-US" sz="1000" dirty="0">
                          <a:solidFill>
                            <a:srgbClr val="000000"/>
                          </a:solidFill>
                          <a:latin typeface="Times New Roman" pitchFamily="18" charset="0"/>
                          <a:ea typeface="Times New Roman"/>
                          <a:cs typeface="Times New Roman" pitchFamily="18" charset="0"/>
                        </a:rPr>
                        <a:t> acid</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dirty="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4.748</a:t>
                      </a:r>
                    </a:p>
                  </a:txBody>
                  <a:tcPr marL="34636" marR="34636" marT="0" marB="0">
                    <a:lnL>
                      <a:noFill/>
                    </a:lnL>
                    <a:lnR>
                      <a:noFill/>
                    </a:lnR>
                    <a:lnT w="12700" cap="flat" cmpd="sng" algn="ctr">
                      <a:solidFill>
                        <a:srgbClr val="000000"/>
                      </a:solidFill>
                      <a:prstDash val="solid"/>
                      <a:round/>
                      <a:headEnd type="none" w="med" len="med"/>
                      <a:tailEnd type="none" w="med" len="med"/>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Butanoic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5.731</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Acetic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5.974</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Chromone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7.167</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Methanone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7.544</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Pentacene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8.007</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Butanedioic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8.194</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2-Butenedioic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8.747</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2(3H)-Furanone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9.186</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3,4-Methylenedioxyphenylacetic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10.876</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3,5-di-tert-Butyl-4-hydroxyphenyl propionic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11.282</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3-Bromo-5-ethoxy-4-hydroxybenzaldehyde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12.269</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2',6'-Dihydroxyacetophenone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15.882</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11H-Dibenzo[b,e][1,4]diazepin-11-one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15.863</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5(2-Dimethylamino-1-phenyl)-vinyl-thiadiazol</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16.264</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Trimethylsilyl-3-methoxy-4-(trimethylsilyloxy)cinnamate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17.023</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Ferulic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17.013</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Trimethylsilyl-3,4-bis(trimethylsiloxy)cinnamate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17.452</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Ethyl-2-ethoxyquinoline-4-carboxylate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21.628</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Salbutamol</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23.876</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2-(p(Dimethylamino)phenyl) benzimidazole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25.070</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3,4-Dimethylbenzamide</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25.375</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Benzoic acid</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a:noFill/>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26.664</a:t>
                      </a:r>
                    </a:p>
                  </a:txBody>
                  <a:tcPr marL="34636" marR="34636" marT="0" marB="0">
                    <a:lnL>
                      <a:noFill/>
                    </a:lnL>
                    <a:lnR>
                      <a:noFill/>
                    </a:lnR>
                    <a:lnT>
                      <a:noFill/>
                    </a:lnT>
                    <a:lnB>
                      <a:noFill/>
                    </a:lnB>
                  </a:tcPr>
                </a:tc>
              </a:tr>
              <a:tr h="228600">
                <a:tc>
                  <a:txBody>
                    <a:bodyPr/>
                    <a:lstStyle/>
                    <a:p>
                      <a:pPr marL="0" marR="0" algn="just">
                        <a:lnSpc>
                          <a:spcPct val="150000"/>
                        </a:lnSpc>
                        <a:spcBef>
                          <a:spcPts val="0"/>
                        </a:spcBef>
                        <a:spcAft>
                          <a:spcPts val="1125"/>
                        </a:spcAft>
                      </a:pPr>
                      <a:r>
                        <a:rPr lang="en-US" sz="1000" dirty="0">
                          <a:solidFill>
                            <a:srgbClr val="000000"/>
                          </a:solidFill>
                          <a:latin typeface="Times New Roman" pitchFamily="18" charset="0"/>
                          <a:ea typeface="Times New Roman"/>
                          <a:cs typeface="Times New Roman" pitchFamily="18" charset="0"/>
                        </a:rPr>
                        <a:t>1,2-Benzenedicarboxylic acid</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a:solidFill>
                            <a:srgbClr val="000000"/>
                          </a:solidFill>
                          <a:latin typeface="Times New Roman" pitchFamily="18" charset="0"/>
                          <a:ea typeface="Times New Roman"/>
                          <a:cs typeface="Times New Roman" pitchFamily="18" charset="0"/>
                        </a:rPr>
                        <a:t>-</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1125"/>
                        </a:spcAft>
                      </a:pPr>
                      <a:r>
                        <a:rPr lang="en-US" sz="1000" dirty="0">
                          <a:solidFill>
                            <a:srgbClr val="000000"/>
                          </a:solidFill>
                          <a:latin typeface="Times New Roman" pitchFamily="18" charset="0"/>
                          <a:ea typeface="Times New Roman"/>
                          <a:cs typeface="Times New Roman" pitchFamily="18" charset="0"/>
                        </a:rPr>
                        <a:t>26.425</a:t>
                      </a:r>
                    </a:p>
                  </a:txBody>
                  <a:tcPr marL="34636" marR="34636"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5"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
        <p:nvSpPr>
          <p:cNvPr id="6" name="Rectangle 18"/>
          <p:cNvSpPr>
            <a:spLocks noChangeArrowheads="1"/>
          </p:cNvSpPr>
          <p:nvPr/>
        </p:nvSpPr>
        <p:spPr bwMode="auto">
          <a:xfrm>
            <a:off x="0" y="0"/>
            <a:ext cx="9144000" cy="584775"/>
          </a:xfrm>
          <a:prstGeom prst="rect">
            <a:avLst/>
          </a:prstGeom>
          <a:noFill/>
          <a:ln w="9525">
            <a:noFill/>
            <a:miter lim="800000"/>
            <a:headEnd/>
            <a:tailEnd/>
          </a:ln>
        </p:spPr>
        <p:txBody>
          <a:bodyPr>
            <a:spAutoFit/>
          </a:bodyPr>
          <a:lstStyle/>
          <a:p>
            <a:pPr algn="ctr"/>
            <a:r>
              <a:rPr lang="en-IN" sz="3200" b="1" dirty="0">
                <a:latin typeface="Monotype Corsiva" pitchFamily="66" charset="0"/>
                <a:cs typeface="Times New Roman" pitchFamily="18" charset="0"/>
              </a:rPr>
              <a:t>    GC-MS </a:t>
            </a:r>
            <a:r>
              <a:rPr lang="en-IN" sz="3200" b="1" dirty="0" smtClean="0">
                <a:latin typeface="Monotype Corsiva" pitchFamily="66" charset="0"/>
                <a:cs typeface="Times New Roman" pitchFamily="18" charset="0"/>
              </a:rPr>
              <a:t>Analysis </a:t>
            </a:r>
            <a:r>
              <a:rPr lang="en-IN" sz="3200" b="1" dirty="0">
                <a:latin typeface="Monotype Corsiva" pitchFamily="66" charset="0"/>
                <a:cs typeface="Times New Roman" pitchFamily="18" charset="0"/>
              </a:rPr>
              <a:t>of lignin degraded compounds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dirty="0"/>
              <a:t> </a:t>
            </a:r>
          </a:p>
        </p:txBody>
      </p:sp>
      <p:pic>
        <p:nvPicPr>
          <p:cNvPr id="35842" name="Picture 2"/>
          <p:cNvPicPr>
            <a:picLocks noChangeAspect="1" noChangeArrowheads="1"/>
          </p:cNvPicPr>
          <p:nvPr/>
        </p:nvPicPr>
        <p:blipFill>
          <a:blip r:embed="rId2" cstate="print"/>
          <a:srcRect/>
          <a:stretch>
            <a:fillRect/>
          </a:stretch>
        </p:blipFill>
        <p:spPr bwMode="auto">
          <a:xfrm>
            <a:off x="457201" y="990600"/>
            <a:ext cx="8001000" cy="5622925"/>
          </a:xfrm>
          <a:prstGeom prst="rect">
            <a:avLst/>
          </a:prstGeom>
          <a:noFill/>
          <a:ln w="9525">
            <a:noFill/>
            <a:miter lim="800000"/>
            <a:headEnd/>
            <a:tailEnd/>
          </a:ln>
        </p:spPr>
      </p:pic>
      <p:pic>
        <p:nvPicPr>
          <p:cNvPr id="5" name="il_fi" descr="http://upload.wikimedia.org/wikipedia/en/thumb/1/1c/IIT_Kharagpur_Logo.svg/268px-IIT_Kharagpur_Logo.svg.png"/>
          <p:cNvPicPr>
            <a:picLocks noChangeAspect="1" noChangeArrowheads="1"/>
          </p:cNvPicPr>
          <p:nvPr/>
        </p:nvPicPr>
        <p:blipFill>
          <a:blip r:embed="rId3" cstate="print"/>
          <a:srcRect/>
          <a:stretch>
            <a:fillRect/>
          </a:stretch>
        </p:blipFill>
        <p:spPr bwMode="auto">
          <a:xfrm>
            <a:off x="71438" y="49213"/>
            <a:ext cx="857250" cy="736600"/>
          </a:xfrm>
          <a:prstGeom prst="rect">
            <a:avLst/>
          </a:prstGeom>
          <a:noFill/>
          <a:ln w="6350">
            <a:noFill/>
            <a:miter lim="800000"/>
            <a:headEnd/>
            <a:tailEnd/>
          </a:ln>
        </p:spPr>
      </p:pic>
      <p:sp>
        <p:nvSpPr>
          <p:cNvPr id="6" name="Rectangle 18"/>
          <p:cNvSpPr>
            <a:spLocks noChangeArrowheads="1"/>
          </p:cNvSpPr>
          <p:nvPr/>
        </p:nvSpPr>
        <p:spPr bwMode="auto">
          <a:xfrm>
            <a:off x="0" y="0"/>
            <a:ext cx="9144000" cy="646331"/>
          </a:xfrm>
          <a:prstGeom prst="rect">
            <a:avLst/>
          </a:prstGeom>
          <a:noFill/>
          <a:ln w="9525">
            <a:noFill/>
            <a:miter lim="800000"/>
            <a:headEnd/>
            <a:tailEnd/>
          </a:ln>
        </p:spPr>
        <p:txBody>
          <a:bodyPr>
            <a:spAutoFit/>
          </a:bodyPr>
          <a:lstStyle/>
          <a:p>
            <a:pPr algn="ctr"/>
            <a:r>
              <a:rPr lang="en-IN" sz="3200" b="1" dirty="0">
                <a:latin typeface="Monotype Corsiva" pitchFamily="66" charset="0"/>
                <a:cs typeface="Times New Roman" pitchFamily="18" charset="0"/>
              </a:rPr>
              <a:t>    </a:t>
            </a:r>
            <a:r>
              <a:rPr lang="en-US" sz="3600" b="1" dirty="0">
                <a:latin typeface="Monotype Corsiva" pitchFamily="66" charset="0"/>
                <a:cs typeface="Times New Roman" pitchFamily="18" charset="0"/>
              </a:rPr>
              <a:t>Some of the detected compounds</a:t>
            </a:r>
            <a:endParaRPr lang="en-IN" sz="3600" b="1" dirty="0">
              <a:latin typeface="Monotype Corsiva"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077200" cy="5334000"/>
          </a:xfrm>
        </p:spPr>
        <p:txBody>
          <a:bodyPr>
            <a:noAutofit/>
          </a:bodyPr>
          <a:lstStyle/>
          <a:p>
            <a:pPr algn="just"/>
            <a:r>
              <a:rPr lang="en-IN" sz="1800" b="1" dirty="0" smtClean="0">
                <a:latin typeface="Times New Roman" pitchFamily="18" charset="0"/>
                <a:cs typeface="Times New Roman" pitchFamily="18" charset="0"/>
              </a:rPr>
              <a:t>Low molecular weight compounds like</a:t>
            </a:r>
            <a:endParaRPr lang="en-IN" sz="1800" b="1" dirty="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2(3H</a:t>
            </a:r>
            <a:r>
              <a:rPr lang="en-IN" sz="1800" dirty="0">
                <a:latin typeface="Times New Roman" pitchFamily="18" charset="0"/>
                <a:cs typeface="Times New Roman" pitchFamily="18" charset="0"/>
              </a:rPr>
              <a:t>)-</a:t>
            </a:r>
            <a:r>
              <a:rPr lang="en-IN" sz="1800" dirty="0" err="1">
                <a:latin typeface="Times New Roman" pitchFamily="18" charset="0"/>
                <a:cs typeface="Times New Roman" pitchFamily="18" charset="0"/>
              </a:rPr>
              <a:t>Furanone</a:t>
            </a:r>
            <a:r>
              <a:rPr lang="en-IN" sz="1800" dirty="0">
                <a:latin typeface="Times New Roman" pitchFamily="18" charset="0"/>
                <a:cs typeface="Times New Roman" pitchFamily="18" charset="0"/>
              </a:rPr>
              <a:t> (RT 9.186), </a:t>
            </a:r>
            <a:endParaRPr lang="en-IN" sz="1800" dirty="0" smtClean="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3,4-Methylenedioxyphenylacetic </a:t>
            </a:r>
            <a:r>
              <a:rPr lang="en-IN" sz="1800" dirty="0">
                <a:latin typeface="Times New Roman" pitchFamily="18" charset="0"/>
                <a:cs typeface="Times New Roman" pitchFamily="18" charset="0"/>
              </a:rPr>
              <a:t>acid (RT 10.876), </a:t>
            </a:r>
            <a:endParaRPr lang="en-IN" sz="1800" dirty="0" smtClean="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Ethyl-2-ethoxyquinoline-4-carboxylate </a:t>
            </a:r>
            <a:r>
              <a:rPr lang="en-IN" sz="1800" dirty="0">
                <a:latin typeface="Times New Roman" pitchFamily="18" charset="0"/>
                <a:cs typeface="Times New Roman" pitchFamily="18" charset="0"/>
              </a:rPr>
              <a:t>(RT 21.628</a:t>
            </a:r>
            <a:r>
              <a:rPr lang="en-IN" sz="1800" dirty="0" smtClean="0">
                <a:latin typeface="Times New Roman" pitchFamily="18" charset="0"/>
                <a:cs typeface="Times New Roman" pitchFamily="18" charset="0"/>
              </a:rPr>
              <a:t>)</a:t>
            </a:r>
          </a:p>
          <a:p>
            <a:pPr algn="just"/>
            <a:endParaRPr lang="en-IN" sz="1800" dirty="0" smtClean="0">
              <a:latin typeface="Times New Roman" pitchFamily="18" charset="0"/>
              <a:cs typeface="Times New Roman" pitchFamily="18" charset="0"/>
            </a:endParaRPr>
          </a:p>
          <a:p>
            <a:pPr algn="just"/>
            <a:r>
              <a:rPr lang="en-IN" sz="1800" b="1" dirty="0" err="1" smtClean="0">
                <a:latin typeface="Times New Roman" pitchFamily="18" charset="0"/>
                <a:cs typeface="Times New Roman" pitchFamily="18" charset="0"/>
              </a:rPr>
              <a:t>Aeromatic</a:t>
            </a:r>
            <a:r>
              <a:rPr lang="en-IN" sz="1800" b="1" dirty="0" smtClean="0">
                <a:latin typeface="Times New Roman" pitchFamily="18" charset="0"/>
                <a:cs typeface="Times New Roman" pitchFamily="18" charset="0"/>
              </a:rPr>
              <a:t> compounds</a:t>
            </a:r>
            <a:endParaRPr lang="en-IN" sz="1800" dirty="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Trimethylsilyl-3-methoxy-4-</a:t>
            </a:r>
            <a:r>
              <a:rPr lang="en-IN" sz="1800" dirty="0">
                <a:latin typeface="Times New Roman" pitchFamily="18" charset="0"/>
                <a:cs typeface="Times New Roman" pitchFamily="18" charset="0"/>
              </a:rPr>
              <a:t>(</a:t>
            </a:r>
            <a:r>
              <a:rPr lang="en-IN" sz="1800" dirty="0" err="1">
                <a:latin typeface="Times New Roman" pitchFamily="18" charset="0"/>
                <a:cs typeface="Times New Roman" pitchFamily="18" charset="0"/>
              </a:rPr>
              <a:t>trimethylsilyloxy</a:t>
            </a:r>
            <a:r>
              <a:rPr lang="en-IN" sz="1800" dirty="0">
                <a:latin typeface="Times New Roman" pitchFamily="18" charset="0"/>
                <a:cs typeface="Times New Roman" pitchFamily="18" charset="0"/>
              </a:rPr>
              <a:t>) </a:t>
            </a:r>
            <a:r>
              <a:rPr lang="en-IN" sz="1800" dirty="0" err="1">
                <a:latin typeface="Times New Roman" pitchFamily="18" charset="0"/>
                <a:cs typeface="Times New Roman" pitchFamily="18" charset="0"/>
              </a:rPr>
              <a:t>cinnamate</a:t>
            </a:r>
            <a:r>
              <a:rPr lang="en-IN" sz="1800" dirty="0">
                <a:latin typeface="Times New Roman" pitchFamily="18" charset="0"/>
                <a:cs typeface="Times New Roman" pitchFamily="18" charset="0"/>
              </a:rPr>
              <a:t> (RT 17.023), </a:t>
            </a:r>
            <a:endParaRPr lang="en-IN" sz="1800" dirty="0" smtClean="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3-Bromo-5-ethoxy-4-hydroxybenzaldehyde </a:t>
            </a:r>
            <a:r>
              <a:rPr lang="en-IN" sz="1800" dirty="0">
                <a:latin typeface="Times New Roman" pitchFamily="18" charset="0"/>
                <a:cs typeface="Times New Roman" pitchFamily="18" charset="0"/>
              </a:rPr>
              <a:t>(RT 12.269) and </a:t>
            </a:r>
            <a:endParaRPr lang="en-IN" sz="1800" dirty="0" smtClean="0">
              <a:latin typeface="Times New Roman" pitchFamily="18" charset="0"/>
              <a:cs typeface="Times New Roman" pitchFamily="18" charset="0"/>
            </a:endParaRPr>
          </a:p>
          <a:p>
            <a:pPr algn="just"/>
            <a:r>
              <a:rPr lang="en-IN" sz="1800" dirty="0" err="1" smtClean="0">
                <a:latin typeface="Times New Roman" pitchFamily="18" charset="0"/>
                <a:cs typeface="Times New Roman" pitchFamily="18" charset="0"/>
              </a:rPr>
              <a:t>F</a:t>
            </a:r>
            <a:r>
              <a:rPr lang="en-IN" sz="1800" dirty="0" err="1" smtClean="0">
                <a:latin typeface="Times New Roman" pitchFamily="18" charset="0"/>
                <a:cs typeface="Times New Roman" pitchFamily="18" charset="0"/>
              </a:rPr>
              <a:t>erulic</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acid (RT-17.013</a:t>
            </a:r>
            <a:r>
              <a:rPr lang="en-IN" sz="1800" dirty="0" smtClean="0">
                <a:latin typeface="Times New Roman" pitchFamily="18" charset="0"/>
                <a:cs typeface="Times New Roman" pitchFamily="18" charset="0"/>
              </a:rPr>
              <a:t>)</a:t>
            </a:r>
          </a:p>
          <a:p>
            <a:pPr algn="just"/>
            <a:endParaRPr lang="en-IN" sz="1800" dirty="0">
              <a:latin typeface="Times New Roman" pitchFamily="18" charset="0"/>
              <a:cs typeface="Times New Roman" pitchFamily="18" charset="0"/>
            </a:endParaRPr>
          </a:p>
          <a:p>
            <a:pPr algn="just"/>
            <a:r>
              <a:rPr lang="en-IN" sz="1800" b="1" dirty="0" smtClean="0">
                <a:latin typeface="Times New Roman" pitchFamily="18" charset="0"/>
                <a:cs typeface="Times New Roman" pitchFamily="18" charset="0"/>
              </a:rPr>
              <a:t>Low molecular organic acids</a:t>
            </a:r>
          </a:p>
          <a:p>
            <a:pPr algn="just"/>
            <a:r>
              <a:rPr lang="en-IN" sz="1800" dirty="0" smtClean="0">
                <a:latin typeface="Times New Roman" pitchFamily="18" charset="0"/>
                <a:cs typeface="Times New Roman" pitchFamily="18" charset="0"/>
              </a:rPr>
              <a:t> </a:t>
            </a:r>
            <a:r>
              <a:rPr lang="en-IN" sz="1800" dirty="0" err="1">
                <a:latin typeface="Times New Roman" pitchFamily="18" charset="0"/>
                <a:cs typeface="Times New Roman" pitchFamily="18" charset="0"/>
              </a:rPr>
              <a:t>P</a:t>
            </a:r>
            <a:r>
              <a:rPr lang="en-IN" sz="1800" dirty="0" err="1" smtClean="0">
                <a:latin typeface="Times New Roman" pitchFamily="18" charset="0"/>
                <a:cs typeface="Times New Roman" pitchFamily="18" charset="0"/>
              </a:rPr>
              <a:t>ropanoic</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acid (RT 4.748), </a:t>
            </a:r>
            <a:endParaRPr lang="en-IN" sz="1800" dirty="0" smtClean="0">
              <a:latin typeface="Times New Roman" pitchFamily="18" charset="0"/>
              <a:cs typeface="Times New Roman" pitchFamily="18" charset="0"/>
            </a:endParaRPr>
          </a:p>
          <a:p>
            <a:pPr algn="just"/>
            <a:r>
              <a:rPr lang="en-IN" sz="1800" dirty="0" err="1" smtClean="0">
                <a:latin typeface="Times New Roman" pitchFamily="18" charset="0"/>
                <a:cs typeface="Times New Roman" pitchFamily="18" charset="0"/>
              </a:rPr>
              <a:t>B</a:t>
            </a:r>
            <a:r>
              <a:rPr lang="en-IN" sz="1800" dirty="0" err="1" smtClean="0">
                <a:latin typeface="Times New Roman" pitchFamily="18" charset="0"/>
                <a:cs typeface="Times New Roman" pitchFamily="18" charset="0"/>
              </a:rPr>
              <a:t>utanoic</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acid (RT 5.731), </a:t>
            </a:r>
            <a:endParaRPr lang="en-IN" sz="1800" dirty="0" smtClean="0">
              <a:latin typeface="Times New Roman" pitchFamily="18" charset="0"/>
              <a:cs typeface="Times New Roman" pitchFamily="18" charset="0"/>
            </a:endParaRPr>
          </a:p>
          <a:p>
            <a:pPr algn="just"/>
            <a:r>
              <a:rPr lang="en-IN" sz="1800" dirty="0" smtClean="0">
                <a:latin typeface="Times New Roman" pitchFamily="18" charset="0"/>
                <a:cs typeface="Times New Roman" pitchFamily="18" charset="0"/>
              </a:rPr>
              <a:t>A</a:t>
            </a:r>
            <a:r>
              <a:rPr lang="en-IN" sz="1800" dirty="0" smtClean="0">
                <a:latin typeface="Times New Roman" pitchFamily="18" charset="0"/>
                <a:cs typeface="Times New Roman" pitchFamily="18" charset="0"/>
              </a:rPr>
              <a:t>cetic </a:t>
            </a:r>
            <a:r>
              <a:rPr lang="en-IN" sz="1800" dirty="0">
                <a:latin typeface="Times New Roman" pitchFamily="18" charset="0"/>
                <a:cs typeface="Times New Roman" pitchFamily="18" charset="0"/>
              </a:rPr>
              <a:t>acid (RT 5.974), </a:t>
            </a:r>
            <a:endParaRPr lang="en-IN" sz="1800" dirty="0" smtClean="0">
              <a:latin typeface="Times New Roman" pitchFamily="18" charset="0"/>
              <a:cs typeface="Times New Roman" pitchFamily="18" charset="0"/>
            </a:endParaRPr>
          </a:p>
          <a:p>
            <a:pPr algn="just"/>
            <a:r>
              <a:rPr lang="en-IN" sz="1800" dirty="0" err="1" smtClean="0">
                <a:latin typeface="Times New Roman" pitchFamily="18" charset="0"/>
                <a:cs typeface="Times New Roman" pitchFamily="18" charset="0"/>
              </a:rPr>
              <a:t>B</a:t>
            </a:r>
            <a:r>
              <a:rPr lang="en-IN" sz="1800" dirty="0" err="1" smtClean="0">
                <a:latin typeface="Times New Roman" pitchFamily="18" charset="0"/>
                <a:cs typeface="Times New Roman" pitchFamily="18" charset="0"/>
              </a:rPr>
              <a:t>utanedioic</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acid (RT 8.194)</a:t>
            </a:r>
            <a:endParaRPr lang="en-US" sz="1800" dirty="0">
              <a:latin typeface="Times New Roman" pitchFamily="18" charset="0"/>
              <a:cs typeface="Times New Roman" pitchFamily="18" charset="0"/>
            </a:endParaRPr>
          </a:p>
        </p:txBody>
      </p:sp>
      <p:pic>
        <p:nvPicPr>
          <p:cNvPr id="4"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
        <p:nvSpPr>
          <p:cNvPr id="5" name="Rectangle 4"/>
          <p:cNvSpPr/>
          <p:nvPr/>
        </p:nvSpPr>
        <p:spPr>
          <a:xfrm>
            <a:off x="990600" y="228600"/>
            <a:ext cx="7742825" cy="523220"/>
          </a:xfrm>
          <a:prstGeom prst="rect">
            <a:avLst/>
          </a:prstGeom>
        </p:spPr>
        <p:txBody>
          <a:bodyPr wrap="none">
            <a:spAutoFit/>
          </a:bodyPr>
          <a:lstStyle/>
          <a:p>
            <a:r>
              <a:rPr lang="en-US" sz="2800" b="1" dirty="0">
                <a:latin typeface="Monotype Corsiva" pitchFamily="66" charset="0"/>
                <a:cs typeface="Times New Roman" pitchFamily="18" charset="0"/>
              </a:rPr>
              <a:t>Compounds detected during </a:t>
            </a:r>
            <a:r>
              <a:rPr lang="en-US" sz="2800" b="1" dirty="0" err="1">
                <a:latin typeface="Monotype Corsiva" pitchFamily="66" charset="0"/>
                <a:cs typeface="Times New Roman" pitchFamily="18" charset="0"/>
              </a:rPr>
              <a:t>laccase</a:t>
            </a:r>
            <a:r>
              <a:rPr lang="en-US" sz="2800" b="1" dirty="0">
                <a:latin typeface="Monotype Corsiva" pitchFamily="66" charset="0"/>
                <a:cs typeface="Times New Roman" pitchFamily="18" charset="0"/>
              </a:rPr>
              <a:t> mediated delignification</a:t>
            </a:r>
            <a:endParaRPr lang="en-US" sz="2800" dirty="0">
              <a:latin typeface="Monotype Corsiva" pitchFamily="66"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0" y="2590800"/>
          <a:ext cx="7924799" cy="1656394"/>
        </p:xfrm>
        <a:graphic>
          <a:graphicData uri="http://schemas.openxmlformats.org/drawingml/2006/table">
            <a:tbl>
              <a:tblPr firstRow="1" bandRow="1">
                <a:tableStyleId>{9D7B26C5-4107-4FEC-AEDC-1716B250A1EF}</a:tableStyleId>
              </a:tblPr>
              <a:tblGrid>
                <a:gridCol w="1558576"/>
                <a:gridCol w="1794224"/>
                <a:gridCol w="1524000"/>
                <a:gridCol w="1431958"/>
                <a:gridCol w="1616041"/>
              </a:tblGrid>
              <a:tr h="1029409">
                <a:tc>
                  <a:txBody>
                    <a:bodyPr/>
                    <a:lstStyle/>
                    <a:p>
                      <a:pPr algn="ctr"/>
                      <a:r>
                        <a:rPr lang="en-US" sz="1600" dirty="0"/>
                        <a:t>Substrate</a:t>
                      </a:r>
                      <a:endParaRPr lang="en-US" sz="1600" b="1" dirty="0">
                        <a:latin typeface="Times New Roman" pitchFamily="18" charset="0"/>
                        <a:cs typeface="Times New Roman" pitchFamily="18" charset="0"/>
                      </a:endParaRPr>
                    </a:p>
                  </a:txBody>
                  <a:tcPr/>
                </a:tc>
                <a:tc>
                  <a:txBody>
                    <a:bodyPr/>
                    <a:lstStyle/>
                    <a:p>
                      <a:pPr algn="ctr">
                        <a:lnSpc>
                          <a:spcPct val="115000"/>
                        </a:lnSpc>
                        <a:spcAft>
                          <a:spcPts val="0"/>
                        </a:spcAft>
                      </a:pPr>
                      <a:r>
                        <a:rPr lang="en-IN" sz="1600" dirty="0"/>
                        <a:t>Delignification </a:t>
                      </a:r>
                    </a:p>
                    <a:p>
                      <a:pPr algn="ctr">
                        <a:lnSpc>
                          <a:spcPct val="115000"/>
                        </a:lnSpc>
                        <a:spcAft>
                          <a:spcPts val="0"/>
                        </a:spcAft>
                      </a:pPr>
                      <a:r>
                        <a:rPr lang="en-IN" sz="1600" dirty="0"/>
                        <a:t>(%)</a:t>
                      </a:r>
                    </a:p>
                    <a:p>
                      <a:pPr algn="ctr"/>
                      <a:endParaRPr lang="en-US" sz="1600" b="1" dirty="0">
                        <a:latin typeface="Times New Roman" pitchFamily="18" charset="0"/>
                        <a:cs typeface="Times New Roman" pitchFamily="18" charset="0"/>
                      </a:endParaRPr>
                    </a:p>
                  </a:txBody>
                  <a:tcPr/>
                </a:tc>
                <a:tc>
                  <a:txBody>
                    <a:bodyPr/>
                    <a:lstStyle/>
                    <a:p>
                      <a:pPr algn="ctr">
                        <a:lnSpc>
                          <a:spcPct val="115000"/>
                        </a:lnSpc>
                        <a:spcAft>
                          <a:spcPts val="0"/>
                        </a:spcAft>
                      </a:pPr>
                      <a:r>
                        <a:rPr lang="en-IN" sz="1600" dirty="0"/>
                        <a:t>Reducing sugar </a:t>
                      </a:r>
                    </a:p>
                    <a:p>
                      <a:pPr algn="ctr">
                        <a:lnSpc>
                          <a:spcPct val="115000"/>
                        </a:lnSpc>
                        <a:spcAft>
                          <a:spcPts val="0"/>
                        </a:spcAft>
                      </a:pPr>
                      <a:r>
                        <a:rPr lang="en-IN" sz="1600" dirty="0"/>
                        <a:t>(mg/g)</a:t>
                      </a:r>
                    </a:p>
                    <a:p>
                      <a:pPr algn="ctr"/>
                      <a:endParaRPr lang="en-US" sz="1600" b="1" dirty="0">
                        <a:latin typeface="Times New Roman" pitchFamily="18" charset="0"/>
                        <a:cs typeface="Times New Roman" pitchFamily="18" charset="0"/>
                      </a:endParaRPr>
                    </a:p>
                  </a:txBody>
                  <a:tcPr/>
                </a:tc>
                <a:tc>
                  <a:txBody>
                    <a:bodyPr/>
                    <a:lstStyle/>
                    <a:p>
                      <a:pPr algn="ctr"/>
                      <a:r>
                        <a:rPr lang="en-US" sz="1600" dirty="0"/>
                        <a:t>Ethanol </a:t>
                      </a:r>
                      <a:endParaRPr lang="en-US" sz="1600" dirty="0" smtClean="0"/>
                    </a:p>
                    <a:p>
                      <a:pPr algn="ctr"/>
                      <a:r>
                        <a:rPr lang="en-US" sz="1600" dirty="0" smtClean="0"/>
                        <a:t>(%, </a:t>
                      </a:r>
                      <a:r>
                        <a:rPr lang="en-US" sz="1600" dirty="0"/>
                        <a:t>v/v)</a:t>
                      </a:r>
                      <a:endParaRPr lang="en-US" sz="1600" b="1" dirty="0">
                        <a:latin typeface="Times New Roman" pitchFamily="18" charset="0"/>
                        <a:cs typeface="Times New Roman" pitchFamily="18" charset="0"/>
                      </a:endParaRPr>
                    </a:p>
                  </a:txBody>
                  <a:tcPr/>
                </a:tc>
                <a:tc>
                  <a:txBody>
                    <a:bodyPr/>
                    <a:lstStyle/>
                    <a:p>
                      <a:pPr algn="l"/>
                      <a:r>
                        <a:rPr lang="en-US" sz="1600" dirty="0" smtClean="0"/>
                        <a:t>Conversion efficiency (%)</a:t>
                      </a:r>
                      <a:endParaRPr lang="en-US" sz="1600" b="1" dirty="0">
                        <a:latin typeface="Times New Roman" pitchFamily="18" charset="0"/>
                        <a:cs typeface="Times New Roman" pitchFamily="18" charset="0"/>
                      </a:endParaRPr>
                    </a:p>
                  </a:txBody>
                  <a:tcPr/>
                </a:tc>
              </a:tr>
              <a:tr h="479866">
                <a:tc>
                  <a:txBody>
                    <a:bodyPr/>
                    <a:lstStyle/>
                    <a:p>
                      <a:pPr algn="ctr"/>
                      <a:r>
                        <a:rPr lang="en-US" sz="1600" dirty="0"/>
                        <a:t>Sugarcane top</a:t>
                      </a:r>
                      <a:endParaRPr lang="en-US" sz="1600" dirty="0">
                        <a:latin typeface="Times New Roman" pitchFamily="18" charset="0"/>
                        <a:cs typeface="Times New Roman" pitchFamily="18" charset="0"/>
                      </a:endParaRPr>
                    </a:p>
                  </a:txBody>
                  <a:tcPr/>
                </a:tc>
                <a:tc>
                  <a:txBody>
                    <a:bodyPr/>
                    <a:lstStyle/>
                    <a:p>
                      <a:pPr algn="ctr"/>
                      <a:r>
                        <a:rPr lang="en-US" sz="1600" dirty="0"/>
                        <a:t>80.14</a:t>
                      </a:r>
                      <a:endParaRPr lang="en-US" sz="1600" dirty="0">
                        <a:latin typeface="Times New Roman" pitchFamily="18" charset="0"/>
                        <a:cs typeface="Times New Roman" pitchFamily="18" charset="0"/>
                      </a:endParaRPr>
                    </a:p>
                  </a:txBody>
                  <a:tcPr/>
                </a:tc>
                <a:tc>
                  <a:txBody>
                    <a:bodyPr/>
                    <a:lstStyle/>
                    <a:p>
                      <a:pPr algn="ctr"/>
                      <a:r>
                        <a:rPr lang="en-US" sz="1600" dirty="0" smtClean="0"/>
                        <a:t>522</a:t>
                      </a:r>
                      <a:endParaRPr lang="en-US" sz="1600" dirty="0">
                        <a:latin typeface="Times New Roman" pitchFamily="18" charset="0"/>
                        <a:cs typeface="Times New Roman" pitchFamily="18" charset="0"/>
                      </a:endParaRPr>
                    </a:p>
                  </a:txBody>
                  <a:tcPr/>
                </a:tc>
                <a:tc>
                  <a:txBody>
                    <a:bodyPr/>
                    <a:lstStyle/>
                    <a:p>
                      <a:pPr algn="ctr"/>
                      <a:r>
                        <a:rPr lang="en-US" sz="1600" dirty="0" smtClean="0"/>
                        <a:t>7.4</a:t>
                      </a:r>
                      <a:endParaRPr lang="en-US" sz="1600" dirty="0">
                        <a:latin typeface="Times New Roman" pitchFamily="18" charset="0"/>
                        <a:cs typeface="Times New Roman" pitchFamily="18" charset="0"/>
                      </a:endParaRPr>
                    </a:p>
                  </a:txBody>
                  <a:tcPr/>
                </a:tc>
                <a:tc>
                  <a:txBody>
                    <a:bodyPr/>
                    <a:lstStyle/>
                    <a:p>
                      <a:pPr algn="ctr"/>
                      <a:r>
                        <a:rPr lang="en-US" sz="1600" dirty="0" smtClean="0"/>
                        <a:t>88</a:t>
                      </a:r>
                      <a:endParaRPr lang="en-US" sz="1600" dirty="0">
                        <a:latin typeface="Times New Roman" pitchFamily="18" charset="0"/>
                        <a:cs typeface="Times New Roman" pitchFamily="18" charset="0"/>
                      </a:endParaRPr>
                    </a:p>
                  </a:txBody>
                  <a:tcPr/>
                </a:tc>
              </a:tr>
            </a:tbl>
          </a:graphicData>
        </a:graphic>
      </p:graphicFrame>
      <p:sp>
        <p:nvSpPr>
          <p:cNvPr id="5" name="Rectangle 4"/>
          <p:cNvSpPr/>
          <p:nvPr/>
        </p:nvSpPr>
        <p:spPr>
          <a:xfrm>
            <a:off x="1219200" y="152400"/>
            <a:ext cx="7239000" cy="954107"/>
          </a:xfrm>
          <a:prstGeom prst="rect">
            <a:avLst/>
          </a:prstGeom>
        </p:spPr>
        <p:txBody>
          <a:bodyPr wrap="square">
            <a:spAutoFit/>
          </a:bodyPr>
          <a:lstStyle/>
          <a:p>
            <a:pPr algn="ctr"/>
            <a:r>
              <a:rPr lang="en-IN" sz="2800" b="1" dirty="0">
                <a:solidFill>
                  <a:prstClr val="black"/>
                </a:solidFill>
                <a:latin typeface="Monotype Corsiva" pitchFamily="66" charset="0"/>
                <a:cs typeface="Times New Roman" pitchFamily="18" charset="0"/>
              </a:rPr>
              <a:t>% Delignification, Reducing sugar (mg/g) and Ethanol (%, v/v) of </a:t>
            </a:r>
            <a:r>
              <a:rPr lang="en-IN" sz="2800" b="1" dirty="0" smtClean="0">
                <a:solidFill>
                  <a:prstClr val="black"/>
                </a:solidFill>
                <a:latin typeface="Monotype Corsiva" pitchFamily="66" charset="0"/>
                <a:cs typeface="Times New Roman" pitchFamily="18" charset="0"/>
              </a:rPr>
              <a:t>sugarcane top</a:t>
            </a:r>
            <a:endParaRPr lang="en-US" sz="2800" dirty="0">
              <a:latin typeface="Monotype Corsiva" pitchFamily="66" charset="0"/>
            </a:endParaRPr>
          </a:p>
        </p:txBody>
      </p:sp>
      <p:pic>
        <p:nvPicPr>
          <p:cNvPr id="7"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2"/>
            <a:ext cx="857250" cy="941387"/>
          </a:xfrm>
          <a:prstGeom prst="rect">
            <a:avLst/>
          </a:prstGeom>
          <a:noFill/>
          <a:ln w="6350">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pPr eaLnBrk="1" hangingPunct="1"/>
            <a:r>
              <a:rPr lang="en-IN" dirty="0"/>
              <a:t> </a:t>
            </a:r>
          </a:p>
        </p:txBody>
      </p:sp>
      <p:sp>
        <p:nvSpPr>
          <p:cNvPr id="118787" name="Content Placeholder 2"/>
          <p:cNvSpPr>
            <a:spLocks noGrp="1"/>
          </p:cNvSpPr>
          <p:nvPr>
            <p:ph sz="quarter" idx="1"/>
          </p:nvPr>
        </p:nvSpPr>
        <p:spPr/>
        <p:txBody>
          <a:bodyPr/>
          <a:lstStyle/>
          <a:p>
            <a:pPr eaLnBrk="1" hangingPunct="1">
              <a:buFont typeface="Wingdings 2" pitchFamily="18" charset="2"/>
              <a:buNone/>
            </a:pPr>
            <a:r>
              <a:rPr lang="en-IN"/>
              <a:t> </a:t>
            </a:r>
          </a:p>
        </p:txBody>
      </p:sp>
      <p:pic>
        <p:nvPicPr>
          <p:cNvPr id="118788" name="Picture 2" descr="F:\DCIM\100NIKON\DSCN0849.JPG"/>
          <p:cNvPicPr>
            <a:picLocks noChangeAspect="1" noChangeArrowheads="1"/>
          </p:cNvPicPr>
          <p:nvPr/>
        </p:nvPicPr>
        <p:blipFill>
          <a:blip r:embed="rId2" cstate="print"/>
          <a:srcRect/>
          <a:stretch>
            <a:fillRect/>
          </a:stretch>
        </p:blipFill>
        <p:spPr bwMode="auto">
          <a:xfrm>
            <a:off x="0" y="0"/>
            <a:ext cx="9144000" cy="6092825"/>
          </a:xfrm>
          <a:prstGeom prst="rect">
            <a:avLst/>
          </a:prstGeom>
          <a:noFill/>
          <a:ln w="9525">
            <a:noFill/>
            <a:miter lim="800000"/>
            <a:headEnd/>
            <a:tailEnd/>
          </a:ln>
        </p:spPr>
      </p:pic>
      <p:sp>
        <p:nvSpPr>
          <p:cNvPr id="5" name="TextBox 4"/>
          <p:cNvSpPr txBox="1"/>
          <p:nvPr/>
        </p:nvSpPr>
        <p:spPr>
          <a:xfrm>
            <a:off x="0" y="6072188"/>
            <a:ext cx="9144000" cy="830262"/>
          </a:xfrm>
          <a:prstGeom prst="rect">
            <a:avLst/>
          </a:prstGeom>
          <a:noFill/>
        </p:spPr>
        <p:txBody>
          <a:bodyPr>
            <a:spAutoFit/>
          </a:bodyPr>
          <a:lstStyle/>
          <a:p>
            <a:pPr algn="ctr" eaLnBrk="1" fontAlgn="auto" hangingPunct="1">
              <a:spcBef>
                <a:spcPts val="0"/>
              </a:spcBef>
              <a:spcAft>
                <a:spcPts val="0"/>
              </a:spcAft>
              <a:defRPr/>
            </a:pPr>
            <a:r>
              <a:rPr lang="en-IN" sz="2400" b="1" dirty="0">
                <a:solidFill>
                  <a:schemeClr val="accent6">
                    <a:lumMod val="10000"/>
                  </a:schemeClr>
                </a:solidFill>
                <a:latin typeface="Times New Roman" pitchFamily="18" charset="0"/>
                <a:cs typeface="Times New Roman" pitchFamily="18" charset="0"/>
              </a:rPr>
              <a:t>Pilot Plant facility for Ethanol Production </a:t>
            </a:r>
          </a:p>
          <a:p>
            <a:pPr algn="ctr" eaLnBrk="1" fontAlgn="auto" hangingPunct="1">
              <a:spcBef>
                <a:spcPts val="0"/>
              </a:spcBef>
              <a:spcAft>
                <a:spcPts val="0"/>
              </a:spcAft>
              <a:defRPr/>
            </a:pPr>
            <a:r>
              <a:rPr lang="en-IN" sz="2400" b="1" dirty="0">
                <a:solidFill>
                  <a:schemeClr val="accent6">
                    <a:lumMod val="10000"/>
                  </a:schemeClr>
                </a:solidFill>
                <a:latin typeface="Times New Roman" pitchFamily="18" charset="0"/>
                <a:cs typeface="Times New Roman" pitchFamily="18" charset="0"/>
              </a:rPr>
              <a:t>(Capacity: 500 kg biomass processing per batch)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20130904_095342"/>
          <p:cNvPicPr>
            <a:picLocks noChangeAspect="1" noChangeArrowheads="1"/>
          </p:cNvPicPr>
          <p:nvPr/>
        </p:nvPicPr>
        <p:blipFill>
          <a:blip r:embed="rId2" cstate="print"/>
          <a:srcRect l="21390" t="20895" r="9033" b="6297"/>
          <a:stretch>
            <a:fillRect/>
          </a:stretch>
        </p:blipFill>
        <p:spPr bwMode="auto">
          <a:xfrm>
            <a:off x="5500688" y="3286125"/>
            <a:ext cx="2936875" cy="2368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9811" name="TextBox 3"/>
          <p:cNvSpPr txBox="1">
            <a:spLocks noChangeArrowheads="1"/>
          </p:cNvSpPr>
          <p:nvPr/>
        </p:nvSpPr>
        <p:spPr bwMode="auto">
          <a:xfrm>
            <a:off x="5500688" y="5715000"/>
            <a:ext cx="2994025" cy="368300"/>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Pulverizing unit</a:t>
            </a:r>
            <a:endParaRPr lang="en-US">
              <a:latin typeface="Times New Roman" pitchFamily="18" charset="0"/>
              <a:cs typeface="Times New Roman" pitchFamily="18" charset="0"/>
            </a:endParaRPr>
          </a:p>
        </p:txBody>
      </p:sp>
      <p:pic>
        <p:nvPicPr>
          <p:cNvPr id="48132" name="Content Placeholder 3" descr="1. Hot Air Oven.jpg"/>
          <p:cNvPicPr>
            <a:picLocks noGrp="1" noChangeAspect="1"/>
          </p:cNvPicPr>
          <p:nvPr>
            <p:ph sz="quarter" idx="1"/>
          </p:nvPr>
        </p:nvPicPr>
        <p:blipFill>
          <a:blip r:embed="rId3" cstate="print"/>
          <a:srcRect t="12341" r="15164" b="2512"/>
          <a:stretch>
            <a:fillRect/>
          </a:stretch>
        </p:blipFill>
        <p:spPr>
          <a:xfrm>
            <a:off x="2262188" y="1785938"/>
            <a:ext cx="2238375" cy="1835150"/>
          </a:xfrm>
          <a:ln w="38100" cap="sq">
            <a:solidFill>
              <a:srgbClr val="000000"/>
            </a:solidFill>
          </a:ln>
          <a:effectLst>
            <a:outerShdw blurRad="50800" dist="38100" dir="2700000" algn="tl" rotWithShape="0">
              <a:srgbClr val="000000">
                <a:alpha val="43000"/>
              </a:srgbClr>
            </a:outerShdw>
          </a:effectLst>
        </p:spPr>
      </p:pic>
      <p:sp>
        <p:nvSpPr>
          <p:cNvPr id="119813" name="TextBox 5"/>
          <p:cNvSpPr txBox="1">
            <a:spLocks noChangeArrowheads="1"/>
          </p:cNvSpPr>
          <p:nvPr/>
        </p:nvSpPr>
        <p:spPr bwMode="auto">
          <a:xfrm>
            <a:off x="1928813" y="3643313"/>
            <a:ext cx="2928937" cy="369887"/>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Hot Air Oven</a:t>
            </a:r>
          </a:p>
        </p:txBody>
      </p:sp>
      <p:sp>
        <p:nvSpPr>
          <p:cNvPr id="8" name="Right Arrow 7"/>
          <p:cNvSpPr/>
          <p:nvPr/>
        </p:nvSpPr>
        <p:spPr>
          <a:xfrm rot="1966538">
            <a:off x="4667250" y="2646363"/>
            <a:ext cx="909638" cy="35718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9" name="Right Arrow 8"/>
          <p:cNvSpPr/>
          <p:nvPr/>
        </p:nvSpPr>
        <p:spPr>
          <a:xfrm>
            <a:off x="8643938" y="4286250"/>
            <a:ext cx="500062" cy="3571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pic>
        <p:nvPicPr>
          <p:cNvPr id="48137" name="Picture 9" descr="http://www.vassl.com/images/Lantana2.jpg"/>
          <p:cNvPicPr>
            <a:picLocks noChangeAspect="1" noChangeArrowheads="1"/>
          </p:cNvPicPr>
          <p:nvPr/>
        </p:nvPicPr>
        <p:blipFill>
          <a:blip r:embed="rId4" cstate="print"/>
          <a:srcRect/>
          <a:stretch>
            <a:fillRect/>
          </a:stretch>
        </p:blipFill>
        <p:spPr bwMode="auto">
          <a:xfrm>
            <a:off x="71438" y="71438"/>
            <a:ext cx="2143125"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ight Arrow 10"/>
          <p:cNvSpPr/>
          <p:nvPr/>
        </p:nvSpPr>
        <p:spPr>
          <a:xfrm rot="1966538">
            <a:off x="2309813" y="1146175"/>
            <a:ext cx="909637" cy="3571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119818" name="TextBox 5"/>
          <p:cNvSpPr txBox="1">
            <a:spLocks noChangeArrowheads="1"/>
          </p:cNvSpPr>
          <p:nvPr/>
        </p:nvSpPr>
        <p:spPr bwMode="auto">
          <a:xfrm>
            <a:off x="-214313" y="1571625"/>
            <a:ext cx="2928938" cy="646113"/>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Lignocellulosic</a:t>
            </a:r>
          </a:p>
          <a:p>
            <a:pPr algn="ctr"/>
            <a:r>
              <a:rPr lang="en-IN" b="1">
                <a:latin typeface="Times New Roman" pitchFamily="18" charset="0"/>
                <a:cs typeface="Times New Roman" pitchFamily="18" charset="0"/>
              </a:rPr>
              <a:t>Biomass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152400" y="0"/>
            <a:ext cx="8991600" cy="6934200"/>
            <a:chOff x="152400" y="0"/>
            <a:chExt cx="9134475" cy="6934200"/>
          </a:xfrm>
        </p:grpSpPr>
        <p:sp>
          <p:nvSpPr>
            <p:cNvPr id="120835" name="TextBox 6"/>
            <p:cNvSpPr txBox="1">
              <a:spLocks noChangeArrowheads="1"/>
            </p:cNvSpPr>
            <p:nvPr/>
          </p:nvSpPr>
          <p:spPr bwMode="auto">
            <a:xfrm>
              <a:off x="214313" y="3429000"/>
              <a:ext cx="2517775" cy="368300"/>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Pre-treatment tank</a:t>
              </a:r>
            </a:p>
          </p:txBody>
        </p:sp>
        <p:sp>
          <p:nvSpPr>
            <p:cNvPr id="120836" name="TextBox 5"/>
            <p:cNvSpPr txBox="1">
              <a:spLocks noChangeArrowheads="1"/>
            </p:cNvSpPr>
            <p:nvPr/>
          </p:nvSpPr>
          <p:spPr bwMode="auto">
            <a:xfrm>
              <a:off x="3143250" y="3429000"/>
              <a:ext cx="2928938" cy="369888"/>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Saccharification tank</a:t>
              </a:r>
            </a:p>
          </p:txBody>
        </p:sp>
        <p:sp>
          <p:nvSpPr>
            <p:cNvPr id="120837" name="TextBox 6"/>
            <p:cNvSpPr txBox="1">
              <a:spLocks noChangeArrowheads="1"/>
            </p:cNvSpPr>
            <p:nvPr/>
          </p:nvSpPr>
          <p:spPr bwMode="auto">
            <a:xfrm>
              <a:off x="6357938" y="3440113"/>
              <a:ext cx="2928937" cy="369887"/>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Fermentation  tank</a:t>
              </a:r>
            </a:p>
          </p:txBody>
        </p:sp>
        <p:sp>
          <p:nvSpPr>
            <p:cNvPr id="11" name="Right Arrow 10"/>
            <p:cNvSpPr/>
            <p:nvPr/>
          </p:nvSpPr>
          <p:spPr>
            <a:xfrm rot="18084966">
              <a:off x="5661653" y="3725130"/>
              <a:ext cx="1038225" cy="29674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120839" name="TextBox 6"/>
            <p:cNvSpPr txBox="1">
              <a:spLocks noChangeArrowheads="1"/>
            </p:cNvSpPr>
            <p:nvPr/>
          </p:nvSpPr>
          <p:spPr bwMode="auto">
            <a:xfrm>
              <a:off x="3357563" y="6564313"/>
              <a:ext cx="2928937" cy="369887"/>
            </a:xfrm>
            <a:prstGeom prst="rect">
              <a:avLst/>
            </a:prstGeom>
            <a:noFill/>
            <a:ln w="9525">
              <a:noFill/>
              <a:miter lim="800000"/>
              <a:headEnd/>
              <a:tailEnd/>
            </a:ln>
          </p:spPr>
          <p:txBody>
            <a:bodyPr>
              <a:spAutoFit/>
            </a:bodyPr>
            <a:lstStyle/>
            <a:p>
              <a:pPr algn="ctr"/>
              <a:r>
                <a:rPr lang="en-IN" b="1">
                  <a:latin typeface="Times New Roman" pitchFamily="18" charset="0"/>
                  <a:cs typeface="Times New Roman" pitchFamily="18" charset="0"/>
                </a:rPr>
                <a:t>Tincture press </a:t>
              </a:r>
            </a:p>
          </p:txBody>
        </p:sp>
        <p:sp>
          <p:nvSpPr>
            <p:cNvPr id="15" name="Right Arrow 14"/>
            <p:cNvSpPr/>
            <p:nvPr/>
          </p:nvSpPr>
          <p:spPr>
            <a:xfrm rot="2478697">
              <a:off x="2469886" y="3595688"/>
              <a:ext cx="1211156" cy="30956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16" name="Up Arrow 15"/>
            <p:cNvSpPr/>
            <p:nvPr/>
          </p:nvSpPr>
          <p:spPr>
            <a:xfrm>
              <a:off x="4429347" y="3786188"/>
              <a:ext cx="356413" cy="357187"/>
            </a:xfrm>
            <a:prstGeom prs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17" name="Up Arrow 16"/>
            <p:cNvSpPr/>
            <p:nvPr/>
          </p:nvSpPr>
          <p:spPr>
            <a:xfrm rot="10800000">
              <a:off x="4858332" y="3786188"/>
              <a:ext cx="356413" cy="357187"/>
            </a:xfrm>
            <a:prstGeom prs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pic>
          <p:nvPicPr>
            <p:cNvPr id="120843" name="Picture 2" descr="C:\Users\knawang\Downloads\IMG_4498.JPG"/>
            <p:cNvPicPr>
              <a:picLocks noChangeAspect="1" noChangeArrowheads="1"/>
            </p:cNvPicPr>
            <p:nvPr/>
          </p:nvPicPr>
          <p:blipFill>
            <a:blip r:embed="rId2" cstate="print"/>
            <a:srcRect r="5000"/>
            <a:stretch>
              <a:fillRect/>
            </a:stretch>
          </p:blipFill>
          <p:spPr bwMode="auto">
            <a:xfrm>
              <a:off x="152400" y="0"/>
              <a:ext cx="2895600" cy="3429000"/>
            </a:xfrm>
            <a:prstGeom prst="rect">
              <a:avLst/>
            </a:prstGeom>
            <a:ln>
              <a:noFill/>
            </a:ln>
            <a:effectLst>
              <a:softEdge rad="112500"/>
            </a:effectLst>
          </p:spPr>
        </p:pic>
        <p:pic>
          <p:nvPicPr>
            <p:cNvPr id="120844" name="Picture 7" descr="C:\Users\knawang\Downloads\IMG_4524.JPG"/>
            <p:cNvPicPr>
              <a:picLocks noChangeAspect="1" noChangeArrowheads="1"/>
            </p:cNvPicPr>
            <p:nvPr/>
          </p:nvPicPr>
          <p:blipFill>
            <a:blip r:embed="rId3" cstate="print"/>
            <a:srcRect l="5556" r="20370"/>
            <a:stretch>
              <a:fillRect/>
            </a:stretch>
          </p:blipFill>
          <p:spPr bwMode="auto">
            <a:xfrm>
              <a:off x="3200400" y="0"/>
              <a:ext cx="2819400" cy="3429000"/>
            </a:xfrm>
            <a:prstGeom prst="rect">
              <a:avLst/>
            </a:prstGeom>
            <a:ln>
              <a:noFill/>
            </a:ln>
            <a:effectLst>
              <a:softEdge rad="112500"/>
            </a:effectLst>
          </p:spPr>
        </p:pic>
        <p:pic>
          <p:nvPicPr>
            <p:cNvPr id="120845" name="Picture 6" descr="C:\Users\knawang\Downloads\IMG_4536.JPG"/>
            <p:cNvPicPr>
              <a:picLocks noChangeAspect="1" noChangeArrowheads="1"/>
            </p:cNvPicPr>
            <p:nvPr/>
          </p:nvPicPr>
          <p:blipFill>
            <a:blip r:embed="rId4" cstate="print"/>
            <a:srcRect/>
            <a:stretch>
              <a:fillRect/>
            </a:stretch>
          </p:blipFill>
          <p:spPr bwMode="auto">
            <a:xfrm>
              <a:off x="6324600" y="0"/>
              <a:ext cx="2667000" cy="3276600"/>
            </a:xfrm>
            <a:prstGeom prst="rect">
              <a:avLst/>
            </a:prstGeom>
            <a:ln>
              <a:noFill/>
            </a:ln>
            <a:effectLst>
              <a:softEdge rad="112500"/>
            </a:effectLst>
          </p:spPr>
        </p:pic>
        <p:pic>
          <p:nvPicPr>
            <p:cNvPr id="120846" name="Picture 4" descr="C:\Users\knawang\Downloads\IMG_4527.JPG"/>
            <p:cNvPicPr>
              <a:picLocks noChangeAspect="1" noChangeArrowheads="1"/>
            </p:cNvPicPr>
            <p:nvPr/>
          </p:nvPicPr>
          <p:blipFill>
            <a:blip r:embed="rId5" cstate="print"/>
            <a:srcRect l="8205" b="10001"/>
            <a:stretch>
              <a:fillRect/>
            </a:stretch>
          </p:blipFill>
          <p:spPr bwMode="auto">
            <a:xfrm>
              <a:off x="3352800" y="4267200"/>
              <a:ext cx="2743200" cy="2286000"/>
            </a:xfrm>
            <a:prstGeom prst="rect">
              <a:avLst/>
            </a:prstGeom>
            <a:ln>
              <a:noFill/>
            </a:ln>
            <a:effectLst>
              <a:softEdge rad="112500"/>
            </a:effectLst>
          </p:spPr>
        </p:pic>
        <p:pic>
          <p:nvPicPr>
            <p:cNvPr id="120847" name="Picture 5" descr="C:\Users\knawang\Downloads\IMG_4542.JPG"/>
            <p:cNvPicPr>
              <a:picLocks noChangeAspect="1" noChangeArrowheads="1"/>
            </p:cNvPicPr>
            <p:nvPr/>
          </p:nvPicPr>
          <p:blipFill>
            <a:blip r:embed="rId6" cstate="print"/>
            <a:srcRect/>
            <a:stretch>
              <a:fillRect/>
            </a:stretch>
          </p:blipFill>
          <p:spPr bwMode="auto">
            <a:xfrm>
              <a:off x="6400800" y="4038600"/>
              <a:ext cx="2590800" cy="2514600"/>
            </a:xfrm>
            <a:prstGeom prst="rect">
              <a:avLst/>
            </a:prstGeom>
            <a:ln>
              <a:noFill/>
            </a:ln>
            <a:effectLst>
              <a:softEdge rad="112500"/>
            </a:effectLst>
          </p:spPr>
        </p:pic>
        <p:sp>
          <p:nvSpPr>
            <p:cNvPr id="120848" name="TextBox 22"/>
            <p:cNvSpPr txBox="1">
              <a:spLocks noChangeArrowheads="1"/>
            </p:cNvSpPr>
            <p:nvPr/>
          </p:nvSpPr>
          <p:spPr bwMode="auto">
            <a:xfrm>
              <a:off x="6858000" y="6553200"/>
              <a:ext cx="2057400" cy="369888"/>
            </a:xfrm>
            <a:prstGeom prst="rect">
              <a:avLst/>
            </a:prstGeom>
            <a:noFill/>
            <a:ln w="9525">
              <a:noFill/>
              <a:miter lim="800000"/>
              <a:headEnd/>
              <a:tailEnd/>
            </a:ln>
          </p:spPr>
          <p:txBody>
            <a:bodyPr>
              <a:spAutoFit/>
            </a:bodyPr>
            <a:lstStyle/>
            <a:p>
              <a:r>
                <a:rPr lang="en-IN" b="1">
                  <a:latin typeface="Times New Roman" pitchFamily="18" charset="0"/>
                  <a:cs typeface="Times New Roman" pitchFamily="18" charset="0"/>
                </a:rPr>
                <a:t>Gantry system</a:t>
              </a:r>
            </a:p>
          </p:txBody>
        </p:sp>
        <p:pic>
          <p:nvPicPr>
            <p:cNvPr id="120849" name="Picture 3" descr="C:\Users\knawang\Downloads\IMG_4519.JPG"/>
            <p:cNvPicPr>
              <a:picLocks noChangeAspect="1" noChangeArrowheads="1"/>
            </p:cNvPicPr>
            <p:nvPr/>
          </p:nvPicPr>
          <p:blipFill>
            <a:blip r:embed="rId7" cstate="print"/>
            <a:srcRect l="2592" t="8888" r="5556" b="10001"/>
            <a:stretch>
              <a:fillRect/>
            </a:stretch>
          </p:blipFill>
          <p:spPr bwMode="auto">
            <a:xfrm>
              <a:off x="152400" y="3962400"/>
              <a:ext cx="2895600" cy="2590800"/>
            </a:xfrm>
            <a:prstGeom prst="rect">
              <a:avLst/>
            </a:prstGeom>
            <a:ln>
              <a:noFill/>
            </a:ln>
            <a:effectLst>
              <a:softEdge rad="112500"/>
            </a:effectLst>
          </p:spPr>
        </p:pic>
        <p:sp>
          <p:nvSpPr>
            <p:cNvPr id="120850" name="TextBox 24"/>
            <p:cNvSpPr txBox="1">
              <a:spLocks noChangeArrowheads="1"/>
            </p:cNvSpPr>
            <p:nvPr/>
          </p:nvSpPr>
          <p:spPr bwMode="auto">
            <a:xfrm>
              <a:off x="609600" y="6553200"/>
              <a:ext cx="1828800" cy="369888"/>
            </a:xfrm>
            <a:prstGeom prst="rect">
              <a:avLst/>
            </a:prstGeom>
            <a:noFill/>
            <a:ln w="9525">
              <a:noFill/>
              <a:miter lim="800000"/>
              <a:headEnd/>
              <a:tailEnd/>
            </a:ln>
          </p:spPr>
          <p:txBody>
            <a:bodyPr>
              <a:spAutoFit/>
            </a:bodyPr>
            <a:lstStyle/>
            <a:p>
              <a:r>
                <a:rPr lang="en-IN" b="1">
                  <a:latin typeface="Times New Roman" pitchFamily="18" charset="0"/>
                  <a:cs typeface="Times New Roman" pitchFamily="18" charset="0"/>
                </a:rPr>
                <a:t>Control panel</a:t>
              </a: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Box 6"/>
          <p:cNvSpPr txBox="1">
            <a:spLocks noChangeArrowheads="1"/>
          </p:cNvSpPr>
          <p:nvPr/>
        </p:nvSpPr>
        <p:spPr bwMode="auto">
          <a:xfrm>
            <a:off x="0" y="5486400"/>
            <a:ext cx="2928938" cy="369887"/>
          </a:xfrm>
          <a:prstGeom prst="rect">
            <a:avLst/>
          </a:prstGeom>
          <a:noFill/>
          <a:ln w="9525">
            <a:noFill/>
            <a:miter lim="800000"/>
            <a:headEnd/>
            <a:tailEnd/>
          </a:ln>
        </p:spPr>
        <p:txBody>
          <a:bodyPr>
            <a:spAutoFit/>
          </a:bodyPr>
          <a:lstStyle/>
          <a:p>
            <a:pPr algn="ctr"/>
            <a:r>
              <a:rPr lang="en-IN" b="1" dirty="0">
                <a:latin typeface="Times New Roman" pitchFamily="18" charset="0"/>
                <a:cs typeface="Times New Roman" pitchFamily="18" charset="0"/>
              </a:rPr>
              <a:t>Biomass collection tank</a:t>
            </a:r>
          </a:p>
        </p:txBody>
      </p:sp>
      <p:pic>
        <p:nvPicPr>
          <p:cNvPr id="50180" name="Content Placeholder 3" descr="7. Gantry System.jpg"/>
          <p:cNvPicPr>
            <a:picLocks noGrp="1" noChangeAspect="1"/>
          </p:cNvPicPr>
          <p:nvPr>
            <p:ph sz="quarter" idx="1"/>
          </p:nvPr>
        </p:nvPicPr>
        <p:blipFill>
          <a:blip r:embed="rId2" cstate="print"/>
          <a:srcRect/>
          <a:stretch>
            <a:fillRect/>
          </a:stretch>
        </p:blipFill>
        <p:spPr>
          <a:xfrm>
            <a:off x="3505200" y="457200"/>
            <a:ext cx="5410200" cy="5029200"/>
          </a:xfrm>
          <a:prstGeom prst="rect">
            <a:avLst/>
          </a:prstGeom>
          <a:ln>
            <a:noFill/>
          </a:ln>
          <a:effectLst>
            <a:softEdge rad="112500"/>
          </a:effectLst>
        </p:spPr>
      </p:pic>
      <p:sp>
        <p:nvSpPr>
          <p:cNvPr id="122884" name="TextBox 7"/>
          <p:cNvSpPr txBox="1">
            <a:spLocks noChangeArrowheads="1"/>
          </p:cNvSpPr>
          <p:nvPr/>
        </p:nvSpPr>
        <p:spPr bwMode="auto">
          <a:xfrm>
            <a:off x="3429000" y="5562600"/>
            <a:ext cx="5040312" cy="368300"/>
          </a:xfrm>
          <a:prstGeom prst="rect">
            <a:avLst/>
          </a:prstGeom>
          <a:noFill/>
          <a:ln w="9525">
            <a:noFill/>
            <a:miter lim="800000"/>
            <a:headEnd/>
            <a:tailEnd/>
          </a:ln>
        </p:spPr>
        <p:txBody>
          <a:bodyPr>
            <a:spAutoFit/>
          </a:bodyPr>
          <a:lstStyle/>
          <a:p>
            <a:pPr algn="ctr"/>
            <a:r>
              <a:rPr lang="en-IN" b="1" dirty="0">
                <a:latin typeface="Times New Roman" pitchFamily="18" charset="0"/>
                <a:cs typeface="Times New Roman" pitchFamily="18" charset="0"/>
              </a:rPr>
              <a:t>Gantry system for lifting the immobilization tray</a:t>
            </a:r>
          </a:p>
        </p:txBody>
      </p:sp>
      <p:pic>
        <p:nvPicPr>
          <p:cNvPr id="43014" name="Picture 6" descr="C:\Users\Lohit\Pictures\Photo0046.jpg"/>
          <p:cNvPicPr>
            <a:picLocks noChangeAspect="1" noChangeArrowheads="1"/>
          </p:cNvPicPr>
          <p:nvPr/>
        </p:nvPicPr>
        <p:blipFill>
          <a:blip r:embed="rId3" cstate="print"/>
          <a:srcRect r="35426"/>
          <a:stretch>
            <a:fillRect/>
          </a:stretch>
        </p:blipFill>
        <p:spPr bwMode="auto">
          <a:xfrm>
            <a:off x="228600" y="457200"/>
            <a:ext cx="3200400" cy="5029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a:xfrm>
            <a:off x="457200" y="1447800"/>
            <a:ext cx="8229600" cy="4906962"/>
          </a:xfrm>
        </p:spPr>
        <p:txBody>
          <a:bodyPr/>
          <a:lstStyle/>
          <a:p>
            <a:pPr algn="just" eaLnBrk="1" hangingPunct="1"/>
            <a:r>
              <a:rPr lang="en-IN" sz="1800" dirty="0" smtClean="0">
                <a:latin typeface="Times New Roman" pitchFamily="18" charset="0"/>
                <a:cs typeface="Times New Roman" pitchFamily="18" charset="0"/>
              </a:rPr>
              <a:t>Substrate: </a:t>
            </a:r>
            <a:r>
              <a:rPr lang="en-IN" sz="1800" b="1" dirty="0" smtClean="0">
                <a:latin typeface="Times New Roman" pitchFamily="18" charset="0"/>
                <a:cs typeface="Times New Roman" pitchFamily="18" charset="0"/>
              </a:rPr>
              <a:t>50 kg </a:t>
            </a:r>
            <a:r>
              <a:rPr lang="en-IN" sz="1800" b="1" i="1" dirty="0" err="1" smtClean="0">
                <a:latin typeface="Times New Roman" pitchFamily="18" charset="0"/>
                <a:cs typeface="Times New Roman" pitchFamily="18" charset="0"/>
              </a:rPr>
              <a:t>Ricinus</a:t>
            </a:r>
            <a:r>
              <a:rPr lang="en-IN" sz="1800" b="1" i="1" dirty="0" smtClean="0">
                <a:latin typeface="Times New Roman" pitchFamily="18" charset="0"/>
                <a:cs typeface="Times New Roman" pitchFamily="18" charset="0"/>
              </a:rPr>
              <a:t> </a:t>
            </a:r>
            <a:r>
              <a:rPr lang="en-IN" sz="1800" b="1" i="1" dirty="0" err="1" smtClean="0">
                <a:latin typeface="Times New Roman" pitchFamily="18" charset="0"/>
                <a:cs typeface="Times New Roman" pitchFamily="18" charset="0"/>
              </a:rPr>
              <a:t>communis</a:t>
            </a:r>
            <a:endParaRPr lang="en-IN" sz="1800" b="1" i="1" dirty="0" smtClean="0">
              <a:latin typeface="Times New Roman" pitchFamily="18" charset="0"/>
              <a:cs typeface="Times New Roman" pitchFamily="18" charset="0"/>
            </a:endParaRPr>
          </a:p>
          <a:p>
            <a:pPr algn="just" eaLnBrk="1" hangingPunct="1"/>
            <a:r>
              <a:rPr lang="en-IN" sz="1800" dirty="0" smtClean="0">
                <a:latin typeface="Times New Roman" pitchFamily="18" charset="0"/>
                <a:cs typeface="Times New Roman" pitchFamily="18" charset="0"/>
              </a:rPr>
              <a:t>It had 19.5 % (weight/ dry weight) lignin</a:t>
            </a:r>
          </a:p>
          <a:p>
            <a:pPr algn="just" eaLnBrk="1" hangingPunct="1"/>
            <a:r>
              <a:rPr lang="en-IN" sz="1800" dirty="0" smtClean="0">
                <a:latin typeface="Times New Roman" pitchFamily="18" charset="0"/>
                <a:cs typeface="Times New Roman" pitchFamily="18" charset="0"/>
              </a:rPr>
              <a:t>Bulk density of 0.253 Kg/L. </a:t>
            </a:r>
          </a:p>
          <a:p>
            <a:pPr algn="just" eaLnBrk="1" hangingPunct="1">
              <a:buFont typeface="Arial" charset="0"/>
              <a:buNone/>
            </a:pPr>
            <a:endParaRPr lang="en-IN" sz="1800" b="1" dirty="0" smtClean="0">
              <a:latin typeface="Times New Roman" pitchFamily="18" charset="0"/>
              <a:cs typeface="Times New Roman" pitchFamily="18" charset="0"/>
            </a:endParaRPr>
          </a:p>
          <a:p>
            <a:pPr algn="just" eaLnBrk="1" hangingPunct="1">
              <a:spcBef>
                <a:spcPts val="0"/>
              </a:spcBef>
              <a:buFont typeface="Arial" charset="0"/>
              <a:buNone/>
            </a:pPr>
            <a:r>
              <a:rPr lang="en-IN" sz="1800" b="1" dirty="0" smtClean="0">
                <a:latin typeface="Times New Roman" pitchFamily="18" charset="0"/>
                <a:cs typeface="Times New Roman" pitchFamily="18" charset="0"/>
              </a:rPr>
              <a:t>Process details</a:t>
            </a:r>
          </a:p>
          <a:p>
            <a:pPr algn="just" eaLnBrk="1" hangingPunct="1"/>
            <a:endParaRPr lang="en-IN" sz="1800" dirty="0" smtClean="0">
              <a:latin typeface="Times New Roman" pitchFamily="18" charset="0"/>
              <a:cs typeface="Times New Roman" pitchFamily="18" charset="0"/>
            </a:endParaRPr>
          </a:p>
          <a:p>
            <a:pPr algn="just" eaLnBrk="1" hangingPunct="1">
              <a:buFont typeface="Arial" charset="0"/>
              <a:buNone/>
            </a:pPr>
            <a:endParaRPr lang="en-IN" sz="1800" dirty="0" smtClean="0">
              <a:latin typeface="Times New Roman" pitchFamily="18" charset="0"/>
              <a:cs typeface="Times New Roman" pitchFamily="18" charset="0"/>
            </a:endParaRPr>
          </a:p>
          <a:p>
            <a:pPr eaLnBrk="1" hangingPunct="1"/>
            <a:endParaRPr lang="en-IN" sz="1800" dirty="0" smtClean="0"/>
          </a:p>
        </p:txBody>
      </p:sp>
      <p:pic>
        <p:nvPicPr>
          <p:cNvPr id="44059"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graphicFrame>
        <p:nvGraphicFramePr>
          <p:cNvPr id="10" name="Table 9"/>
          <p:cNvGraphicFramePr>
            <a:graphicFrameLocks noGrp="1"/>
          </p:cNvGraphicFramePr>
          <p:nvPr/>
        </p:nvGraphicFramePr>
        <p:xfrm>
          <a:off x="457200" y="3369040"/>
          <a:ext cx="8077200" cy="1600200"/>
        </p:xfrm>
        <a:graphic>
          <a:graphicData uri="http://schemas.openxmlformats.org/drawingml/2006/table">
            <a:tbl>
              <a:tblPr firstRow="1" bandRow="1">
                <a:tableStyleId>{9D7B26C5-4107-4FEC-AEDC-1716B250A1EF}</a:tableStyleId>
              </a:tblPr>
              <a:tblGrid>
                <a:gridCol w="2046225"/>
                <a:gridCol w="1230375"/>
                <a:gridCol w="2862072"/>
                <a:gridCol w="1938528"/>
              </a:tblGrid>
              <a:tr h="1006840">
                <a:tc>
                  <a:txBody>
                    <a:bodyPr/>
                    <a:lstStyle/>
                    <a:p>
                      <a:pPr algn="ctr"/>
                      <a:r>
                        <a:rPr lang="en-IN" sz="1600" dirty="0" smtClean="0"/>
                        <a:t>Delignification</a:t>
                      </a:r>
                    </a:p>
                    <a:p>
                      <a:pPr algn="ct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Reducing</a:t>
                      </a:r>
                      <a:r>
                        <a:rPr lang="en-IN" sz="1600" baseline="0" dirty="0" smtClean="0"/>
                        <a:t> sugar</a:t>
                      </a:r>
                      <a:endParaRPr lang="en-IN" sz="1600" dirty="0" smtClean="0"/>
                    </a:p>
                    <a:p>
                      <a:pPr algn="ctr"/>
                      <a:r>
                        <a:rPr lang="en-IN" sz="1600" dirty="0" smtClean="0"/>
                        <a:t>(mg/g)</a:t>
                      </a:r>
                      <a:endParaRPr lang="en-IN" sz="1600" dirty="0">
                        <a:latin typeface="Times New Roman" pitchFamily="18" charset="0"/>
                        <a:cs typeface="Times New Roman" pitchFamily="18" charset="0"/>
                      </a:endParaRPr>
                    </a:p>
                  </a:txBody>
                  <a:tcPr/>
                </a:tc>
                <a:tc>
                  <a:txBody>
                    <a:bodyPr/>
                    <a:lstStyle/>
                    <a:p>
                      <a:pPr algn="ctr"/>
                      <a:r>
                        <a:rPr lang="en-IN" sz="1600" dirty="0" smtClean="0"/>
                        <a:t>Ethanol</a:t>
                      </a:r>
                      <a:r>
                        <a:rPr lang="en-IN" sz="1600" baseline="0" dirty="0" smtClean="0"/>
                        <a:t> content</a:t>
                      </a:r>
                      <a:endParaRPr lang="en-IN" sz="1600" dirty="0" smtClean="0"/>
                    </a:p>
                    <a:p>
                      <a:pPr algn="ctr"/>
                      <a:r>
                        <a:rPr lang="en-IN" sz="1600" dirty="0" smtClean="0"/>
                        <a:t>(%</a:t>
                      </a:r>
                      <a:r>
                        <a:rPr lang="en-IN" sz="1600" baseline="0" dirty="0" smtClean="0"/>
                        <a:t> v/v</a:t>
                      </a: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Distilled ethanol</a:t>
                      </a:r>
                    </a:p>
                    <a:p>
                      <a:pPr algn="ctr"/>
                      <a:r>
                        <a:rPr lang="en-IN" sz="1600" dirty="0" smtClean="0"/>
                        <a:t>(% v/v)</a:t>
                      </a:r>
                      <a:endParaRPr lang="en-IN" sz="1600" dirty="0">
                        <a:latin typeface="Times New Roman" pitchFamily="18" charset="0"/>
                        <a:cs typeface="Times New Roman" pitchFamily="18" charset="0"/>
                      </a:endParaRPr>
                    </a:p>
                  </a:txBody>
                  <a:tcPr/>
                </a:tc>
              </a:tr>
              <a:tr h="593360">
                <a:tc>
                  <a:txBody>
                    <a:bodyPr/>
                    <a:lstStyle/>
                    <a:p>
                      <a:pPr algn="ctr"/>
                      <a:r>
                        <a:rPr lang="en-IN" sz="1600" dirty="0" smtClean="0"/>
                        <a:t>80.34</a:t>
                      </a:r>
                      <a:endParaRPr lang="en-IN" sz="1600" dirty="0">
                        <a:latin typeface="Times New Roman" pitchFamily="18" charset="0"/>
                        <a:cs typeface="Times New Roman" pitchFamily="18" charset="0"/>
                      </a:endParaRPr>
                    </a:p>
                  </a:txBody>
                  <a:tcPr/>
                </a:tc>
                <a:tc>
                  <a:txBody>
                    <a:bodyPr/>
                    <a:lstStyle/>
                    <a:p>
                      <a:pPr algn="ctr"/>
                      <a:r>
                        <a:rPr lang="en-IN" sz="1600" dirty="0" smtClean="0"/>
                        <a:t>602</a:t>
                      </a:r>
                      <a:endParaRPr lang="en-IN" sz="1600" dirty="0">
                        <a:latin typeface="Times New Roman" pitchFamily="18" charset="0"/>
                        <a:cs typeface="Times New Roman" pitchFamily="18" charset="0"/>
                      </a:endParaRPr>
                    </a:p>
                  </a:txBody>
                  <a:tcPr/>
                </a:tc>
                <a:tc>
                  <a:txBody>
                    <a:bodyPr/>
                    <a:lstStyle/>
                    <a:p>
                      <a:pPr algn="ctr"/>
                      <a:r>
                        <a:rPr lang="en-IN" sz="1600" dirty="0" smtClean="0"/>
                        <a:t>5.8</a:t>
                      </a:r>
                      <a:endParaRPr lang="en-IN" sz="1600" dirty="0">
                        <a:latin typeface="Times New Roman" pitchFamily="18" charset="0"/>
                        <a:cs typeface="Times New Roman" pitchFamily="18" charset="0"/>
                      </a:endParaRPr>
                    </a:p>
                  </a:txBody>
                  <a:tcPr/>
                </a:tc>
                <a:tc>
                  <a:txBody>
                    <a:bodyPr/>
                    <a:lstStyle/>
                    <a:p>
                      <a:pPr algn="ctr"/>
                      <a:r>
                        <a:rPr lang="en-IN" sz="1600" dirty="0" smtClean="0"/>
                        <a:t>96.16</a:t>
                      </a:r>
                      <a:endParaRPr lang="en-IN" sz="1600" dirty="0">
                        <a:latin typeface="Times New Roman" pitchFamily="18" charset="0"/>
                        <a:cs typeface="Times New Roman" pitchFamily="18" charset="0"/>
                      </a:endParaRPr>
                    </a:p>
                  </a:txBody>
                  <a:tcPr/>
                </a:tc>
              </a:tr>
            </a:tbl>
          </a:graphicData>
        </a:graphic>
      </p:graphicFrame>
      <p:sp>
        <p:nvSpPr>
          <p:cNvPr id="7" name="Rectangle 6"/>
          <p:cNvSpPr/>
          <p:nvPr/>
        </p:nvSpPr>
        <p:spPr>
          <a:xfrm>
            <a:off x="1219200" y="76200"/>
            <a:ext cx="6858000" cy="707886"/>
          </a:xfrm>
          <a:prstGeom prst="rect">
            <a:avLst/>
          </a:prstGeom>
        </p:spPr>
        <p:txBody>
          <a:bodyPr wrap="square">
            <a:spAutoFit/>
          </a:bodyPr>
          <a:lstStyle/>
          <a:p>
            <a:pPr algn="ctr"/>
            <a:r>
              <a:rPr lang="en-IN" sz="4000" b="1" dirty="0" smtClean="0">
                <a:solidFill>
                  <a:prstClr val="black"/>
                </a:solidFill>
                <a:latin typeface="Monotype Corsiva" pitchFamily="66" charset="0"/>
                <a:cs typeface="Times New Roman" pitchFamily="18" charset="0"/>
              </a:rPr>
              <a:t>Pilot Run</a:t>
            </a:r>
            <a:endParaRPr lang="en-US" sz="4000" dirty="0">
              <a:latin typeface="Monotype Corsiva" pitchFamily="66" charset="0"/>
            </a:endParaRPr>
          </a:p>
        </p:txBody>
      </p:sp>
      <p:pic>
        <p:nvPicPr>
          <p:cNvPr id="1026" name="Picture 2" descr="C:\Users\USER\Desktop\Ricinus_communis.JPG"/>
          <p:cNvPicPr>
            <a:picLocks noChangeAspect="1" noChangeArrowheads="1"/>
          </p:cNvPicPr>
          <p:nvPr/>
        </p:nvPicPr>
        <p:blipFill>
          <a:blip r:embed="rId3" cstate="print"/>
          <a:srcRect/>
          <a:stretch>
            <a:fillRect/>
          </a:stretch>
        </p:blipFill>
        <p:spPr bwMode="auto">
          <a:xfrm>
            <a:off x="5334000" y="1097915"/>
            <a:ext cx="3044126" cy="1721485"/>
          </a:xfrm>
          <a:prstGeom prst="rect">
            <a:avLst/>
          </a:prstGeom>
          <a:noFill/>
        </p:spPr>
      </p:pic>
      <p:sp>
        <p:nvSpPr>
          <p:cNvPr id="8" name="Rectangle 7"/>
          <p:cNvSpPr/>
          <p:nvPr/>
        </p:nvSpPr>
        <p:spPr>
          <a:xfrm>
            <a:off x="6019800" y="2819400"/>
            <a:ext cx="2057400" cy="338554"/>
          </a:xfrm>
          <a:prstGeom prst="rect">
            <a:avLst/>
          </a:prstGeom>
        </p:spPr>
        <p:txBody>
          <a:bodyPr wrap="square">
            <a:spAutoFit/>
          </a:bodyPr>
          <a:lstStyle/>
          <a:p>
            <a:r>
              <a:rPr lang="en-US" sz="1600" dirty="0" smtClean="0"/>
              <a:t>Castor-oil plant</a:t>
            </a:r>
            <a:endParaRPr lang="en-US" sz="1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2"/>
          <p:cNvSpPr>
            <a:spLocks noGrp="1"/>
          </p:cNvSpPr>
          <p:nvPr>
            <p:ph idx="1"/>
          </p:nvPr>
        </p:nvSpPr>
        <p:spPr>
          <a:xfrm>
            <a:off x="533400" y="1600200"/>
            <a:ext cx="8229600" cy="4906963"/>
          </a:xfrm>
        </p:spPr>
        <p:txBody>
          <a:bodyPr/>
          <a:lstStyle/>
          <a:p>
            <a:pPr algn="just" eaLnBrk="1" hangingPunct="1"/>
            <a:r>
              <a:rPr lang="en-IN" sz="1800" dirty="0" smtClean="0">
                <a:latin typeface="Times New Roman" pitchFamily="18" charset="0"/>
                <a:cs typeface="Times New Roman" pitchFamily="18" charset="0"/>
              </a:rPr>
              <a:t>Substrate: </a:t>
            </a:r>
            <a:r>
              <a:rPr lang="en-IN" sz="1800" b="1" dirty="0" smtClean="0">
                <a:latin typeface="Times New Roman" pitchFamily="18" charset="0"/>
                <a:cs typeface="Times New Roman" pitchFamily="18" charset="0"/>
              </a:rPr>
              <a:t>50 kg  </a:t>
            </a:r>
            <a:r>
              <a:rPr lang="en-IN" sz="1800" b="1" i="1" dirty="0" smtClean="0">
                <a:latin typeface="Times New Roman" pitchFamily="18" charset="0"/>
                <a:cs typeface="Times New Roman" pitchFamily="18" charset="0"/>
              </a:rPr>
              <a:t>Lantana </a:t>
            </a:r>
            <a:r>
              <a:rPr lang="en-IN" sz="1800" b="1" i="1" dirty="0" err="1" smtClean="0">
                <a:latin typeface="Times New Roman" pitchFamily="18" charset="0"/>
                <a:cs typeface="Times New Roman" pitchFamily="18" charset="0"/>
              </a:rPr>
              <a:t>camara</a:t>
            </a:r>
            <a:endParaRPr lang="en-IN" sz="1800" b="1" dirty="0" smtClean="0">
              <a:latin typeface="Times New Roman" pitchFamily="18" charset="0"/>
              <a:cs typeface="Times New Roman" pitchFamily="18" charset="0"/>
            </a:endParaRPr>
          </a:p>
          <a:p>
            <a:pPr algn="just" eaLnBrk="1" hangingPunct="1"/>
            <a:r>
              <a:rPr lang="en-IN" sz="1800" dirty="0" smtClean="0">
                <a:latin typeface="Times New Roman" pitchFamily="18" charset="0"/>
                <a:cs typeface="Times New Roman" pitchFamily="18" charset="0"/>
              </a:rPr>
              <a:t>It had 17.56 % (weight/ dry weight) lignin</a:t>
            </a:r>
          </a:p>
          <a:p>
            <a:pPr algn="just" eaLnBrk="1" hangingPunct="1"/>
            <a:r>
              <a:rPr lang="en-IN" sz="1800" dirty="0" smtClean="0">
                <a:latin typeface="Times New Roman" pitchFamily="18" charset="0"/>
                <a:cs typeface="Times New Roman" pitchFamily="18" charset="0"/>
              </a:rPr>
              <a:t>Bulk density of 0.413 Kg/L. </a:t>
            </a:r>
          </a:p>
          <a:p>
            <a:pPr algn="just" eaLnBrk="1" hangingPunct="1">
              <a:buFont typeface="Arial" charset="0"/>
              <a:buNone/>
            </a:pPr>
            <a:endParaRPr lang="en-IN" sz="1800" b="1" dirty="0" smtClean="0">
              <a:latin typeface="Times New Roman" pitchFamily="18" charset="0"/>
              <a:cs typeface="Times New Roman" pitchFamily="18" charset="0"/>
            </a:endParaRPr>
          </a:p>
          <a:p>
            <a:pPr algn="just" eaLnBrk="1" hangingPunct="1">
              <a:buFont typeface="Arial" charset="0"/>
              <a:buNone/>
            </a:pPr>
            <a:r>
              <a:rPr lang="en-IN" sz="1800" b="1" dirty="0" smtClean="0">
                <a:latin typeface="Times New Roman" pitchFamily="18" charset="0"/>
                <a:cs typeface="Times New Roman" pitchFamily="18" charset="0"/>
              </a:rPr>
              <a:t>Process details </a:t>
            </a:r>
          </a:p>
          <a:p>
            <a:pPr algn="just" eaLnBrk="1" hangingPunct="1"/>
            <a:endParaRPr lang="en-IN" sz="1800" dirty="0" smtClean="0">
              <a:latin typeface="Times New Roman" pitchFamily="18" charset="0"/>
              <a:cs typeface="Times New Roman" pitchFamily="18" charset="0"/>
            </a:endParaRPr>
          </a:p>
          <a:p>
            <a:pPr algn="just" eaLnBrk="1" hangingPunct="1">
              <a:buFont typeface="Arial" charset="0"/>
              <a:buNone/>
            </a:pPr>
            <a:endParaRPr lang="en-IN" sz="1800" dirty="0" smtClean="0">
              <a:latin typeface="Times New Roman" pitchFamily="18" charset="0"/>
              <a:cs typeface="Times New Roman" pitchFamily="18" charset="0"/>
            </a:endParaRPr>
          </a:p>
          <a:p>
            <a:pPr eaLnBrk="1" hangingPunct="1"/>
            <a:endParaRPr lang="en-IN" sz="1800" dirty="0" smtClean="0"/>
          </a:p>
        </p:txBody>
      </p:sp>
      <p:pic>
        <p:nvPicPr>
          <p:cNvPr id="45083"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graphicFrame>
        <p:nvGraphicFramePr>
          <p:cNvPr id="10" name="Table 9"/>
          <p:cNvGraphicFramePr>
            <a:graphicFrameLocks noGrp="1"/>
          </p:cNvGraphicFramePr>
          <p:nvPr/>
        </p:nvGraphicFramePr>
        <p:xfrm>
          <a:off x="457200" y="3810000"/>
          <a:ext cx="8077200" cy="1600200"/>
        </p:xfrm>
        <a:graphic>
          <a:graphicData uri="http://schemas.openxmlformats.org/drawingml/2006/table">
            <a:tbl>
              <a:tblPr firstRow="1" bandRow="1">
                <a:tableStyleId>{9D7B26C5-4107-4FEC-AEDC-1716B250A1EF}</a:tableStyleId>
              </a:tblPr>
              <a:tblGrid>
                <a:gridCol w="2046225"/>
                <a:gridCol w="1458975"/>
                <a:gridCol w="2633472"/>
                <a:gridCol w="1938528"/>
              </a:tblGrid>
              <a:tr h="1006840">
                <a:tc>
                  <a:txBody>
                    <a:bodyPr/>
                    <a:lstStyle/>
                    <a:p>
                      <a:pPr algn="ctr"/>
                      <a:r>
                        <a:rPr lang="en-IN" sz="1600" dirty="0" smtClean="0"/>
                        <a:t>Delignification</a:t>
                      </a:r>
                    </a:p>
                    <a:p>
                      <a:pPr algn="ct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Reducing</a:t>
                      </a:r>
                      <a:r>
                        <a:rPr lang="en-IN" sz="1600" baseline="0" dirty="0" smtClean="0"/>
                        <a:t> sugar</a:t>
                      </a:r>
                      <a:endParaRPr lang="en-IN" sz="1600" dirty="0" smtClean="0"/>
                    </a:p>
                    <a:p>
                      <a:pPr algn="ctr"/>
                      <a:r>
                        <a:rPr lang="en-IN" sz="1600" dirty="0" smtClean="0"/>
                        <a:t>(mg/g)</a:t>
                      </a:r>
                      <a:endParaRPr lang="en-IN" sz="1600" dirty="0">
                        <a:latin typeface="Times New Roman" pitchFamily="18" charset="0"/>
                        <a:cs typeface="Times New Roman" pitchFamily="18" charset="0"/>
                      </a:endParaRPr>
                    </a:p>
                  </a:txBody>
                  <a:tcPr/>
                </a:tc>
                <a:tc>
                  <a:txBody>
                    <a:bodyPr/>
                    <a:lstStyle/>
                    <a:p>
                      <a:pPr algn="ctr"/>
                      <a:r>
                        <a:rPr lang="en-IN" sz="1600" dirty="0" smtClean="0"/>
                        <a:t>Ethanol</a:t>
                      </a:r>
                      <a:r>
                        <a:rPr lang="en-IN" sz="1600" baseline="0" dirty="0" smtClean="0"/>
                        <a:t> content</a:t>
                      </a:r>
                      <a:endParaRPr lang="en-IN" sz="1600" dirty="0" smtClean="0"/>
                    </a:p>
                    <a:p>
                      <a:pPr algn="ctr"/>
                      <a:r>
                        <a:rPr lang="en-IN" sz="1600" dirty="0" smtClean="0"/>
                        <a:t>(%</a:t>
                      </a:r>
                      <a:r>
                        <a:rPr lang="en-IN" sz="1600" baseline="0" dirty="0" smtClean="0"/>
                        <a:t> v/v</a:t>
                      </a: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Distilled ethanol</a:t>
                      </a:r>
                    </a:p>
                    <a:p>
                      <a:pPr algn="ctr"/>
                      <a:r>
                        <a:rPr lang="en-IN" sz="1600" dirty="0" smtClean="0"/>
                        <a:t>(% v/v)</a:t>
                      </a:r>
                      <a:endParaRPr lang="en-IN" sz="1600" dirty="0">
                        <a:latin typeface="Times New Roman" pitchFamily="18" charset="0"/>
                        <a:cs typeface="Times New Roman" pitchFamily="18" charset="0"/>
                      </a:endParaRPr>
                    </a:p>
                  </a:txBody>
                  <a:tcPr/>
                </a:tc>
              </a:tr>
              <a:tr h="593360">
                <a:tc>
                  <a:txBody>
                    <a:bodyPr/>
                    <a:lstStyle/>
                    <a:p>
                      <a:pPr algn="ctr"/>
                      <a:r>
                        <a:rPr lang="en-IN" sz="1600" dirty="0" smtClean="0"/>
                        <a:t>75</a:t>
                      </a:r>
                      <a:endParaRPr lang="en-IN" sz="1600" dirty="0">
                        <a:latin typeface="Times New Roman" pitchFamily="18" charset="0"/>
                        <a:cs typeface="Times New Roman" pitchFamily="18" charset="0"/>
                      </a:endParaRPr>
                    </a:p>
                  </a:txBody>
                  <a:tcPr/>
                </a:tc>
                <a:tc>
                  <a:txBody>
                    <a:bodyPr/>
                    <a:lstStyle/>
                    <a:p>
                      <a:pPr algn="ctr"/>
                      <a:r>
                        <a:rPr lang="en-IN" sz="1600" dirty="0" smtClean="0"/>
                        <a:t>420</a:t>
                      </a:r>
                      <a:endParaRPr lang="en-IN" sz="1600" dirty="0">
                        <a:latin typeface="Times New Roman" pitchFamily="18" charset="0"/>
                        <a:cs typeface="Times New Roman" pitchFamily="18" charset="0"/>
                      </a:endParaRPr>
                    </a:p>
                  </a:txBody>
                  <a:tcPr/>
                </a:tc>
                <a:tc>
                  <a:txBody>
                    <a:bodyPr/>
                    <a:lstStyle/>
                    <a:p>
                      <a:pPr algn="ctr"/>
                      <a:r>
                        <a:rPr lang="en-IN" sz="1600" dirty="0" smtClean="0"/>
                        <a:t>4</a:t>
                      </a:r>
                      <a:endParaRPr lang="en-IN" sz="1600" dirty="0">
                        <a:latin typeface="Times New Roman" pitchFamily="18" charset="0"/>
                        <a:cs typeface="Times New Roman" pitchFamily="18" charset="0"/>
                      </a:endParaRPr>
                    </a:p>
                  </a:txBody>
                  <a:tcPr/>
                </a:tc>
                <a:tc>
                  <a:txBody>
                    <a:bodyPr/>
                    <a:lstStyle/>
                    <a:p>
                      <a:pPr algn="ctr"/>
                      <a:r>
                        <a:rPr lang="en-IN" sz="1600" dirty="0" smtClean="0"/>
                        <a:t>49.97</a:t>
                      </a:r>
                      <a:endParaRPr lang="en-IN" sz="1600" dirty="0">
                        <a:latin typeface="Times New Roman" pitchFamily="18" charset="0"/>
                        <a:cs typeface="Times New Roman" pitchFamily="18" charset="0"/>
                      </a:endParaRPr>
                    </a:p>
                  </a:txBody>
                  <a:tcPr/>
                </a:tc>
              </a:tr>
            </a:tbl>
          </a:graphicData>
        </a:graphic>
      </p:graphicFrame>
      <p:sp>
        <p:nvSpPr>
          <p:cNvPr id="6" name="Rectangle 5"/>
          <p:cNvSpPr/>
          <p:nvPr/>
        </p:nvSpPr>
        <p:spPr>
          <a:xfrm>
            <a:off x="-609600" y="152400"/>
            <a:ext cx="9753600" cy="707886"/>
          </a:xfrm>
          <a:prstGeom prst="rect">
            <a:avLst/>
          </a:prstGeom>
        </p:spPr>
        <p:txBody>
          <a:bodyPr wrap="square">
            <a:spAutoFit/>
          </a:bodyPr>
          <a:lstStyle/>
          <a:p>
            <a:pPr algn="ctr"/>
            <a:r>
              <a:rPr lang="en-IN" sz="4000" b="1" dirty="0" smtClean="0">
                <a:solidFill>
                  <a:prstClr val="black"/>
                </a:solidFill>
                <a:latin typeface="Monotype Corsiva" pitchFamily="66" charset="0"/>
                <a:cs typeface="Times New Roman" pitchFamily="18" charset="0"/>
              </a:rPr>
              <a:t>Pilot Run</a:t>
            </a:r>
            <a:r>
              <a:rPr lang="en-US" sz="4000" b="1" dirty="0" smtClean="0">
                <a:solidFill>
                  <a:prstClr val="black"/>
                </a:solidFill>
                <a:latin typeface="Monotype Corsiva" pitchFamily="66" charset="0"/>
                <a:cs typeface="Times New Roman" pitchFamily="18" charset="0"/>
              </a:rPr>
              <a:t> </a:t>
            </a:r>
            <a:r>
              <a:rPr lang="en-IN" sz="4000" b="1" dirty="0" err="1" smtClean="0">
                <a:solidFill>
                  <a:prstClr val="black"/>
                </a:solidFill>
                <a:latin typeface="Monotype Corsiva" pitchFamily="66" charset="0"/>
                <a:cs typeface="Times New Roman" pitchFamily="18" charset="0"/>
              </a:rPr>
              <a:t>Contd</a:t>
            </a:r>
            <a:r>
              <a:rPr lang="en-IN" sz="4000" b="1" dirty="0" smtClean="0">
                <a:solidFill>
                  <a:prstClr val="black"/>
                </a:solidFill>
                <a:latin typeface="Monotype Corsiva" pitchFamily="66" charset="0"/>
                <a:cs typeface="Times New Roman" pitchFamily="18" charset="0"/>
              </a:rPr>
              <a:t>…</a:t>
            </a:r>
            <a:endParaRPr lang="en-US" sz="4000" dirty="0">
              <a:latin typeface="Monotype Corsiva" pitchFamily="66" charset="0"/>
            </a:endParaRPr>
          </a:p>
        </p:txBody>
      </p:sp>
      <p:pic>
        <p:nvPicPr>
          <p:cNvPr id="2050" name="Picture 2" descr="C:\Users\USER\Desktop\lantana-camara-common-lantana.jpg"/>
          <p:cNvPicPr>
            <a:picLocks noChangeAspect="1" noChangeArrowheads="1"/>
          </p:cNvPicPr>
          <p:nvPr/>
        </p:nvPicPr>
        <p:blipFill>
          <a:blip r:embed="rId3" cstate="print"/>
          <a:srcRect/>
          <a:stretch>
            <a:fillRect/>
          </a:stretch>
        </p:blipFill>
        <p:spPr bwMode="auto">
          <a:xfrm>
            <a:off x="5562600" y="1371600"/>
            <a:ext cx="3048000" cy="1905000"/>
          </a:xfrm>
          <a:prstGeom prst="rect">
            <a:avLst/>
          </a:prstGeom>
          <a:noFill/>
        </p:spPr>
      </p:pic>
      <p:sp>
        <p:nvSpPr>
          <p:cNvPr id="7" name="Rectangle 6"/>
          <p:cNvSpPr/>
          <p:nvPr/>
        </p:nvSpPr>
        <p:spPr>
          <a:xfrm>
            <a:off x="6096000" y="3276600"/>
            <a:ext cx="1593706" cy="338554"/>
          </a:xfrm>
          <a:prstGeom prst="rect">
            <a:avLst/>
          </a:prstGeom>
        </p:spPr>
        <p:txBody>
          <a:bodyPr wrap="none">
            <a:spAutoFit/>
          </a:bodyPr>
          <a:lstStyle/>
          <a:p>
            <a:r>
              <a:rPr lang="en-IN" sz="1600" b="1" i="1" dirty="0" smtClean="0">
                <a:latin typeface="Times New Roman" pitchFamily="18" charset="0"/>
                <a:cs typeface="Times New Roman" pitchFamily="18" charset="0"/>
              </a:rPr>
              <a:t>Lantana </a:t>
            </a:r>
            <a:r>
              <a:rPr lang="en-IN" sz="1600" b="1" i="1" dirty="0" err="1" smtClean="0">
                <a:latin typeface="Times New Roman" pitchFamily="18" charset="0"/>
                <a:cs typeface="Times New Roman" pitchFamily="18" charset="0"/>
              </a:rPr>
              <a:t>camara</a:t>
            </a:r>
            <a:endParaRPr lang="en-US" sz="1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Content Placeholder 2"/>
          <p:cNvSpPr>
            <a:spLocks noGrp="1"/>
          </p:cNvSpPr>
          <p:nvPr>
            <p:ph idx="1"/>
          </p:nvPr>
        </p:nvSpPr>
        <p:spPr>
          <a:xfrm>
            <a:off x="228600" y="1219200"/>
            <a:ext cx="8229600" cy="4525962"/>
          </a:xfrm>
        </p:spPr>
        <p:txBody>
          <a:bodyPr/>
          <a:lstStyle/>
          <a:p>
            <a:pPr algn="just" eaLnBrk="1" hangingPunct="1"/>
            <a:r>
              <a:rPr lang="en-IN" sz="1800" dirty="0" smtClean="0">
                <a:latin typeface="Times New Roman" pitchFamily="18" charset="0"/>
                <a:cs typeface="Times New Roman" pitchFamily="18" charset="0"/>
              </a:rPr>
              <a:t>Substrate: </a:t>
            </a:r>
            <a:r>
              <a:rPr lang="en-IN" sz="1800" b="1" dirty="0" smtClean="0">
                <a:latin typeface="Times New Roman" pitchFamily="18" charset="0"/>
                <a:cs typeface="Times New Roman" pitchFamily="18" charset="0"/>
              </a:rPr>
              <a:t>50 kg </a:t>
            </a:r>
            <a:r>
              <a:rPr lang="en-IN" sz="1800" b="1" i="1" dirty="0" smtClean="0">
                <a:latin typeface="Times New Roman" pitchFamily="18" charset="0"/>
                <a:cs typeface="Times New Roman" pitchFamily="18" charset="0"/>
              </a:rPr>
              <a:t>Lantana </a:t>
            </a:r>
            <a:r>
              <a:rPr lang="en-IN" sz="1800" b="1" i="1" dirty="0" err="1" smtClean="0">
                <a:latin typeface="Times New Roman" pitchFamily="18" charset="0"/>
                <a:cs typeface="Times New Roman" pitchFamily="18" charset="0"/>
              </a:rPr>
              <a:t>camara</a:t>
            </a:r>
            <a:r>
              <a:rPr lang="en-IN" sz="1800" b="1" i="1" dirty="0" smtClean="0">
                <a:latin typeface="Times New Roman" pitchFamily="18" charset="0"/>
                <a:cs typeface="Times New Roman" pitchFamily="18" charset="0"/>
              </a:rPr>
              <a:t>: </a:t>
            </a:r>
            <a:r>
              <a:rPr lang="en-IN" sz="1800" b="1" i="1" dirty="0" err="1" smtClean="0">
                <a:latin typeface="Times New Roman" pitchFamily="18" charset="0"/>
                <a:cs typeface="Times New Roman" pitchFamily="18" charset="0"/>
              </a:rPr>
              <a:t>Ricinus</a:t>
            </a:r>
            <a:r>
              <a:rPr lang="en-IN" sz="1800" b="1" i="1" dirty="0" smtClean="0">
                <a:latin typeface="Times New Roman" pitchFamily="18" charset="0"/>
                <a:cs typeface="Times New Roman" pitchFamily="18" charset="0"/>
              </a:rPr>
              <a:t> </a:t>
            </a:r>
            <a:r>
              <a:rPr lang="en-IN" sz="1800" b="1" i="1" dirty="0" err="1" smtClean="0">
                <a:latin typeface="Times New Roman" pitchFamily="18" charset="0"/>
                <a:cs typeface="Times New Roman" pitchFamily="18" charset="0"/>
              </a:rPr>
              <a:t>communis</a:t>
            </a:r>
            <a:r>
              <a:rPr lang="en-IN" sz="1800" b="1" i="1" dirty="0" smtClean="0">
                <a:latin typeface="Times New Roman" pitchFamily="18" charset="0"/>
                <a:cs typeface="Times New Roman" pitchFamily="18" charset="0"/>
              </a:rPr>
              <a:t> </a:t>
            </a:r>
            <a:r>
              <a:rPr lang="en-IN" sz="1800" b="1" dirty="0" smtClean="0">
                <a:latin typeface="Times New Roman" pitchFamily="18" charset="0"/>
                <a:cs typeface="Times New Roman" pitchFamily="18" charset="0"/>
              </a:rPr>
              <a:t>(1:1 by dry weight) biomass</a:t>
            </a:r>
          </a:p>
          <a:p>
            <a:pPr algn="just" eaLnBrk="1" hangingPunct="1"/>
            <a:r>
              <a:rPr lang="en-IN" sz="1800" dirty="0" smtClean="0">
                <a:latin typeface="Times New Roman" pitchFamily="18" charset="0"/>
                <a:cs typeface="Times New Roman" pitchFamily="18" charset="0"/>
              </a:rPr>
              <a:t>It had 18.5 % (weight/ dry weight) lignin</a:t>
            </a:r>
          </a:p>
          <a:p>
            <a:pPr algn="just" eaLnBrk="1" hangingPunct="1"/>
            <a:r>
              <a:rPr lang="en-IN" sz="1800" dirty="0" smtClean="0">
                <a:latin typeface="Times New Roman" pitchFamily="18" charset="0"/>
                <a:cs typeface="Times New Roman" pitchFamily="18" charset="0"/>
              </a:rPr>
              <a:t>Bulk density of 0.328 Kg/L. </a:t>
            </a:r>
          </a:p>
          <a:p>
            <a:pPr algn="just" eaLnBrk="1" hangingPunct="1"/>
            <a:endParaRPr lang="en-IN" sz="1800" dirty="0" smtClean="0">
              <a:latin typeface="Times New Roman" pitchFamily="18" charset="0"/>
              <a:cs typeface="Times New Roman" pitchFamily="18" charset="0"/>
            </a:endParaRPr>
          </a:p>
          <a:p>
            <a:pPr algn="just" eaLnBrk="1" hangingPunct="1">
              <a:buFont typeface="Arial" charset="0"/>
              <a:buNone/>
            </a:pPr>
            <a:r>
              <a:rPr lang="en-IN" sz="1800" b="1" dirty="0" smtClean="0">
                <a:latin typeface="Times New Roman" pitchFamily="18" charset="0"/>
                <a:cs typeface="Times New Roman" pitchFamily="18" charset="0"/>
              </a:rPr>
              <a:t>Process details</a:t>
            </a:r>
          </a:p>
          <a:p>
            <a:pPr algn="just" eaLnBrk="1" hangingPunct="1"/>
            <a:endParaRPr lang="en-IN" sz="1800" dirty="0" smtClean="0">
              <a:latin typeface="Times New Roman" pitchFamily="18" charset="0"/>
              <a:cs typeface="Times New Roman" pitchFamily="18" charset="0"/>
            </a:endParaRPr>
          </a:p>
          <a:p>
            <a:pPr algn="just" eaLnBrk="1" hangingPunct="1">
              <a:buFont typeface="Arial" charset="0"/>
              <a:buNone/>
            </a:pPr>
            <a:endParaRPr lang="en-IN" sz="1800" dirty="0" smtClean="0">
              <a:latin typeface="Times New Roman" pitchFamily="18" charset="0"/>
              <a:cs typeface="Times New Roman" pitchFamily="18" charset="0"/>
            </a:endParaRPr>
          </a:p>
          <a:p>
            <a:pPr eaLnBrk="1" hangingPunct="1"/>
            <a:endParaRPr lang="en-IN" sz="1800" dirty="0" smtClean="0"/>
          </a:p>
        </p:txBody>
      </p:sp>
      <p:graphicFrame>
        <p:nvGraphicFramePr>
          <p:cNvPr id="4" name="Table 3"/>
          <p:cNvGraphicFramePr>
            <a:graphicFrameLocks noGrp="1"/>
          </p:cNvGraphicFramePr>
          <p:nvPr/>
        </p:nvGraphicFramePr>
        <p:xfrm>
          <a:off x="381000" y="3429000"/>
          <a:ext cx="8077200" cy="1600200"/>
        </p:xfrm>
        <a:graphic>
          <a:graphicData uri="http://schemas.openxmlformats.org/drawingml/2006/table">
            <a:tbl>
              <a:tblPr firstRow="1" bandRow="1">
                <a:tableStyleId>{9D7B26C5-4107-4FEC-AEDC-1716B250A1EF}</a:tableStyleId>
              </a:tblPr>
              <a:tblGrid>
                <a:gridCol w="2046225"/>
                <a:gridCol w="1535175"/>
                <a:gridCol w="2557272"/>
                <a:gridCol w="1938528"/>
              </a:tblGrid>
              <a:tr h="1006840">
                <a:tc>
                  <a:txBody>
                    <a:bodyPr/>
                    <a:lstStyle/>
                    <a:p>
                      <a:pPr algn="ctr"/>
                      <a:r>
                        <a:rPr lang="en-IN" sz="1600" dirty="0" smtClean="0"/>
                        <a:t>Delignification</a:t>
                      </a:r>
                    </a:p>
                    <a:p>
                      <a:pPr algn="ct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Reducing</a:t>
                      </a:r>
                      <a:r>
                        <a:rPr lang="en-IN" sz="1600" baseline="0" dirty="0" smtClean="0"/>
                        <a:t> sugar</a:t>
                      </a:r>
                      <a:endParaRPr lang="en-IN" sz="1600" dirty="0" smtClean="0"/>
                    </a:p>
                    <a:p>
                      <a:pPr algn="ctr"/>
                      <a:r>
                        <a:rPr lang="en-IN" sz="1600" dirty="0" smtClean="0"/>
                        <a:t>(mg/g)</a:t>
                      </a:r>
                      <a:endParaRPr lang="en-IN" sz="1600" dirty="0">
                        <a:latin typeface="Times New Roman" pitchFamily="18" charset="0"/>
                        <a:cs typeface="Times New Roman" pitchFamily="18" charset="0"/>
                      </a:endParaRPr>
                    </a:p>
                  </a:txBody>
                  <a:tcPr/>
                </a:tc>
                <a:tc>
                  <a:txBody>
                    <a:bodyPr/>
                    <a:lstStyle/>
                    <a:p>
                      <a:pPr algn="ctr"/>
                      <a:r>
                        <a:rPr lang="en-IN" sz="1600" dirty="0" smtClean="0"/>
                        <a:t>Ethanol</a:t>
                      </a:r>
                      <a:r>
                        <a:rPr lang="en-IN" sz="1600" baseline="0" dirty="0" smtClean="0"/>
                        <a:t> content</a:t>
                      </a:r>
                      <a:endParaRPr lang="en-IN" sz="1600" dirty="0" smtClean="0"/>
                    </a:p>
                    <a:p>
                      <a:pPr algn="ctr"/>
                      <a:r>
                        <a:rPr lang="en-IN" sz="1600" dirty="0" smtClean="0"/>
                        <a:t>(%</a:t>
                      </a:r>
                      <a:r>
                        <a:rPr lang="en-IN" sz="1600" baseline="0" dirty="0" smtClean="0"/>
                        <a:t> v/v</a:t>
                      </a:r>
                      <a:r>
                        <a:rPr lang="en-IN" sz="1600" dirty="0" smtClean="0"/>
                        <a:t>)</a:t>
                      </a:r>
                      <a:endParaRPr lang="en-IN" sz="1600" dirty="0">
                        <a:latin typeface="Times New Roman" pitchFamily="18" charset="0"/>
                        <a:cs typeface="Times New Roman" pitchFamily="18" charset="0"/>
                      </a:endParaRPr>
                    </a:p>
                  </a:txBody>
                  <a:tcPr/>
                </a:tc>
                <a:tc>
                  <a:txBody>
                    <a:bodyPr/>
                    <a:lstStyle/>
                    <a:p>
                      <a:pPr algn="ctr"/>
                      <a:r>
                        <a:rPr lang="en-IN" sz="1600" dirty="0" smtClean="0"/>
                        <a:t>Distilled ethanol</a:t>
                      </a:r>
                    </a:p>
                    <a:p>
                      <a:pPr algn="ctr"/>
                      <a:r>
                        <a:rPr lang="en-IN" sz="1600" dirty="0" smtClean="0"/>
                        <a:t>(% v/v)</a:t>
                      </a:r>
                      <a:endParaRPr lang="en-IN" sz="1600" dirty="0">
                        <a:latin typeface="Times New Roman" pitchFamily="18" charset="0"/>
                        <a:cs typeface="Times New Roman" pitchFamily="18" charset="0"/>
                      </a:endParaRPr>
                    </a:p>
                  </a:txBody>
                  <a:tcPr/>
                </a:tc>
              </a:tr>
              <a:tr h="593360">
                <a:tc>
                  <a:txBody>
                    <a:bodyPr/>
                    <a:lstStyle/>
                    <a:p>
                      <a:pPr algn="ctr"/>
                      <a:r>
                        <a:rPr lang="en-IN" sz="1600" dirty="0" smtClean="0"/>
                        <a:t>80</a:t>
                      </a:r>
                      <a:endParaRPr lang="en-IN" sz="1600" dirty="0">
                        <a:latin typeface="Times New Roman" pitchFamily="18" charset="0"/>
                        <a:cs typeface="Times New Roman" pitchFamily="18" charset="0"/>
                      </a:endParaRPr>
                    </a:p>
                  </a:txBody>
                  <a:tcPr/>
                </a:tc>
                <a:tc>
                  <a:txBody>
                    <a:bodyPr/>
                    <a:lstStyle/>
                    <a:p>
                      <a:pPr algn="ctr"/>
                      <a:r>
                        <a:rPr lang="en-IN" sz="1600" dirty="0" smtClean="0"/>
                        <a:t>570</a:t>
                      </a:r>
                      <a:endParaRPr lang="en-IN" sz="1600" dirty="0">
                        <a:latin typeface="Times New Roman" pitchFamily="18" charset="0"/>
                        <a:cs typeface="Times New Roman" pitchFamily="18" charset="0"/>
                      </a:endParaRPr>
                    </a:p>
                  </a:txBody>
                  <a:tcPr/>
                </a:tc>
                <a:tc>
                  <a:txBody>
                    <a:bodyPr/>
                    <a:lstStyle/>
                    <a:p>
                      <a:pPr algn="ctr"/>
                      <a:r>
                        <a:rPr lang="en-IN" sz="1600" dirty="0" smtClean="0"/>
                        <a:t>7.00</a:t>
                      </a:r>
                      <a:endParaRPr lang="en-IN" sz="1600" dirty="0">
                        <a:latin typeface="Times New Roman" pitchFamily="18" charset="0"/>
                        <a:cs typeface="Times New Roman" pitchFamily="18" charset="0"/>
                      </a:endParaRPr>
                    </a:p>
                  </a:txBody>
                  <a:tcPr/>
                </a:tc>
                <a:tc>
                  <a:txBody>
                    <a:bodyPr/>
                    <a:lstStyle/>
                    <a:p>
                      <a:pPr algn="ctr"/>
                      <a:r>
                        <a:rPr lang="en-IN" sz="1600" dirty="0" smtClean="0"/>
                        <a:t>70.62</a:t>
                      </a:r>
                      <a:endParaRPr lang="en-IN" sz="1600" dirty="0">
                        <a:latin typeface="Times New Roman" pitchFamily="18" charset="0"/>
                        <a:cs typeface="Times New Roman" pitchFamily="18" charset="0"/>
                      </a:endParaRPr>
                    </a:p>
                  </a:txBody>
                  <a:tcPr/>
                </a:tc>
              </a:tr>
            </a:tbl>
          </a:graphicData>
        </a:graphic>
      </p:graphicFrame>
      <p:pic>
        <p:nvPicPr>
          <p:cNvPr id="123931"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
        <p:nvSpPr>
          <p:cNvPr id="7" name="Rectangle 6"/>
          <p:cNvSpPr/>
          <p:nvPr/>
        </p:nvSpPr>
        <p:spPr>
          <a:xfrm>
            <a:off x="-609600" y="152400"/>
            <a:ext cx="9753600" cy="707886"/>
          </a:xfrm>
          <a:prstGeom prst="rect">
            <a:avLst/>
          </a:prstGeom>
        </p:spPr>
        <p:txBody>
          <a:bodyPr wrap="square">
            <a:spAutoFit/>
          </a:bodyPr>
          <a:lstStyle/>
          <a:p>
            <a:pPr algn="ctr"/>
            <a:r>
              <a:rPr lang="en-IN" sz="4000" b="1" dirty="0" smtClean="0">
                <a:solidFill>
                  <a:prstClr val="black"/>
                </a:solidFill>
                <a:latin typeface="Monotype Corsiva" pitchFamily="66" charset="0"/>
                <a:cs typeface="Times New Roman" pitchFamily="18" charset="0"/>
              </a:rPr>
              <a:t>Pilot Run</a:t>
            </a:r>
            <a:r>
              <a:rPr lang="en-US" sz="4000" b="1" dirty="0" smtClean="0">
                <a:solidFill>
                  <a:prstClr val="black"/>
                </a:solidFill>
                <a:latin typeface="Monotype Corsiva" pitchFamily="66" charset="0"/>
                <a:cs typeface="Times New Roman" pitchFamily="18" charset="0"/>
              </a:rPr>
              <a:t> </a:t>
            </a:r>
            <a:r>
              <a:rPr lang="en-IN" sz="4000" b="1" dirty="0" err="1" smtClean="0">
                <a:solidFill>
                  <a:prstClr val="black"/>
                </a:solidFill>
                <a:latin typeface="Monotype Corsiva" pitchFamily="66" charset="0"/>
                <a:cs typeface="Times New Roman" pitchFamily="18" charset="0"/>
              </a:rPr>
              <a:t>Contd</a:t>
            </a:r>
            <a:r>
              <a:rPr lang="en-IN" sz="4000" b="1" dirty="0" smtClean="0">
                <a:solidFill>
                  <a:prstClr val="black"/>
                </a:solidFill>
                <a:latin typeface="Monotype Corsiva" pitchFamily="66" charset="0"/>
                <a:cs typeface="Times New Roman" pitchFamily="18" charset="0"/>
              </a:rPr>
              <a:t>…</a:t>
            </a:r>
            <a:endParaRPr lang="en-US" sz="4000" dirty="0">
              <a:latin typeface="Monotype Corsiva" pitchFamily="66" charset="0"/>
            </a:endParaRPr>
          </a:p>
        </p:txBody>
      </p:sp>
      <p:sp>
        <p:nvSpPr>
          <p:cNvPr id="8" name="TextBox 7"/>
          <p:cNvSpPr txBox="1"/>
          <p:nvPr/>
        </p:nvSpPr>
        <p:spPr>
          <a:xfrm>
            <a:off x="304800" y="5562600"/>
            <a:ext cx="81534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2800" dirty="0" smtClean="0">
                <a:solidFill>
                  <a:schemeClr val="tx1"/>
                </a:solidFill>
              </a:rPr>
              <a:t>Based on the </a:t>
            </a:r>
            <a:r>
              <a:rPr lang="en-US" sz="2800" dirty="0" smtClean="0">
                <a:solidFill>
                  <a:schemeClr val="tx1"/>
                </a:solidFill>
              </a:rPr>
              <a:t>lab scale results, </a:t>
            </a:r>
            <a:r>
              <a:rPr lang="en-US" sz="2800" dirty="0" smtClean="0">
                <a:solidFill>
                  <a:schemeClr val="tx1"/>
                </a:solidFill>
              </a:rPr>
              <a:t>pilot plant trials </a:t>
            </a:r>
            <a:r>
              <a:rPr lang="en-US" sz="2800" dirty="0" smtClean="0">
                <a:solidFill>
                  <a:schemeClr val="tx1"/>
                </a:solidFill>
              </a:rPr>
              <a:t>have been planned for </a:t>
            </a:r>
            <a:r>
              <a:rPr lang="en-US" sz="2800" dirty="0" smtClean="0">
                <a:solidFill>
                  <a:schemeClr val="tx1"/>
                </a:solidFill>
              </a:rPr>
              <a:t>scaling up </a:t>
            </a:r>
            <a:r>
              <a:rPr lang="en-US" sz="2800" dirty="0" smtClean="0">
                <a:solidFill>
                  <a:schemeClr val="tx1"/>
                </a:solidFill>
              </a:rPr>
              <a:t>studies</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bwMode="auto">
          <a:xfrm>
            <a:off x="304800" y="0"/>
            <a:ext cx="8458200" cy="838200"/>
          </a:xfrm>
        </p:spPr>
        <p:txBody>
          <a:bodyPr wrap="square" lIns="91440" tIns="45720" rIns="91440" bIns="45720" numCol="1" anchorCtr="0" compatLnSpc="1">
            <a:prstTxWarp prst="textNoShape">
              <a:avLst/>
            </a:prstTxWarp>
            <a:normAutofit/>
          </a:bodyPr>
          <a:lstStyle/>
          <a:p>
            <a:pPr algn="ctr" eaLnBrk="1" hangingPunct="1"/>
            <a:r>
              <a:rPr lang="en-IN" sz="4000" b="1" cap="none" dirty="0">
                <a:solidFill>
                  <a:schemeClr val="tx1"/>
                </a:solidFill>
                <a:effectLst/>
                <a:latin typeface="Monotype Corsiva" pitchFamily="66" charset="0"/>
                <a:cs typeface="Times New Roman" pitchFamily="18" charset="0"/>
              </a:rPr>
              <a:t>Patents </a:t>
            </a:r>
          </a:p>
        </p:txBody>
      </p:sp>
      <p:sp>
        <p:nvSpPr>
          <p:cNvPr id="68611" name="Content Placeholder 2"/>
          <p:cNvSpPr>
            <a:spLocks noGrp="1"/>
          </p:cNvSpPr>
          <p:nvPr>
            <p:ph sz="quarter" idx="1"/>
          </p:nvPr>
        </p:nvSpPr>
        <p:spPr>
          <a:xfrm>
            <a:off x="228600" y="1524000"/>
            <a:ext cx="8686800" cy="4525963"/>
          </a:xfrm>
        </p:spPr>
        <p:txBody>
          <a:bodyPr>
            <a:normAutofit/>
          </a:bodyPr>
          <a:lstStyle/>
          <a:p>
            <a:pPr algn="just" eaLnBrk="1" hangingPunct="1">
              <a:lnSpc>
                <a:spcPct val="150000"/>
              </a:lnSpc>
              <a:buFont typeface="Arial" charset="0"/>
              <a:buChar char="•"/>
            </a:pPr>
            <a:r>
              <a:rPr lang="en-US" sz="2000" dirty="0" smtClean="0">
                <a:solidFill>
                  <a:schemeClr val="tx1"/>
                </a:solidFill>
                <a:latin typeface="Times New Roman" pitchFamily="18" charset="0"/>
                <a:cs typeface="Times New Roman" pitchFamily="18" charset="0"/>
              </a:rPr>
              <a:t>R</a:t>
            </a:r>
            <a:r>
              <a:rPr lang="en-US" sz="2000" dirty="0">
                <a:solidFill>
                  <a:schemeClr val="tx1"/>
                </a:solidFill>
                <a:latin typeface="Times New Roman" pitchFamily="18" charset="0"/>
                <a:cs typeface="Times New Roman" pitchFamily="18" charset="0"/>
              </a:rPr>
              <a:t>, Banerjee, A, </a:t>
            </a:r>
            <a:r>
              <a:rPr lang="en-US" sz="2000" dirty="0" err="1">
                <a:solidFill>
                  <a:schemeClr val="tx1"/>
                </a:solidFill>
                <a:latin typeface="Times New Roman" pitchFamily="18" charset="0"/>
                <a:cs typeface="Times New Roman" pitchFamily="18" charset="0"/>
              </a:rPr>
              <a:t>Kuila</a:t>
            </a:r>
            <a:r>
              <a:rPr lang="en-US" sz="2000" dirty="0">
                <a:solidFill>
                  <a:schemeClr val="tx1"/>
                </a:solidFill>
                <a:latin typeface="Times New Roman" pitchFamily="18" charset="0"/>
                <a:cs typeface="Times New Roman" pitchFamily="18" charset="0"/>
              </a:rPr>
              <a:t>, M. </a:t>
            </a:r>
            <a:r>
              <a:rPr lang="en-US" sz="2000" dirty="0" err="1">
                <a:solidFill>
                  <a:schemeClr val="tx1"/>
                </a:solidFill>
                <a:latin typeface="Times New Roman" pitchFamily="18" charset="0"/>
                <a:cs typeface="Times New Roman" pitchFamily="18" charset="0"/>
              </a:rPr>
              <a:t>Mukhopadhyaya</a:t>
            </a:r>
            <a:r>
              <a:rPr lang="en-US" sz="2000" dirty="0">
                <a:solidFill>
                  <a:schemeClr val="tx1"/>
                </a:solidFill>
                <a:latin typeface="Times New Roman" pitchFamily="18" charset="0"/>
                <a:cs typeface="Times New Roman" pitchFamily="18" charset="0"/>
              </a:rPr>
              <a:t>, “Enzymatic </a:t>
            </a:r>
            <a:r>
              <a:rPr lang="en-US" sz="2000" dirty="0" err="1">
                <a:solidFill>
                  <a:schemeClr val="tx1"/>
                </a:solidFill>
                <a:latin typeface="Times New Roman" pitchFamily="18" charset="0"/>
                <a:cs typeface="Times New Roman" pitchFamily="18" charset="0"/>
              </a:rPr>
              <a:t>saccharification</a:t>
            </a:r>
            <a:r>
              <a:rPr lang="en-US" sz="2000" dirty="0">
                <a:solidFill>
                  <a:schemeClr val="tx1"/>
                </a:solidFill>
                <a:latin typeface="Times New Roman" pitchFamily="18" charset="0"/>
                <a:cs typeface="Times New Roman" pitchFamily="18" charset="0"/>
              </a:rPr>
              <a:t> and fermentation of pretreated </a:t>
            </a:r>
            <a:r>
              <a:rPr lang="en-US" sz="2000" dirty="0" err="1">
                <a:solidFill>
                  <a:schemeClr val="tx1"/>
                </a:solidFill>
                <a:latin typeface="Times New Roman" pitchFamily="18" charset="0"/>
                <a:cs typeface="Times New Roman" pitchFamily="18" charset="0"/>
              </a:rPr>
              <a:t>lignocellulosic</a:t>
            </a:r>
            <a:r>
              <a:rPr lang="en-US" sz="2000" dirty="0">
                <a:solidFill>
                  <a:schemeClr val="tx1"/>
                </a:solidFill>
                <a:latin typeface="Times New Roman" pitchFamily="18" charset="0"/>
                <a:cs typeface="Times New Roman" pitchFamily="18" charset="0"/>
              </a:rPr>
              <a:t> raw material” (17/KOL/2012)</a:t>
            </a:r>
          </a:p>
          <a:p>
            <a:pPr algn="just" eaLnBrk="1" hangingPunct="1">
              <a:lnSpc>
                <a:spcPct val="150000"/>
              </a:lnSpc>
              <a:buFont typeface="Arial" charset="0"/>
              <a:buChar char="•"/>
            </a:pPr>
            <a:r>
              <a:rPr lang="en-US" sz="2000" dirty="0">
                <a:solidFill>
                  <a:schemeClr val="tx1"/>
                </a:solidFill>
                <a:latin typeface="Times New Roman" pitchFamily="18" charset="0"/>
                <a:cs typeface="Times New Roman" pitchFamily="18" charset="0"/>
              </a:rPr>
              <a:t>R, Banerjee, M. </a:t>
            </a:r>
            <a:r>
              <a:rPr lang="en-US" sz="2000" dirty="0" err="1">
                <a:solidFill>
                  <a:schemeClr val="tx1"/>
                </a:solidFill>
                <a:latin typeface="Times New Roman" pitchFamily="18" charset="0"/>
                <a:cs typeface="Times New Roman" pitchFamily="18" charset="0"/>
              </a:rPr>
              <a:t>Mukhopadhyaya</a:t>
            </a:r>
            <a:r>
              <a:rPr lang="en-US" sz="2000" dirty="0">
                <a:solidFill>
                  <a:schemeClr val="tx1"/>
                </a:solidFill>
                <a:latin typeface="Times New Roman" pitchFamily="18" charset="0"/>
                <a:cs typeface="Times New Roman" pitchFamily="18" charset="0"/>
              </a:rPr>
              <a:t>, A, </a:t>
            </a:r>
            <a:r>
              <a:rPr lang="en-US" sz="2000" dirty="0" err="1">
                <a:solidFill>
                  <a:schemeClr val="tx1"/>
                </a:solidFill>
                <a:latin typeface="Times New Roman" pitchFamily="18" charset="0"/>
                <a:cs typeface="Times New Roman" pitchFamily="18" charset="0"/>
              </a:rPr>
              <a:t>Kuila</a:t>
            </a:r>
            <a:r>
              <a:rPr lang="en-US" sz="2000" dirty="0">
                <a:solidFill>
                  <a:schemeClr val="tx1"/>
                </a:solidFill>
                <a:latin typeface="Times New Roman" pitchFamily="18" charset="0"/>
                <a:cs typeface="Times New Roman" pitchFamily="18" charset="0"/>
              </a:rPr>
              <a:t>, “A method for enzymatic delignification of </a:t>
            </a:r>
            <a:r>
              <a:rPr lang="en-US" sz="2000" dirty="0" err="1">
                <a:solidFill>
                  <a:schemeClr val="tx1"/>
                </a:solidFill>
                <a:latin typeface="Times New Roman" pitchFamily="18" charset="0"/>
                <a:cs typeface="Times New Roman" pitchFamily="18" charset="0"/>
              </a:rPr>
              <a:t>lignocellulosic</a:t>
            </a:r>
            <a:r>
              <a:rPr lang="en-US" sz="2000" dirty="0">
                <a:solidFill>
                  <a:schemeClr val="tx1"/>
                </a:solidFill>
                <a:latin typeface="Times New Roman" pitchFamily="18" charset="0"/>
                <a:cs typeface="Times New Roman" pitchFamily="18" charset="0"/>
              </a:rPr>
              <a:t> raw materials” (126/KOL/2012) </a:t>
            </a:r>
          </a:p>
          <a:p>
            <a:pPr algn="just" eaLnBrk="1" hangingPunct="1">
              <a:lnSpc>
                <a:spcPct val="150000"/>
              </a:lnSpc>
              <a:buFont typeface="Arial" charset="0"/>
              <a:buChar char="•"/>
            </a:pPr>
            <a:r>
              <a:rPr lang="en-US" sz="2000" dirty="0">
                <a:solidFill>
                  <a:schemeClr val="tx1"/>
                </a:solidFill>
                <a:latin typeface="Times New Roman" pitchFamily="18" charset="0"/>
                <a:cs typeface="Times New Roman" pitchFamily="18" charset="0"/>
              </a:rPr>
              <a:t>R, Banerjee, M.M. </a:t>
            </a:r>
            <a:r>
              <a:rPr lang="en-US" sz="2000" dirty="0" err="1">
                <a:solidFill>
                  <a:schemeClr val="tx1"/>
                </a:solidFill>
                <a:latin typeface="Times New Roman" pitchFamily="18" charset="0"/>
                <a:cs typeface="Times New Roman" pitchFamily="18" charset="0"/>
              </a:rPr>
              <a:t>Ghangrekar</a:t>
            </a:r>
            <a:r>
              <a:rPr lang="en-US" sz="2000" dirty="0">
                <a:solidFill>
                  <a:schemeClr val="tx1"/>
                </a:solidFill>
                <a:latin typeface="Times New Roman" pitchFamily="18" charset="0"/>
                <a:cs typeface="Times New Roman" pitchFamily="18" charset="0"/>
              </a:rPr>
              <a:t> et al., “Yellow </a:t>
            </a:r>
            <a:r>
              <a:rPr lang="en-US" sz="2000" dirty="0" err="1">
                <a:solidFill>
                  <a:schemeClr val="tx1"/>
                </a:solidFill>
                <a:latin typeface="Times New Roman" pitchFamily="18" charset="0"/>
                <a:cs typeface="Times New Roman" pitchFamily="18" charset="0"/>
              </a:rPr>
              <a:t>laccase</a:t>
            </a:r>
            <a:r>
              <a:rPr lang="en-US" sz="2000" dirty="0">
                <a:solidFill>
                  <a:schemeClr val="tx1"/>
                </a:solidFill>
                <a:latin typeface="Times New Roman" pitchFamily="18" charset="0"/>
                <a:cs typeface="Times New Roman" pitchFamily="18" charset="0"/>
              </a:rPr>
              <a:t> mediated delignification of </a:t>
            </a:r>
            <a:r>
              <a:rPr lang="en-US" sz="2000" dirty="0" err="1">
                <a:solidFill>
                  <a:schemeClr val="tx1"/>
                </a:solidFill>
                <a:latin typeface="Times New Roman" pitchFamily="18" charset="0"/>
                <a:cs typeface="Times New Roman" pitchFamily="18" charset="0"/>
              </a:rPr>
              <a:t>lignocellulosic</a:t>
            </a:r>
            <a:r>
              <a:rPr lang="en-US" sz="2000" dirty="0">
                <a:solidFill>
                  <a:schemeClr val="tx1"/>
                </a:solidFill>
                <a:latin typeface="Times New Roman" pitchFamily="18" charset="0"/>
                <a:cs typeface="Times New Roman" pitchFamily="18" charset="0"/>
              </a:rPr>
              <a:t> biomass” (201631005954 </a:t>
            </a:r>
            <a:r>
              <a:rPr lang="en-US" sz="2000" dirty="0" err="1">
                <a:solidFill>
                  <a:schemeClr val="tx1"/>
                </a:solidFill>
                <a:latin typeface="Times New Roman" pitchFamily="18" charset="0"/>
                <a:cs typeface="Times New Roman" pitchFamily="18" charset="0"/>
              </a:rPr>
              <a:t>dt</a:t>
            </a:r>
            <a:r>
              <a:rPr lang="en-US" sz="2000" dirty="0">
                <a:solidFill>
                  <a:schemeClr val="tx1"/>
                </a:solidFill>
                <a:latin typeface="Times New Roman" pitchFamily="18" charset="0"/>
                <a:cs typeface="Times New Roman" pitchFamily="18" charset="0"/>
              </a:rPr>
              <a:t>: 20.02.2016)</a:t>
            </a:r>
          </a:p>
          <a:p>
            <a:pPr algn="just" eaLnBrk="1" hangingPunct="1">
              <a:lnSpc>
                <a:spcPct val="150000"/>
              </a:lnSpc>
              <a:buFont typeface="Arial" charset="0"/>
              <a:buChar char="•"/>
            </a:pPr>
            <a:endParaRPr lang="en-IN" sz="2000" dirty="0">
              <a:solidFill>
                <a:schemeClr val="tx1"/>
              </a:solidFill>
              <a:latin typeface="Times New Roman" pitchFamily="18" charset="0"/>
              <a:cs typeface="Times New Roman" pitchFamily="18" charset="0"/>
            </a:endParaRPr>
          </a:p>
          <a:p>
            <a:pPr eaLnBrk="1" hangingPunct="1">
              <a:buFont typeface="Arial" charset="0"/>
              <a:buNone/>
            </a:pPr>
            <a:endParaRPr lang="en-IN" dirty="0"/>
          </a:p>
        </p:txBody>
      </p:sp>
      <p:pic>
        <p:nvPicPr>
          <p:cNvPr id="68612" name="il_fi" descr="http://upload.wikimedia.org/wikipedia/en/thumb/1/1c/IIT_Kharagpur_Logo.svg/268px-IIT_Kharagpur_Logo.svg.png"/>
          <p:cNvPicPr>
            <a:picLocks noChangeAspect="1" noChangeArrowheads="1"/>
          </p:cNvPicPr>
          <p:nvPr/>
        </p:nvPicPr>
        <p:blipFill>
          <a:blip r:embed="rId2" cstate="print"/>
          <a:srcRect/>
          <a:stretch>
            <a:fillRect/>
          </a:stretch>
        </p:blipFill>
        <p:spPr bwMode="auto">
          <a:xfrm>
            <a:off x="71438" y="49213"/>
            <a:ext cx="857250" cy="736600"/>
          </a:xfrm>
          <a:prstGeom prst="rect">
            <a:avLst/>
          </a:prstGeom>
          <a:noFill/>
          <a:ln w="6350">
            <a:noFill/>
            <a:miter lim="800000"/>
            <a:headEnd/>
            <a:tailEnd/>
          </a:ln>
        </p:spPr>
      </p:pic>
    </p:spTree>
  </p:cSld>
  <p:clrMapOvr>
    <a:masterClrMapping/>
  </p:clrMapOvr>
  <p:transition>
    <p:circl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9000"/>
            <a:lum/>
          </a:blip>
          <a:srcRect/>
          <a:stretch>
            <a:fillRect l="-17000" r="-17000"/>
          </a:stretch>
        </a:blipFill>
        <a:effectLst/>
      </p:bgPr>
    </p:bg>
    <p:spTree>
      <p:nvGrpSpPr>
        <p:cNvPr id="1" name=""/>
        <p:cNvGrpSpPr/>
        <p:nvPr/>
      </p:nvGrpSpPr>
      <p:grpSpPr>
        <a:xfrm>
          <a:off x="0" y="0"/>
          <a:ext cx="0" cy="0"/>
          <a:chOff x="0" y="0"/>
          <a:chExt cx="0" cy="0"/>
        </a:xfrm>
      </p:grpSpPr>
      <p:sp>
        <p:nvSpPr>
          <p:cNvPr id="6" name="TextBox 5"/>
          <p:cNvSpPr txBox="1"/>
          <p:nvPr/>
        </p:nvSpPr>
        <p:spPr>
          <a:xfrm>
            <a:off x="2133600" y="2590800"/>
            <a:ext cx="5562600" cy="91307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000" b="1" baseline="-25000" dirty="0">
                <a:ln w="11430"/>
                <a:solidFill>
                  <a:srgbClr val="000000"/>
                </a:solidFill>
                <a:effectLst>
                  <a:outerShdw blurRad="38100" dist="38100" dir="2700000" algn="tl">
                    <a:srgbClr val="000000">
                      <a:alpha val="43137"/>
                    </a:srgbClr>
                  </a:outerShdw>
                </a:effectLst>
                <a:latin typeface="Palatino Linotype" pitchFamily="18" charset="0"/>
              </a:rPr>
              <a:t>THANK YOU</a:t>
            </a:r>
          </a:p>
        </p:txBody>
      </p:sp>
      <p:pic>
        <p:nvPicPr>
          <p:cNvPr id="27649" name="Picture 1" descr="C:\Users\Dell\Desktop\zTXodk5Ec.png"/>
          <p:cNvPicPr>
            <a:picLocks noChangeAspect="1" noChangeArrowheads="1"/>
          </p:cNvPicPr>
          <p:nvPr/>
        </p:nvPicPr>
        <p:blipFill>
          <a:blip r:embed="rId3" cstate="print"/>
          <a:srcRect/>
          <a:stretch>
            <a:fillRect/>
          </a:stretch>
        </p:blipFill>
        <p:spPr bwMode="auto">
          <a:xfrm>
            <a:off x="6629400" y="1752600"/>
            <a:ext cx="1219200" cy="1383336"/>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1404</TotalTime>
  <Words>2070</Words>
  <Application>Microsoft Office PowerPoint</Application>
  <PresentationFormat>On-screen Show (4:3)</PresentationFormat>
  <Paragraphs>689</Paragraphs>
  <Slides>47</Slides>
  <Notes>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Oriel</vt:lpstr>
      <vt:lpstr>YELLOW    LACCASE    MEDIATED    DELIGNIFICATION  - An attempt towards eco-friendly pretreatment of lignocellulosics</vt:lpstr>
      <vt:lpstr>Slide 2</vt:lpstr>
      <vt:lpstr>Slide 3</vt:lpstr>
      <vt:lpstr>Slide 4</vt:lpstr>
      <vt:lpstr>Slide 5</vt:lpstr>
      <vt:lpstr>Slide 6</vt:lpstr>
      <vt:lpstr>Slide 7</vt:lpstr>
      <vt:lpstr>Slide 8</vt:lpstr>
      <vt:lpstr>Slide 9</vt:lpstr>
      <vt:lpstr>Slide 10</vt:lpstr>
      <vt:lpstr>Slide 11</vt:lpstr>
      <vt:lpstr>Slide 12</vt:lpstr>
      <vt:lpstr> </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Optimum conditions for laccase production</vt:lpstr>
      <vt:lpstr>Slide 28</vt:lpstr>
      <vt:lpstr>OPTIMUM CONDITIONS FOR LACCASE MEDIATED DELIGNIFICATION</vt:lpstr>
      <vt:lpstr>Slide 30</vt:lpstr>
      <vt:lpstr>Slide 31</vt:lpstr>
      <vt:lpstr>Slide 32</vt:lpstr>
      <vt:lpstr>Slide 33</vt:lpstr>
      <vt:lpstr>Slide 34</vt:lpstr>
      <vt:lpstr>Slide 35</vt:lpstr>
      <vt:lpstr>Slide 36</vt:lpstr>
      <vt:lpstr>Slide 37</vt:lpstr>
      <vt:lpstr>Slide 38</vt:lpstr>
      <vt:lpstr> </vt:lpstr>
      <vt:lpstr>Slide 40</vt:lpstr>
      <vt:lpstr>Slide 41</vt:lpstr>
      <vt:lpstr>Slide 42</vt:lpstr>
      <vt:lpstr>Slide 43</vt:lpstr>
      <vt:lpstr>Slide 44</vt:lpstr>
      <vt:lpstr>Slide 45</vt:lpstr>
      <vt:lpstr>Patents </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Purification of Yellow laccase</dc:title>
  <dc:creator>ABHI</dc:creator>
  <cp:lastModifiedBy>amirintu</cp:lastModifiedBy>
  <cp:revision>92</cp:revision>
  <dcterms:created xsi:type="dcterms:W3CDTF">2006-08-16T00:00:00Z</dcterms:created>
  <dcterms:modified xsi:type="dcterms:W3CDTF">2016-06-13T11:34:10Z</dcterms:modified>
</cp:coreProperties>
</file>